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74" r:id="rId9"/>
    <p:sldId id="262" r:id="rId10"/>
    <p:sldId id="263" r:id="rId11"/>
    <p:sldId id="264" r:id="rId12"/>
    <p:sldId id="265" r:id="rId13"/>
    <p:sldId id="266" r:id="rId14"/>
    <p:sldId id="277" r:id="rId15"/>
    <p:sldId id="278" r:id="rId16"/>
    <p:sldId id="273" r:id="rId17"/>
    <p:sldId id="275" r:id="rId18"/>
    <p:sldId id="270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79C1"/>
    <a:srgbClr val="78419D"/>
    <a:srgbClr val="FAF1D6"/>
    <a:srgbClr val="DEB1D6"/>
    <a:srgbClr val="F2BCD7"/>
    <a:srgbClr val="F1A1CF"/>
    <a:srgbClr val="F07BBB"/>
    <a:srgbClr val="E9D7FA"/>
    <a:srgbClr val="F9DFEC"/>
    <a:srgbClr val="FCB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D3A69-77F0-4763-A0F9-B34219207108}" v="541" dt="2023-05-19T19:02:33.766"/>
    <p1510:client id="{F9E87282-C286-41B3-AE5B-62EB4DCAB863}" v="1037" dt="2023-05-21T12:32:34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55" d="100"/>
          <a:sy n="55" d="100"/>
        </p:scale>
        <p:origin x="96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стасия Медведева" userId="4cb7f26124271c4d" providerId="LiveId" clId="{B5FF478E-8F49-8B42-8D0D-63132BBA4D57}"/>
    <pc:docChg chg="modSld">
      <pc:chgData name="Анастасия Медведева" userId="4cb7f26124271c4d" providerId="LiveId" clId="{B5FF478E-8F49-8B42-8D0D-63132BBA4D57}" dt="2023-05-17T06:22:40.210" v="23" actId="20577"/>
      <pc:docMkLst>
        <pc:docMk/>
      </pc:docMkLst>
      <pc:sldChg chg="modSp">
        <pc:chgData name="Анастасия Медведева" userId="4cb7f26124271c4d" providerId="LiveId" clId="{B5FF478E-8F49-8B42-8D0D-63132BBA4D57}" dt="2023-05-17T06:20:14.489" v="1" actId="20577"/>
        <pc:sldMkLst>
          <pc:docMk/>
          <pc:sldMk cId="2408859330" sldId="267"/>
        </pc:sldMkLst>
        <pc:spChg chg="mod">
          <ac:chgData name="Анастасия Медведева" userId="4cb7f26124271c4d" providerId="LiveId" clId="{B5FF478E-8F49-8B42-8D0D-63132BBA4D57}" dt="2023-05-17T06:20:14.489" v="1" actId="20577"/>
          <ac:spMkLst>
            <pc:docMk/>
            <pc:sldMk cId="2408859330" sldId="267"/>
            <ac:spMk id="6" creationId="{169A2326-2FD8-1436-CFDD-3AA1295F60B6}"/>
          </ac:spMkLst>
        </pc:spChg>
      </pc:sldChg>
      <pc:sldChg chg="modSp">
        <pc:chgData name="Анастасия Медведева" userId="4cb7f26124271c4d" providerId="LiveId" clId="{B5FF478E-8F49-8B42-8D0D-63132BBA4D57}" dt="2023-05-17T06:22:40.210" v="23" actId="20577"/>
        <pc:sldMkLst>
          <pc:docMk/>
          <pc:sldMk cId="2928342471" sldId="270"/>
        </pc:sldMkLst>
        <pc:spChg chg="mod">
          <ac:chgData name="Анастасия Медведева" userId="4cb7f26124271c4d" providerId="LiveId" clId="{B5FF478E-8F49-8B42-8D0D-63132BBA4D57}" dt="2023-05-17T06:22:40.210" v="23" actId="20577"/>
          <ac:spMkLst>
            <pc:docMk/>
            <pc:sldMk cId="2928342471" sldId="270"/>
            <ac:spMk id="4" creationId="{900316B5-740E-DE0A-5390-68A8DB38C47D}"/>
          </ac:spMkLst>
        </pc:spChg>
      </pc:sldChg>
    </pc:docChg>
  </pc:docChgLst>
  <pc:docChgLst>
    <pc:chgData name="Медведева Анастасия" userId="4cb7f26124271c4d" providerId="Windows Live" clId="Web-{193CBC26-2FC6-4B67-8F5C-765B8559A2D6}"/>
    <pc:docChg chg="modSld">
      <pc:chgData name="Медведева Анастасия" userId="4cb7f26124271c4d" providerId="Windows Live" clId="Web-{193CBC26-2FC6-4B67-8F5C-765B8559A2D6}" dt="2023-05-03T07:18:57.092" v="34" actId="20577"/>
      <pc:docMkLst>
        <pc:docMk/>
      </pc:docMkLst>
      <pc:sldChg chg="addSp delSp modSp">
        <pc:chgData name="Медведева Анастасия" userId="4cb7f26124271c4d" providerId="Windows Live" clId="Web-{193CBC26-2FC6-4B67-8F5C-765B8559A2D6}" dt="2023-05-03T06:09:55.399" v="5" actId="1076"/>
        <pc:sldMkLst>
          <pc:docMk/>
          <pc:sldMk cId="1351651579" sldId="256"/>
        </pc:sldMkLst>
        <pc:picChg chg="del mod">
          <ac:chgData name="Медведева Анастасия" userId="4cb7f26124271c4d" providerId="Windows Live" clId="Web-{193CBC26-2FC6-4B67-8F5C-765B8559A2D6}" dt="2023-05-03T06:09:31.741" v="1"/>
          <ac:picMkLst>
            <pc:docMk/>
            <pc:sldMk cId="1351651579" sldId="256"/>
            <ac:picMk id="2" creationId="{54A7E09E-18C7-336E-43CB-2386798AA1F5}"/>
          </ac:picMkLst>
        </pc:picChg>
        <pc:picChg chg="add mod">
          <ac:chgData name="Медведева Анастасия" userId="4cb7f26124271c4d" providerId="Windows Live" clId="Web-{193CBC26-2FC6-4B67-8F5C-765B8559A2D6}" dt="2023-05-03T06:09:55.399" v="5" actId="1076"/>
          <ac:picMkLst>
            <pc:docMk/>
            <pc:sldMk cId="1351651579" sldId="256"/>
            <ac:picMk id="3" creationId="{355F6917-402D-504C-9A76-AD80D7BDD46C}"/>
          </ac:picMkLst>
        </pc:picChg>
      </pc:sldChg>
      <pc:sldChg chg="modSp">
        <pc:chgData name="Медведева Анастасия" userId="4cb7f26124271c4d" providerId="Windows Live" clId="Web-{193CBC26-2FC6-4B67-8F5C-765B8559A2D6}" dt="2023-05-03T07:18:57.092" v="34" actId="20577"/>
        <pc:sldMkLst>
          <pc:docMk/>
          <pc:sldMk cId="2928342471" sldId="270"/>
        </pc:sldMkLst>
        <pc:spChg chg="mod">
          <ac:chgData name="Медведева Анастасия" userId="4cb7f26124271c4d" providerId="Windows Live" clId="Web-{193CBC26-2FC6-4B67-8F5C-765B8559A2D6}" dt="2023-05-03T07:18:57.092" v="34" actId="20577"/>
          <ac:spMkLst>
            <pc:docMk/>
            <pc:sldMk cId="2928342471" sldId="270"/>
            <ac:spMk id="4" creationId="{900316B5-740E-DE0A-5390-68A8DB38C47D}"/>
          </ac:spMkLst>
        </pc:spChg>
        <pc:spChg chg="mod">
          <ac:chgData name="Медведева Анастасия" userId="4cb7f26124271c4d" providerId="Windows Live" clId="Web-{193CBC26-2FC6-4B67-8F5C-765B8559A2D6}" dt="2023-05-03T07:18:30.732" v="23" actId="20577"/>
          <ac:spMkLst>
            <pc:docMk/>
            <pc:sldMk cId="2928342471" sldId="270"/>
            <ac:spMk id="6" creationId="{5DA0D9D2-3BEE-546F-672C-34CB9B11C535}"/>
          </ac:spMkLst>
        </pc:spChg>
        <pc:spChg chg="mod">
          <ac:chgData name="Медведева Анастасия" userId="4cb7f26124271c4d" providerId="Windows Live" clId="Web-{193CBC26-2FC6-4B67-8F5C-765B8559A2D6}" dt="2023-05-03T07:18:47.108" v="30" actId="20577"/>
          <ac:spMkLst>
            <pc:docMk/>
            <pc:sldMk cId="2928342471" sldId="270"/>
            <ac:spMk id="14" creationId="{18D1303E-FB92-A7D5-A466-FED3A68FC109}"/>
          </ac:spMkLst>
        </pc:spChg>
      </pc:sldChg>
    </pc:docChg>
  </pc:docChgLst>
  <pc:docChgLst>
    <pc:chgData name="Медведева Анастасия" userId="4cb7f26124271c4d" providerId="Windows Live" clId="Web-{9ABD3A69-77F0-4763-A0F9-B34219207108}"/>
    <pc:docChg chg="addSld modSld">
      <pc:chgData name="Медведева Анастасия" userId="4cb7f26124271c4d" providerId="Windows Live" clId="Web-{9ABD3A69-77F0-4763-A0F9-B34219207108}" dt="2023-05-19T19:02:33.766" v="370"/>
      <pc:docMkLst>
        <pc:docMk/>
      </pc:docMkLst>
      <pc:sldChg chg="modSp">
        <pc:chgData name="Медведева Анастасия" userId="4cb7f26124271c4d" providerId="Windows Live" clId="Web-{9ABD3A69-77F0-4763-A0F9-B34219207108}" dt="2023-05-19T18:46:30.240" v="19" actId="20577"/>
        <pc:sldMkLst>
          <pc:docMk/>
          <pc:sldMk cId="4293120510" sldId="257"/>
        </pc:sldMkLst>
        <pc:spChg chg="mod">
          <ac:chgData name="Медведева Анастасия" userId="4cb7f26124271c4d" providerId="Windows Live" clId="Web-{9ABD3A69-77F0-4763-A0F9-B34219207108}" dt="2023-05-19T18:46:30.240" v="19" actId="20577"/>
          <ac:spMkLst>
            <pc:docMk/>
            <pc:sldMk cId="4293120510" sldId="257"/>
            <ac:spMk id="6" creationId="{5DA0D9D2-3BEE-546F-672C-34CB9B11C535}"/>
          </ac:spMkLst>
        </pc:spChg>
      </pc:sldChg>
      <pc:sldChg chg="modSp">
        <pc:chgData name="Медведева Анастасия" userId="4cb7f26124271c4d" providerId="Windows Live" clId="Web-{9ABD3A69-77F0-4763-A0F9-B34219207108}" dt="2023-05-19T18:49:08.469" v="83" actId="14100"/>
        <pc:sldMkLst>
          <pc:docMk/>
          <pc:sldMk cId="4221489710" sldId="258"/>
        </pc:sldMkLst>
        <pc:spChg chg="mod">
          <ac:chgData name="Медведева Анастасия" userId="4cb7f26124271c4d" providerId="Windows Live" clId="Web-{9ABD3A69-77F0-4763-A0F9-B34219207108}" dt="2023-05-19T18:48:18.904" v="75" actId="1076"/>
          <ac:spMkLst>
            <pc:docMk/>
            <pc:sldMk cId="4221489710" sldId="258"/>
            <ac:spMk id="2" creationId="{57BF7241-3F27-253E-E699-4631983B05CD}"/>
          </ac:spMkLst>
        </pc:spChg>
        <pc:spChg chg="mod">
          <ac:chgData name="Медведева Анастасия" userId="4cb7f26124271c4d" providerId="Windows Live" clId="Web-{9ABD3A69-77F0-4763-A0F9-B34219207108}" dt="2023-05-19T18:48:47.702" v="80" actId="20577"/>
          <ac:spMkLst>
            <pc:docMk/>
            <pc:sldMk cId="4221489710" sldId="258"/>
            <ac:spMk id="4" creationId="{FEA75661-0DD9-3873-B024-A443C175B979}"/>
          </ac:spMkLst>
        </pc:spChg>
        <pc:spChg chg="mod">
          <ac:chgData name="Медведева Анастасия" userId="4cb7f26124271c4d" providerId="Windows Live" clId="Web-{9ABD3A69-77F0-4763-A0F9-B34219207108}" dt="2023-05-19T18:48:55.609" v="81" actId="1076"/>
          <ac:spMkLst>
            <pc:docMk/>
            <pc:sldMk cId="4221489710" sldId="258"/>
            <ac:spMk id="17" creationId="{67EEB344-14FD-21F9-AEE4-A0BB56F1AEE2}"/>
          </ac:spMkLst>
        </pc:spChg>
        <pc:cxnChg chg="mod">
          <ac:chgData name="Медведева Анастасия" userId="4cb7f26124271c4d" providerId="Windows Live" clId="Web-{9ABD3A69-77F0-4763-A0F9-B34219207108}" dt="2023-05-19T18:49:08.469" v="83" actId="14100"/>
          <ac:cxnSpMkLst>
            <pc:docMk/>
            <pc:sldMk cId="4221489710" sldId="258"/>
            <ac:cxnSpMk id="15" creationId="{FF714B18-F1B9-F3B9-4DED-57429F90741E}"/>
          </ac:cxnSpMkLst>
        </pc:cxnChg>
      </pc:sldChg>
      <pc:sldChg chg="modSp">
        <pc:chgData name="Медведева Анастасия" userId="4cb7f26124271c4d" providerId="Windows Live" clId="Web-{9ABD3A69-77F0-4763-A0F9-B34219207108}" dt="2023-05-19T18:56:53.739" v="298" actId="20577"/>
        <pc:sldMkLst>
          <pc:docMk/>
          <pc:sldMk cId="487114892" sldId="263"/>
        </pc:sldMkLst>
        <pc:spChg chg="mod">
          <ac:chgData name="Медведева Анастасия" userId="4cb7f26124271c4d" providerId="Windows Live" clId="Web-{9ABD3A69-77F0-4763-A0F9-B34219207108}" dt="2023-05-19T18:56:53.739" v="298" actId="20577"/>
          <ac:spMkLst>
            <pc:docMk/>
            <pc:sldMk cId="487114892" sldId="263"/>
            <ac:spMk id="11" creationId="{D57EFC93-D4A2-0D52-5E91-AD825453D079}"/>
          </ac:spMkLst>
        </pc:spChg>
      </pc:sldChg>
      <pc:sldChg chg="modSp">
        <pc:chgData name="Медведева Анастасия" userId="4cb7f26124271c4d" providerId="Windows Live" clId="Web-{9ABD3A69-77F0-4763-A0F9-B34219207108}" dt="2023-05-19T19:02:33.766" v="370"/>
        <pc:sldMkLst>
          <pc:docMk/>
          <pc:sldMk cId="3251529876" sldId="268"/>
        </pc:sldMkLst>
        <pc:graphicFrameChg chg="mod modGraphic">
          <ac:chgData name="Медведева Анастасия" userId="4cb7f26124271c4d" providerId="Windows Live" clId="Web-{9ABD3A69-77F0-4763-A0F9-B34219207108}" dt="2023-05-19T19:02:33.766" v="370"/>
          <ac:graphicFrameMkLst>
            <pc:docMk/>
            <pc:sldMk cId="3251529876" sldId="268"/>
            <ac:graphicFrameMk id="4" creationId="{17EEC1C1-BAA1-1897-07B7-4D6ADCCF2D2D}"/>
          </ac:graphicFrameMkLst>
        </pc:graphicFrameChg>
      </pc:sldChg>
      <pc:sldChg chg="addSp modSp new mod setBg">
        <pc:chgData name="Медведева Анастасия" userId="4cb7f26124271c4d" providerId="Windows Live" clId="Web-{9ABD3A69-77F0-4763-A0F9-B34219207108}" dt="2023-05-19T18:55:30.264" v="271"/>
        <pc:sldMkLst>
          <pc:docMk/>
          <pc:sldMk cId="2762539700" sldId="271"/>
        </pc:sldMkLst>
        <pc:spChg chg="add mod">
          <ac:chgData name="Медведева Анастасия" userId="4cb7f26124271c4d" providerId="Windows Live" clId="Web-{9ABD3A69-77F0-4763-A0F9-B34219207108}" dt="2023-05-19T18:54:14.335" v="234" actId="20577"/>
          <ac:spMkLst>
            <pc:docMk/>
            <pc:sldMk cId="2762539700" sldId="271"/>
            <ac:spMk id="4" creationId="{C296E973-7658-CDDC-7323-F62738094A97}"/>
          </ac:spMkLst>
        </pc:spChg>
        <pc:graphicFrameChg chg="add mod modGraphic">
          <ac:chgData name="Медведева Анастасия" userId="4cb7f26124271c4d" providerId="Windows Live" clId="Web-{9ABD3A69-77F0-4763-A0F9-B34219207108}" dt="2023-05-19T18:55:30.264" v="271"/>
          <ac:graphicFrameMkLst>
            <pc:docMk/>
            <pc:sldMk cId="2762539700" sldId="271"/>
            <ac:graphicFrameMk id="3" creationId="{ECD11682-3E4F-E87A-C55D-2211376D1430}"/>
          </ac:graphicFrameMkLst>
        </pc:graphicFrameChg>
      </pc:sldChg>
      <pc:sldChg chg="addSp modSp new mod setBg">
        <pc:chgData name="Медведева Анастасия" userId="4cb7f26124271c4d" providerId="Windows Live" clId="Web-{9ABD3A69-77F0-4763-A0F9-B34219207108}" dt="2023-05-19T19:01:33.633" v="366" actId="1076"/>
        <pc:sldMkLst>
          <pc:docMk/>
          <pc:sldMk cId="2367617768" sldId="272"/>
        </pc:sldMkLst>
        <pc:spChg chg="add mod">
          <ac:chgData name="Медведева Анастасия" userId="4cb7f26124271c4d" providerId="Windows Live" clId="Web-{9ABD3A69-77F0-4763-A0F9-B34219207108}" dt="2023-05-19T18:58:39.653" v="333" actId="1076"/>
          <ac:spMkLst>
            <pc:docMk/>
            <pc:sldMk cId="2367617768" sldId="272"/>
            <ac:spMk id="2" creationId="{7AFE6C91-0A37-0E30-0856-17A590ADF7FB}"/>
          </ac:spMkLst>
        </pc:spChg>
        <pc:spChg chg="add mod">
          <ac:chgData name="Медведева Анастасия" userId="4cb7f26124271c4d" providerId="Windows Live" clId="Web-{9ABD3A69-77F0-4763-A0F9-B34219207108}" dt="2023-05-19T18:59:00.216" v="337"/>
          <ac:spMkLst>
            <pc:docMk/>
            <pc:sldMk cId="2367617768" sldId="272"/>
            <ac:spMk id="3" creationId="{99FC0907-338A-7698-4236-782CB3F253AA}"/>
          </ac:spMkLst>
        </pc:spChg>
        <pc:spChg chg="add mod">
          <ac:chgData name="Медведева Анастасия" userId="4cb7f26124271c4d" providerId="Windows Live" clId="Web-{9ABD3A69-77F0-4763-A0F9-B34219207108}" dt="2023-05-19T18:59:46.876" v="347"/>
          <ac:spMkLst>
            <pc:docMk/>
            <pc:sldMk cId="2367617768" sldId="272"/>
            <ac:spMk id="5" creationId="{E19F9F3F-ED22-4E52-4A4E-C14397AF2B22}"/>
          </ac:spMkLst>
        </pc:spChg>
        <pc:spChg chg="add mod">
          <ac:chgData name="Медведева Анастасия" userId="4cb7f26124271c4d" providerId="Windows Live" clId="Web-{9ABD3A69-77F0-4763-A0F9-B34219207108}" dt="2023-05-19T19:01:21.992" v="361"/>
          <ac:spMkLst>
            <pc:docMk/>
            <pc:sldMk cId="2367617768" sldId="272"/>
            <ac:spMk id="8" creationId="{DC70AD0E-04F7-5362-D443-69A1C40B2923}"/>
          </ac:spMkLst>
        </pc:spChg>
        <pc:spChg chg="add mod">
          <ac:chgData name="Медведева Анастасия" userId="4cb7f26124271c4d" providerId="Windows Live" clId="Web-{9ABD3A69-77F0-4763-A0F9-B34219207108}" dt="2023-05-19T19:01:29.164" v="363" actId="1076"/>
          <ac:spMkLst>
            <pc:docMk/>
            <pc:sldMk cId="2367617768" sldId="272"/>
            <ac:spMk id="9" creationId="{4FF9C23F-8CFE-9DE9-B09C-315F55692A2B}"/>
          </ac:spMkLst>
        </pc:spChg>
        <pc:spChg chg="add mod">
          <ac:chgData name="Медведева Анастасия" userId="4cb7f26124271c4d" providerId="Windows Live" clId="Web-{9ABD3A69-77F0-4763-A0F9-B34219207108}" dt="2023-05-19T19:01:33.633" v="366" actId="1076"/>
          <ac:spMkLst>
            <pc:docMk/>
            <pc:sldMk cId="2367617768" sldId="272"/>
            <ac:spMk id="10" creationId="{9C504BF3-FEE8-8A70-94E9-60538F4A036C}"/>
          </ac:spMkLst>
        </pc:spChg>
        <pc:cxnChg chg="add mod">
          <ac:chgData name="Медведева Анастасия" userId="4cb7f26124271c4d" providerId="Windows Live" clId="Web-{9ABD3A69-77F0-4763-A0F9-B34219207108}" dt="2023-05-19T18:59:31.562" v="343" actId="14100"/>
          <ac:cxnSpMkLst>
            <pc:docMk/>
            <pc:sldMk cId="2367617768" sldId="272"/>
            <ac:cxnSpMk id="4" creationId="{55EFD6B1-1561-671F-6F06-057090494A8A}"/>
          </ac:cxnSpMkLst>
        </pc:cxnChg>
        <pc:cxnChg chg="add mod">
          <ac:chgData name="Медведева Анастасия" userId="4cb7f26124271c4d" providerId="Windows Live" clId="Web-{9ABD3A69-77F0-4763-A0F9-B34219207108}" dt="2023-05-19T19:00:24.972" v="351" actId="14100"/>
          <ac:cxnSpMkLst>
            <pc:docMk/>
            <pc:sldMk cId="2367617768" sldId="272"/>
            <ac:cxnSpMk id="6" creationId="{AC7324B6-6E48-BF58-15E1-D9FE333C5387}"/>
          </ac:cxnSpMkLst>
        </pc:cxnChg>
        <pc:cxnChg chg="add mod">
          <ac:chgData name="Медведева Анастасия" userId="4cb7f26124271c4d" providerId="Windows Live" clId="Web-{9ABD3A69-77F0-4763-A0F9-B34219207108}" dt="2023-05-19T19:00:56.912" v="357" actId="14100"/>
          <ac:cxnSpMkLst>
            <pc:docMk/>
            <pc:sldMk cId="2367617768" sldId="272"/>
            <ac:cxnSpMk id="7" creationId="{BF2FE008-472E-94CD-3267-83C5DDFA79EE}"/>
          </ac:cxnSpMkLst>
        </pc:cxnChg>
      </pc:sldChg>
    </pc:docChg>
  </pc:docChgLst>
  <pc:docChgLst>
    <pc:chgData name="Медведева Анастасия" userId="4cb7f26124271c4d" providerId="Windows Live" clId="Web-{02EF73BF-8B20-4FED-B3D4-48725FF7D392}"/>
    <pc:docChg chg="modSld">
      <pc:chgData name="Медведева Анастасия" userId="4cb7f26124271c4d" providerId="Windows Live" clId="Web-{02EF73BF-8B20-4FED-B3D4-48725FF7D392}" dt="2023-05-03T05:08:03.453" v="40" actId="14100"/>
      <pc:docMkLst>
        <pc:docMk/>
      </pc:docMkLst>
      <pc:sldChg chg="modSp">
        <pc:chgData name="Медведева Анастасия" userId="4cb7f26124271c4d" providerId="Windows Live" clId="Web-{02EF73BF-8B20-4FED-B3D4-48725FF7D392}" dt="2023-05-03T05:02:09.338" v="13" actId="20577"/>
        <pc:sldMkLst>
          <pc:docMk/>
          <pc:sldMk cId="1351651579" sldId="256"/>
        </pc:sldMkLst>
        <pc:spChg chg="mod">
          <ac:chgData name="Медведева Анастасия" userId="4cb7f26124271c4d" providerId="Windows Live" clId="Web-{02EF73BF-8B20-4FED-B3D4-48725FF7D392}" dt="2023-05-03T05:02:09.338" v="13" actId="20577"/>
          <ac:spMkLst>
            <pc:docMk/>
            <pc:sldMk cId="1351651579" sldId="256"/>
            <ac:spMk id="5" creationId="{849B1ADC-9CE8-7293-5467-3091814FB497}"/>
          </ac:spMkLst>
        </pc:spChg>
      </pc:sldChg>
      <pc:sldChg chg="addSp delSp modSp">
        <pc:chgData name="Медведева Анастасия" userId="4cb7f26124271c4d" providerId="Windows Live" clId="Web-{02EF73BF-8B20-4FED-B3D4-48725FF7D392}" dt="2023-05-03T05:08:03.453" v="40" actId="14100"/>
        <pc:sldMkLst>
          <pc:docMk/>
          <pc:sldMk cId="4221489710" sldId="258"/>
        </pc:sldMkLst>
        <pc:spChg chg="add mod">
          <ac:chgData name="Медведева Анастасия" userId="4cb7f26124271c4d" providerId="Windows Live" clId="Web-{02EF73BF-8B20-4FED-B3D4-48725FF7D392}" dt="2023-05-03T05:07:01.855" v="20"/>
          <ac:spMkLst>
            <pc:docMk/>
            <pc:sldMk cId="4221489710" sldId="258"/>
            <ac:spMk id="2" creationId="{57BF7241-3F27-253E-E699-4631983B05CD}"/>
          </ac:spMkLst>
        </pc:spChg>
        <pc:spChg chg="mod">
          <ac:chgData name="Медведева Анастасия" userId="4cb7f26124271c4d" providerId="Windows Live" clId="Web-{02EF73BF-8B20-4FED-B3D4-48725FF7D392}" dt="2023-05-03T05:06:47.214" v="16" actId="20577"/>
          <ac:spMkLst>
            <pc:docMk/>
            <pc:sldMk cId="4221489710" sldId="258"/>
            <ac:spMk id="4" creationId="{FEA75661-0DD9-3873-B024-A443C175B979}"/>
          </ac:spMkLst>
        </pc:spChg>
        <pc:spChg chg="add mod">
          <ac:chgData name="Медведева Анастасия" userId="4cb7f26124271c4d" providerId="Windows Live" clId="Web-{02EF73BF-8B20-4FED-B3D4-48725FF7D392}" dt="2023-05-03T05:07:19.419" v="24" actId="1076"/>
          <ac:spMkLst>
            <pc:docMk/>
            <pc:sldMk cId="4221489710" sldId="258"/>
            <ac:spMk id="9" creationId="{06E0624A-C270-E0E5-E683-90D7AB034C50}"/>
          </ac:spMkLst>
        </pc:spChg>
        <pc:spChg chg="add del">
          <ac:chgData name="Медведева Анастасия" userId="4cb7f26124271c4d" providerId="Windows Live" clId="Web-{02EF73BF-8B20-4FED-B3D4-48725FF7D392}" dt="2023-05-03T05:07:22.825" v="26"/>
          <ac:spMkLst>
            <pc:docMk/>
            <pc:sldMk cId="4221489710" sldId="258"/>
            <ac:spMk id="11" creationId="{407EB681-8918-B174-6963-02EC34112545}"/>
          </ac:spMkLst>
        </pc:spChg>
        <pc:spChg chg="add mod">
          <ac:chgData name="Медведева Анастасия" userId="4cb7f26124271c4d" providerId="Windows Live" clId="Web-{02EF73BF-8B20-4FED-B3D4-48725FF7D392}" dt="2023-05-03T05:07:27.810" v="28" actId="1076"/>
          <ac:spMkLst>
            <pc:docMk/>
            <pc:sldMk cId="4221489710" sldId="258"/>
            <ac:spMk id="12" creationId="{11E9478F-3986-6490-278E-BECDAFD20441}"/>
          </ac:spMkLst>
        </pc:spChg>
        <pc:spChg chg="add mod">
          <ac:chgData name="Медведева Анастасия" userId="4cb7f26124271c4d" providerId="Windows Live" clId="Web-{02EF73BF-8B20-4FED-B3D4-48725FF7D392}" dt="2023-05-03T05:08:03.453" v="40" actId="14100"/>
          <ac:spMkLst>
            <pc:docMk/>
            <pc:sldMk cId="4221489710" sldId="258"/>
            <ac:spMk id="13" creationId="{E839E63F-8FED-9E0D-C5B7-E9CE671BA9D3}"/>
          </ac:spMkLst>
        </pc:spChg>
        <pc:spChg chg="add mod">
          <ac:chgData name="Медведева Анастасия" userId="4cb7f26124271c4d" providerId="Windows Live" clId="Web-{02EF73BF-8B20-4FED-B3D4-48725FF7D392}" dt="2023-05-03T05:07:55.233" v="38" actId="1076"/>
          <ac:spMkLst>
            <pc:docMk/>
            <pc:sldMk cId="4221489710" sldId="258"/>
            <ac:spMk id="17" creationId="{67EEB344-14FD-21F9-AEE4-A0BB56F1AEE2}"/>
          </ac:spMkLst>
        </pc:spChg>
        <pc:cxnChg chg="add mod">
          <ac:chgData name="Медведева Анастасия" userId="4cb7f26124271c4d" providerId="Windows Live" clId="Web-{02EF73BF-8B20-4FED-B3D4-48725FF7D392}" dt="2023-05-03T05:07:52.890" v="37" actId="14100"/>
          <ac:cxnSpMkLst>
            <pc:docMk/>
            <pc:sldMk cId="4221489710" sldId="258"/>
            <ac:cxnSpMk id="15" creationId="{FF714B18-F1B9-F3B9-4DED-57429F90741E}"/>
          </ac:cxnSpMkLst>
        </pc:cxnChg>
      </pc:sldChg>
    </pc:docChg>
  </pc:docChgLst>
  <pc:docChgLst>
    <pc:chgData name="Медведева Анастасия" userId="4cb7f26124271c4d" providerId="Windows Live" clId="Web-{E225038B-161A-4230-B103-B8DF313FB7CD}"/>
    <pc:docChg chg="addSld delSld modSld sldOrd addMainMaster delMainMaster">
      <pc:chgData name="Медведева Анастасия" userId="4cb7f26124271c4d" providerId="Windows Live" clId="Web-{E225038B-161A-4230-B103-B8DF313FB7CD}" dt="2023-05-02T22:09:05.125" v="3232" actId="20577"/>
      <pc:docMkLst>
        <pc:docMk/>
      </pc:docMkLst>
      <pc:sldChg chg="addSp delSp modSp mod setBg modClrScheme chgLayout">
        <pc:chgData name="Медведева Анастасия" userId="4cb7f26124271c4d" providerId="Windows Live" clId="Web-{E225038B-161A-4230-B103-B8DF313FB7CD}" dt="2023-05-02T19:14:24.993" v="131" actId="1076"/>
        <pc:sldMkLst>
          <pc:docMk/>
          <pc:sldMk cId="1351651579" sldId="256"/>
        </pc:sldMkLst>
        <pc:spChg chg="del mod">
          <ac:chgData name="Медведева Анастасия" userId="4cb7f26124271c4d" providerId="Windows Live" clId="Web-{E225038B-161A-4230-B103-B8DF313FB7CD}" dt="2023-05-02T17:51:24.067" v="27"/>
          <ac:spMkLst>
            <pc:docMk/>
            <pc:sldMk cId="1351651579" sldId="256"/>
            <ac:spMk id="2" creationId="{00000000-0000-0000-0000-000000000000}"/>
          </ac:spMkLst>
        </pc:spChg>
        <pc:spChg chg="del mod">
          <ac:chgData name="Медведева Анастасия" userId="4cb7f26124271c4d" providerId="Windows Live" clId="Web-{E225038B-161A-4230-B103-B8DF313FB7CD}" dt="2023-05-02T17:51:28.395" v="28"/>
          <ac:spMkLst>
            <pc:docMk/>
            <pc:sldMk cId="1351651579" sldId="256"/>
            <ac:spMk id="3" creationId="{00000000-0000-0000-0000-000000000000}"/>
          </ac:spMkLst>
        </pc:spChg>
        <pc:spChg chg="add mod">
          <ac:chgData name="Медведева Анастасия" userId="4cb7f26124271c4d" providerId="Windows Live" clId="Web-{E225038B-161A-4230-B103-B8DF313FB7CD}" dt="2023-05-02T17:59:50.381" v="74" actId="20577"/>
          <ac:spMkLst>
            <pc:docMk/>
            <pc:sldMk cId="1351651579" sldId="256"/>
            <ac:spMk id="5" creationId="{849B1ADC-9CE8-7293-5467-3091814FB497}"/>
          </ac:spMkLst>
        </pc:spChg>
        <pc:spChg chg="add del">
          <ac:chgData name="Медведева Анастасия" userId="4cb7f26124271c4d" providerId="Windows Live" clId="Web-{E225038B-161A-4230-B103-B8DF313FB7CD}" dt="2023-05-02T17:44:33.522" v="18"/>
          <ac:spMkLst>
            <pc:docMk/>
            <pc:sldMk cId="1351651579" sldId="256"/>
            <ac:spMk id="8" creationId="{F5404724-1B75-49DB-B99E-4C231BD273ED}"/>
          </ac:spMkLst>
        </pc:spChg>
        <pc:spChg chg="add mod ord">
          <ac:chgData name="Медведева Анастасия" userId="4cb7f26124271c4d" providerId="Windows Live" clId="Web-{E225038B-161A-4230-B103-B8DF313FB7CD}" dt="2023-05-02T18:02:53.746" v="92"/>
          <ac:spMkLst>
            <pc:docMk/>
            <pc:sldMk cId="1351651579" sldId="256"/>
            <ac:spMk id="9" creationId="{3D3DC063-7C0A-3980-C8A7-A4F0A4108E40}"/>
          </ac:spMkLst>
        </pc:spChg>
        <pc:spChg chg="add del">
          <ac:chgData name="Медведева Анастасия" userId="4cb7f26124271c4d" providerId="Windows Live" clId="Web-{E225038B-161A-4230-B103-B8DF313FB7CD}" dt="2023-05-02T17:44:33.522" v="18"/>
          <ac:spMkLst>
            <pc:docMk/>
            <pc:sldMk cId="1351651579" sldId="256"/>
            <ac:spMk id="10" creationId="{2A8DD2EE-FA3F-4FF6-AF06-507EFA45F118}"/>
          </ac:spMkLst>
        </pc:spChg>
        <pc:spChg chg="add mod ord">
          <ac:chgData name="Медведева Анастасия" userId="4cb7f26124271c4d" providerId="Windows Live" clId="Web-{E225038B-161A-4230-B103-B8DF313FB7CD}" dt="2023-05-02T18:03:39.483" v="99"/>
          <ac:spMkLst>
            <pc:docMk/>
            <pc:sldMk cId="1351651579" sldId="256"/>
            <ac:spMk id="22" creationId="{A7008AD5-A1BE-92F0-96AD-A2EE8C0B6FF0}"/>
          </ac:spMkLst>
        </pc:spChg>
        <pc:spChg chg="add del">
          <ac:chgData name="Медведева Анастасия" userId="4cb7f26124271c4d" providerId="Windows Live" clId="Web-{E225038B-161A-4230-B103-B8DF313FB7CD}" dt="2023-05-02T17:44:33.522" v="18"/>
          <ac:spMkLst>
            <pc:docMk/>
            <pc:sldMk cId="1351651579" sldId="256"/>
            <ac:spMk id="23" creationId="{043A5B13-5691-4583-8441-C0C019945E29}"/>
          </ac:spMkLst>
        </pc:spChg>
        <pc:spChg chg="add mod">
          <ac:chgData name="Медведева Анастасия" userId="4cb7f26124271c4d" providerId="Windows Live" clId="Web-{E225038B-161A-4230-B103-B8DF313FB7CD}" dt="2023-05-02T18:07:17.584" v="120"/>
          <ac:spMkLst>
            <pc:docMk/>
            <pc:sldMk cId="1351651579" sldId="256"/>
            <ac:spMk id="30" creationId="{72481E94-7196-BBCC-8073-6A14955EB60B}"/>
          </ac:spMkLst>
        </pc:spChg>
        <pc:spChg chg="add mod">
          <ac:chgData name="Медведева Анастасия" userId="4cb7f26124271c4d" providerId="Windows Live" clId="Web-{E225038B-161A-4230-B103-B8DF313FB7CD}" dt="2023-05-02T18:07:36.225" v="123" actId="1076"/>
          <ac:spMkLst>
            <pc:docMk/>
            <pc:sldMk cId="1351651579" sldId="256"/>
            <ac:spMk id="31" creationId="{5DB070E1-24ED-88BA-928D-CD51CA15B765}"/>
          </ac:spMkLst>
        </pc:spChg>
        <pc:spChg chg="add mod">
          <ac:chgData name="Медведева Анастасия" userId="4cb7f26124271c4d" providerId="Windows Live" clId="Web-{E225038B-161A-4230-B103-B8DF313FB7CD}" dt="2023-05-02T18:07:47.976" v="125" actId="1076"/>
          <ac:spMkLst>
            <pc:docMk/>
            <pc:sldMk cId="1351651579" sldId="256"/>
            <ac:spMk id="32" creationId="{F0855F27-BE82-323F-A04F-1E75FE2A7881}"/>
          </ac:spMkLst>
        </pc:spChg>
        <pc:grpChg chg="add del">
          <ac:chgData name="Медведева Анастасия" userId="4cb7f26124271c4d" providerId="Windows Live" clId="Web-{E225038B-161A-4230-B103-B8DF313FB7CD}" dt="2023-05-02T17:44:33.522" v="18"/>
          <ac:grpSpMkLst>
            <pc:docMk/>
            <pc:sldMk cId="1351651579" sldId="256"/>
            <ac:grpSpMk id="12" creationId="{3BCC1B3A-8609-46CF-8864-FB2F60E79528}"/>
          </ac:grpSpMkLst>
        </pc:grpChg>
        <pc:picChg chg="add mod">
          <ac:chgData name="Медведева Анастасия" userId="4cb7f26124271c4d" providerId="Windows Live" clId="Web-{E225038B-161A-4230-B103-B8DF313FB7CD}" dt="2023-05-02T19:14:24.993" v="131" actId="1076"/>
          <ac:picMkLst>
            <pc:docMk/>
            <pc:sldMk cId="1351651579" sldId="256"/>
            <ac:picMk id="2" creationId="{54A7E09E-18C7-336E-43CB-2386798AA1F5}"/>
          </ac:picMkLst>
        </pc:picChg>
        <pc:picChg chg="add mod modCrop">
          <ac:chgData name="Медведева Анастасия" userId="4cb7f26124271c4d" providerId="Windows Live" clId="Web-{E225038B-161A-4230-B103-B8DF313FB7CD}" dt="2023-05-02T18:04:02.234" v="101" actId="1076"/>
          <ac:picMkLst>
            <pc:docMk/>
            <pc:sldMk cId="1351651579" sldId="256"/>
            <ac:picMk id="4" creationId="{653930CE-4ED3-20FB-985B-A5F43F842E98}"/>
          </ac:picMkLst>
        </pc:picChg>
        <pc:inkChg chg="add del">
          <ac:chgData name="Медведева Анастасия" userId="4cb7f26124271c4d" providerId="Windows Live" clId="Web-{E225038B-161A-4230-B103-B8DF313FB7CD}" dt="2023-05-02T18:04:20.719" v="103"/>
          <ac:inkMkLst>
            <pc:docMk/>
            <pc:sldMk cId="1351651579" sldId="256"/>
            <ac:inkMk id="24" creationId="{7A0DFCD2-D47C-D0DC-E2E6-742F6EEF719A}"/>
          </ac:inkMkLst>
        </pc:inkChg>
        <pc:inkChg chg="add del">
          <ac:chgData name="Медведева Анастасия" userId="4cb7f26124271c4d" providerId="Windows Live" clId="Web-{E225038B-161A-4230-B103-B8DF313FB7CD}" dt="2023-05-02T18:04:53.908" v="105"/>
          <ac:inkMkLst>
            <pc:docMk/>
            <pc:sldMk cId="1351651579" sldId="256"/>
            <ac:inkMk id="25" creationId="{617DD800-83BC-4ABD-0C66-681AEF5C6D10}"/>
          </ac:inkMkLst>
        </pc:inkChg>
        <pc:inkChg chg="add del">
          <ac:chgData name="Медведева Анастасия" userId="4cb7f26124271c4d" providerId="Windows Live" clId="Web-{E225038B-161A-4230-B103-B8DF313FB7CD}" dt="2023-05-02T18:05:16.705" v="110"/>
          <ac:inkMkLst>
            <pc:docMk/>
            <pc:sldMk cId="1351651579" sldId="256"/>
            <ac:inkMk id="27" creationId="{90463355-BD3E-1799-7C12-BB81FBD5EB2E}"/>
          </ac:inkMkLst>
        </pc:inkChg>
        <pc:inkChg chg="add del">
          <ac:chgData name="Медведева Анастасия" userId="4cb7f26124271c4d" providerId="Windows Live" clId="Web-{E225038B-161A-4230-B103-B8DF313FB7CD}" dt="2023-05-02T18:05:16.705" v="109"/>
          <ac:inkMkLst>
            <pc:docMk/>
            <pc:sldMk cId="1351651579" sldId="256"/>
            <ac:inkMk id="28" creationId="{F65800ED-6849-60D0-9BDF-5E1054909D95}"/>
          </ac:inkMkLst>
        </pc:inkChg>
        <pc:inkChg chg="add del">
          <ac:chgData name="Медведева Анастасия" userId="4cb7f26124271c4d" providerId="Windows Live" clId="Web-{E225038B-161A-4230-B103-B8DF313FB7CD}" dt="2023-05-02T18:05:19.565" v="112"/>
          <ac:inkMkLst>
            <pc:docMk/>
            <pc:sldMk cId="1351651579" sldId="256"/>
            <ac:inkMk id="29" creationId="{3229AECB-2108-1A29-0383-87F652052357}"/>
          </ac:inkMkLst>
        </pc:inkChg>
        <pc:cxnChg chg="add mod">
          <ac:chgData name="Медведева Анастасия" userId="4cb7f26124271c4d" providerId="Windows Live" clId="Web-{E225038B-161A-4230-B103-B8DF313FB7CD}" dt="2023-05-02T18:01:20.884" v="82"/>
          <ac:cxnSpMkLst>
            <pc:docMk/>
            <pc:sldMk cId="1351651579" sldId="256"/>
            <ac:cxnSpMk id="6" creationId="{FAD202DA-BBDA-E74B-94F1-28F6BB9FA058}"/>
          </ac:cxnSpMkLst>
        </pc:cxnChg>
        <pc:cxnChg chg="add mod ord">
          <ac:chgData name="Медведева Анастасия" userId="4cb7f26124271c4d" providerId="Windows Live" clId="Web-{E225038B-161A-4230-B103-B8DF313FB7CD}" dt="2023-05-02T18:02:06.010" v="87"/>
          <ac:cxnSpMkLst>
            <pc:docMk/>
            <pc:sldMk cId="1351651579" sldId="256"/>
            <ac:cxnSpMk id="7" creationId="{FB7BF058-7251-7678-B4D4-E3A64BEE9423}"/>
          </ac:cxnSpMkLst>
        </pc:cxnChg>
        <pc:cxnChg chg="add del mod">
          <ac:chgData name="Медведева Анастасия" userId="4cb7f26124271c4d" providerId="Windows Live" clId="Web-{E225038B-161A-4230-B103-B8DF313FB7CD}" dt="2023-05-02T18:03:10.356" v="94"/>
          <ac:cxnSpMkLst>
            <pc:docMk/>
            <pc:sldMk cId="1351651579" sldId="256"/>
            <ac:cxnSpMk id="11" creationId="{F8333ACD-06C6-2924-C31C-AD8193A3AE30}"/>
          </ac:cxnSpMkLst>
        </pc:cxnChg>
        <pc:cxnChg chg="add mod">
          <ac:chgData name="Медведева Анастасия" userId="4cb7f26124271c4d" providerId="Windows Live" clId="Web-{E225038B-161A-4230-B103-B8DF313FB7CD}" dt="2023-05-02T18:06:02.785" v="116"/>
          <ac:cxnSpMkLst>
            <pc:docMk/>
            <pc:sldMk cId="1351651579" sldId="256"/>
            <ac:cxnSpMk id="26" creationId="{B5EB61C5-E17C-6EE0-ED08-25ACD6853E83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2:05:30.220" v="3225" actId="1076"/>
        <pc:sldMkLst>
          <pc:docMk/>
          <pc:sldMk cId="4293120510" sldId="257"/>
        </pc:sldMkLst>
        <pc:spChg chg="add del mod">
          <ac:chgData name="Медведева Анастасия" userId="4cb7f26124271c4d" providerId="Windows Live" clId="Web-{E225038B-161A-4230-B103-B8DF313FB7CD}" dt="2023-05-02T22:03:50.979" v="3209"/>
          <ac:spMkLst>
            <pc:docMk/>
            <pc:sldMk cId="4293120510" sldId="257"/>
            <ac:spMk id="2" creationId="{446933BF-BB92-A210-8A1A-6DBE32D73586}"/>
          </ac:spMkLst>
        </pc:spChg>
        <pc:spChg chg="add mod">
          <ac:chgData name="Медведева Анастасия" userId="4cb7f26124271c4d" providerId="Windows Live" clId="Web-{E225038B-161A-4230-B103-B8DF313FB7CD}" dt="2023-05-02T19:19:59.005" v="180"/>
          <ac:spMkLst>
            <pc:docMk/>
            <pc:sldMk cId="4293120510" sldId="257"/>
            <ac:spMk id="3" creationId="{6A5BC875-FD47-DE40-A4E1-D0002FCB5E57}"/>
          </ac:spMkLst>
        </pc:spChg>
        <pc:spChg chg="add mod">
          <ac:chgData name="Медведева Анастасия" userId="4cb7f26124271c4d" providerId="Windows Live" clId="Web-{E225038B-161A-4230-B103-B8DF313FB7CD}" dt="2023-05-02T19:38:01.803" v="407" actId="20577"/>
          <ac:spMkLst>
            <pc:docMk/>
            <pc:sldMk cId="4293120510" sldId="257"/>
            <ac:spMk id="4" creationId="{900316B5-740E-DE0A-5390-68A8DB38C47D}"/>
          </ac:spMkLst>
        </pc:spChg>
        <pc:spChg chg="add del">
          <ac:chgData name="Медведева Анастасия" userId="4cb7f26124271c4d" providerId="Windows Live" clId="Web-{E225038B-161A-4230-B103-B8DF313FB7CD}" dt="2023-05-02T19:15:45.067" v="140"/>
          <ac:spMkLst>
            <pc:docMk/>
            <pc:sldMk cId="4293120510" sldId="257"/>
            <ac:spMk id="5" creationId="{8612AFEC-0BFB-604C-161C-22C5BB053265}"/>
          </ac:spMkLst>
        </pc:spChg>
        <pc:spChg chg="add mod">
          <ac:chgData name="Медведева Анастасия" userId="4cb7f26124271c4d" providerId="Windows Live" clId="Web-{E225038B-161A-4230-B103-B8DF313FB7CD}" dt="2023-05-02T19:37:51.772" v="406" actId="20577"/>
          <ac:spMkLst>
            <pc:docMk/>
            <pc:sldMk cId="4293120510" sldId="257"/>
            <ac:spMk id="6" creationId="{5DA0D9D2-3BEE-546F-672C-34CB9B11C535}"/>
          </ac:spMkLst>
        </pc:spChg>
        <pc:spChg chg="add mod">
          <ac:chgData name="Медведева Анастасия" userId="4cb7f26124271c4d" providerId="Windows Live" clId="Web-{E225038B-161A-4230-B103-B8DF313FB7CD}" dt="2023-05-02T19:20:39.320" v="184" actId="1076"/>
          <ac:spMkLst>
            <pc:docMk/>
            <pc:sldMk cId="4293120510" sldId="257"/>
            <ac:spMk id="7" creationId="{D0DA2361-9F4B-940B-F058-D356641C97FF}"/>
          </ac:spMkLst>
        </pc:spChg>
        <pc:spChg chg="add mod">
          <ac:chgData name="Медведева Анастасия" userId="4cb7f26124271c4d" providerId="Windows Live" clId="Web-{E225038B-161A-4230-B103-B8DF313FB7CD}" dt="2023-05-02T19:22:41.516" v="207" actId="1076"/>
          <ac:spMkLst>
            <pc:docMk/>
            <pc:sldMk cId="4293120510" sldId="257"/>
            <ac:spMk id="10" creationId="{704C79DA-6734-A5BF-9777-A9A30AD92874}"/>
          </ac:spMkLst>
        </pc:spChg>
        <pc:spChg chg="add mod">
          <ac:chgData name="Медведева Анастасия" userId="4cb7f26124271c4d" providerId="Windows Live" clId="Web-{E225038B-161A-4230-B103-B8DF313FB7CD}" dt="2023-05-02T19:22:11.577" v="204" actId="1076"/>
          <ac:spMkLst>
            <pc:docMk/>
            <pc:sldMk cId="4293120510" sldId="257"/>
            <ac:spMk id="11" creationId="{F7580CDA-106C-A44E-0512-3033085B7634}"/>
          </ac:spMkLst>
        </pc:spChg>
        <pc:spChg chg="add mod">
          <ac:chgData name="Медведева Анастасия" userId="4cb7f26124271c4d" providerId="Windows Live" clId="Web-{E225038B-161A-4230-B103-B8DF313FB7CD}" dt="2023-05-02T19:28:21.167" v="288" actId="1076"/>
          <ac:spMkLst>
            <pc:docMk/>
            <pc:sldMk cId="4293120510" sldId="257"/>
            <ac:spMk id="12" creationId="{BEAAAEF2-ECCA-9CE1-93C8-C54D5AE31672}"/>
          </ac:spMkLst>
        </pc:spChg>
        <pc:spChg chg="add mod">
          <ac:chgData name="Медведева Анастасия" userId="4cb7f26124271c4d" providerId="Windows Live" clId="Web-{E225038B-161A-4230-B103-B8DF313FB7CD}" dt="2023-05-02T19:23:08.705" v="213" actId="1076"/>
          <ac:spMkLst>
            <pc:docMk/>
            <pc:sldMk cId="4293120510" sldId="257"/>
            <ac:spMk id="13" creationId="{9682E3A7-FDC1-7A7D-1A10-8392E6E8EDAD}"/>
          </ac:spMkLst>
        </pc:spChg>
        <pc:spChg chg="add mod">
          <ac:chgData name="Медведева Анастасия" userId="4cb7f26124271c4d" providerId="Windows Live" clId="Web-{E225038B-161A-4230-B103-B8DF313FB7CD}" dt="2023-05-02T19:23:55.052" v="238" actId="1076"/>
          <ac:spMkLst>
            <pc:docMk/>
            <pc:sldMk cId="4293120510" sldId="257"/>
            <ac:spMk id="14" creationId="{18D1303E-FB92-A7D5-A466-FED3A68FC109}"/>
          </ac:spMkLst>
        </pc:spChg>
        <pc:spChg chg="add mod">
          <ac:chgData name="Медведева Анастасия" userId="4cb7f26124271c4d" providerId="Windows Live" clId="Web-{E225038B-161A-4230-B103-B8DF313FB7CD}" dt="2023-05-02T19:26:05.221" v="242" actId="1076"/>
          <ac:spMkLst>
            <pc:docMk/>
            <pc:sldMk cId="4293120510" sldId="257"/>
            <ac:spMk id="15" creationId="{C404F6BD-A853-3704-5ACA-5BB286EA78E7}"/>
          </ac:spMkLst>
        </pc:spChg>
        <pc:spChg chg="add mod">
          <ac:chgData name="Медведева Анастасия" userId="4cb7f26124271c4d" providerId="Windows Live" clId="Web-{E225038B-161A-4230-B103-B8DF313FB7CD}" dt="2023-05-02T19:26:17.518" v="245" actId="1076"/>
          <ac:spMkLst>
            <pc:docMk/>
            <pc:sldMk cId="4293120510" sldId="257"/>
            <ac:spMk id="16" creationId="{B2596FD9-0F43-858F-9776-301FD92A8A01}"/>
          </ac:spMkLst>
        </pc:spChg>
        <pc:spChg chg="add mod">
          <ac:chgData name="Медведева Анастасия" userId="4cb7f26124271c4d" providerId="Windows Live" clId="Web-{E225038B-161A-4230-B103-B8DF313FB7CD}" dt="2023-05-02T19:32:58.232" v="363" actId="1076"/>
          <ac:spMkLst>
            <pc:docMk/>
            <pc:sldMk cId="4293120510" sldId="257"/>
            <ac:spMk id="17" creationId="{26A42E68-93B3-5BCA-0E02-59031E3E1E13}"/>
          </ac:spMkLst>
        </pc:spChg>
        <pc:spChg chg="add mod">
          <ac:chgData name="Медведева Анастасия" userId="4cb7f26124271c4d" providerId="Windows Live" clId="Web-{E225038B-161A-4230-B103-B8DF313FB7CD}" dt="2023-05-02T19:33:01.357" v="364" actId="1076"/>
          <ac:spMkLst>
            <pc:docMk/>
            <pc:sldMk cId="4293120510" sldId="257"/>
            <ac:spMk id="18" creationId="{702B1203-034B-BB56-545E-99B261B6C5C4}"/>
          </ac:spMkLst>
        </pc:spChg>
        <pc:spChg chg="add mod">
          <ac:chgData name="Медведева Анастасия" userId="4cb7f26124271c4d" providerId="Windows Live" clId="Web-{E225038B-161A-4230-B103-B8DF313FB7CD}" dt="2023-05-02T19:32:54.294" v="362" actId="1076"/>
          <ac:spMkLst>
            <pc:docMk/>
            <pc:sldMk cId="4293120510" sldId="257"/>
            <ac:spMk id="19" creationId="{BA1F2D21-65D8-BED1-7E19-F204EB469B4F}"/>
          </ac:spMkLst>
        </pc:spChg>
        <pc:spChg chg="add mod">
          <ac:chgData name="Медведева Анастасия" userId="4cb7f26124271c4d" providerId="Windows Live" clId="Web-{E225038B-161A-4230-B103-B8DF313FB7CD}" dt="2023-05-02T19:33:09.639" v="366" actId="1076"/>
          <ac:spMkLst>
            <pc:docMk/>
            <pc:sldMk cId="4293120510" sldId="257"/>
            <ac:spMk id="20" creationId="{C1F86729-0EAC-0FB9-958C-74946726CB11}"/>
          </ac:spMkLst>
        </pc:spChg>
        <pc:spChg chg="add mod">
          <ac:chgData name="Медведева Анастасия" userId="4cb7f26124271c4d" providerId="Windows Live" clId="Web-{E225038B-161A-4230-B103-B8DF313FB7CD}" dt="2023-05-02T19:33:15.686" v="368" actId="1076"/>
          <ac:spMkLst>
            <pc:docMk/>
            <pc:sldMk cId="4293120510" sldId="257"/>
            <ac:spMk id="21" creationId="{F5FE53D8-68EE-8C36-B5BF-40DFEAABDCDD}"/>
          </ac:spMkLst>
        </pc:spChg>
        <pc:picChg chg="add mod modCrop">
          <ac:chgData name="Медведева Анастасия" userId="4cb7f26124271c4d" providerId="Windows Live" clId="Web-{E225038B-161A-4230-B103-B8DF313FB7CD}" dt="2023-05-02T22:03:53.105" v="3210" actId="1076"/>
          <ac:picMkLst>
            <pc:docMk/>
            <pc:sldMk cId="4293120510" sldId="257"/>
            <ac:picMk id="22" creationId="{10AE1E56-4C6F-93DF-345F-3DBCD98DECA5}"/>
          </ac:picMkLst>
        </pc:picChg>
        <pc:picChg chg="add mod modCrop">
          <ac:chgData name="Медведева Анастасия" userId="4cb7f26124271c4d" providerId="Windows Live" clId="Web-{E225038B-161A-4230-B103-B8DF313FB7CD}" dt="2023-05-02T22:05:30.220" v="3225" actId="1076"/>
          <ac:picMkLst>
            <pc:docMk/>
            <pc:sldMk cId="4293120510" sldId="257"/>
            <ac:picMk id="23" creationId="{DD43799B-7EB3-6A51-3BB2-86CE3D8754FD}"/>
          </ac:picMkLst>
        </pc:picChg>
        <pc:cxnChg chg="add mod">
          <ac:chgData name="Медведева Анастасия" userId="4cb7f26124271c4d" providerId="Windows Live" clId="Web-{E225038B-161A-4230-B103-B8DF313FB7CD}" dt="2023-05-02T19:20:51.868" v="187" actId="14100"/>
          <ac:cxnSpMkLst>
            <pc:docMk/>
            <pc:sldMk cId="4293120510" sldId="257"/>
            <ac:cxnSpMk id="9" creationId="{9006E4E1-CE87-F01D-AB9C-A0C1AF769ED2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1:05:03.242" v="1454"/>
        <pc:sldMkLst>
          <pc:docMk/>
          <pc:sldMk cId="4221489710" sldId="258"/>
        </pc:sldMkLst>
        <pc:spChg chg="add del mod">
          <ac:chgData name="Медведева Анастасия" userId="4cb7f26124271c4d" providerId="Windows Live" clId="Web-{E225038B-161A-4230-B103-B8DF313FB7CD}" dt="2023-05-02T20:02:37.361" v="693"/>
          <ac:spMkLst>
            <pc:docMk/>
            <pc:sldMk cId="4221489710" sldId="258"/>
            <ac:spMk id="2" creationId="{9ED3C51C-53C8-0432-C538-A8C613530BE5}"/>
          </ac:spMkLst>
        </pc:spChg>
        <pc:spChg chg="add mod">
          <ac:chgData name="Медведева Анастасия" userId="4cb7f26124271c4d" providerId="Windows Live" clId="Web-{E225038B-161A-4230-B103-B8DF313FB7CD}" dt="2023-05-02T19:36:49.455" v="394" actId="20577"/>
          <ac:spMkLst>
            <pc:docMk/>
            <pc:sldMk cId="4221489710" sldId="258"/>
            <ac:spMk id="3" creationId="{21FDE6CE-A5A3-10F2-142E-025E2E97072C}"/>
          </ac:spMkLst>
        </pc:spChg>
        <pc:spChg chg="add mod">
          <ac:chgData name="Медведева Анастасия" userId="4cb7f26124271c4d" providerId="Windows Live" clId="Web-{E225038B-161A-4230-B103-B8DF313FB7CD}" dt="2023-05-02T19:38:17.414" v="410" actId="20577"/>
          <ac:spMkLst>
            <pc:docMk/>
            <pc:sldMk cId="4221489710" sldId="258"/>
            <ac:spMk id="4" creationId="{FEA75661-0DD9-3873-B024-A443C175B979}"/>
          </ac:spMkLst>
        </pc:spChg>
        <pc:picChg chg="add mod modCrop">
          <ac:chgData name="Медведева Анастасия" userId="4cb7f26124271c4d" providerId="Windows Live" clId="Web-{E225038B-161A-4230-B103-B8DF313FB7CD}" dt="2023-05-02T21:05:03.242" v="1454"/>
          <ac:picMkLst>
            <pc:docMk/>
            <pc:sldMk cId="4221489710" sldId="258"/>
            <ac:picMk id="7" creationId="{FBEB6BF4-707C-CE2D-363F-47469CF1F4BA}"/>
          </ac:picMkLst>
        </pc:picChg>
        <pc:cxnChg chg="add mod ord">
          <ac:chgData name="Медведева Анастасия" userId="4cb7f26124271c4d" providerId="Windows Live" clId="Web-{E225038B-161A-4230-B103-B8DF313FB7CD}" dt="2023-05-02T20:02:51.456" v="695" actId="14100"/>
          <ac:cxnSpMkLst>
            <pc:docMk/>
            <pc:sldMk cId="4221489710" sldId="258"/>
            <ac:cxnSpMk id="5" creationId="{59096271-63AF-DFA1-E42C-DC21914A2503}"/>
          </ac:cxnSpMkLst>
        </pc:cxnChg>
        <pc:cxnChg chg="add mod ord">
          <ac:chgData name="Медведева Анастасия" userId="4cb7f26124271c4d" providerId="Windows Live" clId="Web-{E225038B-161A-4230-B103-B8DF313FB7CD}" dt="2023-05-02T19:39:49.857" v="421"/>
          <ac:cxnSpMkLst>
            <pc:docMk/>
            <pc:sldMk cId="4221489710" sldId="258"/>
            <ac:cxnSpMk id="6" creationId="{564DE8CE-CF33-1A61-C880-B3B54B2EA8DA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2:09:05.125" v="3232" actId="20577"/>
        <pc:sldMkLst>
          <pc:docMk/>
          <pc:sldMk cId="2063078828" sldId="259"/>
        </pc:sldMkLst>
        <pc:spChg chg="add mod">
          <ac:chgData name="Медведева Анастасия" userId="4cb7f26124271c4d" providerId="Windows Live" clId="Web-{E225038B-161A-4230-B103-B8DF313FB7CD}" dt="2023-05-02T19:48:00.905" v="477" actId="14100"/>
          <ac:spMkLst>
            <pc:docMk/>
            <pc:sldMk cId="2063078828" sldId="259"/>
            <ac:spMk id="2" creationId="{099803B7-D48B-B72A-316A-0A2B518C72B0}"/>
          </ac:spMkLst>
        </pc:spChg>
        <pc:spChg chg="add del mod">
          <ac:chgData name="Медведева Анастасия" userId="4cb7f26124271c4d" providerId="Windows Live" clId="Web-{E225038B-161A-4230-B103-B8DF313FB7CD}" dt="2023-05-02T19:52:40.252" v="568"/>
          <ac:spMkLst>
            <pc:docMk/>
            <pc:sldMk cId="2063078828" sldId="259"/>
            <ac:spMk id="3" creationId="{96D5F9AA-9E6E-035D-45BB-A2E9C29EDAA0}"/>
          </ac:spMkLst>
        </pc:spChg>
        <pc:spChg chg="add mod ord">
          <ac:chgData name="Медведева Анастасия" userId="4cb7f26124271c4d" providerId="Windows Live" clId="Web-{E225038B-161A-4230-B103-B8DF313FB7CD}" dt="2023-05-02T19:48:02.890" v="478" actId="1076"/>
          <ac:spMkLst>
            <pc:docMk/>
            <pc:sldMk cId="2063078828" sldId="259"/>
            <ac:spMk id="4" creationId="{745B9A62-CA4C-18FF-8599-07ED8B335DAF}"/>
          </ac:spMkLst>
        </pc:spChg>
        <pc:spChg chg="add mod">
          <ac:chgData name="Медведева Анастасия" userId="4cb7f26124271c4d" providerId="Windows Live" clId="Web-{E225038B-161A-4230-B103-B8DF313FB7CD}" dt="2023-05-02T19:48:05.906" v="479" actId="1076"/>
          <ac:spMkLst>
            <pc:docMk/>
            <pc:sldMk cId="2063078828" sldId="259"/>
            <ac:spMk id="6" creationId="{225BCF6B-9DFD-B18B-EEF7-9EBBBECD1059}"/>
          </ac:spMkLst>
        </pc:spChg>
        <pc:spChg chg="add mod">
          <ac:chgData name="Медведева Анастасия" userId="4cb7f26124271c4d" providerId="Windows Live" clId="Web-{E225038B-161A-4230-B103-B8DF313FB7CD}" dt="2023-05-02T19:42:36.634" v="445" actId="1076"/>
          <ac:spMkLst>
            <pc:docMk/>
            <pc:sldMk cId="2063078828" sldId="259"/>
            <ac:spMk id="8" creationId="{F8B898F2-D32E-8CC9-DE94-84E08308D963}"/>
          </ac:spMkLst>
        </pc:spChg>
        <pc:spChg chg="add mod">
          <ac:chgData name="Медведева Анастасия" userId="4cb7f26124271c4d" providerId="Windows Live" clId="Web-{E225038B-161A-4230-B103-B8DF313FB7CD}" dt="2023-05-02T19:43:15.277" v="454" actId="1076"/>
          <ac:spMkLst>
            <pc:docMk/>
            <pc:sldMk cId="2063078828" sldId="259"/>
            <ac:spMk id="10" creationId="{693E36FE-E657-1EBE-62DD-659CD5FDAE32}"/>
          </ac:spMkLst>
        </pc:spChg>
        <pc:spChg chg="add mod">
          <ac:chgData name="Медведева Анастасия" userId="4cb7f26124271c4d" providerId="Windows Live" clId="Web-{E225038B-161A-4230-B103-B8DF313FB7CD}" dt="2023-05-02T19:55:11.436" v="593" actId="20577"/>
          <ac:spMkLst>
            <pc:docMk/>
            <pc:sldMk cId="2063078828" sldId="259"/>
            <ac:spMk id="11" creationId="{B948CB57-B1AC-83A4-98D2-DCB6DACCD9A5}"/>
          </ac:spMkLst>
        </pc:spChg>
        <pc:spChg chg="add mod">
          <ac:chgData name="Медведева Анастасия" userId="4cb7f26124271c4d" providerId="Windows Live" clId="Web-{E225038B-161A-4230-B103-B8DF313FB7CD}" dt="2023-05-02T22:09:05.125" v="3232" actId="20577"/>
          <ac:spMkLst>
            <pc:docMk/>
            <pc:sldMk cId="2063078828" sldId="259"/>
            <ac:spMk id="12" creationId="{CD7E6E78-05FD-FC13-26FB-683A7BD3C82B}"/>
          </ac:spMkLst>
        </pc:spChg>
        <pc:spChg chg="add mod">
          <ac:chgData name="Медведева Анастасия" userId="4cb7f26124271c4d" providerId="Windows Live" clId="Web-{E225038B-161A-4230-B103-B8DF313FB7CD}" dt="2023-05-02T19:52:52.346" v="570" actId="1076"/>
          <ac:spMkLst>
            <pc:docMk/>
            <pc:sldMk cId="2063078828" sldId="259"/>
            <ac:spMk id="13" creationId="{4AF38FF4-D532-F70F-3BD2-65706A565D54}"/>
          </ac:spMkLst>
        </pc:spChg>
        <pc:spChg chg="add mod">
          <ac:chgData name="Медведева Анастасия" userId="4cb7f26124271c4d" providerId="Windows Live" clId="Web-{E225038B-161A-4230-B103-B8DF313FB7CD}" dt="2023-05-02T19:53:06.863" v="572" actId="1076"/>
          <ac:spMkLst>
            <pc:docMk/>
            <pc:sldMk cId="2063078828" sldId="259"/>
            <ac:spMk id="14" creationId="{23EF2DF2-D7D8-BFE0-0EF2-D3B16F15A7FE}"/>
          </ac:spMkLst>
        </pc:spChg>
        <pc:spChg chg="add mod">
          <ac:chgData name="Медведева Анастасия" userId="4cb7f26124271c4d" providerId="Windows Live" clId="Web-{E225038B-161A-4230-B103-B8DF313FB7CD}" dt="2023-05-02T19:53:12.191" v="574" actId="1076"/>
          <ac:spMkLst>
            <pc:docMk/>
            <pc:sldMk cId="2063078828" sldId="259"/>
            <ac:spMk id="15" creationId="{32D4F611-EBC1-6F9D-78DE-E860BA6F87DB}"/>
          </ac:spMkLst>
        </pc:spChg>
        <pc:spChg chg="add mod">
          <ac:chgData name="Медведева Анастасия" userId="4cb7f26124271c4d" providerId="Windows Live" clId="Web-{E225038B-161A-4230-B103-B8DF313FB7CD}" dt="2023-05-02T19:53:18.708" v="576" actId="1076"/>
          <ac:spMkLst>
            <pc:docMk/>
            <pc:sldMk cId="2063078828" sldId="259"/>
            <ac:spMk id="16" creationId="{2FF19ED7-AB7C-9346-6651-2AD3BB9CFC24}"/>
          </ac:spMkLst>
        </pc:spChg>
        <pc:picChg chg="add del mod">
          <ac:chgData name="Медведева Анастасия" userId="4cb7f26124271c4d" providerId="Windows Live" clId="Web-{E225038B-161A-4230-B103-B8DF313FB7CD}" dt="2023-05-02T20:04:22.605" v="702"/>
          <ac:picMkLst>
            <pc:docMk/>
            <pc:sldMk cId="2063078828" sldId="259"/>
            <ac:picMk id="17" creationId="{48F9C230-8510-899F-02CB-CE9BF602907E}"/>
          </ac:picMkLst>
        </pc:picChg>
        <pc:picChg chg="add mod modCrop">
          <ac:chgData name="Медведева Анастасия" userId="4cb7f26124271c4d" providerId="Windows Live" clId="Web-{E225038B-161A-4230-B103-B8DF313FB7CD}" dt="2023-05-02T21:47:51.549" v="3067"/>
          <ac:picMkLst>
            <pc:docMk/>
            <pc:sldMk cId="2063078828" sldId="259"/>
            <ac:picMk id="18" creationId="{37BB9ECB-A53F-FBE8-BE5E-60578C798375}"/>
          </ac:picMkLst>
        </pc:picChg>
        <pc:cxnChg chg="add mod">
          <ac:chgData name="Медведева Анастасия" userId="4cb7f26124271c4d" providerId="Windows Live" clId="Web-{E225038B-161A-4230-B103-B8DF313FB7CD}" dt="2023-05-02T19:42:55.979" v="449"/>
          <ac:cxnSpMkLst>
            <pc:docMk/>
            <pc:sldMk cId="2063078828" sldId="259"/>
            <ac:cxnSpMk id="9" creationId="{2E5AA505-3521-F69B-8E3F-CF6A246F1321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1:50:05.573" v="3083" actId="1076"/>
        <pc:sldMkLst>
          <pc:docMk/>
          <pc:sldMk cId="1502330936" sldId="260"/>
        </pc:sldMkLst>
        <pc:spChg chg="add del mod">
          <ac:chgData name="Медведева Анастасия" userId="4cb7f26124271c4d" providerId="Windows Live" clId="Web-{E225038B-161A-4230-B103-B8DF313FB7CD}" dt="2023-05-02T21:50:02.432" v="3082"/>
          <ac:spMkLst>
            <pc:docMk/>
            <pc:sldMk cId="1502330936" sldId="260"/>
            <ac:spMk id="2" creationId="{B8206D1B-7A38-8C77-792C-1D82E646C268}"/>
          </ac:spMkLst>
        </pc:spChg>
        <pc:spChg chg="add mod">
          <ac:chgData name="Медведева Анастасия" userId="4cb7f26124271c4d" providerId="Windows Live" clId="Web-{E225038B-161A-4230-B103-B8DF313FB7CD}" dt="2023-05-02T19:56:31.066" v="605" actId="1076"/>
          <ac:spMkLst>
            <pc:docMk/>
            <pc:sldMk cId="1502330936" sldId="260"/>
            <ac:spMk id="3" creationId="{041D181E-5D56-5D52-5D2B-A4CAB68979A4}"/>
          </ac:spMkLst>
        </pc:spChg>
        <pc:spChg chg="add mod">
          <ac:chgData name="Медведева Анастасия" userId="4cb7f26124271c4d" providerId="Windows Live" clId="Web-{E225038B-161A-4230-B103-B8DF313FB7CD}" dt="2023-05-02T19:56:43.504" v="609" actId="1076"/>
          <ac:spMkLst>
            <pc:docMk/>
            <pc:sldMk cId="1502330936" sldId="260"/>
            <ac:spMk id="4" creationId="{D5337AD3-A267-E950-BB0F-F8686A24A38C}"/>
          </ac:spMkLst>
        </pc:spChg>
        <pc:spChg chg="add mod">
          <ac:chgData name="Медведева Анастасия" userId="4cb7f26124271c4d" providerId="Windows Live" clId="Web-{E225038B-161A-4230-B103-B8DF313FB7CD}" dt="2023-05-02T19:56:53.895" v="611" actId="1076"/>
          <ac:spMkLst>
            <pc:docMk/>
            <pc:sldMk cId="1502330936" sldId="260"/>
            <ac:spMk id="6" creationId="{C07B4777-4577-B0B3-F65A-8C8416BF6BE3}"/>
          </ac:spMkLst>
        </pc:spChg>
        <pc:spChg chg="add mod">
          <ac:chgData name="Медведева Анастасия" userId="4cb7f26124271c4d" providerId="Windows Live" clId="Web-{E225038B-161A-4230-B103-B8DF313FB7CD}" dt="2023-05-02T19:56:58.443" v="613" actId="1076"/>
          <ac:spMkLst>
            <pc:docMk/>
            <pc:sldMk cId="1502330936" sldId="260"/>
            <ac:spMk id="8" creationId="{C1927AA6-DC1B-2E33-48B7-97FBD8DF0613}"/>
          </ac:spMkLst>
        </pc:spChg>
        <pc:spChg chg="add mod">
          <ac:chgData name="Медведева Анастасия" userId="4cb7f26124271c4d" providerId="Windows Live" clId="Web-{E225038B-161A-4230-B103-B8DF313FB7CD}" dt="2023-05-02T19:57:01.693" v="615" actId="1076"/>
          <ac:spMkLst>
            <pc:docMk/>
            <pc:sldMk cId="1502330936" sldId="260"/>
            <ac:spMk id="10" creationId="{892F8F98-06D9-09B5-350E-3E5FA374856A}"/>
          </ac:spMkLst>
        </pc:spChg>
        <pc:spChg chg="add mod">
          <ac:chgData name="Медведева Анастасия" userId="4cb7f26124271c4d" providerId="Windows Live" clId="Web-{E225038B-161A-4230-B103-B8DF313FB7CD}" dt="2023-05-02T19:57:23.366" v="618" actId="1076"/>
          <ac:spMkLst>
            <pc:docMk/>
            <pc:sldMk cId="1502330936" sldId="260"/>
            <ac:spMk id="14" creationId="{A4C4456A-BB9D-EE05-0D52-8AFC5C306600}"/>
          </ac:spMkLst>
        </pc:spChg>
        <pc:spChg chg="add mod">
          <ac:chgData name="Медведева Анастасия" userId="4cb7f26124271c4d" providerId="Windows Live" clId="Web-{E225038B-161A-4230-B103-B8DF313FB7CD}" dt="2023-05-02T19:59:44.037" v="683" actId="1076"/>
          <ac:spMkLst>
            <pc:docMk/>
            <pc:sldMk cId="1502330936" sldId="260"/>
            <ac:spMk id="15" creationId="{626C3E64-057D-9FE3-5B3E-7A077DEA2DAE}"/>
          </ac:spMkLst>
        </pc:spChg>
        <pc:spChg chg="add mod">
          <ac:chgData name="Медведева Анастасия" userId="4cb7f26124271c4d" providerId="Windows Live" clId="Web-{E225038B-161A-4230-B103-B8DF313FB7CD}" dt="2023-05-02T19:59:40.474" v="682" actId="1076"/>
          <ac:spMkLst>
            <pc:docMk/>
            <pc:sldMk cId="1502330936" sldId="260"/>
            <ac:spMk id="16" creationId="{1EE3979E-E514-CA46-6CD3-B1ECFB1FEDFE}"/>
          </ac:spMkLst>
        </pc:spChg>
        <pc:spChg chg="add del">
          <ac:chgData name="Медведева Анастасия" userId="4cb7f26124271c4d" providerId="Windows Live" clId="Web-{E225038B-161A-4230-B103-B8DF313FB7CD}" dt="2023-05-02T20:55:02.562" v="1369"/>
          <ac:spMkLst>
            <pc:docMk/>
            <pc:sldMk cId="1502330936" sldId="260"/>
            <ac:spMk id="18" creationId="{27A76A1C-C9D3-46FD-5159-5DADCEF07D28}"/>
          </ac:spMkLst>
        </pc:spChg>
        <pc:picChg chg="add mod modCrop">
          <ac:chgData name="Медведева Анастасия" userId="4cb7f26124271c4d" providerId="Windows Live" clId="Web-{E225038B-161A-4230-B103-B8DF313FB7CD}" dt="2023-05-02T21:50:05.573" v="3083" actId="1076"/>
          <ac:picMkLst>
            <pc:docMk/>
            <pc:sldMk cId="1502330936" sldId="260"/>
            <ac:picMk id="19" creationId="{2C4E97EB-EE62-59EE-572C-CD642E25AB99}"/>
          </ac:picMkLst>
        </pc:picChg>
        <pc:cxnChg chg="add">
          <ac:chgData name="Медведева Анастасия" userId="4cb7f26124271c4d" providerId="Windows Live" clId="Web-{E225038B-161A-4230-B103-B8DF313FB7CD}" dt="2023-05-02T19:57:09.193" v="616"/>
          <ac:cxnSpMkLst>
            <pc:docMk/>
            <pc:sldMk cId="1502330936" sldId="260"/>
            <ac:cxnSpMk id="12" creationId="{087D6C5E-327A-6DB4-4DD9-B6766A17398A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1:51:28.797" v="3099" actId="1076"/>
        <pc:sldMkLst>
          <pc:docMk/>
          <pc:sldMk cId="1347435320" sldId="261"/>
        </pc:sldMkLst>
        <pc:spChg chg="add mod">
          <ac:chgData name="Медведева Анастасия" userId="4cb7f26124271c4d" providerId="Windows Live" clId="Web-{E225038B-161A-4230-B103-B8DF313FB7CD}" dt="2023-05-02T20:05:05.343" v="706"/>
          <ac:spMkLst>
            <pc:docMk/>
            <pc:sldMk cId="1347435320" sldId="261"/>
            <ac:spMk id="2" creationId="{032B3B92-7685-2C74-8849-3E1D2A39D893}"/>
          </ac:spMkLst>
        </pc:spChg>
        <pc:spChg chg="add del mod">
          <ac:chgData name="Медведева Анастасия" userId="4cb7f26124271c4d" providerId="Windows Live" clId="Web-{E225038B-161A-4230-B103-B8DF313FB7CD}" dt="2023-05-02T21:51:26.579" v="3098"/>
          <ac:spMkLst>
            <pc:docMk/>
            <pc:sldMk cId="1347435320" sldId="261"/>
            <ac:spMk id="3" creationId="{67F15A7B-38C0-CFA0-D2DE-BA454DE6B9F9}"/>
          </ac:spMkLst>
        </pc:spChg>
        <pc:spChg chg="add mod">
          <ac:chgData name="Медведева Анастасия" userId="4cb7f26124271c4d" providerId="Windows Live" clId="Web-{E225038B-161A-4230-B103-B8DF313FB7CD}" dt="2023-05-02T20:06:19.535" v="734" actId="20577"/>
          <ac:spMkLst>
            <pc:docMk/>
            <pc:sldMk cId="1347435320" sldId="261"/>
            <ac:spMk id="4" creationId="{349F7E80-67F6-079C-B404-885C61E36FEA}"/>
          </ac:spMkLst>
        </pc:spChg>
        <pc:spChg chg="add mod">
          <ac:chgData name="Медведева Анастасия" userId="4cb7f26124271c4d" providerId="Windows Live" clId="Web-{E225038B-161A-4230-B103-B8DF313FB7CD}" dt="2023-05-02T20:07:22.633" v="751" actId="20577"/>
          <ac:spMkLst>
            <pc:docMk/>
            <pc:sldMk cId="1347435320" sldId="261"/>
            <ac:spMk id="5" creationId="{0B45C997-4305-7BC0-8036-87A186E399E5}"/>
          </ac:spMkLst>
        </pc:spChg>
        <pc:spChg chg="add mod">
          <ac:chgData name="Медведева Анастасия" userId="4cb7f26124271c4d" providerId="Windows Live" clId="Web-{E225038B-161A-4230-B103-B8DF313FB7CD}" dt="2023-05-02T20:09:38.658" v="784" actId="1076"/>
          <ac:spMkLst>
            <pc:docMk/>
            <pc:sldMk cId="1347435320" sldId="261"/>
            <ac:spMk id="6" creationId="{0A99F7C6-986E-D604-EA9F-F9620EF79ABB}"/>
          </ac:spMkLst>
        </pc:spChg>
        <pc:spChg chg="add del mod">
          <ac:chgData name="Медведева Анастасия" userId="4cb7f26124271c4d" providerId="Windows Live" clId="Web-{E225038B-161A-4230-B103-B8DF313FB7CD}" dt="2023-05-02T20:08:19.856" v="767"/>
          <ac:spMkLst>
            <pc:docMk/>
            <pc:sldMk cId="1347435320" sldId="261"/>
            <ac:spMk id="7" creationId="{93A198B7-7AC1-30F4-9074-63A7833858E9}"/>
          </ac:spMkLst>
        </pc:spChg>
        <pc:spChg chg="add mod">
          <ac:chgData name="Медведева Анастасия" userId="4cb7f26124271c4d" providerId="Windows Live" clId="Web-{E225038B-161A-4230-B103-B8DF313FB7CD}" dt="2023-05-02T20:08:44.701" v="773" actId="1076"/>
          <ac:spMkLst>
            <pc:docMk/>
            <pc:sldMk cId="1347435320" sldId="261"/>
            <ac:spMk id="11" creationId="{77BB6DB7-9223-6AAF-DFE9-71CB822B70D6}"/>
          </ac:spMkLst>
        </pc:spChg>
        <pc:spChg chg="add mod">
          <ac:chgData name="Медведева Анастасия" userId="4cb7f26124271c4d" providerId="Windows Live" clId="Web-{E225038B-161A-4230-B103-B8DF313FB7CD}" dt="2023-05-02T20:09:03.358" v="777" actId="1076"/>
          <ac:spMkLst>
            <pc:docMk/>
            <pc:sldMk cId="1347435320" sldId="261"/>
            <ac:spMk id="13" creationId="{C202A997-BE6C-631A-45DD-378321C800AF}"/>
          </ac:spMkLst>
        </pc:spChg>
        <pc:spChg chg="add mod">
          <ac:chgData name="Медведева Анастасия" userId="4cb7f26124271c4d" providerId="Windows Live" clId="Web-{E225038B-161A-4230-B103-B8DF313FB7CD}" dt="2023-05-02T20:09:27.547" v="783" actId="1076"/>
          <ac:spMkLst>
            <pc:docMk/>
            <pc:sldMk cId="1347435320" sldId="261"/>
            <ac:spMk id="14" creationId="{B636790D-0C95-2D6A-DE3F-799C625185C4}"/>
          </ac:spMkLst>
        </pc:spChg>
        <pc:picChg chg="add del mod modCrop">
          <ac:chgData name="Медведева Анастасия" userId="4cb7f26124271c4d" providerId="Windows Live" clId="Web-{E225038B-161A-4230-B103-B8DF313FB7CD}" dt="2023-05-02T21:51:28.797" v="3099" actId="1076"/>
          <ac:picMkLst>
            <pc:docMk/>
            <pc:sldMk cId="1347435320" sldId="261"/>
            <ac:picMk id="15" creationId="{049B6D1B-C2B7-1A67-C21D-081BC20F6159}"/>
          </ac:picMkLst>
        </pc:picChg>
        <pc:cxnChg chg="add mod">
          <ac:chgData name="Медведева Анастасия" userId="4cb7f26124271c4d" providerId="Windows Live" clId="Web-{E225038B-161A-4230-B103-B8DF313FB7CD}" dt="2023-05-02T20:08:34.966" v="771" actId="14100"/>
          <ac:cxnSpMkLst>
            <pc:docMk/>
            <pc:sldMk cId="1347435320" sldId="261"/>
            <ac:cxnSpMk id="9" creationId="{814829E1-31B6-BB34-56BF-59811687B9F2}"/>
          </ac:cxnSpMkLst>
        </pc:cxnChg>
      </pc:sldChg>
      <pc:sldChg chg="addSp modSp new mod ord setBg">
        <pc:chgData name="Медведева Анастасия" userId="4cb7f26124271c4d" providerId="Windows Live" clId="Web-{E225038B-161A-4230-B103-B8DF313FB7CD}" dt="2023-05-02T21:54:03.186" v="3136" actId="1076"/>
        <pc:sldMkLst>
          <pc:docMk/>
          <pc:sldMk cId="509922007" sldId="262"/>
        </pc:sldMkLst>
        <pc:spChg chg="add mod">
          <ac:chgData name="Медведева Анастасия" userId="4cb7f26124271c4d" providerId="Windows Live" clId="Web-{E225038B-161A-4230-B103-B8DF313FB7CD}" dt="2023-05-02T20:20:24.841" v="832"/>
          <ac:spMkLst>
            <pc:docMk/>
            <pc:sldMk cId="509922007" sldId="262"/>
            <ac:spMk id="2" creationId="{76266A21-1429-F44A-D3F4-1CEC3F88897F}"/>
          </ac:spMkLst>
        </pc:spChg>
        <pc:spChg chg="add mod">
          <ac:chgData name="Медведева Анастасия" userId="4cb7f26124271c4d" providerId="Windows Live" clId="Web-{E225038B-161A-4230-B103-B8DF313FB7CD}" dt="2023-05-02T20:20:20.247" v="830"/>
          <ac:spMkLst>
            <pc:docMk/>
            <pc:sldMk cId="509922007" sldId="262"/>
            <ac:spMk id="3" creationId="{8C4E7A87-DDD5-72ED-89DE-FAA393764DB2}"/>
          </ac:spMkLst>
        </pc:spChg>
        <pc:spChg chg="add mod">
          <ac:chgData name="Медведева Анастасия" userId="4cb7f26124271c4d" providerId="Windows Live" clId="Web-{E225038B-161A-4230-B103-B8DF313FB7CD}" dt="2023-05-02T21:52:51.381" v="3124" actId="1076"/>
          <ac:spMkLst>
            <pc:docMk/>
            <pc:sldMk cId="509922007" sldId="262"/>
            <ac:spMk id="4" creationId="{764C4148-6B4A-C39B-0178-51FDEA574C8F}"/>
          </ac:spMkLst>
        </pc:spChg>
        <pc:spChg chg="add mod">
          <ac:chgData name="Медведева Анастасия" userId="4cb7f26124271c4d" providerId="Windows Live" clId="Web-{E225038B-161A-4230-B103-B8DF313FB7CD}" dt="2023-05-02T20:20:16.700" v="828"/>
          <ac:spMkLst>
            <pc:docMk/>
            <pc:sldMk cId="509922007" sldId="262"/>
            <ac:spMk id="5" creationId="{2693C427-B197-CBCE-D6C0-790979FFC0BA}"/>
          </ac:spMkLst>
        </pc:spChg>
        <pc:spChg chg="add mod">
          <ac:chgData name="Медведева Анастасия" userId="4cb7f26124271c4d" providerId="Windows Live" clId="Web-{E225038B-161A-4230-B103-B8DF313FB7CD}" dt="2023-05-02T20:20:10.371" v="826"/>
          <ac:spMkLst>
            <pc:docMk/>
            <pc:sldMk cId="509922007" sldId="262"/>
            <ac:spMk id="9" creationId="{A700DD6F-CFA9-49B2-758B-1324BDC45524}"/>
          </ac:spMkLst>
        </pc:spChg>
        <pc:spChg chg="add mod">
          <ac:chgData name="Медведева Анастасия" userId="4cb7f26124271c4d" providerId="Windows Live" clId="Web-{E225038B-161A-4230-B103-B8DF313FB7CD}" dt="2023-05-02T21:52:30.380" v="3120" actId="20577"/>
          <ac:spMkLst>
            <pc:docMk/>
            <pc:sldMk cId="509922007" sldId="262"/>
            <ac:spMk id="10" creationId="{56520C7B-0D63-5A92-7E10-CA44BF77FD8A}"/>
          </ac:spMkLst>
        </pc:spChg>
        <pc:spChg chg="add mod">
          <ac:chgData name="Медведева Анастасия" userId="4cb7f26124271c4d" providerId="Windows Live" clId="Web-{E225038B-161A-4230-B103-B8DF313FB7CD}" dt="2023-05-02T20:21:09.125" v="842" actId="1076"/>
          <ac:spMkLst>
            <pc:docMk/>
            <pc:sldMk cId="509922007" sldId="262"/>
            <ac:spMk id="12" creationId="{F4CD0535-2398-39CF-911B-0376B0048C8A}"/>
          </ac:spMkLst>
        </pc:spChg>
        <pc:spChg chg="add mod">
          <ac:chgData name="Медведева Анастасия" userId="4cb7f26124271c4d" providerId="Windows Live" clId="Web-{E225038B-161A-4230-B103-B8DF313FB7CD}" dt="2023-05-02T20:21:42.315" v="845" actId="1076"/>
          <ac:spMkLst>
            <pc:docMk/>
            <pc:sldMk cId="509922007" sldId="262"/>
            <ac:spMk id="13" creationId="{2F3B43E2-0113-76A6-C7B6-00C13D7514B5}"/>
          </ac:spMkLst>
        </pc:spChg>
        <pc:picChg chg="add mod modCrop">
          <ac:chgData name="Медведева Анастасия" userId="4cb7f26124271c4d" providerId="Windows Live" clId="Web-{E225038B-161A-4230-B103-B8DF313FB7CD}" dt="2023-05-02T21:53:31.965" v="3131"/>
          <ac:picMkLst>
            <pc:docMk/>
            <pc:sldMk cId="509922007" sldId="262"/>
            <ac:picMk id="14" creationId="{C719C975-57AD-307D-6ABD-1DE7D6FB5DAB}"/>
          </ac:picMkLst>
        </pc:picChg>
        <pc:picChg chg="add mod">
          <ac:chgData name="Медведева Анастасия" userId="4cb7f26124271c4d" providerId="Windows Live" clId="Web-{E225038B-161A-4230-B103-B8DF313FB7CD}" dt="2023-05-02T21:54:03.186" v="3136" actId="1076"/>
          <ac:picMkLst>
            <pc:docMk/>
            <pc:sldMk cId="509922007" sldId="262"/>
            <ac:picMk id="15" creationId="{E5FACBBC-C20C-48D4-1AD4-3E47DC72B7FF}"/>
          </ac:picMkLst>
        </pc:picChg>
        <pc:cxnChg chg="add mod">
          <ac:chgData name="Медведева Анастасия" userId="4cb7f26124271c4d" providerId="Windows Live" clId="Web-{E225038B-161A-4230-B103-B8DF313FB7CD}" dt="2023-05-02T20:19:59.761" v="824"/>
          <ac:cxnSpMkLst>
            <pc:docMk/>
            <pc:sldMk cId="509922007" sldId="262"/>
            <ac:cxnSpMk id="7" creationId="{06DAB2E1-086B-F357-0CE0-DF3588AB9AF9}"/>
          </ac:cxnSpMkLst>
        </pc:cxnChg>
      </pc:sldChg>
      <pc:sldChg chg="addSp delSp modSp new mod ord setBg">
        <pc:chgData name="Медведева Анастасия" userId="4cb7f26124271c4d" providerId="Windows Live" clId="Web-{E225038B-161A-4230-B103-B8DF313FB7CD}" dt="2023-05-02T21:55:46.349" v="3149" actId="1076"/>
        <pc:sldMkLst>
          <pc:docMk/>
          <pc:sldMk cId="487114892" sldId="263"/>
        </pc:sldMkLst>
        <pc:spChg chg="add del mod">
          <ac:chgData name="Медведева Анастасия" userId="4cb7f26124271c4d" providerId="Windows Live" clId="Web-{E225038B-161A-4230-B103-B8DF313FB7CD}" dt="2023-05-02T21:55:42.927" v="3148"/>
          <ac:spMkLst>
            <pc:docMk/>
            <pc:sldMk cId="487114892" sldId="263"/>
            <ac:spMk id="2" creationId="{D9B59FF1-44FF-01D2-9422-61AAE33265CC}"/>
          </ac:spMkLst>
        </pc:spChg>
        <pc:spChg chg="add mod">
          <ac:chgData name="Медведева Анастасия" userId="4cb7f26124271c4d" providerId="Windows Live" clId="Web-{E225038B-161A-4230-B103-B8DF313FB7CD}" dt="2023-05-02T20:26:16.051" v="888"/>
          <ac:spMkLst>
            <pc:docMk/>
            <pc:sldMk cId="487114892" sldId="263"/>
            <ac:spMk id="4" creationId="{D0A51787-A425-5AA8-D6E6-E5FFB4AE104D}"/>
          </ac:spMkLst>
        </pc:spChg>
        <pc:spChg chg="add mod">
          <ac:chgData name="Медведева Анастасия" userId="4cb7f26124271c4d" providerId="Windows Live" clId="Web-{E225038B-161A-4230-B103-B8DF313FB7CD}" dt="2023-05-02T20:27:26.603" v="925" actId="20577"/>
          <ac:spMkLst>
            <pc:docMk/>
            <pc:sldMk cId="487114892" sldId="263"/>
            <ac:spMk id="5" creationId="{668CA6EE-D48C-EC19-270E-926906427404}"/>
          </ac:spMkLst>
        </pc:spChg>
        <pc:spChg chg="add mod">
          <ac:chgData name="Медведева Анастасия" userId="4cb7f26124271c4d" providerId="Windows Live" clId="Web-{E225038B-161A-4230-B103-B8DF313FB7CD}" dt="2023-05-02T20:27:40.354" v="928" actId="1076"/>
          <ac:spMkLst>
            <pc:docMk/>
            <pc:sldMk cId="487114892" sldId="263"/>
            <ac:spMk id="7" creationId="{9CD88313-9556-2F28-F6CA-064D20843FE9}"/>
          </ac:spMkLst>
        </pc:spChg>
        <pc:spChg chg="add mod">
          <ac:chgData name="Медведева Анастасия" userId="4cb7f26124271c4d" providerId="Windows Live" clId="Web-{E225038B-161A-4230-B103-B8DF313FB7CD}" dt="2023-05-02T20:27:46.260" v="930" actId="1076"/>
          <ac:spMkLst>
            <pc:docMk/>
            <pc:sldMk cId="487114892" sldId="263"/>
            <ac:spMk id="9" creationId="{C74E39FF-8F43-7BEF-5D5E-57B32F182714}"/>
          </ac:spMkLst>
        </pc:spChg>
        <pc:spChg chg="add mod">
          <ac:chgData name="Медведева Анастасия" userId="4cb7f26124271c4d" providerId="Windows Live" clId="Web-{E225038B-161A-4230-B103-B8DF313FB7CD}" dt="2023-05-02T20:28:05.387" v="934"/>
          <ac:spMkLst>
            <pc:docMk/>
            <pc:sldMk cId="487114892" sldId="263"/>
            <ac:spMk id="10" creationId="{02EF2D06-5FAC-8B7D-2CA0-04DA1D34E3CD}"/>
          </ac:spMkLst>
        </pc:spChg>
        <pc:spChg chg="add mod">
          <ac:chgData name="Медведева Анастасия" userId="4cb7f26124271c4d" providerId="Windows Live" clId="Web-{E225038B-161A-4230-B103-B8DF313FB7CD}" dt="2023-05-02T20:28:59.547" v="977" actId="20577"/>
          <ac:spMkLst>
            <pc:docMk/>
            <pc:sldMk cId="487114892" sldId="263"/>
            <ac:spMk id="11" creationId="{D57EFC93-D4A2-0D52-5E91-AD825453D079}"/>
          </ac:spMkLst>
        </pc:spChg>
        <pc:picChg chg="add del mod">
          <ac:chgData name="Медведева Анастасия" userId="4cb7f26124271c4d" providerId="Windows Live" clId="Web-{E225038B-161A-4230-B103-B8DF313FB7CD}" dt="2023-05-02T21:54:42.767" v="3138"/>
          <ac:picMkLst>
            <pc:docMk/>
            <pc:sldMk cId="487114892" sldId="263"/>
            <ac:picMk id="12" creationId="{F4C4F8D8-04BE-5BB1-A255-F8022A711A0A}"/>
          </ac:picMkLst>
        </pc:picChg>
        <pc:picChg chg="add mod modCrop">
          <ac:chgData name="Медведева Анастасия" userId="4cb7f26124271c4d" providerId="Windows Live" clId="Web-{E225038B-161A-4230-B103-B8DF313FB7CD}" dt="2023-05-02T21:55:46.349" v="3149" actId="1076"/>
          <ac:picMkLst>
            <pc:docMk/>
            <pc:sldMk cId="487114892" sldId="263"/>
            <ac:picMk id="13" creationId="{63A05F39-A9D1-9577-90E2-6820495385A1}"/>
          </ac:picMkLst>
        </pc:picChg>
        <pc:cxnChg chg="add mod">
          <ac:chgData name="Медведева Анастасия" userId="4cb7f26124271c4d" providerId="Windows Live" clId="Web-{E225038B-161A-4230-B103-B8DF313FB7CD}" dt="2023-05-02T20:24:35.513" v="856"/>
          <ac:cxnSpMkLst>
            <pc:docMk/>
            <pc:sldMk cId="487114892" sldId="263"/>
            <ac:cxnSpMk id="3" creationId="{2742CDA1-2849-442B-1716-6A443E356D0C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0:55:52.221" v="1379" actId="1076"/>
        <pc:sldMkLst>
          <pc:docMk/>
          <pc:sldMk cId="3079733158" sldId="264"/>
        </pc:sldMkLst>
        <pc:spChg chg="add mod">
          <ac:chgData name="Медведева Анастасия" userId="4cb7f26124271c4d" providerId="Windows Live" clId="Web-{E225038B-161A-4230-B103-B8DF313FB7CD}" dt="2023-05-02T20:53:20.555" v="1350" actId="14100"/>
          <ac:spMkLst>
            <pc:docMk/>
            <pc:sldMk cId="3079733158" sldId="264"/>
            <ac:spMk id="2" creationId="{C88B625B-9404-5F98-FA57-58B2E73DA723}"/>
          </ac:spMkLst>
        </pc:spChg>
        <pc:spChg chg="add mod">
          <ac:chgData name="Медведева Анастасия" userId="4cb7f26124271c4d" providerId="Windows Live" clId="Web-{E225038B-161A-4230-B103-B8DF313FB7CD}" dt="2023-05-02T20:52:56.241" v="1348" actId="20577"/>
          <ac:spMkLst>
            <pc:docMk/>
            <pc:sldMk cId="3079733158" sldId="264"/>
            <ac:spMk id="3" creationId="{340BB846-F3B2-6C82-9DE4-442B6315262D}"/>
          </ac:spMkLst>
        </pc:spChg>
        <pc:spChg chg="add mod">
          <ac:chgData name="Медведева Анастасия" userId="4cb7f26124271c4d" providerId="Windows Live" clId="Web-{E225038B-161A-4230-B103-B8DF313FB7CD}" dt="2023-05-02T20:53:12.852" v="1349" actId="14100"/>
          <ac:spMkLst>
            <pc:docMk/>
            <pc:sldMk cId="3079733158" sldId="264"/>
            <ac:spMk id="4" creationId="{AC3948AF-8370-5744-63A7-069337214EF3}"/>
          </ac:spMkLst>
        </pc:spChg>
        <pc:spChg chg="add mod">
          <ac:chgData name="Медведева Анастасия" userId="4cb7f26124271c4d" providerId="Windows Live" clId="Web-{E225038B-161A-4230-B103-B8DF313FB7CD}" dt="2023-05-02T20:33:24.836" v="1000"/>
          <ac:spMkLst>
            <pc:docMk/>
            <pc:sldMk cId="3079733158" sldId="264"/>
            <ac:spMk id="5" creationId="{9D76C105-4AC1-283D-BD45-4EF55DC8CE90}"/>
          </ac:spMkLst>
        </pc:spChg>
        <pc:spChg chg="add mod">
          <ac:chgData name="Медведева Анастасия" userId="4cb7f26124271c4d" providerId="Windows Live" clId="Web-{E225038B-161A-4230-B103-B8DF313FB7CD}" dt="2023-05-02T20:34:26.871" v="1025" actId="20577"/>
          <ac:spMkLst>
            <pc:docMk/>
            <pc:sldMk cId="3079733158" sldId="264"/>
            <ac:spMk id="6" creationId="{089EABD0-930B-D1BF-AE05-C9604BC9B13B}"/>
          </ac:spMkLst>
        </pc:spChg>
        <pc:spChg chg="add mod">
          <ac:chgData name="Медведева Анастасия" userId="4cb7f26124271c4d" providerId="Windows Live" clId="Web-{E225038B-161A-4230-B103-B8DF313FB7CD}" dt="2023-05-02T20:43:07.015" v="1110" actId="20577"/>
          <ac:spMkLst>
            <pc:docMk/>
            <pc:sldMk cId="3079733158" sldId="264"/>
            <ac:spMk id="7" creationId="{8F24C687-D9D1-B9C8-7086-15560C03BD0F}"/>
          </ac:spMkLst>
        </pc:spChg>
        <pc:spChg chg="add mod">
          <ac:chgData name="Медведева Анастасия" userId="4cb7f26124271c4d" providerId="Windows Live" clId="Web-{E225038B-161A-4230-B103-B8DF313FB7CD}" dt="2023-05-02T20:40:30.301" v="1074" actId="20577"/>
          <ac:spMkLst>
            <pc:docMk/>
            <pc:sldMk cId="3079733158" sldId="264"/>
            <ac:spMk id="8" creationId="{6576D832-7F83-F905-F4C7-25A2AE24CF02}"/>
          </ac:spMkLst>
        </pc:spChg>
        <pc:spChg chg="add mod">
          <ac:chgData name="Медведева Анастасия" userId="4cb7f26124271c4d" providerId="Windows Live" clId="Web-{E225038B-161A-4230-B103-B8DF313FB7CD}" dt="2023-05-02T20:47:05.718" v="1168" actId="1076"/>
          <ac:spMkLst>
            <pc:docMk/>
            <pc:sldMk cId="3079733158" sldId="264"/>
            <ac:spMk id="9" creationId="{BDE49210-B304-54DC-4C84-C4280E9DB915}"/>
          </ac:spMkLst>
        </pc:spChg>
        <pc:spChg chg="add mod">
          <ac:chgData name="Медведева Анастасия" userId="4cb7f26124271c4d" providerId="Windows Live" clId="Web-{E225038B-161A-4230-B103-B8DF313FB7CD}" dt="2023-05-02T20:40:41.630" v="1075" actId="20577"/>
          <ac:spMkLst>
            <pc:docMk/>
            <pc:sldMk cId="3079733158" sldId="264"/>
            <ac:spMk id="10" creationId="{E94D7464-76EF-827B-486D-B3CEE8DBBD89}"/>
          </ac:spMkLst>
        </pc:spChg>
        <pc:spChg chg="add del mod">
          <ac:chgData name="Медведева Анастасия" userId="4cb7f26124271c4d" providerId="Windows Live" clId="Web-{E225038B-161A-4230-B103-B8DF313FB7CD}" dt="2023-05-02T20:53:33.290" v="1354"/>
          <ac:spMkLst>
            <pc:docMk/>
            <pc:sldMk cId="3079733158" sldId="264"/>
            <ac:spMk id="11" creationId="{FBE34C06-4F27-F644-3503-4361E2A433F1}"/>
          </ac:spMkLst>
        </pc:spChg>
        <pc:spChg chg="add mod">
          <ac:chgData name="Медведева Анастасия" userId="4cb7f26124271c4d" providerId="Windows Live" clId="Web-{E225038B-161A-4230-B103-B8DF313FB7CD}" dt="2023-05-02T20:55:52.221" v="1379" actId="1076"/>
          <ac:spMkLst>
            <pc:docMk/>
            <pc:sldMk cId="3079733158" sldId="264"/>
            <ac:spMk id="13" creationId="{D382DCD5-4BE6-5337-4F03-2F27BAD452A8}"/>
          </ac:spMkLst>
        </pc:spChg>
        <pc:spChg chg="add mod">
          <ac:chgData name="Медведева Анастасия" userId="4cb7f26124271c4d" providerId="Windows Live" clId="Web-{E225038B-161A-4230-B103-B8DF313FB7CD}" dt="2023-05-02T20:55:45.252" v="1378" actId="1076"/>
          <ac:spMkLst>
            <pc:docMk/>
            <pc:sldMk cId="3079733158" sldId="264"/>
            <ac:spMk id="15" creationId="{7BF51444-883F-DB79-D424-1530B619CCA9}"/>
          </ac:spMkLst>
        </pc:spChg>
        <pc:spChg chg="add mod">
          <ac:chgData name="Медведева Анастасия" userId="4cb7f26124271c4d" providerId="Windows Live" clId="Web-{E225038B-161A-4230-B103-B8DF313FB7CD}" dt="2023-05-02T20:55:40.033" v="1377" actId="1076"/>
          <ac:spMkLst>
            <pc:docMk/>
            <pc:sldMk cId="3079733158" sldId="264"/>
            <ac:spMk id="17" creationId="{A1845B03-834F-62E8-81EF-F920263E7BBB}"/>
          </ac:spMkLst>
        </pc:spChg>
        <pc:spChg chg="add mod">
          <ac:chgData name="Медведева Анастасия" userId="4cb7f26124271c4d" providerId="Windows Live" clId="Web-{E225038B-161A-4230-B103-B8DF313FB7CD}" dt="2023-05-02T20:54:53.171" v="1367" actId="1076"/>
          <ac:spMkLst>
            <pc:docMk/>
            <pc:sldMk cId="3079733158" sldId="264"/>
            <ac:spMk id="19" creationId="{69FF2A6E-2830-C7B7-7DD2-DF4C7B9CE156}"/>
          </ac:spMkLst>
        </pc:spChg>
        <pc:spChg chg="add mod">
          <ac:chgData name="Медведева Анастасия" userId="4cb7f26124271c4d" providerId="Windows Live" clId="Web-{E225038B-161A-4230-B103-B8DF313FB7CD}" dt="2023-05-02T20:55:25.110" v="1374" actId="1076"/>
          <ac:spMkLst>
            <pc:docMk/>
            <pc:sldMk cId="3079733158" sldId="264"/>
            <ac:spMk id="23" creationId="{66DF7384-21D0-768E-BCFE-B6962A0D7000}"/>
          </ac:spMkLst>
        </pc:spChg>
        <pc:cxnChg chg="add mod">
          <ac:chgData name="Медведева Анастасия" userId="4cb7f26124271c4d" providerId="Windows Live" clId="Web-{E225038B-161A-4230-B103-B8DF313FB7CD}" dt="2023-05-02T20:55:21.501" v="1373" actId="14100"/>
          <ac:cxnSpMkLst>
            <pc:docMk/>
            <pc:sldMk cId="3079733158" sldId="264"/>
            <ac:cxnSpMk id="21" creationId="{42C985DE-81B0-B8A8-B273-2EBBDEC34E51}"/>
          </ac:cxnSpMkLst>
        </pc:cxnChg>
      </pc:sldChg>
      <pc:sldChg chg="addSp delSp modSp new mod setBg">
        <pc:chgData name="Медведева Анастасия" userId="4cb7f26124271c4d" providerId="Windows Live" clId="Web-{E225038B-161A-4230-B103-B8DF313FB7CD}" dt="2023-05-02T21:57:23.075" v="3169" actId="1076"/>
        <pc:sldMkLst>
          <pc:docMk/>
          <pc:sldMk cId="865514340" sldId="265"/>
        </pc:sldMkLst>
        <pc:spChg chg="add del">
          <ac:chgData name="Медведева Анастасия" userId="4cb7f26124271c4d" providerId="Windows Live" clId="Web-{E225038B-161A-4230-B103-B8DF313FB7CD}" dt="2023-05-02T20:57:35.681" v="1383"/>
          <ac:spMkLst>
            <pc:docMk/>
            <pc:sldMk cId="865514340" sldId="265"/>
            <ac:spMk id="2" creationId="{64F5BC5B-FEC4-FF5E-8685-40BEEFB35290}"/>
          </ac:spMkLst>
        </pc:spChg>
        <pc:spChg chg="add del mod">
          <ac:chgData name="Медведева Анастасия" userId="4cb7f26124271c4d" providerId="Windows Live" clId="Web-{E225038B-161A-4230-B103-B8DF313FB7CD}" dt="2023-05-02T21:56:17.885" v="3154"/>
          <ac:spMkLst>
            <pc:docMk/>
            <pc:sldMk cId="865514340" sldId="265"/>
            <ac:spMk id="3" creationId="{DC11483A-3F6A-5AB1-F2F9-1BE8CBEC7D7F}"/>
          </ac:spMkLst>
        </pc:spChg>
        <pc:spChg chg="add del mod">
          <ac:chgData name="Медведева Анастасия" userId="4cb7f26124271c4d" providerId="Windows Live" clId="Web-{E225038B-161A-4230-B103-B8DF313FB7CD}" dt="2023-05-02T21:56:50.260" v="3162"/>
          <ac:spMkLst>
            <pc:docMk/>
            <pc:sldMk cId="865514340" sldId="265"/>
            <ac:spMk id="4" creationId="{5ED2D72D-1EFA-ABA1-CFE8-7E83DF29BF36}"/>
          </ac:spMkLst>
        </pc:spChg>
        <pc:spChg chg="add mod">
          <ac:chgData name="Медведева Анастасия" userId="4cb7f26124271c4d" providerId="Windows Live" clId="Web-{E225038B-161A-4230-B103-B8DF313FB7CD}" dt="2023-05-02T21:21:48.668" v="2267"/>
          <ac:spMkLst>
            <pc:docMk/>
            <pc:sldMk cId="865514340" sldId="265"/>
            <ac:spMk id="5" creationId="{39FCF37C-42AF-45E2-5887-BABCDC8DD799}"/>
          </ac:spMkLst>
        </pc:spChg>
        <pc:spChg chg="add">
          <ac:chgData name="Медведева Анастасия" userId="4cb7f26124271c4d" providerId="Windows Live" clId="Web-{E225038B-161A-4230-B103-B8DF313FB7CD}" dt="2023-05-02T20:58:27.232" v="1391"/>
          <ac:spMkLst>
            <pc:docMk/>
            <pc:sldMk cId="865514340" sldId="265"/>
            <ac:spMk id="9" creationId="{C4C00928-F70F-9A4E-6B64-12F29ED8E9E8}"/>
          </ac:spMkLst>
        </pc:spChg>
        <pc:spChg chg="add mod ord">
          <ac:chgData name="Медведева Анастасия" userId="4cb7f26124271c4d" providerId="Windows Live" clId="Web-{E225038B-161A-4230-B103-B8DF313FB7CD}" dt="2023-05-02T21:21:44.152" v="2263"/>
          <ac:spMkLst>
            <pc:docMk/>
            <pc:sldMk cId="865514340" sldId="265"/>
            <ac:spMk id="12" creationId="{159CB7E3-0025-DBD7-B7DE-14254C590CC6}"/>
          </ac:spMkLst>
        </pc:spChg>
        <pc:spChg chg="add mod">
          <ac:chgData name="Медведева Анастасия" userId="4cb7f26124271c4d" providerId="Windows Live" clId="Web-{E225038B-161A-4230-B103-B8DF313FB7CD}" dt="2023-05-02T21:00:17.395" v="1409" actId="1076"/>
          <ac:spMkLst>
            <pc:docMk/>
            <pc:sldMk cId="865514340" sldId="265"/>
            <ac:spMk id="14" creationId="{58C2B5AC-4363-937A-A779-38212650422B}"/>
          </ac:spMkLst>
        </pc:spChg>
        <pc:spChg chg="add mod">
          <ac:chgData name="Медведева Анастасия" userId="4cb7f26124271c4d" providerId="Windows Live" clId="Web-{E225038B-161A-4230-B103-B8DF313FB7CD}" dt="2023-05-02T21:00:21.677" v="1411" actId="1076"/>
          <ac:spMkLst>
            <pc:docMk/>
            <pc:sldMk cId="865514340" sldId="265"/>
            <ac:spMk id="16" creationId="{24EC5C53-6105-2DF1-FCDB-E9DE6AEF822E}"/>
          </ac:spMkLst>
        </pc:spChg>
        <pc:spChg chg="add mod">
          <ac:chgData name="Медведева Анастасия" userId="4cb7f26124271c4d" providerId="Windows Live" clId="Web-{E225038B-161A-4230-B103-B8DF313FB7CD}" dt="2023-05-02T21:01:36.463" v="1428" actId="1076"/>
          <ac:spMkLst>
            <pc:docMk/>
            <pc:sldMk cId="865514340" sldId="265"/>
            <ac:spMk id="17" creationId="{1B217E5B-FCAA-D8B6-83B4-9837C6E5D6A4}"/>
          </ac:spMkLst>
        </pc:spChg>
        <pc:spChg chg="add mod">
          <ac:chgData name="Медведева Анастасия" userId="4cb7f26124271c4d" providerId="Windows Live" clId="Web-{E225038B-161A-4230-B103-B8DF313FB7CD}" dt="2023-05-02T21:02:26.404" v="1450" actId="20577"/>
          <ac:spMkLst>
            <pc:docMk/>
            <pc:sldMk cId="865514340" sldId="265"/>
            <ac:spMk id="18" creationId="{CD4A6D07-FEBF-53A6-57CF-A6C8647429BA}"/>
          </ac:spMkLst>
        </pc:spChg>
        <pc:picChg chg="add mod">
          <ac:chgData name="Медведева Анастасия" userId="4cb7f26124271c4d" providerId="Windows Live" clId="Web-{E225038B-161A-4230-B103-B8DF313FB7CD}" dt="2023-05-02T21:56:19.289" v="3155" actId="1076"/>
          <ac:picMkLst>
            <pc:docMk/>
            <pc:sldMk cId="865514340" sldId="265"/>
            <ac:picMk id="19" creationId="{BAEDCAD8-DD7E-6932-C418-B66584DEFF75}"/>
          </ac:picMkLst>
        </pc:picChg>
        <pc:picChg chg="add mod">
          <ac:chgData name="Медведева Анастасия" userId="4cb7f26124271c4d" providerId="Windows Live" clId="Web-{E225038B-161A-4230-B103-B8DF313FB7CD}" dt="2023-05-02T21:56:52.463" v="3163" actId="1076"/>
          <ac:picMkLst>
            <pc:docMk/>
            <pc:sldMk cId="865514340" sldId="265"/>
            <ac:picMk id="20" creationId="{BE106ED5-2671-3068-117B-7BEDB964B3D3}"/>
          </ac:picMkLst>
        </pc:picChg>
        <pc:picChg chg="add mod">
          <ac:chgData name="Медведева Анастасия" userId="4cb7f26124271c4d" providerId="Windows Live" clId="Web-{E225038B-161A-4230-B103-B8DF313FB7CD}" dt="2023-05-02T21:57:23.075" v="3169" actId="1076"/>
          <ac:picMkLst>
            <pc:docMk/>
            <pc:sldMk cId="865514340" sldId="265"/>
            <ac:picMk id="21" creationId="{27D586D4-B67D-A28E-D5F0-11792E74E92B}"/>
          </ac:picMkLst>
        </pc:picChg>
        <pc:cxnChg chg="add">
          <ac:chgData name="Медведева Анастасия" userId="4cb7f26124271c4d" providerId="Windows Live" clId="Web-{E225038B-161A-4230-B103-B8DF313FB7CD}" dt="2023-05-02T20:58:22.934" v="1390"/>
          <ac:cxnSpMkLst>
            <pc:docMk/>
            <pc:sldMk cId="865514340" sldId="265"/>
            <ac:cxnSpMk id="7" creationId="{040401D5-0EDF-4CD8-333E-1365A412102D}"/>
          </ac:cxnSpMkLst>
        </pc:cxnChg>
        <pc:cxnChg chg="add mod">
          <ac:chgData name="Медведева Анастасия" userId="4cb7f26124271c4d" providerId="Windows Live" clId="Web-{E225038B-161A-4230-B103-B8DF313FB7CD}" dt="2023-05-02T20:59:01.140" v="1396"/>
          <ac:cxnSpMkLst>
            <pc:docMk/>
            <pc:sldMk cId="865514340" sldId="265"/>
            <ac:cxnSpMk id="10" creationId="{C051722A-9AD5-4118-958F-3D7DB1A3E8D7}"/>
          </ac:cxnSpMkLst>
        </pc:cxnChg>
        <pc:cxnChg chg="add mod">
          <ac:chgData name="Медведева Анастасия" userId="4cb7f26124271c4d" providerId="Windows Live" clId="Web-{E225038B-161A-4230-B103-B8DF313FB7CD}" dt="2023-05-02T20:59:38.439" v="1400"/>
          <ac:cxnSpMkLst>
            <pc:docMk/>
            <pc:sldMk cId="865514340" sldId="265"/>
            <ac:cxnSpMk id="11" creationId="{86B5482C-CB48-A0BC-001B-E6352D8ED369}"/>
          </ac:cxnSpMkLst>
        </pc:cxnChg>
      </pc:sldChg>
      <pc:sldChg chg="addSp modSp new mod setBg">
        <pc:chgData name="Медведева Анастасия" userId="4cb7f26124271c4d" providerId="Windows Live" clId="Web-{E225038B-161A-4230-B103-B8DF313FB7CD}" dt="2023-05-02T21:25:30.089" v="2272"/>
        <pc:sldMkLst>
          <pc:docMk/>
          <pc:sldMk cId="1223840025" sldId="266"/>
        </pc:sldMkLst>
        <pc:graphicFrameChg chg="add mod modGraphic">
          <ac:chgData name="Медведева Анастасия" userId="4cb7f26124271c4d" providerId="Windows Live" clId="Web-{E225038B-161A-4230-B103-B8DF313FB7CD}" dt="2023-05-02T21:25:30.089" v="2272"/>
          <ac:graphicFrameMkLst>
            <pc:docMk/>
            <pc:sldMk cId="1223840025" sldId="266"/>
            <ac:graphicFrameMk id="2" creationId="{75012D24-77D9-14DA-42E2-FBDDFBB68E76}"/>
          </ac:graphicFrameMkLst>
        </pc:graphicFrameChg>
      </pc:sldChg>
      <pc:sldChg chg="addSp delSp modSp new mod setBg">
        <pc:chgData name="Медведева Анастасия" userId="4cb7f26124271c4d" providerId="Windows Live" clId="Web-{E225038B-161A-4230-B103-B8DF313FB7CD}" dt="2023-05-02T22:00:54.276" v="3199" actId="1076"/>
        <pc:sldMkLst>
          <pc:docMk/>
          <pc:sldMk cId="2408859330" sldId="267"/>
        </pc:sldMkLst>
        <pc:spChg chg="add del mod">
          <ac:chgData name="Медведева Анастасия" userId="4cb7f26124271c4d" providerId="Windows Live" clId="Web-{E225038B-161A-4230-B103-B8DF313FB7CD}" dt="2023-05-02T21:58:27.454" v="3179"/>
          <ac:spMkLst>
            <pc:docMk/>
            <pc:sldMk cId="2408859330" sldId="267"/>
            <ac:spMk id="2" creationId="{F67BEE6F-C711-6F2D-3D60-436C9A9EB769}"/>
          </ac:spMkLst>
        </pc:spChg>
        <pc:spChg chg="add mod">
          <ac:chgData name="Медведева Анастасия" userId="4cb7f26124271c4d" providerId="Windows Live" clId="Web-{E225038B-161A-4230-B103-B8DF313FB7CD}" dt="2023-05-02T21:42:37.294" v="2941"/>
          <ac:spMkLst>
            <pc:docMk/>
            <pc:sldMk cId="2408859330" sldId="267"/>
            <ac:spMk id="3" creationId="{FDBF86BE-ABC3-2320-7721-A24B26AD13C2}"/>
          </ac:spMkLst>
        </pc:spChg>
        <pc:spChg chg="add del mod">
          <ac:chgData name="Медведева Анастасия" userId="4cb7f26124271c4d" providerId="Windows Live" clId="Web-{E225038B-161A-4230-B103-B8DF313FB7CD}" dt="2023-05-02T22:00:52.588" v="3198"/>
          <ac:spMkLst>
            <pc:docMk/>
            <pc:sldMk cId="2408859330" sldId="267"/>
            <ac:spMk id="4" creationId="{6E27CCA4-049C-5509-A9B6-824419722E9C}"/>
          </ac:spMkLst>
        </pc:spChg>
        <pc:spChg chg="add mod">
          <ac:chgData name="Медведева Анастасия" userId="4cb7f26124271c4d" providerId="Windows Live" clId="Web-{E225038B-161A-4230-B103-B8DF313FB7CD}" dt="2023-05-02T21:39:16.702" v="2887" actId="20577"/>
          <ac:spMkLst>
            <pc:docMk/>
            <pc:sldMk cId="2408859330" sldId="267"/>
            <ac:spMk id="5" creationId="{66E215F9-215A-EAEC-610B-A52CA1C7FD3B}"/>
          </ac:spMkLst>
        </pc:spChg>
        <pc:spChg chg="add mod">
          <ac:chgData name="Медведева Анастасия" userId="4cb7f26124271c4d" providerId="Windows Live" clId="Web-{E225038B-161A-4230-B103-B8DF313FB7CD}" dt="2023-05-02T21:41:25.101" v="2921" actId="20577"/>
          <ac:spMkLst>
            <pc:docMk/>
            <pc:sldMk cId="2408859330" sldId="267"/>
            <ac:spMk id="6" creationId="{169A2326-2FD8-1436-CFDD-3AA1295F60B6}"/>
          </ac:spMkLst>
        </pc:spChg>
        <pc:spChg chg="add mod">
          <ac:chgData name="Медведева Анастасия" userId="4cb7f26124271c4d" providerId="Windows Live" clId="Web-{E225038B-161A-4230-B103-B8DF313FB7CD}" dt="2023-05-02T21:41:41.103" v="2925" actId="1076"/>
          <ac:spMkLst>
            <pc:docMk/>
            <pc:sldMk cId="2408859330" sldId="267"/>
            <ac:spMk id="8" creationId="{8C00AD27-17F5-53FF-8EDB-004EFE3E4E1F}"/>
          </ac:spMkLst>
        </pc:spChg>
        <pc:spChg chg="add mod">
          <ac:chgData name="Медведева Анастасия" userId="4cb7f26124271c4d" providerId="Windows Live" clId="Web-{E225038B-161A-4230-B103-B8DF313FB7CD}" dt="2023-05-02T21:42:16.620" v="2933" actId="1076"/>
          <ac:spMkLst>
            <pc:docMk/>
            <pc:sldMk cId="2408859330" sldId="267"/>
            <ac:spMk id="9" creationId="{002C3B82-46B8-6943-D4EE-73187B2FC9A5}"/>
          </ac:spMkLst>
        </pc:spChg>
        <pc:picChg chg="add mod modCrop">
          <ac:chgData name="Медведева Анастасия" userId="4cb7f26124271c4d" providerId="Windows Live" clId="Web-{E225038B-161A-4230-B103-B8DF313FB7CD}" dt="2023-05-02T21:58:30.392" v="3180" actId="1076"/>
          <ac:picMkLst>
            <pc:docMk/>
            <pc:sldMk cId="2408859330" sldId="267"/>
            <ac:picMk id="11" creationId="{4F9DACC8-849F-9A71-1AB3-09FE65AA02F0}"/>
          </ac:picMkLst>
        </pc:picChg>
        <pc:picChg chg="add mod modCrop">
          <ac:chgData name="Медведева Анастасия" userId="4cb7f26124271c4d" providerId="Windows Live" clId="Web-{E225038B-161A-4230-B103-B8DF313FB7CD}" dt="2023-05-02T21:59:25.005" v="3189" actId="1076"/>
          <ac:picMkLst>
            <pc:docMk/>
            <pc:sldMk cId="2408859330" sldId="267"/>
            <ac:picMk id="12" creationId="{DFB68A0E-D8FF-CB74-1AA6-3D09217CF740}"/>
          </ac:picMkLst>
        </pc:picChg>
        <pc:picChg chg="add mod modCrop">
          <ac:chgData name="Медведева Анастасия" userId="4cb7f26124271c4d" providerId="Windows Live" clId="Web-{E225038B-161A-4230-B103-B8DF313FB7CD}" dt="2023-05-02T22:00:54.276" v="3199" actId="1076"/>
          <ac:picMkLst>
            <pc:docMk/>
            <pc:sldMk cId="2408859330" sldId="267"/>
            <ac:picMk id="13" creationId="{7E67F89C-1A08-8D2F-96D5-F264D7AC3B35}"/>
          </ac:picMkLst>
        </pc:picChg>
        <pc:cxnChg chg="add mod">
          <ac:chgData name="Медведева Анастасия" userId="4cb7f26124271c4d" providerId="Windows Live" clId="Web-{E225038B-161A-4230-B103-B8DF313FB7CD}" dt="2023-05-02T21:42:32.528" v="2939"/>
          <ac:cxnSpMkLst>
            <pc:docMk/>
            <pc:sldMk cId="2408859330" sldId="267"/>
            <ac:cxnSpMk id="10" creationId="{9C6E7D1D-4F58-CBD2-D6E0-EEB4F74A4A56}"/>
          </ac:cxnSpMkLst>
        </pc:cxnChg>
      </pc:sldChg>
      <pc:sldChg chg="addSp delSp modSp new">
        <pc:chgData name="Медведева Анастасия" userId="4cb7f26124271c4d" providerId="Windows Live" clId="Web-{E225038B-161A-4230-B103-B8DF313FB7CD}" dt="2023-05-02T21:34:31.941" v="2865"/>
        <pc:sldMkLst>
          <pc:docMk/>
          <pc:sldMk cId="3251529876" sldId="268"/>
        </pc:sldMkLst>
        <pc:graphicFrameChg chg="add del mod">
          <ac:chgData name="Медведева Анастасия" userId="4cb7f26124271c4d" providerId="Windows Live" clId="Web-{E225038B-161A-4230-B103-B8DF313FB7CD}" dt="2023-05-02T21:25:44.136" v="2274"/>
          <ac:graphicFrameMkLst>
            <pc:docMk/>
            <pc:sldMk cId="3251529876" sldId="268"/>
            <ac:graphicFrameMk id="3" creationId="{F3DB16F8-BA8D-09BD-B00A-25EF3FC504A6}"/>
          </ac:graphicFrameMkLst>
        </pc:graphicFrameChg>
        <pc:graphicFrameChg chg="add mod modGraphic">
          <ac:chgData name="Медведева Анастасия" userId="4cb7f26124271c4d" providerId="Windows Live" clId="Web-{E225038B-161A-4230-B103-B8DF313FB7CD}" dt="2023-05-02T21:34:31.941" v="2865"/>
          <ac:graphicFrameMkLst>
            <pc:docMk/>
            <pc:sldMk cId="3251529876" sldId="268"/>
            <ac:graphicFrameMk id="4" creationId="{17EEC1C1-BAA1-1897-07B7-4D6ADCCF2D2D}"/>
          </ac:graphicFrameMkLst>
        </pc:graphicFrameChg>
      </pc:sldChg>
      <pc:sldChg chg="new del">
        <pc:chgData name="Медведева Анастасия" userId="4cb7f26124271c4d" providerId="Windows Live" clId="Web-{E225038B-161A-4230-B103-B8DF313FB7CD}" dt="2023-05-02T21:43:19.031" v="2944"/>
        <pc:sldMkLst>
          <pc:docMk/>
          <pc:sldMk cId="1850437707" sldId="269"/>
        </pc:sldMkLst>
      </pc:sldChg>
      <pc:sldChg chg="addSp delSp modSp add replId">
        <pc:chgData name="Медведева Анастасия" userId="4cb7f26124271c4d" providerId="Windows Live" clId="Web-{E225038B-161A-4230-B103-B8DF313FB7CD}" dt="2023-05-02T22:05:48.346" v="3227"/>
        <pc:sldMkLst>
          <pc:docMk/>
          <pc:sldMk cId="2928342471" sldId="270"/>
        </pc:sldMkLst>
        <pc:spChg chg="mod">
          <ac:chgData name="Медведева Анастасия" userId="4cb7f26124271c4d" providerId="Windows Live" clId="Web-{E225038B-161A-4230-B103-B8DF313FB7CD}" dt="2023-05-02T21:46:01.776" v="3059" actId="20577"/>
          <ac:spMkLst>
            <pc:docMk/>
            <pc:sldMk cId="2928342471" sldId="270"/>
            <ac:spMk id="4" creationId="{900316B5-740E-DE0A-5390-68A8DB38C47D}"/>
          </ac:spMkLst>
        </pc:spChg>
        <pc:spChg chg="mod">
          <ac:chgData name="Медведева Анастасия" userId="4cb7f26124271c4d" providerId="Windows Live" clId="Web-{E225038B-161A-4230-B103-B8DF313FB7CD}" dt="2023-05-02T21:45:25.133" v="3029" actId="20577"/>
          <ac:spMkLst>
            <pc:docMk/>
            <pc:sldMk cId="2928342471" sldId="270"/>
            <ac:spMk id="6" creationId="{5DA0D9D2-3BEE-546F-672C-34CB9B11C535}"/>
          </ac:spMkLst>
        </pc:spChg>
        <pc:spChg chg="mod">
          <ac:chgData name="Медведева Анастасия" userId="4cb7f26124271c4d" providerId="Windows Live" clId="Web-{E225038B-161A-4230-B103-B8DF313FB7CD}" dt="2023-05-02T21:44:18.785" v="2985" actId="1076"/>
          <ac:spMkLst>
            <pc:docMk/>
            <pc:sldMk cId="2928342471" sldId="270"/>
            <ac:spMk id="11" creationId="{F7580CDA-106C-A44E-0512-3033085B7634}"/>
          </ac:spMkLst>
        </pc:spChg>
        <pc:spChg chg="mod">
          <ac:chgData name="Медведева Анастасия" userId="4cb7f26124271c4d" providerId="Windows Live" clId="Web-{E225038B-161A-4230-B103-B8DF313FB7CD}" dt="2023-05-02T21:44:16.003" v="2984" actId="1076"/>
          <ac:spMkLst>
            <pc:docMk/>
            <pc:sldMk cId="2928342471" sldId="270"/>
            <ac:spMk id="14" creationId="{18D1303E-FB92-A7D5-A466-FED3A68FC109}"/>
          </ac:spMkLst>
        </pc:spChg>
        <pc:spChg chg="mod">
          <ac:chgData name="Медведева Анастасия" userId="4cb7f26124271c4d" providerId="Windows Live" clId="Web-{E225038B-161A-4230-B103-B8DF313FB7CD}" dt="2023-05-02T21:44:56.084" v="3009" actId="1076"/>
          <ac:spMkLst>
            <pc:docMk/>
            <pc:sldMk cId="2928342471" sldId="270"/>
            <ac:spMk id="18" creationId="{702B1203-034B-BB56-545E-99B261B6C5C4}"/>
          </ac:spMkLst>
        </pc:spChg>
        <pc:spChg chg="mod">
          <ac:chgData name="Медведева Анастасия" userId="4cb7f26124271c4d" providerId="Windows Live" clId="Web-{E225038B-161A-4230-B103-B8DF313FB7CD}" dt="2023-05-02T21:45:30.899" v="3031" actId="1076"/>
          <ac:spMkLst>
            <pc:docMk/>
            <pc:sldMk cId="2928342471" sldId="270"/>
            <ac:spMk id="20" creationId="{C1F86729-0EAC-0FB9-958C-74946726CB11}"/>
          </ac:spMkLst>
        </pc:spChg>
        <pc:spChg chg="del">
          <ac:chgData name="Медведева Анастасия" userId="4cb7f26124271c4d" providerId="Windows Live" clId="Web-{E225038B-161A-4230-B103-B8DF313FB7CD}" dt="2023-05-02T21:45:28.055" v="3030"/>
          <ac:spMkLst>
            <pc:docMk/>
            <pc:sldMk cId="2928342471" sldId="270"/>
            <ac:spMk id="21" creationId="{F5FE53D8-68EE-8C36-B5BF-40DFEAABDCDD}"/>
          </ac:spMkLst>
        </pc:spChg>
        <pc:picChg chg="add">
          <ac:chgData name="Медведева Анастасия" userId="4cb7f26124271c4d" providerId="Windows Live" clId="Web-{E225038B-161A-4230-B103-B8DF313FB7CD}" dt="2023-05-02T22:05:39.393" v="3226"/>
          <ac:picMkLst>
            <pc:docMk/>
            <pc:sldMk cId="2928342471" sldId="270"/>
            <ac:picMk id="8" creationId="{644D137A-2E6C-48D9-E713-17E88134C95C}"/>
          </ac:picMkLst>
        </pc:picChg>
        <pc:picChg chg="add">
          <ac:chgData name="Медведева Анастасия" userId="4cb7f26124271c4d" providerId="Windows Live" clId="Web-{E225038B-161A-4230-B103-B8DF313FB7CD}" dt="2023-05-02T22:05:48.346" v="3227"/>
          <ac:picMkLst>
            <pc:docMk/>
            <pc:sldMk cId="2928342471" sldId="270"/>
            <ac:picMk id="23" creationId="{008DD1C1-CB9E-A460-2FD6-1BF0B28750D1}"/>
          </ac:picMkLst>
        </pc:picChg>
      </pc:sldChg>
      <pc:sldMasterChg chg="add del addSldLayout delSldLayout">
        <pc:chgData name="Медведева Анастасия" userId="4cb7f26124271c4d" providerId="Windows Live" clId="Web-{E225038B-161A-4230-B103-B8DF313FB7CD}" dt="2023-05-02T17:44:33.522" v="18"/>
        <pc:sldMasterMkLst>
          <pc:docMk/>
          <pc:sldMasterMk cId="3154979492" sldId="2147483648"/>
        </pc:sldMasterMkLst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161079921" sldId="2147483649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2703711724" sldId="2147483650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4076369896" sldId="2147483651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2625762208" sldId="2147483652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188002762" sldId="2147483653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2295335545" sldId="2147483654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1988754143" sldId="2147483655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3665695281" sldId="2147483656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2134169247" sldId="2147483657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2065727480" sldId="2147483658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">
        <pc:chgData name="Медведева Анастасия" userId="4cb7f26124271c4d" providerId="Windows Live" clId="Web-{E225038B-161A-4230-B103-B8DF313FB7CD}" dt="2023-05-02T17:44:33.522" v="18"/>
        <pc:sldMasterMkLst>
          <pc:docMk/>
          <pc:sldMasterMk cId="4134541974" sldId="2147483699"/>
        </pc:sldMasterMkLst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4074338366" sldId="2147483688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993107100" sldId="2147483689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2565610898" sldId="2147483690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701282378" sldId="2147483691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427088812" sldId="2147483692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1808637897" sldId="2147483693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1208865138" sldId="2147483694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1471329605" sldId="2147483695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1328954442" sldId="2147483696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2747482801" sldId="2147483697"/>
          </pc:sldLayoutMkLst>
        </pc:sldLayoutChg>
        <pc:sldLayoutChg chg="add del">
          <pc:chgData name="Медведева Анастасия" userId="4cb7f26124271c4d" providerId="Windows Live" clId="Web-{E225038B-161A-4230-B103-B8DF313FB7CD}" dt="2023-05-02T17:44:33.522" v="18"/>
          <pc:sldLayoutMkLst>
            <pc:docMk/>
            <pc:sldMasterMk cId="4134541974" sldId="2147483699"/>
            <pc:sldLayoutMk cId="2086454974" sldId="2147483698"/>
          </pc:sldLayoutMkLst>
        </pc:sldLayoutChg>
      </pc:sldMasterChg>
    </pc:docChg>
  </pc:docChgLst>
  <pc:docChgLst>
    <pc:chgData name="Медведева Анастасия" userId="4cb7f26124271c4d" providerId="Windows Live" clId="Web-{F9E87282-C286-41B3-AE5B-62EB4DCAB863}"/>
    <pc:docChg chg="addSld delSld modSld">
      <pc:chgData name="Медведева Анастасия" userId="4cb7f26124271c4d" providerId="Windows Live" clId="Web-{F9E87282-C286-41B3-AE5B-62EB4DCAB863}" dt="2023-05-21T12:32:34.620" v="955"/>
      <pc:docMkLst>
        <pc:docMk/>
      </pc:docMkLst>
      <pc:sldChg chg="modSp">
        <pc:chgData name="Медведева Анастасия" userId="4cb7f26124271c4d" providerId="Windows Live" clId="Web-{F9E87282-C286-41B3-AE5B-62EB4DCAB863}" dt="2023-05-21T12:13:55.915" v="9"/>
        <pc:sldMkLst>
          <pc:docMk/>
          <pc:sldMk cId="1223840025" sldId="266"/>
        </pc:sldMkLst>
        <pc:graphicFrameChg chg="modGraphic">
          <ac:chgData name="Медведева Анастасия" userId="4cb7f26124271c4d" providerId="Windows Live" clId="Web-{F9E87282-C286-41B3-AE5B-62EB4DCAB863}" dt="2023-05-21T12:13:55.915" v="9"/>
          <ac:graphicFrameMkLst>
            <pc:docMk/>
            <pc:sldMk cId="1223840025" sldId="266"/>
            <ac:graphicFrameMk id="2" creationId="{75012D24-77D9-14DA-42E2-FBDDFBB68E76}"/>
          </ac:graphicFrameMkLst>
        </pc:graphicFrameChg>
      </pc:sldChg>
      <pc:sldChg chg="del">
        <pc:chgData name="Медведева Анастасия" userId="4cb7f26124271c4d" providerId="Windows Live" clId="Web-{F9E87282-C286-41B3-AE5B-62EB4DCAB863}" dt="2023-05-21T12:32:03.275" v="953"/>
        <pc:sldMkLst>
          <pc:docMk/>
          <pc:sldMk cId="3251529876" sldId="268"/>
        </pc:sldMkLst>
      </pc:sldChg>
      <pc:sldChg chg="modSp">
        <pc:chgData name="Медведева Анастасия" userId="4cb7f26124271c4d" providerId="Windows Live" clId="Web-{F9E87282-C286-41B3-AE5B-62EB4DCAB863}" dt="2023-05-21T12:32:34.620" v="955"/>
        <pc:sldMkLst>
          <pc:docMk/>
          <pc:sldMk cId="2762539700" sldId="271"/>
        </pc:sldMkLst>
        <pc:graphicFrameChg chg="modGraphic">
          <ac:chgData name="Медведева Анастасия" userId="4cb7f26124271c4d" providerId="Windows Live" clId="Web-{F9E87282-C286-41B3-AE5B-62EB4DCAB863}" dt="2023-05-21T12:32:34.620" v="955"/>
          <ac:graphicFrameMkLst>
            <pc:docMk/>
            <pc:sldMk cId="2762539700" sldId="271"/>
            <ac:graphicFrameMk id="3" creationId="{ECD11682-3E4F-E87A-C55D-2211376D1430}"/>
          </ac:graphicFrameMkLst>
        </pc:graphicFrameChg>
      </pc:sldChg>
      <pc:sldChg chg="addSp modSp new">
        <pc:chgData name="Медведева Анастасия" userId="4cb7f26124271c4d" providerId="Windows Live" clId="Web-{F9E87282-C286-41B3-AE5B-62EB4DCAB863}" dt="2023-05-21T12:31:51.119" v="952"/>
        <pc:sldMkLst>
          <pc:docMk/>
          <pc:sldMk cId="1351693479" sldId="273"/>
        </pc:sldMkLst>
        <pc:graphicFrameChg chg="add mod modGraphic">
          <ac:chgData name="Медведева Анастасия" userId="4cb7f26124271c4d" providerId="Windows Live" clId="Web-{F9E87282-C286-41B3-AE5B-62EB4DCAB863}" dt="2023-05-21T12:31:51.119" v="952"/>
          <ac:graphicFrameMkLst>
            <pc:docMk/>
            <pc:sldMk cId="1351693479" sldId="273"/>
            <ac:graphicFrameMk id="2" creationId="{06985A6A-F3C7-82DB-46DC-8296CAC7F16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A7008AD5-A1BE-92F0-96AD-A2EE8C0B6FF0}"/>
              </a:ext>
            </a:extLst>
          </p:cNvPr>
          <p:cNvSpPr/>
          <p:nvPr/>
        </p:nvSpPr>
        <p:spPr>
          <a:xfrm>
            <a:off x="8970558" y="82454"/>
            <a:ext cx="2729552" cy="2706806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D3DC063-7C0A-3980-C8A7-A4F0A4108E40}"/>
              </a:ext>
            </a:extLst>
          </p:cNvPr>
          <p:cNvSpPr/>
          <p:nvPr/>
        </p:nvSpPr>
        <p:spPr>
          <a:xfrm>
            <a:off x="497574" y="798962"/>
            <a:ext cx="4549253" cy="4526507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B7BF058-7251-7678-B4D4-E3A64BEE9423}"/>
              </a:ext>
            </a:extLst>
          </p:cNvPr>
          <p:cNvCxnSpPr>
            <a:cxnSpLocks/>
          </p:cNvCxnSpPr>
          <p:nvPr/>
        </p:nvCxnSpPr>
        <p:spPr>
          <a:xfrm flipH="1">
            <a:off x="8672" y="6242285"/>
            <a:ext cx="8104495" cy="27297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53930CE-4ED3-20FB-985B-A5F43F842E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" t="265" r="28727" b="-529"/>
          <a:stretch/>
        </p:blipFill>
        <p:spPr>
          <a:xfrm>
            <a:off x="3620419" y="2610768"/>
            <a:ext cx="4603656" cy="43179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9B1ADC-9CE8-7293-5467-3091814FB497}"/>
              </a:ext>
            </a:extLst>
          </p:cNvPr>
          <p:cNvSpPr txBox="1"/>
          <p:nvPr/>
        </p:nvSpPr>
        <p:spPr>
          <a:xfrm>
            <a:off x="2158007" y="803672"/>
            <a:ext cx="754558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5400" dirty="0">
                <a:solidFill>
                  <a:srgbClr val="FAF1D6"/>
                </a:solidFill>
                <a:latin typeface="Bookman Old Style"/>
                <a:ea typeface="HGGothicE"/>
                <a:cs typeface="Calibri"/>
              </a:rPr>
              <a:t>Математическая</a:t>
            </a:r>
          </a:p>
          <a:p>
            <a:pPr algn="ctr"/>
            <a:r>
              <a:rPr lang="ru-RU" sz="5400" dirty="0">
                <a:solidFill>
                  <a:srgbClr val="FAF1D6"/>
                </a:solidFill>
                <a:latin typeface="Bookman Old Style"/>
                <a:ea typeface="HGGothicE"/>
                <a:cs typeface="Calibri"/>
              </a:rPr>
              <a:t>Игра </a:t>
            </a:r>
          </a:p>
          <a:p>
            <a:pPr algn="ctr"/>
            <a:r>
              <a:rPr lang="ru-RU" sz="5400" dirty="0">
                <a:solidFill>
                  <a:srgbClr val="FAF1D6"/>
                </a:solidFill>
                <a:latin typeface="Bookman Old Style"/>
                <a:ea typeface="HGGothicE"/>
                <a:cs typeface="Calibri"/>
              </a:rPr>
              <a:t>«</a:t>
            </a:r>
            <a:r>
              <a:rPr lang="ru-RU" sz="5400" dirty="0" err="1">
                <a:solidFill>
                  <a:srgbClr val="FAF1D6"/>
                </a:solidFill>
                <a:latin typeface="Bookman Old Style"/>
                <a:ea typeface="HGGothicE"/>
                <a:cs typeface="Calibri"/>
              </a:rPr>
              <a:t>Икс,Игрек</a:t>
            </a:r>
            <a:r>
              <a:rPr lang="ru-RU" sz="5400" dirty="0">
                <a:solidFill>
                  <a:srgbClr val="FAF1D6"/>
                </a:solidFill>
                <a:latin typeface="Bookman Old Style"/>
                <a:ea typeface="HGGothicE"/>
                <a:cs typeface="Calibri"/>
              </a:rPr>
              <a:t> и друзья»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FAD202DA-BBDA-E74B-94F1-28F6BB9FA058}"/>
              </a:ext>
            </a:extLst>
          </p:cNvPr>
          <p:cNvCxnSpPr/>
          <p:nvPr/>
        </p:nvCxnSpPr>
        <p:spPr>
          <a:xfrm>
            <a:off x="1039078" y="-1564"/>
            <a:ext cx="50042" cy="6862549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5EB61C5-E17C-6EE0-ED08-25ACD6853E83}"/>
              </a:ext>
            </a:extLst>
          </p:cNvPr>
          <p:cNvCxnSpPr/>
          <p:nvPr/>
        </p:nvCxnSpPr>
        <p:spPr>
          <a:xfrm flipV="1">
            <a:off x="11554251" y="5320635"/>
            <a:ext cx="4549" cy="1189630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Звезда: 4 точки 29">
            <a:extLst>
              <a:ext uri="{FF2B5EF4-FFF2-40B4-BE49-F238E27FC236}">
                <a16:creationId xmlns:a16="http://schemas.microsoft.com/office/drawing/2014/main" id="{72481E94-7196-BBCC-8073-6A14955EB60B}"/>
              </a:ext>
            </a:extLst>
          </p:cNvPr>
          <p:cNvSpPr/>
          <p:nvPr/>
        </p:nvSpPr>
        <p:spPr>
          <a:xfrm>
            <a:off x="11410097" y="6403075"/>
            <a:ext cx="284328" cy="307074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Звезда: 4 точки 30">
            <a:extLst>
              <a:ext uri="{FF2B5EF4-FFF2-40B4-BE49-F238E27FC236}">
                <a16:creationId xmlns:a16="http://schemas.microsoft.com/office/drawing/2014/main" id="{5DB070E1-24ED-88BA-928D-CD51CA15B765}"/>
              </a:ext>
            </a:extLst>
          </p:cNvPr>
          <p:cNvSpPr/>
          <p:nvPr/>
        </p:nvSpPr>
        <p:spPr>
          <a:xfrm>
            <a:off x="10818693" y="648268"/>
            <a:ext cx="284328" cy="307074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везда: 4 точки 31">
            <a:extLst>
              <a:ext uri="{FF2B5EF4-FFF2-40B4-BE49-F238E27FC236}">
                <a16:creationId xmlns:a16="http://schemas.microsoft.com/office/drawing/2014/main" id="{F0855F27-BE82-323F-A04F-1E75FE2A7881}"/>
              </a:ext>
            </a:extLst>
          </p:cNvPr>
          <p:cNvSpPr/>
          <p:nvPr/>
        </p:nvSpPr>
        <p:spPr>
          <a:xfrm>
            <a:off x="1253888" y="3434686"/>
            <a:ext cx="284328" cy="307074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7">
            <a:extLst>
              <a:ext uri="{FF2B5EF4-FFF2-40B4-BE49-F238E27FC236}">
                <a16:creationId xmlns:a16="http://schemas.microsoft.com/office/drawing/2014/main" id="{355F6917-402D-504C-9A76-AD80D7BDD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133" y="4375597"/>
            <a:ext cx="1916806" cy="194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79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BC875-FD47-DE40-A4E1-D0002FCB5E57}"/>
              </a:ext>
            </a:extLst>
          </p:cNvPr>
          <p:cNvSpPr/>
          <p:nvPr/>
        </p:nvSpPr>
        <p:spPr>
          <a:xfrm>
            <a:off x="5001334" y="449237"/>
            <a:ext cx="3082119" cy="3446059"/>
          </a:xfrm>
          <a:prstGeom prst="rect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0316B5-740E-DE0A-5390-68A8DB38C47D}"/>
              </a:ext>
            </a:extLst>
          </p:cNvPr>
          <p:cNvSpPr txBox="1"/>
          <p:nvPr/>
        </p:nvSpPr>
        <p:spPr>
          <a:xfrm>
            <a:off x="824552" y="4117073"/>
            <a:ext cx="3013880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Русакова 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Рената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Руководитель проекта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Генератор идей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Разработчик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A0D9D2-3BEE-546F-672C-34CB9B11C535}"/>
              </a:ext>
            </a:extLst>
          </p:cNvPr>
          <p:cNvSpPr txBox="1"/>
          <p:nvPr/>
        </p:nvSpPr>
        <p:spPr>
          <a:xfrm>
            <a:off x="5351058" y="4094327"/>
            <a:ext cx="3013880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FAF1D6"/>
                </a:solidFill>
                <a:latin typeface="Gill Sans Nova"/>
                <a:ea typeface="STXingkai"/>
                <a:cs typeface="Calibri"/>
              </a:rPr>
              <a:t>Медведева Анастасия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ea typeface="STXingkai"/>
                <a:cs typeface="Calibri"/>
              </a:rPr>
              <a:t>Ведущий художник по персонажам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ea typeface="STXingkai"/>
                <a:cs typeface="Calibri"/>
              </a:rPr>
              <a:t>Менеджер</a:t>
            </a:r>
          </a:p>
          <a:p>
            <a:endParaRPr lang="ru-RU" sz="2800" dirty="0">
              <a:solidFill>
                <a:srgbClr val="DEB1D6"/>
              </a:solidFill>
              <a:latin typeface="Gill Sans Nova"/>
              <a:cs typeface="Calibri"/>
            </a:endParaRPr>
          </a:p>
          <a:p>
            <a:endParaRPr lang="ru-RU" sz="2800" dirty="0">
              <a:solidFill>
                <a:srgbClr val="FAF1D6"/>
              </a:solidFill>
              <a:latin typeface="Gill Sans Nova"/>
              <a:ea typeface="STXingkai"/>
              <a:cs typeface="Calibri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0DA2361-9F4B-940B-F058-D356641C97FF}"/>
              </a:ext>
            </a:extLst>
          </p:cNvPr>
          <p:cNvSpPr/>
          <p:nvPr/>
        </p:nvSpPr>
        <p:spPr>
          <a:xfrm>
            <a:off x="8527008" y="3332329"/>
            <a:ext cx="3389193" cy="3298208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006E4E1-CE87-F01D-AB9C-A0C1AF769ED2}"/>
              </a:ext>
            </a:extLst>
          </p:cNvPr>
          <p:cNvCxnSpPr/>
          <p:nvPr/>
        </p:nvCxnSpPr>
        <p:spPr>
          <a:xfrm flipV="1">
            <a:off x="11542878" y="4968068"/>
            <a:ext cx="15922" cy="1451212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704C79DA-6734-A5BF-9777-A9A30AD92874}"/>
              </a:ext>
            </a:extLst>
          </p:cNvPr>
          <p:cNvSpPr/>
          <p:nvPr/>
        </p:nvSpPr>
        <p:spPr>
          <a:xfrm>
            <a:off x="3943634" y="801806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везда: 4 точки 10">
            <a:extLst>
              <a:ext uri="{FF2B5EF4-FFF2-40B4-BE49-F238E27FC236}">
                <a16:creationId xmlns:a16="http://schemas.microsoft.com/office/drawing/2014/main" id="{F7580CDA-106C-A44E-0512-3033085B7634}"/>
              </a:ext>
            </a:extLst>
          </p:cNvPr>
          <p:cNvSpPr/>
          <p:nvPr/>
        </p:nvSpPr>
        <p:spPr>
          <a:xfrm>
            <a:off x="9118409" y="3849806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везда: 4 точки 11">
            <a:extLst>
              <a:ext uri="{FF2B5EF4-FFF2-40B4-BE49-F238E27FC236}">
                <a16:creationId xmlns:a16="http://schemas.microsoft.com/office/drawing/2014/main" id="{BEAAAEF2-ECCA-9CE1-93C8-C54D5AE31672}"/>
              </a:ext>
            </a:extLst>
          </p:cNvPr>
          <p:cNvSpPr/>
          <p:nvPr/>
        </p:nvSpPr>
        <p:spPr>
          <a:xfrm>
            <a:off x="11529514" y="210403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682E3A7-FDC1-7A7D-1A10-8392E6E8EDAD}"/>
              </a:ext>
            </a:extLst>
          </p:cNvPr>
          <p:cNvSpPr/>
          <p:nvPr/>
        </p:nvSpPr>
        <p:spPr>
          <a:xfrm>
            <a:off x="11438531" y="6414447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D1303E-FB92-A7D5-A466-FED3A68FC109}"/>
              </a:ext>
            </a:extLst>
          </p:cNvPr>
          <p:cNvSpPr txBox="1"/>
          <p:nvPr/>
        </p:nvSpPr>
        <p:spPr>
          <a:xfrm>
            <a:off x="8845456" y="4353068"/>
            <a:ext cx="276082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solidFill>
                  <a:srgbClr val="FAF1D6"/>
                </a:solidFill>
                <a:latin typeface="Bookman Old Style"/>
                <a:cs typeface="Calibri"/>
              </a:rPr>
              <a:t>Команда проекта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404F6BD-A853-3704-5ACA-5BB286EA78E7}"/>
              </a:ext>
            </a:extLst>
          </p:cNvPr>
          <p:cNvSpPr/>
          <p:nvPr/>
        </p:nvSpPr>
        <p:spPr>
          <a:xfrm>
            <a:off x="577187" y="4333163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2596FD9-0F43-858F-9776-301FD92A8A01}"/>
              </a:ext>
            </a:extLst>
          </p:cNvPr>
          <p:cNvSpPr/>
          <p:nvPr/>
        </p:nvSpPr>
        <p:spPr>
          <a:xfrm>
            <a:off x="5058202" y="4253551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26A42E68-93B3-5BCA-0E02-59031E3E1E13}"/>
              </a:ext>
            </a:extLst>
          </p:cNvPr>
          <p:cNvSpPr/>
          <p:nvPr/>
        </p:nvSpPr>
        <p:spPr>
          <a:xfrm>
            <a:off x="5058202" y="5117910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02B1203-034B-BB56-545E-99B261B6C5C4}"/>
              </a:ext>
            </a:extLst>
          </p:cNvPr>
          <p:cNvSpPr/>
          <p:nvPr/>
        </p:nvSpPr>
        <p:spPr>
          <a:xfrm>
            <a:off x="5058201" y="6414446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A1F2D21-65D8-BED1-7E19-F204EB469B4F}"/>
              </a:ext>
            </a:extLst>
          </p:cNvPr>
          <p:cNvSpPr/>
          <p:nvPr/>
        </p:nvSpPr>
        <p:spPr>
          <a:xfrm>
            <a:off x="577187" y="5163401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1F86729-0EAC-0FB9-958C-74946726CB11}"/>
              </a:ext>
            </a:extLst>
          </p:cNvPr>
          <p:cNvSpPr/>
          <p:nvPr/>
        </p:nvSpPr>
        <p:spPr>
          <a:xfrm>
            <a:off x="577187" y="5993640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5FE53D8-68EE-8C36-B5BF-40DFEAABDCDD}"/>
              </a:ext>
            </a:extLst>
          </p:cNvPr>
          <p:cNvSpPr/>
          <p:nvPr/>
        </p:nvSpPr>
        <p:spPr>
          <a:xfrm>
            <a:off x="577186" y="6414445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2" descr="Изображение выглядит как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0AE1E56-4C6F-93DF-345F-3DBCD98DEC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7" t="9035" r="2929" b="10091"/>
          <a:stretch/>
        </p:blipFill>
        <p:spPr>
          <a:xfrm>
            <a:off x="580184" y="459258"/>
            <a:ext cx="3074132" cy="3447446"/>
          </a:xfrm>
          <a:prstGeom prst="rect">
            <a:avLst/>
          </a:prstGeom>
        </p:spPr>
      </p:pic>
      <p:pic>
        <p:nvPicPr>
          <p:cNvPr id="23" name="Рисунок 23" descr="Изображение выглядит как человек, на открытом воздухе, небо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DD43799B-7EB3-6A51-3BB2-86CE3D875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59" t="13133" r="13487" b="56600"/>
          <a:stretch/>
        </p:blipFill>
        <p:spPr>
          <a:xfrm>
            <a:off x="5005361" y="452984"/>
            <a:ext cx="3080649" cy="34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2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564DE8CE-CF33-1A61-C880-B3B54B2EA8DA}"/>
              </a:ext>
            </a:extLst>
          </p:cNvPr>
          <p:cNvCxnSpPr>
            <a:cxnSpLocks/>
          </p:cNvCxnSpPr>
          <p:nvPr/>
        </p:nvCxnSpPr>
        <p:spPr>
          <a:xfrm flipH="1" flipV="1">
            <a:off x="-9099" y="303661"/>
            <a:ext cx="12210196" cy="6824"/>
          </a:xfrm>
          <a:prstGeom prst="straightConnector1">
            <a:avLst/>
          </a:prstGeom>
          <a:ln>
            <a:solidFill>
              <a:srgbClr val="997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9096271-63AF-DFA1-E42C-DC21914A2503}"/>
              </a:ext>
            </a:extLst>
          </p:cNvPr>
          <p:cNvCxnSpPr/>
          <p:nvPr/>
        </p:nvCxnSpPr>
        <p:spPr>
          <a:xfrm flipH="1">
            <a:off x="11659737" y="3411"/>
            <a:ext cx="18197" cy="6976280"/>
          </a:xfrm>
          <a:prstGeom prst="straightConnector1">
            <a:avLst/>
          </a:prstGeom>
          <a:ln>
            <a:solidFill>
              <a:srgbClr val="997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1FDE6CE-A5A3-10F2-142E-025E2E97072C}"/>
              </a:ext>
            </a:extLst>
          </p:cNvPr>
          <p:cNvSpPr txBox="1"/>
          <p:nvPr/>
        </p:nvSpPr>
        <p:spPr>
          <a:xfrm>
            <a:off x="227462" y="241679"/>
            <a:ext cx="57860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5400" dirty="0">
                <a:solidFill>
                  <a:srgbClr val="9979C1"/>
                </a:solidFill>
                <a:latin typeface="Bookman Old Style"/>
                <a:cs typeface="Calibri"/>
              </a:rPr>
              <a:t>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75661-0DD9-3873-B024-A443C175B979}"/>
              </a:ext>
            </a:extLst>
          </p:cNvPr>
          <p:cNvSpPr txBox="1"/>
          <p:nvPr/>
        </p:nvSpPr>
        <p:spPr>
          <a:xfrm>
            <a:off x="269950" y="1307910"/>
            <a:ext cx="5672994" cy="52014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Математика — один из самых сложных предметов. Школьники не могут полюбить математику по разным причинам — считают себя неспособными, а предмет — слишком сложным.</a:t>
            </a:r>
          </a:p>
          <a:p>
            <a:r>
              <a:rPr lang="ru-RU" sz="5400" dirty="0">
                <a:solidFill>
                  <a:srgbClr val="9979C1"/>
                </a:solidFill>
                <a:latin typeface="Bookman Old Style"/>
                <a:cs typeface="Calibri"/>
              </a:rPr>
              <a:t>Решение проблемы</a:t>
            </a:r>
            <a:r>
              <a:rPr lang="ru-RU" sz="5400" dirty="0">
                <a:solidFill>
                  <a:srgbClr val="9979C1"/>
                </a:solidFill>
                <a:latin typeface="Gill Sans Nova"/>
                <a:cs typeface="Calibri"/>
              </a:rPr>
              <a:t> </a:t>
            </a:r>
          </a:p>
          <a:p>
            <a:r>
              <a:rPr lang="ru-RU" sz="2800" dirty="0">
                <a:solidFill>
                  <a:srgbClr val="9979C1"/>
                </a:solidFill>
                <a:latin typeface="Gill Sans Nova"/>
                <a:cs typeface="Calibri"/>
              </a:rPr>
              <a:t>Мобильная игра для обучения математике в игровом формате</a:t>
            </a: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FBEB6BF4-707C-CE2D-363F-47469CF1F4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1" t="41" r="25801" b="4447"/>
          <a:stretch/>
        </p:blipFill>
        <p:spPr>
          <a:xfrm>
            <a:off x="6229380" y="463537"/>
            <a:ext cx="5767517" cy="6068513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57BF7241-3F27-253E-E699-4631983B05CD}"/>
              </a:ext>
            </a:extLst>
          </p:cNvPr>
          <p:cNvSpPr/>
          <p:nvPr/>
        </p:nvSpPr>
        <p:spPr>
          <a:xfrm>
            <a:off x="3194204" y="3718015"/>
            <a:ext cx="2661633" cy="2768957"/>
          </a:xfrm>
          <a:prstGeom prst="ellipse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везда: 4 точки 8">
            <a:extLst>
              <a:ext uri="{FF2B5EF4-FFF2-40B4-BE49-F238E27FC236}">
                <a16:creationId xmlns:a16="http://schemas.microsoft.com/office/drawing/2014/main" id="{06E0624A-C270-E0E5-E683-90D7AB034C50}"/>
              </a:ext>
            </a:extLst>
          </p:cNvPr>
          <p:cNvSpPr/>
          <p:nvPr/>
        </p:nvSpPr>
        <p:spPr>
          <a:xfrm>
            <a:off x="5177859" y="5513327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везда: 4 точки 11">
            <a:extLst>
              <a:ext uri="{FF2B5EF4-FFF2-40B4-BE49-F238E27FC236}">
                <a16:creationId xmlns:a16="http://schemas.microsoft.com/office/drawing/2014/main" id="{11E9478F-3986-6490-278E-BECDAFD20441}"/>
              </a:ext>
            </a:extLst>
          </p:cNvPr>
          <p:cNvSpPr/>
          <p:nvPr/>
        </p:nvSpPr>
        <p:spPr>
          <a:xfrm>
            <a:off x="4190479" y="554961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E839E63F-8FED-9E0D-C5B7-E9CE671BA9D3}"/>
              </a:ext>
            </a:extLst>
          </p:cNvPr>
          <p:cNvSpPr/>
          <p:nvPr/>
        </p:nvSpPr>
        <p:spPr>
          <a:xfrm>
            <a:off x="5403239" y="5899693"/>
            <a:ext cx="357054" cy="413277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F714B18-F1B9-F3B9-4DED-57429F90741E}"/>
              </a:ext>
            </a:extLst>
          </p:cNvPr>
          <p:cNvCxnSpPr/>
          <p:nvPr/>
        </p:nvCxnSpPr>
        <p:spPr>
          <a:xfrm flipV="1">
            <a:off x="260825" y="5339766"/>
            <a:ext cx="23852" cy="1119028"/>
          </a:xfrm>
          <a:prstGeom prst="straightConnector1">
            <a:avLst/>
          </a:prstGeom>
          <a:ln>
            <a:solidFill>
              <a:srgbClr val="997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67EEB344-14FD-21F9-AEE4-A0BB56F1AEE2}"/>
              </a:ext>
            </a:extLst>
          </p:cNvPr>
          <p:cNvSpPr/>
          <p:nvPr/>
        </p:nvSpPr>
        <p:spPr>
          <a:xfrm>
            <a:off x="167870" y="6408608"/>
            <a:ext cx="204717" cy="216090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8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B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745B9A62-CA4C-18FF-8599-07ED8B335DAF}"/>
              </a:ext>
            </a:extLst>
          </p:cNvPr>
          <p:cNvSpPr/>
          <p:nvPr/>
        </p:nvSpPr>
        <p:spPr>
          <a:xfrm>
            <a:off x="3724701" y="616993"/>
            <a:ext cx="2160895" cy="2092656"/>
          </a:xfrm>
          <a:prstGeom prst="ellipse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9803B7-D48B-B72A-316A-0A2B518C72B0}"/>
              </a:ext>
            </a:extLst>
          </p:cNvPr>
          <p:cNvSpPr/>
          <p:nvPr/>
        </p:nvSpPr>
        <p:spPr>
          <a:xfrm>
            <a:off x="0" y="-5687"/>
            <a:ext cx="4799463" cy="6869373"/>
          </a:xfrm>
          <a:prstGeom prst="rect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4 точки 5">
            <a:extLst>
              <a:ext uri="{FF2B5EF4-FFF2-40B4-BE49-F238E27FC236}">
                <a16:creationId xmlns:a16="http://schemas.microsoft.com/office/drawing/2014/main" id="{225BCF6B-9DFD-B18B-EEF7-9EBBBECD1059}"/>
              </a:ext>
            </a:extLst>
          </p:cNvPr>
          <p:cNvSpPr/>
          <p:nvPr/>
        </p:nvSpPr>
        <p:spPr>
          <a:xfrm>
            <a:off x="5126439" y="1017896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везда: 4 точки 7">
            <a:extLst>
              <a:ext uri="{FF2B5EF4-FFF2-40B4-BE49-F238E27FC236}">
                <a16:creationId xmlns:a16="http://schemas.microsoft.com/office/drawing/2014/main" id="{F8B898F2-D32E-8CC9-DE94-84E08308D963}"/>
              </a:ext>
            </a:extLst>
          </p:cNvPr>
          <p:cNvSpPr/>
          <p:nvPr/>
        </p:nvSpPr>
        <p:spPr>
          <a:xfrm>
            <a:off x="11381663" y="3883925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2E5AA505-3521-F69B-8E3F-CF6A246F1321}"/>
              </a:ext>
            </a:extLst>
          </p:cNvPr>
          <p:cNvCxnSpPr/>
          <p:nvPr/>
        </p:nvCxnSpPr>
        <p:spPr>
          <a:xfrm flipV="1">
            <a:off x="11723426" y="5353333"/>
            <a:ext cx="27296" cy="1144137"/>
          </a:xfrm>
          <a:prstGeom prst="straightConnector1">
            <a:avLst/>
          </a:prstGeom>
          <a:ln>
            <a:solidFill>
              <a:srgbClr val="997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:a16="http://schemas.microsoft.com/office/drawing/2014/main" id="{693E36FE-E657-1EBE-62DD-659CD5FDAE32}"/>
              </a:ext>
            </a:extLst>
          </p:cNvPr>
          <p:cNvSpPr/>
          <p:nvPr/>
        </p:nvSpPr>
        <p:spPr>
          <a:xfrm>
            <a:off x="11637559" y="6425820"/>
            <a:ext cx="204717" cy="216090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48CB57-B1AC-83A4-98D2-DCB6DACCD9A5}"/>
              </a:ext>
            </a:extLst>
          </p:cNvPr>
          <p:cNvSpPr txBox="1"/>
          <p:nvPr/>
        </p:nvSpPr>
        <p:spPr>
          <a:xfrm>
            <a:off x="6576515" y="545909"/>
            <a:ext cx="436444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solidFill>
                  <a:srgbClr val="9979C1"/>
                </a:solidFill>
                <a:latin typeface="Bookman Old Style"/>
                <a:cs typeface="Calibri"/>
              </a:rPr>
              <a:t>Суть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7E6E78-05FD-FC13-26FB-683A7BD3C82B}"/>
              </a:ext>
            </a:extLst>
          </p:cNvPr>
          <p:cNvSpPr txBox="1"/>
          <p:nvPr/>
        </p:nvSpPr>
        <p:spPr>
          <a:xfrm>
            <a:off x="6093155" y="1762835"/>
            <a:ext cx="5336843" cy="5047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3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Создание обучающей игры для детей школьного возраста (9–12 лет). </a:t>
            </a:r>
          </a:p>
          <a:p>
            <a:endParaRPr lang="ru-RU" sz="2300" dirty="0">
              <a:solidFill>
                <a:srgbClr val="9979C1"/>
              </a:solidFill>
              <a:latin typeface="Gill Sans Nova"/>
              <a:ea typeface="+mn-lt"/>
              <a:cs typeface="+mn-lt"/>
            </a:endParaRPr>
          </a:p>
          <a:p>
            <a:r>
              <a:rPr lang="ru-RU" sz="23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Мы должны добиться:</a:t>
            </a:r>
            <a:br>
              <a:rPr lang="ru-RU" sz="2300" dirty="0">
                <a:latin typeface="Gill Sans Nova"/>
                <a:ea typeface="+mn-lt"/>
                <a:cs typeface="+mn-lt"/>
              </a:rPr>
            </a:br>
            <a:r>
              <a:rPr lang="ru-RU" sz="23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  учет индивидуальных требований заказчика</a:t>
            </a:r>
          </a:p>
          <a:p>
            <a:br>
              <a:rPr lang="ru-RU" sz="2300" dirty="0">
                <a:latin typeface="Gill Sans Nova"/>
                <a:ea typeface="+mn-lt"/>
                <a:cs typeface="+mn-lt"/>
              </a:rPr>
            </a:br>
            <a:r>
              <a:rPr lang="ru-RU" sz="23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  повышение интереса к предмету</a:t>
            </a:r>
          </a:p>
          <a:p>
            <a:br>
              <a:rPr lang="ru-RU" sz="2300" dirty="0">
                <a:latin typeface="Gill Sans Nova"/>
                <a:ea typeface="+mn-lt"/>
                <a:cs typeface="+mn-lt"/>
              </a:rPr>
            </a:br>
            <a:r>
              <a:rPr lang="ru-RU" sz="23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  сделать предмет более понятным</a:t>
            </a:r>
          </a:p>
          <a:p>
            <a:br>
              <a:rPr lang="ru-RU" sz="2300" dirty="0">
                <a:latin typeface="Gill Sans Nova"/>
                <a:ea typeface="+mn-lt"/>
                <a:cs typeface="+mn-lt"/>
              </a:rPr>
            </a:br>
            <a:r>
              <a:rPr lang="ru-RU" sz="23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  экономия времени учителя на проверке самостоятельных или других видов работ</a:t>
            </a:r>
            <a:endParaRPr lang="ru-RU" sz="2300" dirty="0">
              <a:solidFill>
                <a:srgbClr val="9979C1"/>
              </a:solidFill>
              <a:latin typeface="Gill Sans Nova"/>
              <a:cs typeface="Calibri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AF38FF4-D532-F70F-3BD2-65706A565D54}"/>
              </a:ext>
            </a:extLst>
          </p:cNvPr>
          <p:cNvSpPr/>
          <p:nvPr/>
        </p:nvSpPr>
        <p:spPr>
          <a:xfrm>
            <a:off x="5894124" y="2947773"/>
            <a:ext cx="204717" cy="216090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3EF2DF2-D7D8-BFE0-0EF2-D3B16F15A7FE}"/>
              </a:ext>
            </a:extLst>
          </p:cNvPr>
          <p:cNvSpPr/>
          <p:nvPr/>
        </p:nvSpPr>
        <p:spPr>
          <a:xfrm>
            <a:off x="5885594" y="4361596"/>
            <a:ext cx="204717" cy="216090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2D4F611-EBC1-6F9D-78DE-E860BA6F87DB}"/>
              </a:ext>
            </a:extLst>
          </p:cNvPr>
          <p:cNvSpPr/>
          <p:nvPr/>
        </p:nvSpPr>
        <p:spPr>
          <a:xfrm>
            <a:off x="5894124" y="5728512"/>
            <a:ext cx="204717" cy="216090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FF19ED7-AB7C-9346-6651-2AD3BB9CFC24}"/>
              </a:ext>
            </a:extLst>
          </p:cNvPr>
          <p:cNvSpPr/>
          <p:nvPr/>
        </p:nvSpPr>
        <p:spPr>
          <a:xfrm>
            <a:off x="5894124" y="5045301"/>
            <a:ext cx="204717" cy="216090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8" descr="Изображение выглядит как пол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37BB9ECB-A53F-FBE8-BE5E-60578C798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4" t="277" r="2575" b="-624"/>
          <a:stretch/>
        </p:blipFill>
        <p:spPr>
          <a:xfrm>
            <a:off x="-2563935" y="-1208"/>
            <a:ext cx="7521327" cy="687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7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CD11682-3E4F-E87A-C55D-2211376D1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37996"/>
              </p:ext>
            </p:extLst>
          </p:nvPr>
        </p:nvGraphicFramePr>
        <p:xfrm>
          <a:off x="-43132" y="1437735"/>
          <a:ext cx="12249637" cy="5410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9041">
                  <a:extLst>
                    <a:ext uri="{9D8B030D-6E8A-4147-A177-3AD203B41FA5}">
                      <a16:colId xmlns:a16="http://schemas.microsoft.com/office/drawing/2014/main" val="401612622"/>
                    </a:ext>
                  </a:extLst>
                </a:gridCol>
                <a:gridCol w="6000596">
                  <a:extLst>
                    <a:ext uri="{9D8B030D-6E8A-4147-A177-3AD203B41FA5}">
                      <a16:colId xmlns:a16="http://schemas.microsoft.com/office/drawing/2014/main" val="1712493215"/>
                    </a:ext>
                  </a:extLst>
                </a:gridCol>
              </a:tblGrid>
              <a:tr h="1352512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AF1D6"/>
                          </a:solidFill>
                          <a:latin typeface="Bookman Old Style"/>
                        </a:rPr>
                        <a:t>Роль</a:t>
                      </a:r>
                      <a:endParaRPr lang="ru-RU" dirty="0"/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AF1D6"/>
                          </a:solidFill>
                          <a:latin typeface="Bookman Old Style"/>
                        </a:rPr>
                        <a:t>Оценка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333760"/>
                  </a:ext>
                </a:extLst>
              </a:tr>
              <a:tr h="1352512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9979C1"/>
                          </a:solidFill>
                        </a:rPr>
                        <a:t>Инновационность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9979C1"/>
                          </a:solidFill>
                        </a:rPr>
                        <a:t>Ижевск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675025"/>
                  </a:ext>
                </a:extLst>
              </a:tr>
              <a:tr h="1352512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9979C1"/>
                          </a:solidFill>
                        </a:rPr>
                        <a:t>Рынок НТИ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kern="1200" dirty="0" err="1">
                          <a:solidFill>
                            <a:srgbClr val="9979C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Технет</a:t>
                      </a:r>
                      <a:r>
                        <a:rPr lang="ru-RU" sz="2800" kern="1200" dirty="0">
                          <a:solidFill>
                            <a:srgbClr val="9979C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400" dirty="0" err="1">
                          <a:solidFill>
                            <a:srgbClr val="9979C1"/>
                          </a:solidFill>
                        </a:rPr>
                        <a:t>EduNet</a:t>
                      </a:r>
                      <a:endParaRPr lang="ru-RU" sz="2400" dirty="0">
                        <a:solidFill>
                          <a:srgbClr val="9979C1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407632"/>
                  </a:ext>
                </a:extLst>
              </a:tr>
              <a:tr h="135251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400" dirty="0">
                          <a:solidFill>
                            <a:srgbClr val="9979C1"/>
                          </a:solidFill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400" dirty="0">
                          <a:solidFill>
                            <a:srgbClr val="9979C1"/>
                          </a:solidFill>
                        </a:rPr>
                        <a:t>Большие данные, искусственный интеллект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6900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296E973-7658-CDDC-7323-F62738094A97}"/>
              </a:ext>
            </a:extLst>
          </p:cNvPr>
          <p:cNvSpPr txBox="1"/>
          <p:nvPr/>
        </p:nvSpPr>
        <p:spPr>
          <a:xfrm>
            <a:off x="3697" y="1028"/>
            <a:ext cx="1217474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solidFill>
                  <a:srgbClr val="9979C1"/>
                </a:solidFill>
                <a:latin typeface="Bookman Old Style"/>
                <a:cs typeface="Calibri"/>
              </a:rPr>
              <a:t>Роль проекта в обеспечении технологического суверенитета страны</a:t>
            </a:r>
            <a:endParaRPr lang="ru-RU" sz="4000">
              <a:solidFill>
                <a:srgbClr val="9979C1"/>
              </a:solidFill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76253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79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041D181E-5D56-5D52-5D2B-A4CAB68979A4}"/>
              </a:ext>
            </a:extLst>
          </p:cNvPr>
          <p:cNvSpPr/>
          <p:nvPr/>
        </p:nvSpPr>
        <p:spPr>
          <a:xfrm>
            <a:off x="4705635" y="145007"/>
            <a:ext cx="2877402" cy="2877402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5337AD3-A267-E950-BB0F-F8686A24A38C}"/>
              </a:ext>
            </a:extLst>
          </p:cNvPr>
          <p:cNvSpPr/>
          <p:nvPr/>
        </p:nvSpPr>
        <p:spPr>
          <a:xfrm>
            <a:off x="110889" y="3283992"/>
            <a:ext cx="3559790" cy="3411939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4 точки 5">
            <a:extLst>
              <a:ext uri="{FF2B5EF4-FFF2-40B4-BE49-F238E27FC236}">
                <a16:creationId xmlns:a16="http://schemas.microsoft.com/office/drawing/2014/main" id="{C07B4777-4577-B0B3-F65A-8C8416BF6BE3}"/>
              </a:ext>
            </a:extLst>
          </p:cNvPr>
          <p:cNvSpPr/>
          <p:nvPr/>
        </p:nvSpPr>
        <p:spPr>
          <a:xfrm>
            <a:off x="235992" y="1575179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везда: 4 точки 7">
            <a:extLst>
              <a:ext uri="{FF2B5EF4-FFF2-40B4-BE49-F238E27FC236}">
                <a16:creationId xmlns:a16="http://schemas.microsoft.com/office/drawing/2014/main" id="{C1927AA6-DC1B-2E33-48B7-97FBD8DF0613}"/>
              </a:ext>
            </a:extLst>
          </p:cNvPr>
          <p:cNvSpPr/>
          <p:nvPr/>
        </p:nvSpPr>
        <p:spPr>
          <a:xfrm>
            <a:off x="6741425" y="3110552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892F8F98-06D9-09B5-350E-3E5FA374856A}"/>
              </a:ext>
            </a:extLst>
          </p:cNvPr>
          <p:cNvSpPr/>
          <p:nvPr/>
        </p:nvSpPr>
        <p:spPr>
          <a:xfrm>
            <a:off x="11211067" y="460612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087D6C5E-327A-6DB4-4DD9-B6766A17398A}"/>
              </a:ext>
            </a:extLst>
          </p:cNvPr>
          <p:cNvCxnSpPr/>
          <p:nvPr/>
        </p:nvCxnSpPr>
        <p:spPr>
          <a:xfrm flipV="1">
            <a:off x="11542878" y="4968068"/>
            <a:ext cx="15922" cy="1451212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A4C4456A-BB9D-EE05-0D52-8AFC5C306600}"/>
              </a:ext>
            </a:extLst>
          </p:cNvPr>
          <p:cNvSpPr/>
          <p:nvPr/>
        </p:nvSpPr>
        <p:spPr>
          <a:xfrm>
            <a:off x="11472650" y="6414447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6C3E64-057D-9FE3-5B3E-7A077DEA2DAE}"/>
              </a:ext>
            </a:extLst>
          </p:cNvPr>
          <p:cNvSpPr txBox="1"/>
          <p:nvPr/>
        </p:nvSpPr>
        <p:spPr>
          <a:xfrm>
            <a:off x="7364103" y="2050007"/>
            <a:ext cx="405167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dirty="0">
                <a:solidFill>
                  <a:srgbClr val="FAF1D6"/>
                </a:solidFill>
                <a:latin typeface="Bookman Old Style"/>
                <a:cs typeface="Calibri"/>
              </a:rPr>
              <a:t>Цель</a:t>
            </a:r>
            <a:endParaRPr lang="ru-RU">
              <a:solidFill>
                <a:srgbClr val="FAF1D6"/>
              </a:solidFill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E3979E-E514-CA46-6CD3-B1ECFB1FEDFE}"/>
              </a:ext>
            </a:extLst>
          </p:cNvPr>
          <p:cNvSpPr txBox="1"/>
          <p:nvPr/>
        </p:nvSpPr>
        <p:spPr>
          <a:xfrm>
            <a:off x="7679709" y="2925738"/>
            <a:ext cx="353135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Gill Sans Nova"/>
                <a:ea typeface="+mn-lt"/>
                <a:cs typeface="+mn-lt"/>
              </a:rPr>
              <a:t>к 25 декабря 2025 года добиться того, чтобы не менее 800 человек приобрели данную игру</a:t>
            </a:r>
            <a:endParaRPr lang="ru-RU" sz="2400" dirty="0">
              <a:solidFill>
                <a:srgbClr val="FFFFFF"/>
              </a:solidFill>
              <a:latin typeface="Gill Sans Nova"/>
              <a:cs typeface="Calibri"/>
            </a:endParaRPr>
          </a:p>
        </p:txBody>
      </p:sp>
      <p:pic>
        <p:nvPicPr>
          <p:cNvPr id="19" name="Рисунок 19" descr="Изображение выглядит как дерево, небо, на открытом воздухе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2C4E97EB-EE62-59EE-572C-CD642E25AB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83" t="7859" r="24186" b="5896"/>
          <a:stretch/>
        </p:blipFill>
        <p:spPr>
          <a:xfrm>
            <a:off x="915930" y="745960"/>
            <a:ext cx="5505848" cy="52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30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32B3B92-7685-2C74-8849-3E1D2A39D893}"/>
              </a:ext>
            </a:extLst>
          </p:cNvPr>
          <p:cNvSpPr/>
          <p:nvPr/>
        </p:nvSpPr>
        <p:spPr>
          <a:xfrm>
            <a:off x="0" y="3369290"/>
            <a:ext cx="12203373" cy="3480179"/>
          </a:xfrm>
          <a:prstGeom prst="rect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F7E80-67F6-079C-B404-885C61E36FEA}"/>
              </a:ext>
            </a:extLst>
          </p:cNvPr>
          <p:cNvSpPr txBox="1"/>
          <p:nvPr/>
        </p:nvSpPr>
        <p:spPr>
          <a:xfrm>
            <a:off x="142163" y="99514"/>
            <a:ext cx="575480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solidFill>
                  <a:srgbClr val="9979C1"/>
                </a:solidFill>
                <a:latin typeface="Bookman Old Style"/>
                <a:cs typeface="Calibri"/>
              </a:rPr>
              <a:t>Портрет</a:t>
            </a:r>
          </a:p>
          <a:p>
            <a:r>
              <a:rPr lang="ru-RU" sz="4000" dirty="0">
                <a:solidFill>
                  <a:srgbClr val="9979C1"/>
                </a:solidFill>
                <a:latin typeface="Bookman Old Style"/>
                <a:cs typeface="Calibri"/>
              </a:rPr>
              <a:t>потребителя</a:t>
            </a:r>
            <a:endParaRPr lang="ru-RU" sz="4000">
              <a:solidFill>
                <a:srgbClr val="9979C1"/>
              </a:solidFill>
              <a:latin typeface="Bookman Old Styl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45C997-4305-7BC0-8036-87A186E399E5}"/>
              </a:ext>
            </a:extLst>
          </p:cNvPr>
          <p:cNvSpPr txBox="1"/>
          <p:nvPr/>
        </p:nvSpPr>
        <p:spPr>
          <a:xfrm>
            <a:off x="-2843" y="1424484"/>
            <a:ext cx="597373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Основная аудитория - дети 9-12 лет </a:t>
            </a:r>
            <a:br>
              <a:rPr lang="ru-RU" sz="2000" dirty="0">
                <a:latin typeface="Gill Sans Nova"/>
                <a:ea typeface="+mn-lt"/>
                <a:cs typeface="+mn-lt"/>
              </a:rPr>
            </a:br>
            <a:br>
              <a:rPr lang="ru-RU" sz="2000" dirty="0">
                <a:latin typeface="Gill Sans Nova"/>
                <a:ea typeface="+mn-lt"/>
                <a:cs typeface="+mn-lt"/>
              </a:rPr>
            </a:br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По данным аналитической фирмы DFC Intelligence, к середине 2020 года видеоиграми в той или иной форме увлекаются почти 3.1 миллиарда человек, то есть около 40 % населения планеты. </a:t>
            </a:r>
            <a:endParaRPr lang="ru-RU" sz="2000" dirty="0">
              <a:solidFill>
                <a:srgbClr val="9979C1"/>
              </a:solidFill>
              <a:latin typeface="Gill Sans Nova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9F7C6-986E-D604-EA9F-F9620EF79ABB}"/>
              </a:ext>
            </a:extLst>
          </p:cNvPr>
          <p:cNvSpPr txBox="1"/>
          <p:nvPr/>
        </p:nvSpPr>
        <p:spPr>
          <a:xfrm>
            <a:off x="943969" y="3559790"/>
            <a:ext cx="4495231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В начальной школе только 17 процентов детей не любят математику, а в 8 классе таких уже 37 процентов. Та же проблема и с естественными науками.</a:t>
            </a:r>
            <a:br>
              <a:rPr lang="ru-RU" sz="20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</a:br>
            <a:br>
              <a:rPr lang="ru-RU" sz="20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</a:br>
            <a:r>
              <a:rPr lang="ru-RU" sz="20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Общий объём рынка видеоигр по состоянию на конец ноября 2022 года составил 184,4 миллиарда долларов.</a:t>
            </a:r>
            <a:endParaRPr lang="ru-RU" sz="2000" dirty="0">
              <a:solidFill>
                <a:srgbClr val="FAF1D6"/>
              </a:solidFill>
              <a:latin typeface="Gill Sans Nova"/>
              <a:cs typeface="Calibri"/>
            </a:endParaRPr>
          </a:p>
          <a:p>
            <a:br>
              <a:rPr lang="en-US" dirty="0"/>
            </a:br>
            <a:endParaRPr lang="en-US" sz="2000" dirty="0">
              <a:solidFill>
                <a:srgbClr val="FAF1D6"/>
              </a:solidFill>
              <a:latin typeface="Gill Sans Nova"/>
              <a:cs typeface="Calibri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14829E1-31B6-BB34-56BF-59811687B9F2}"/>
              </a:ext>
            </a:extLst>
          </p:cNvPr>
          <p:cNvCxnSpPr/>
          <p:nvPr/>
        </p:nvCxnSpPr>
        <p:spPr>
          <a:xfrm flipV="1">
            <a:off x="442699" y="4524516"/>
            <a:ext cx="4549" cy="1724167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77BB6DB7-9223-6AAF-DFE9-71CB822B70D6}"/>
              </a:ext>
            </a:extLst>
          </p:cNvPr>
          <p:cNvSpPr/>
          <p:nvPr/>
        </p:nvSpPr>
        <p:spPr>
          <a:xfrm>
            <a:off x="361098" y="6243850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C202A997-BE6C-631A-45DD-378321C800AF}"/>
              </a:ext>
            </a:extLst>
          </p:cNvPr>
          <p:cNvSpPr/>
          <p:nvPr/>
        </p:nvSpPr>
        <p:spPr>
          <a:xfrm>
            <a:off x="5626858" y="3519985"/>
            <a:ext cx="341195" cy="386686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B636790D-0C95-2D6A-DE3F-799C625185C4}"/>
              </a:ext>
            </a:extLst>
          </p:cNvPr>
          <p:cNvSpPr/>
          <p:nvPr/>
        </p:nvSpPr>
        <p:spPr>
          <a:xfrm>
            <a:off x="2851812" y="96671"/>
            <a:ext cx="341195" cy="386686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5" descr="Изображение выглядит как ступа&#10;&#10;Автоматически созданное описание">
            <a:extLst>
              <a:ext uri="{FF2B5EF4-FFF2-40B4-BE49-F238E27FC236}">
                <a16:creationId xmlns:a16="http://schemas.microsoft.com/office/drawing/2014/main" id="{049B6D1B-C2B7-1A67-C21D-081BC20F61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8" t="343" r="5555" b="399"/>
          <a:stretch/>
        </p:blipFill>
        <p:spPr>
          <a:xfrm>
            <a:off x="6044829" y="8657"/>
            <a:ext cx="6147065" cy="685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35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D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137" y="243840"/>
            <a:ext cx="7114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9979C1"/>
                </a:solidFill>
                <a:latin typeface="Bookman Old Style" panose="02050604050505020204" pitchFamily="18" charset="0"/>
              </a:rPr>
              <a:t>Потенциальный</a:t>
            </a:r>
            <a:r>
              <a:rPr lang="ru-RU" sz="3600" dirty="0">
                <a:latin typeface="Bookman Old Style" panose="02050604050505020204" pitchFamily="18" charset="0"/>
              </a:rPr>
              <a:t> </a:t>
            </a:r>
            <a:r>
              <a:rPr lang="ru-RU" sz="3600" dirty="0">
                <a:solidFill>
                  <a:srgbClr val="9979C1"/>
                </a:solidFill>
                <a:latin typeface="Bookman Old Style" panose="02050604050505020204" pitchFamily="18" charset="0"/>
              </a:rPr>
              <a:t>объём рынка</a:t>
            </a:r>
          </a:p>
        </p:txBody>
      </p:sp>
      <p:sp>
        <p:nvSpPr>
          <p:cNvPr id="3" name="Овал 2"/>
          <p:cNvSpPr/>
          <p:nvPr/>
        </p:nvSpPr>
        <p:spPr>
          <a:xfrm>
            <a:off x="371789" y="1306286"/>
            <a:ext cx="5104562" cy="5124659"/>
          </a:xfrm>
          <a:prstGeom prst="ellipse">
            <a:avLst/>
          </a:prstGeom>
          <a:solidFill>
            <a:srgbClr val="F07BBB"/>
          </a:solidFill>
          <a:ln>
            <a:solidFill>
              <a:srgbClr val="F07B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74244" y="2280976"/>
            <a:ext cx="4499651" cy="4149969"/>
          </a:xfrm>
          <a:prstGeom prst="ellipse">
            <a:avLst/>
          </a:prstGeom>
          <a:solidFill>
            <a:srgbClr val="F1A1CF"/>
          </a:solidFill>
          <a:ln>
            <a:solidFill>
              <a:srgbClr val="F1A1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1181685" y="3114989"/>
            <a:ext cx="3486778" cy="3315956"/>
          </a:xfrm>
          <a:prstGeom prst="ellipse">
            <a:avLst/>
          </a:prstGeom>
          <a:solidFill>
            <a:srgbClr val="F2BCD7"/>
          </a:solidFill>
          <a:ln w="38100">
            <a:solidFill>
              <a:srgbClr val="F2BC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602711" y="4029389"/>
            <a:ext cx="2642716" cy="2401556"/>
          </a:xfrm>
          <a:prstGeom prst="ellipse">
            <a:avLst/>
          </a:prstGeom>
          <a:solidFill>
            <a:srgbClr val="F9DFEC"/>
          </a:solidFill>
          <a:ln w="38100">
            <a:solidFill>
              <a:srgbClr val="F9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76350" y="1077630"/>
            <a:ext cx="6631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79C1"/>
                </a:solidFill>
                <a:latin typeface="Gill Sans Nova"/>
              </a:rPr>
              <a:t>PAM (Potential Available Market) – 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около </a:t>
            </a:r>
            <a:r>
              <a:rPr lang="en-US" dirty="0">
                <a:solidFill>
                  <a:srgbClr val="9979C1"/>
                </a:solidFill>
                <a:latin typeface="Gill Sans Nova"/>
              </a:rPr>
              <a:t>35 000 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школьников</a:t>
            </a:r>
          </a:p>
          <a:p>
            <a:r>
              <a:rPr lang="ru-RU" dirty="0">
                <a:solidFill>
                  <a:srgbClr val="9979C1"/>
                </a:solidFill>
                <a:latin typeface="Gill Sans Nova"/>
              </a:rPr>
              <a:t>средних классов в Ижевске на 2023 год Средняя стоимость </a:t>
            </a:r>
          </a:p>
          <a:p>
            <a:r>
              <a:rPr lang="ru-RU" dirty="0">
                <a:solidFill>
                  <a:srgbClr val="9979C1"/>
                </a:solidFill>
                <a:latin typeface="Gill Sans Nova"/>
              </a:rPr>
              <a:t>игры 300 рублей. </a:t>
            </a:r>
            <a:r>
              <a:rPr lang="en-US" dirty="0">
                <a:solidFill>
                  <a:srgbClr val="9979C1"/>
                </a:solidFill>
                <a:latin typeface="Gill Sans Nova"/>
              </a:rPr>
              <a:t>PAM 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будет равно </a:t>
            </a:r>
          </a:p>
          <a:p>
            <a:r>
              <a:rPr lang="ru-RU" dirty="0">
                <a:solidFill>
                  <a:srgbClr val="9979C1"/>
                </a:solidFill>
                <a:latin typeface="Gill Sans Nova"/>
              </a:rPr>
              <a:t>35 000 * 300 = 10 500 000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0209" y="2514824"/>
            <a:ext cx="6523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79C1"/>
                </a:solidFill>
                <a:latin typeface="Gill Sans Nova"/>
              </a:rPr>
              <a:t>TAM (Total Addressable Market) -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 около 30% не готовы платить деньги за игру. Тогда </a:t>
            </a:r>
            <a:r>
              <a:rPr lang="en-US" dirty="0">
                <a:solidFill>
                  <a:srgbClr val="9979C1"/>
                </a:solidFill>
                <a:latin typeface="Gill Sans Nova"/>
              </a:rPr>
              <a:t>TAM 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составит около 7 350 000</a:t>
            </a:r>
          </a:p>
          <a:p>
            <a:endParaRPr lang="ru-RU" dirty="0">
              <a:solidFill>
                <a:srgbClr val="9979C1"/>
              </a:solidFill>
              <a:latin typeface="Gill Sans Nov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7590" y="3595691"/>
            <a:ext cx="65780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79C1"/>
                </a:solidFill>
                <a:latin typeface="Gill Sans Nova"/>
              </a:rPr>
              <a:t>SAM (Serviceable Available Market) –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 только 15% школьников покупают игры самостоятельно. Помимо этого ещё около 25% родители покупают игры своим детям. Тогда </a:t>
            </a:r>
            <a:r>
              <a:rPr lang="en-US" dirty="0">
                <a:solidFill>
                  <a:srgbClr val="9979C1"/>
                </a:solidFill>
                <a:latin typeface="Gill Sans Nova"/>
              </a:rPr>
              <a:t>S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А</a:t>
            </a:r>
            <a:r>
              <a:rPr lang="en-US" dirty="0">
                <a:solidFill>
                  <a:srgbClr val="9979C1"/>
                </a:solidFill>
                <a:latin typeface="Gill Sans Nova"/>
              </a:rPr>
              <a:t>M 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составит 4 200 000</a:t>
            </a:r>
          </a:p>
          <a:p>
            <a:r>
              <a:rPr lang="ru-RU" dirty="0">
                <a:solidFill>
                  <a:srgbClr val="9979C1"/>
                </a:solidFill>
                <a:latin typeface="Gill Sans Nova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7590" y="5032885"/>
            <a:ext cx="6523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79C1"/>
                </a:solidFill>
                <a:latin typeface="Gill Sans Nova"/>
              </a:rPr>
              <a:t>SOM (Serviceable &amp; Obtainable Market) –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 только один из трёх школьников (родителей)  готовы приобрести нашу игру. Тогда </a:t>
            </a:r>
            <a:r>
              <a:rPr lang="en-US" dirty="0">
                <a:solidFill>
                  <a:srgbClr val="9979C1"/>
                </a:solidFill>
                <a:latin typeface="Gill Sans Nova"/>
              </a:rPr>
              <a:t>SOM </a:t>
            </a:r>
            <a:r>
              <a:rPr lang="ru-RU" dirty="0">
                <a:solidFill>
                  <a:srgbClr val="9979C1"/>
                </a:solidFill>
                <a:latin typeface="Gill Sans Nova"/>
              </a:rPr>
              <a:t>составит 3 150 000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80492" y="1677794"/>
            <a:ext cx="1497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E9D7FA"/>
                </a:solidFill>
              </a:rPr>
              <a:t>PAM</a:t>
            </a:r>
            <a:endParaRPr lang="ru-RU" dirty="0">
              <a:solidFill>
                <a:srgbClr val="E9D7FA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19530" y="2537600"/>
            <a:ext cx="609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E9D7FA"/>
                </a:solidFill>
              </a:rPr>
              <a:t>TAM</a:t>
            </a:r>
            <a:endParaRPr lang="ru-RU" dirty="0">
              <a:solidFill>
                <a:srgbClr val="E9D7FA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19530" y="3450379"/>
            <a:ext cx="619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7BBB"/>
                </a:solidFill>
              </a:rPr>
              <a:t>SAM</a:t>
            </a:r>
            <a:endParaRPr lang="ru-RU" dirty="0">
              <a:solidFill>
                <a:srgbClr val="F07BBB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19530" y="5045501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7BBB"/>
                </a:solidFill>
              </a:rPr>
              <a:t>SOM</a:t>
            </a:r>
            <a:endParaRPr lang="ru-RU" dirty="0">
              <a:solidFill>
                <a:srgbClr val="F07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295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B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266A21-1429-F44A-D3F4-1CEC3F88897F}"/>
              </a:ext>
            </a:extLst>
          </p:cNvPr>
          <p:cNvSpPr/>
          <p:nvPr/>
        </p:nvSpPr>
        <p:spPr>
          <a:xfrm>
            <a:off x="113731" y="156380"/>
            <a:ext cx="5720686" cy="6550925"/>
          </a:xfrm>
          <a:prstGeom prst="rect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4E7A87-DDD5-72ED-89DE-FAA393764DB2}"/>
              </a:ext>
            </a:extLst>
          </p:cNvPr>
          <p:cNvSpPr/>
          <p:nvPr/>
        </p:nvSpPr>
        <p:spPr>
          <a:xfrm>
            <a:off x="5970895" y="227462"/>
            <a:ext cx="3059373" cy="2900149"/>
          </a:xfrm>
          <a:prstGeom prst="rect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4C4148-6B4A-C39B-0178-51FDEA574C8F}"/>
              </a:ext>
            </a:extLst>
          </p:cNvPr>
          <p:cNvSpPr txBox="1"/>
          <p:nvPr/>
        </p:nvSpPr>
        <p:spPr>
          <a:xfrm>
            <a:off x="6168835" y="3378533"/>
            <a:ext cx="441670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>
                <a:solidFill>
                  <a:srgbClr val="9979C1"/>
                </a:solidFill>
                <a:latin typeface="Bookman Old Style"/>
                <a:cs typeface="Calibri"/>
              </a:rPr>
              <a:t>Процесс </a:t>
            </a:r>
            <a:endParaRPr lang="ru-RU" dirty="0">
              <a:solidFill>
                <a:srgbClr val="9979C1"/>
              </a:solidFill>
              <a:cs typeface="Calibri"/>
            </a:endParaRPr>
          </a:p>
          <a:p>
            <a:r>
              <a:rPr lang="ru-RU" sz="3600" dirty="0">
                <a:solidFill>
                  <a:srgbClr val="9979C1"/>
                </a:solidFill>
                <a:latin typeface="Bookman Old Style"/>
                <a:cs typeface="Calibri"/>
              </a:rPr>
              <a:t>Оказания услуги</a:t>
            </a:r>
            <a:endParaRPr lang="ru-RU" dirty="0">
              <a:solidFill>
                <a:srgbClr val="9979C1"/>
              </a:solidFill>
              <a:cs typeface="Calibri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693C427-B197-CBCE-D6C0-790979FFC0BA}"/>
              </a:ext>
            </a:extLst>
          </p:cNvPr>
          <p:cNvSpPr/>
          <p:nvPr/>
        </p:nvSpPr>
        <p:spPr>
          <a:xfrm>
            <a:off x="9311753" y="284327"/>
            <a:ext cx="2490716" cy="2456597"/>
          </a:xfrm>
          <a:prstGeom prst="ellipse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6DAB2E1-086B-F357-0CE0-DF3588AB9AF9}"/>
              </a:ext>
            </a:extLst>
          </p:cNvPr>
          <p:cNvCxnSpPr/>
          <p:nvPr/>
        </p:nvCxnSpPr>
        <p:spPr>
          <a:xfrm flipV="1">
            <a:off x="11542878" y="4968068"/>
            <a:ext cx="15922" cy="1451212"/>
          </a:xfrm>
          <a:prstGeom prst="straightConnector1">
            <a:avLst/>
          </a:prstGeom>
          <a:ln>
            <a:solidFill>
              <a:srgbClr val="997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A700DD6F-CFA9-49B2-758B-1324BDC45524}"/>
              </a:ext>
            </a:extLst>
          </p:cNvPr>
          <p:cNvSpPr/>
          <p:nvPr/>
        </p:nvSpPr>
        <p:spPr>
          <a:xfrm>
            <a:off x="11472650" y="6414447"/>
            <a:ext cx="170596" cy="170597"/>
          </a:xfrm>
          <a:prstGeom prst="ellipse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520C7B-0D63-5A92-7E10-CA44BF77FD8A}"/>
              </a:ext>
            </a:extLst>
          </p:cNvPr>
          <p:cNvSpPr txBox="1"/>
          <p:nvPr/>
        </p:nvSpPr>
        <p:spPr>
          <a:xfrm>
            <a:off x="6070410" y="4549253"/>
            <a:ext cx="4947313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~Привлечение клиентов</a:t>
            </a:r>
            <a:b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</a:br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~Выявление потребности </a:t>
            </a:r>
            <a:b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</a:br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~Подбор уровней(в игре)</a:t>
            </a:r>
            <a:b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</a:br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~Прохождение уровней</a:t>
            </a:r>
            <a:b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</a:br>
            <a:r>
              <a:rPr lang="ru-RU" sz="2000" dirty="0">
                <a:solidFill>
                  <a:srgbClr val="9979C1"/>
                </a:solidFill>
                <a:latin typeface="Gill Sans Nova"/>
                <a:ea typeface="+mn-lt"/>
                <a:cs typeface="+mn-lt"/>
              </a:rPr>
              <a:t>~Работа с отзывами</a:t>
            </a:r>
            <a:endParaRPr lang="ru-RU" sz="2000" dirty="0">
              <a:solidFill>
                <a:srgbClr val="9979C1"/>
              </a:solidFill>
              <a:latin typeface="Gill Sans Nova"/>
              <a:cs typeface="Calibri"/>
            </a:endParaRPr>
          </a:p>
        </p:txBody>
      </p:sp>
      <p:sp>
        <p:nvSpPr>
          <p:cNvPr id="12" name="Звезда: 4 точки 11">
            <a:extLst>
              <a:ext uri="{FF2B5EF4-FFF2-40B4-BE49-F238E27FC236}">
                <a16:creationId xmlns:a16="http://schemas.microsoft.com/office/drawing/2014/main" id="{F4CD0535-2398-39CF-911B-0376B0048C8A}"/>
              </a:ext>
            </a:extLst>
          </p:cNvPr>
          <p:cNvSpPr/>
          <p:nvPr/>
        </p:nvSpPr>
        <p:spPr>
          <a:xfrm>
            <a:off x="9891782" y="597089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2F3B43E2-0113-76A6-C7B6-00C13D7514B5}"/>
              </a:ext>
            </a:extLst>
          </p:cNvPr>
          <p:cNvSpPr/>
          <p:nvPr/>
        </p:nvSpPr>
        <p:spPr>
          <a:xfrm>
            <a:off x="10801632" y="4316103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4" descr="Изображение выглядит как текст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C719C975-57AD-307D-6ABD-1DE7D6FB5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8" t="2883" r="27602" b="2725"/>
          <a:stretch/>
        </p:blipFill>
        <p:spPr>
          <a:xfrm>
            <a:off x="107831" y="146908"/>
            <a:ext cx="5726598" cy="6567881"/>
          </a:xfrm>
          <a:prstGeom prst="rect">
            <a:avLst/>
          </a:prstGeom>
        </p:spPr>
      </p:pic>
      <p:pic>
        <p:nvPicPr>
          <p:cNvPr id="15" name="Рисунок 15" descr="Изображение выглядит как фиолетовый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E5FACBBC-C20C-48D4-1AD4-3E47DC72B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358" y="147035"/>
            <a:ext cx="3054439" cy="302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22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742CDA1-2849-442B-1716-6A443E356D0C}"/>
              </a:ext>
            </a:extLst>
          </p:cNvPr>
          <p:cNvCxnSpPr/>
          <p:nvPr/>
        </p:nvCxnSpPr>
        <p:spPr>
          <a:xfrm>
            <a:off x="-81886" y="355979"/>
            <a:ext cx="12344399" cy="15922"/>
          </a:xfrm>
          <a:prstGeom prst="straightConnector1">
            <a:avLst/>
          </a:prstGeom>
          <a:ln>
            <a:solidFill>
              <a:srgbClr val="997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D0A51787-A425-5AA8-D6E6-E5FFB4AE104D}"/>
              </a:ext>
            </a:extLst>
          </p:cNvPr>
          <p:cNvSpPr/>
          <p:nvPr/>
        </p:nvSpPr>
        <p:spPr>
          <a:xfrm>
            <a:off x="96671" y="528850"/>
            <a:ext cx="3730387" cy="3730387"/>
          </a:xfrm>
          <a:prstGeom prst="ellipse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9979C1"/>
              </a:solidFill>
              <a:latin typeface="Bookman Old Style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CA6EE-D48C-EC19-270E-926906427404}"/>
              </a:ext>
            </a:extLst>
          </p:cNvPr>
          <p:cNvSpPr txBox="1"/>
          <p:nvPr/>
        </p:nvSpPr>
        <p:spPr>
          <a:xfrm>
            <a:off x="99515" y="1961865"/>
            <a:ext cx="387823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dirty="0">
                <a:solidFill>
                  <a:srgbClr val="78419D"/>
                </a:solidFill>
                <a:latin typeface="Bookman Old Style"/>
                <a:cs typeface="Calibri"/>
              </a:rPr>
              <a:t>Организационный </a:t>
            </a:r>
            <a:endParaRPr lang="ru-RU" dirty="0">
              <a:solidFill>
                <a:srgbClr val="78419D"/>
              </a:solidFill>
              <a:cs typeface="Calibri"/>
            </a:endParaRPr>
          </a:p>
          <a:p>
            <a:pPr algn="ctr"/>
            <a:r>
              <a:rPr lang="ru-RU" sz="2800" dirty="0">
                <a:solidFill>
                  <a:srgbClr val="78419D"/>
                </a:solidFill>
                <a:latin typeface="Bookman Old Style"/>
                <a:cs typeface="Calibri"/>
              </a:rPr>
              <a:t>план</a:t>
            </a:r>
          </a:p>
        </p:txBody>
      </p:sp>
      <p:sp>
        <p:nvSpPr>
          <p:cNvPr id="7" name="Звезда: 4 точки 6">
            <a:extLst>
              <a:ext uri="{FF2B5EF4-FFF2-40B4-BE49-F238E27FC236}">
                <a16:creationId xmlns:a16="http://schemas.microsoft.com/office/drawing/2014/main" id="{9CD88313-9556-2F28-F6CA-064D20843FE9}"/>
              </a:ext>
            </a:extLst>
          </p:cNvPr>
          <p:cNvSpPr/>
          <p:nvPr/>
        </p:nvSpPr>
        <p:spPr>
          <a:xfrm>
            <a:off x="99513" y="528850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везда: 4 точки 8">
            <a:extLst>
              <a:ext uri="{FF2B5EF4-FFF2-40B4-BE49-F238E27FC236}">
                <a16:creationId xmlns:a16="http://schemas.microsoft.com/office/drawing/2014/main" id="{C74E39FF-8F43-7BEF-5D5E-57B32F182714}"/>
              </a:ext>
            </a:extLst>
          </p:cNvPr>
          <p:cNvSpPr/>
          <p:nvPr/>
        </p:nvSpPr>
        <p:spPr>
          <a:xfrm>
            <a:off x="5877066" y="6056193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2EF2D06-5FAC-8B7D-2CA0-04DA1D34E3CD}"/>
              </a:ext>
            </a:extLst>
          </p:cNvPr>
          <p:cNvSpPr/>
          <p:nvPr/>
        </p:nvSpPr>
        <p:spPr>
          <a:xfrm>
            <a:off x="4987119" y="3647933"/>
            <a:ext cx="3013880" cy="3104865"/>
          </a:xfrm>
          <a:prstGeom prst="ellipse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7EFC93-D4A2-0D52-5E91-AD825453D079}"/>
              </a:ext>
            </a:extLst>
          </p:cNvPr>
          <p:cNvSpPr txBox="1"/>
          <p:nvPr/>
        </p:nvSpPr>
        <p:spPr>
          <a:xfrm>
            <a:off x="315603" y="4348987"/>
            <a:ext cx="4421305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78419D"/>
                </a:solidFill>
                <a:latin typeface="Gill Sans Nova"/>
                <a:cs typeface="Calibri"/>
              </a:rPr>
              <a:t>Выбрана организационно правовая форма - ООО</a:t>
            </a:r>
            <a:endParaRPr lang="ru-RU" dirty="0">
              <a:solidFill>
                <a:srgbClr val="78419D"/>
              </a:solidFill>
            </a:endParaRPr>
          </a:p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Выбранная система налогообложения УСН 15%</a:t>
            </a:r>
            <a:endParaRPr lang="ru-RU" sz="2400" dirty="0">
              <a:solidFill>
                <a:srgbClr val="78419D"/>
              </a:solidFill>
              <a:latin typeface="Gill Sans Nova"/>
            </a:endParaRPr>
          </a:p>
        </p:txBody>
      </p:sp>
      <p:pic>
        <p:nvPicPr>
          <p:cNvPr id="13" name="Рисунок 13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63A05F39-A9D1-9577-90E2-6820495385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37" t="-212" r="9434" b="4894"/>
          <a:stretch/>
        </p:blipFill>
        <p:spPr>
          <a:xfrm>
            <a:off x="6497921" y="151544"/>
            <a:ext cx="5590770" cy="654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14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88B625B-9404-5F98-FA57-58B2E73DA723}"/>
              </a:ext>
            </a:extLst>
          </p:cNvPr>
          <p:cNvSpPr/>
          <p:nvPr/>
        </p:nvSpPr>
        <p:spPr>
          <a:xfrm>
            <a:off x="6030604" y="-2844"/>
            <a:ext cx="3036627" cy="6858000"/>
          </a:xfrm>
          <a:prstGeom prst="rect">
            <a:avLst/>
          </a:prstGeom>
          <a:solidFill>
            <a:srgbClr val="DEB1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~Скидки в зависимости от количества людей в классе:</a:t>
            </a:r>
          </a:p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15-20 человек - 300</a:t>
            </a:r>
          </a:p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20-25 человек - 250</a:t>
            </a:r>
          </a:p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От 25 человек - 200</a:t>
            </a:r>
          </a:p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~Электронная форма оплаты</a:t>
            </a:r>
          </a:p>
          <a:p>
            <a:r>
              <a:rPr lang="ru-RU" sz="2400" dirty="0">
                <a:solidFill>
                  <a:srgbClr val="78419D"/>
                </a:solidFill>
                <a:latin typeface="Gill Sans Nova"/>
                <a:cs typeface="Calibri" panose="020F0502020204030204"/>
              </a:rPr>
              <a:t>~Оплата сразу всей суммы</a:t>
            </a:r>
          </a:p>
          <a:p>
            <a:endParaRPr lang="ru-RU" sz="2400" dirty="0">
              <a:solidFill>
                <a:srgbClr val="78419D"/>
              </a:solidFill>
              <a:latin typeface="Gill Sans Nova"/>
              <a:cs typeface="Calibri" panose="020F0502020204030204"/>
            </a:endParaRPr>
          </a:p>
          <a:p>
            <a:endParaRPr lang="ru-RU" dirty="0">
              <a:solidFill>
                <a:srgbClr val="78419D"/>
              </a:solidFill>
              <a:cs typeface="Calibri" panose="020F0502020204030204"/>
            </a:endParaRPr>
          </a:p>
          <a:p>
            <a:endParaRPr lang="ru-RU" dirty="0">
              <a:solidFill>
                <a:srgbClr val="78419D"/>
              </a:solidFill>
              <a:cs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0BB846-F3B2-6C82-9DE4-442B6315262D}"/>
              </a:ext>
            </a:extLst>
          </p:cNvPr>
          <p:cNvSpPr/>
          <p:nvPr/>
        </p:nvSpPr>
        <p:spPr>
          <a:xfrm>
            <a:off x="2976917" y="0"/>
            <a:ext cx="3116239" cy="6858000"/>
          </a:xfrm>
          <a:prstGeom prst="rect">
            <a:avLst/>
          </a:prstGeom>
          <a:solidFill>
            <a:srgbClr val="FCB7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78419D"/>
                </a:solidFill>
                <a:latin typeface="Gill Sans Nova"/>
                <a:cs typeface="Calibri"/>
              </a:rPr>
              <a:t>~Мобильная игра</a:t>
            </a:r>
          </a:p>
          <a:p>
            <a:pPr algn="ctr"/>
            <a:r>
              <a:rPr lang="ru-RU" sz="2400" dirty="0">
                <a:solidFill>
                  <a:srgbClr val="78419D"/>
                </a:solidFill>
                <a:latin typeface="Gill Sans Nova"/>
                <a:cs typeface="Calibri"/>
              </a:rPr>
              <a:t>~3 Тарифа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3948AF-8370-5744-63A7-069337214EF3}"/>
              </a:ext>
            </a:extLst>
          </p:cNvPr>
          <p:cNvSpPr/>
          <p:nvPr/>
        </p:nvSpPr>
        <p:spPr>
          <a:xfrm>
            <a:off x="9027424" y="-1"/>
            <a:ext cx="3161731" cy="6858000"/>
          </a:xfrm>
          <a:prstGeom prst="rect">
            <a:avLst/>
          </a:prstGeom>
          <a:solidFill>
            <a:srgbClr val="9979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~Реклама</a:t>
            </a:r>
            <a:b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</a:br>
            <a: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~Через группы в </a:t>
            </a:r>
            <a:r>
              <a:rPr lang="ru-RU" sz="2400" dirty="0" err="1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вк</a:t>
            </a:r>
            <a: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, канал </a:t>
            </a:r>
            <a:r>
              <a:rPr lang="ru-RU" sz="2400" dirty="0" err="1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тг</a:t>
            </a:r>
            <a: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 и </a:t>
            </a:r>
            <a:r>
              <a:rPr lang="ru-RU" sz="2400" dirty="0" err="1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тд</a:t>
            </a:r>
            <a:b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</a:br>
            <a:r>
              <a:rPr lang="ru-RU" sz="2400" dirty="0">
                <a:solidFill>
                  <a:srgbClr val="FAF1D6"/>
                </a:solidFill>
                <a:latin typeface="Gill Sans Nova"/>
                <a:ea typeface="+mn-lt"/>
                <a:cs typeface="+mn-lt"/>
              </a:rPr>
              <a:t>~Выставки и игровые мероприятия</a:t>
            </a:r>
            <a:endParaRPr lang="ru-RU" dirty="0">
              <a:solidFill>
                <a:srgbClr val="FAF1D6"/>
              </a:solidFill>
              <a:latin typeface="Gill Sans Nov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D76C105-4AC1-283D-BD45-4EF55DC8CE90}"/>
              </a:ext>
            </a:extLst>
          </p:cNvPr>
          <p:cNvSpPr/>
          <p:nvPr/>
        </p:nvSpPr>
        <p:spPr>
          <a:xfrm>
            <a:off x="127947" y="85298"/>
            <a:ext cx="3787253" cy="3866865"/>
          </a:xfrm>
          <a:prstGeom prst="ellipse">
            <a:avLst/>
          </a:prstGeom>
          <a:noFill/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9EABD0-930B-D1BF-AE05-C9604BC9B13B}"/>
              </a:ext>
            </a:extLst>
          </p:cNvPr>
          <p:cNvSpPr txBox="1"/>
          <p:nvPr/>
        </p:nvSpPr>
        <p:spPr>
          <a:xfrm>
            <a:off x="122261" y="1566648"/>
            <a:ext cx="402893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>
                <a:solidFill>
                  <a:srgbClr val="78419D"/>
                </a:solidFill>
                <a:latin typeface="Bookman Old Style"/>
                <a:cs typeface="Calibri"/>
              </a:rPr>
              <a:t>Маркетинговый план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24C687-D9D1-B9C8-7086-15560C03BD0F}"/>
              </a:ext>
            </a:extLst>
          </p:cNvPr>
          <p:cNvSpPr txBox="1"/>
          <p:nvPr/>
        </p:nvSpPr>
        <p:spPr>
          <a:xfrm>
            <a:off x="85298" y="3923731"/>
            <a:ext cx="2857500" cy="2154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 dirty="0">
                <a:solidFill>
                  <a:srgbClr val="78419D"/>
                </a:solidFill>
                <a:latin typeface="Bookman Old Style"/>
                <a:cs typeface="Calibri"/>
              </a:rPr>
              <a:t>Место</a:t>
            </a:r>
          </a:p>
          <a:p>
            <a:r>
              <a:rPr lang="ru-RU" sz="2800" dirty="0">
                <a:solidFill>
                  <a:srgbClr val="78419D"/>
                </a:solidFill>
                <a:latin typeface="Gill Sans Nova"/>
                <a:cs typeface="Calibri"/>
              </a:rPr>
              <a:t>~</a:t>
            </a:r>
            <a:r>
              <a:rPr lang="ru-RU" sz="2800" dirty="0">
                <a:solidFill>
                  <a:srgbClr val="78419D"/>
                </a:solidFill>
                <a:latin typeface="Gill Sans Nova"/>
                <a:ea typeface="+mn-lt"/>
                <a:cs typeface="+mn-lt"/>
              </a:rPr>
              <a:t>Интернет, </a:t>
            </a:r>
            <a:endParaRPr lang="en-US" sz="2800" dirty="0">
              <a:solidFill>
                <a:srgbClr val="78419D"/>
              </a:solidFill>
              <a:latin typeface="Calibri" panose="020F0502020204030204"/>
              <a:ea typeface="+mn-lt"/>
              <a:cs typeface="+mn-lt"/>
            </a:endParaRPr>
          </a:p>
          <a:p>
            <a:r>
              <a:rPr lang="ru-RU" sz="2800" dirty="0">
                <a:solidFill>
                  <a:srgbClr val="78419D"/>
                </a:solidFill>
                <a:latin typeface="Gill Sans Nova"/>
                <a:ea typeface="+mn-lt"/>
                <a:cs typeface="+mn-lt"/>
              </a:rPr>
              <a:t>~Соц. сети </a:t>
            </a:r>
            <a:endParaRPr lang="en-US" sz="2800" dirty="0">
              <a:solidFill>
                <a:srgbClr val="78419D"/>
              </a:solidFill>
              <a:latin typeface="Calibri" panose="020F0502020204030204"/>
              <a:ea typeface="+mn-lt"/>
              <a:cs typeface="+mn-lt"/>
            </a:endParaRPr>
          </a:p>
          <a:p>
            <a:r>
              <a:rPr lang="ru-RU" sz="2800" dirty="0">
                <a:solidFill>
                  <a:srgbClr val="78419D"/>
                </a:solidFill>
                <a:latin typeface="Gill Sans Nova"/>
                <a:ea typeface="+mn-lt"/>
                <a:cs typeface="+mn-lt"/>
              </a:rPr>
              <a:t>и </a:t>
            </a:r>
            <a:r>
              <a:rPr lang="ru-RU" sz="2800" dirty="0" err="1">
                <a:solidFill>
                  <a:srgbClr val="78419D"/>
                </a:solidFill>
                <a:latin typeface="Gill Sans Nova"/>
                <a:ea typeface="+mn-lt"/>
                <a:cs typeface="+mn-lt"/>
              </a:rPr>
              <a:t>тд</a:t>
            </a:r>
            <a:br>
              <a:rPr lang="en-US" dirty="0">
                <a:solidFill>
                  <a:srgbClr val="78419D"/>
                </a:solidFill>
              </a:rPr>
            </a:br>
            <a:endParaRPr lang="en-US" dirty="0">
              <a:solidFill>
                <a:srgbClr val="78419D"/>
              </a:solidFill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76D832-7F83-F905-F4C7-25A2AE24CF02}"/>
              </a:ext>
            </a:extLst>
          </p:cNvPr>
          <p:cNvSpPr txBox="1"/>
          <p:nvPr/>
        </p:nvSpPr>
        <p:spPr>
          <a:xfrm>
            <a:off x="3104864" y="136477"/>
            <a:ext cx="2829067" cy="5961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>
                <a:solidFill>
                  <a:srgbClr val="78419D"/>
                </a:solidFill>
                <a:latin typeface="Bookman Old Style"/>
                <a:cs typeface="Calibri"/>
              </a:rPr>
              <a:t>Товар</a:t>
            </a:r>
            <a:endParaRPr lang="ru-RU" dirty="0">
              <a:solidFill>
                <a:srgbClr val="78419D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E49210-B304-54DC-4C84-C4280E9DB915}"/>
              </a:ext>
            </a:extLst>
          </p:cNvPr>
          <p:cNvSpPr txBox="1"/>
          <p:nvPr/>
        </p:nvSpPr>
        <p:spPr>
          <a:xfrm>
            <a:off x="6144335" y="82454"/>
            <a:ext cx="282906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>
                <a:solidFill>
                  <a:srgbClr val="78419D"/>
                </a:solidFill>
                <a:latin typeface="Bookman Old Style"/>
                <a:cs typeface="Calibri"/>
              </a:rPr>
              <a:t>Цена</a:t>
            </a:r>
            <a:endParaRPr lang="ru-RU" sz="3200" dirty="0">
              <a:solidFill>
                <a:srgbClr val="78419D"/>
              </a:solidFill>
              <a:latin typeface="Bookman Old Styl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4D7464-76EF-827B-486D-B3CEE8DBBD89}"/>
              </a:ext>
            </a:extLst>
          </p:cNvPr>
          <p:cNvSpPr txBox="1"/>
          <p:nvPr/>
        </p:nvSpPr>
        <p:spPr>
          <a:xfrm>
            <a:off x="9027426" y="130791"/>
            <a:ext cx="3070745" cy="5653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000" dirty="0">
                <a:solidFill>
                  <a:srgbClr val="FAF1D6"/>
                </a:solidFill>
                <a:latin typeface="Bookman Old Style"/>
                <a:cs typeface="Calibri"/>
              </a:rPr>
              <a:t>Продвижение</a:t>
            </a:r>
            <a:endParaRPr lang="ru-RU" dirty="0">
              <a:solidFill>
                <a:srgbClr val="FAF1D6"/>
              </a:solidFill>
            </a:endParaRPr>
          </a:p>
        </p:txBody>
      </p: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D382DCD5-4BE6-5337-4F03-2F27BAD452A8}"/>
              </a:ext>
            </a:extLst>
          </p:cNvPr>
          <p:cNvSpPr/>
          <p:nvPr/>
        </p:nvSpPr>
        <p:spPr>
          <a:xfrm>
            <a:off x="3045155" y="5134969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везда: 4 точки 14">
            <a:extLst>
              <a:ext uri="{FF2B5EF4-FFF2-40B4-BE49-F238E27FC236}">
                <a16:creationId xmlns:a16="http://schemas.microsoft.com/office/drawing/2014/main" id="{7BF51444-883F-DB79-D424-1530B619CCA9}"/>
              </a:ext>
            </a:extLst>
          </p:cNvPr>
          <p:cNvSpPr/>
          <p:nvPr/>
        </p:nvSpPr>
        <p:spPr>
          <a:xfrm>
            <a:off x="6445722" y="381000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A1845B03-834F-62E8-81EF-F920263E7BBB}"/>
              </a:ext>
            </a:extLst>
          </p:cNvPr>
          <p:cNvSpPr/>
          <p:nvPr/>
        </p:nvSpPr>
        <p:spPr>
          <a:xfrm>
            <a:off x="10608289" y="2337178"/>
            <a:ext cx="432180" cy="477671"/>
          </a:xfrm>
          <a:prstGeom prst="star4">
            <a:avLst/>
          </a:prstGeom>
          <a:solidFill>
            <a:srgbClr val="DEB1D6"/>
          </a:solidFill>
          <a:ln>
            <a:solidFill>
              <a:srgbClr val="DEB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69FF2A6E-2830-C7B7-7DD2-DF4C7B9CE156}"/>
              </a:ext>
            </a:extLst>
          </p:cNvPr>
          <p:cNvSpPr/>
          <p:nvPr/>
        </p:nvSpPr>
        <p:spPr>
          <a:xfrm>
            <a:off x="133632" y="164910"/>
            <a:ext cx="432180" cy="477671"/>
          </a:xfrm>
          <a:prstGeom prst="star4">
            <a:avLst/>
          </a:prstGeom>
          <a:solidFill>
            <a:srgbClr val="9979C1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42C985DE-81B0-B8A8-B273-2EBBDEC34E51}"/>
              </a:ext>
            </a:extLst>
          </p:cNvPr>
          <p:cNvCxnSpPr/>
          <p:nvPr/>
        </p:nvCxnSpPr>
        <p:spPr>
          <a:xfrm flipH="1" flipV="1">
            <a:off x="11911367" y="5002187"/>
            <a:ext cx="18197" cy="1462585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66DF7384-21D0-768E-BCFE-B6962A0D7000}"/>
              </a:ext>
            </a:extLst>
          </p:cNvPr>
          <p:cNvSpPr/>
          <p:nvPr/>
        </p:nvSpPr>
        <p:spPr>
          <a:xfrm>
            <a:off x="11859337" y="6437193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733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79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159CB7E3-0025-DBD7-B7DE-14254C590CC6}"/>
              </a:ext>
            </a:extLst>
          </p:cNvPr>
          <p:cNvSpPr/>
          <p:nvPr/>
        </p:nvSpPr>
        <p:spPr>
          <a:xfrm>
            <a:off x="4301887" y="62551"/>
            <a:ext cx="1887941" cy="1990298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FCF37C-42AF-45E2-5887-BABCDC8DD799}"/>
              </a:ext>
            </a:extLst>
          </p:cNvPr>
          <p:cNvSpPr/>
          <p:nvPr/>
        </p:nvSpPr>
        <p:spPr>
          <a:xfrm>
            <a:off x="11080277" y="1421641"/>
            <a:ext cx="1103192" cy="3229970"/>
          </a:xfrm>
          <a:prstGeom prst="rect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40401D5-0EDF-4CD8-333E-1365A412102D}"/>
              </a:ext>
            </a:extLst>
          </p:cNvPr>
          <p:cNvCxnSpPr/>
          <p:nvPr/>
        </p:nvCxnSpPr>
        <p:spPr>
          <a:xfrm flipH="1" flipV="1">
            <a:off x="11911367" y="5002187"/>
            <a:ext cx="18197" cy="1462585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C4C00928-F70F-9A4E-6B64-12F29ED8E9E8}"/>
              </a:ext>
            </a:extLst>
          </p:cNvPr>
          <p:cNvSpPr/>
          <p:nvPr/>
        </p:nvSpPr>
        <p:spPr>
          <a:xfrm>
            <a:off x="11859337" y="6437193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051722A-9AD5-4118-958F-3D7DB1A3E8D7}"/>
              </a:ext>
            </a:extLst>
          </p:cNvPr>
          <p:cNvCxnSpPr/>
          <p:nvPr/>
        </p:nvCxnSpPr>
        <p:spPr>
          <a:xfrm>
            <a:off x="-161498" y="2152934"/>
            <a:ext cx="12344399" cy="4549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86B5482C-CB48-A0BC-001B-E6352D8ED369}"/>
              </a:ext>
            </a:extLst>
          </p:cNvPr>
          <p:cNvCxnSpPr/>
          <p:nvPr/>
        </p:nvCxnSpPr>
        <p:spPr>
          <a:xfrm flipH="1">
            <a:off x="486344" y="-1564"/>
            <a:ext cx="75063" cy="6987652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58C2B5AC-4363-937A-A779-38212650422B}"/>
              </a:ext>
            </a:extLst>
          </p:cNvPr>
          <p:cNvSpPr/>
          <p:nvPr/>
        </p:nvSpPr>
        <p:spPr>
          <a:xfrm>
            <a:off x="5933931" y="3485866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везда: 4 точки 15">
            <a:extLst>
              <a:ext uri="{FF2B5EF4-FFF2-40B4-BE49-F238E27FC236}">
                <a16:creationId xmlns:a16="http://schemas.microsoft.com/office/drawing/2014/main" id="{24EC5C53-6105-2DF1-FCDB-E9DE6AEF822E}"/>
              </a:ext>
            </a:extLst>
          </p:cNvPr>
          <p:cNvSpPr/>
          <p:nvPr/>
        </p:nvSpPr>
        <p:spPr>
          <a:xfrm>
            <a:off x="10869871" y="164910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217E5B-FCAA-D8B6-83B4-9837C6E5D6A4}"/>
              </a:ext>
            </a:extLst>
          </p:cNvPr>
          <p:cNvSpPr txBox="1"/>
          <p:nvPr/>
        </p:nvSpPr>
        <p:spPr>
          <a:xfrm>
            <a:off x="6422978" y="827395"/>
            <a:ext cx="4250708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dirty="0">
                <a:solidFill>
                  <a:srgbClr val="FAF1D6"/>
                </a:solidFill>
                <a:latin typeface="Bookman Old Style"/>
                <a:cs typeface="Calibri"/>
              </a:rPr>
              <a:t>Тарифы</a:t>
            </a:r>
            <a:endParaRPr lang="ru-RU"/>
          </a:p>
          <a:p>
            <a:pPr algn="ctr"/>
            <a:br>
              <a:rPr lang="en-US" dirty="0"/>
            </a:br>
            <a:endParaRPr lang="en-US" sz="4000">
              <a:solidFill>
                <a:srgbClr val="FAF1D6"/>
              </a:solidFill>
              <a:latin typeface="Bookman Old Style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4A6D07-FEBF-53A6-57CF-A6C8647429BA}"/>
              </a:ext>
            </a:extLst>
          </p:cNvPr>
          <p:cNvSpPr txBox="1"/>
          <p:nvPr/>
        </p:nvSpPr>
        <p:spPr>
          <a:xfrm>
            <a:off x="895634" y="4719850"/>
            <a:ext cx="5402238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FAF1D6"/>
                </a:solidFill>
                <a:latin typeface="Roboto"/>
                <a:ea typeface="Roboto"/>
                <a:cs typeface="Roboto"/>
              </a:rPr>
              <a:t>1. Пробный</a:t>
            </a:r>
            <a:br>
              <a:rPr lang="ru-RU" sz="2800" dirty="0">
                <a:solidFill>
                  <a:srgbClr val="FAF1D6"/>
                </a:solidFill>
                <a:latin typeface="Roboto"/>
                <a:ea typeface="Roboto"/>
                <a:cs typeface="Roboto"/>
              </a:rPr>
            </a:br>
            <a:r>
              <a:rPr lang="ru-RU" sz="2800" dirty="0">
                <a:solidFill>
                  <a:srgbClr val="FAF1D6"/>
                </a:solidFill>
                <a:latin typeface="Roboto"/>
                <a:ea typeface="Roboto"/>
                <a:cs typeface="Roboto"/>
              </a:rPr>
              <a:t>2. Стандарт </a:t>
            </a:r>
            <a:br>
              <a:rPr lang="ru-RU" sz="2800" dirty="0">
                <a:solidFill>
                  <a:srgbClr val="FAF1D6"/>
                </a:solidFill>
                <a:latin typeface="Roboto"/>
                <a:ea typeface="Roboto"/>
                <a:cs typeface="Roboto"/>
              </a:rPr>
            </a:br>
            <a:r>
              <a:rPr lang="ru-RU" sz="2800" dirty="0">
                <a:solidFill>
                  <a:srgbClr val="FAF1D6"/>
                </a:solidFill>
                <a:latin typeface="Roboto"/>
                <a:ea typeface="Roboto"/>
                <a:cs typeface="Roboto"/>
              </a:rPr>
              <a:t>3. Групповой </a:t>
            </a:r>
          </a:p>
        </p:txBody>
      </p:sp>
      <p:pic>
        <p:nvPicPr>
          <p:cNvPr id="19" name="Рисунок 19" descr="Изображение выглядит как стол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BAEDCAD8-DD7E-6932-C418-B66584DEF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38" y="294565"/>
            <a:ext cx="4255826" cy="4255826"/>
          </a:xfrm>
          <a:prstGeom prst="rect">
            <a:avLst/>
          </a:prstGeom>
        </p:spPr>
      </p:pic>
      <p:pic>
        <p:nvPicPr>
          <p:cNvPr id="20" name="Рисунок 20" descr="Изображение выглядит как в помещении, пол, стол, окно&#10;&#10;Автоматически созданное описание">
            <a:extLst>
              <a:ext uri="{FF2B5EF4-FFF2-40B4-BE49-F238E27FC236}">
                <a16:creationId xmlns:a16="http://schemas.microsoft.com/office/drawing/2014/main" id="{BE106ED5-2671-3068-117B-7BEDB964B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444" y="2569191"/>
            <a:ext cx="3914632" cy="3960125"/>
          </a:xfrm>
          <a:prstGeom prst="rect">
            <a:avLst/>
          </a:prstGeom>
        </p:spPr>
      </p:pic>
      <p:pic>
        <p:nvPicPr>
          <p:cNvPr id="21" name="Рисунок 2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7D586D4-B67D-A28E-D5F0-11792E74E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1982" y="1422779"/>
            <a:ext cx="5313527" cy="35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1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75012D24-77D9-14DA-42E2-FBDDFBB68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392404"/>
              </p:ext>
            </p:extLst>
          </p:nvPr>
        </p:nvGraphicFramePr>
        <p:xfrm>
          <a:off x="0" y="0"/>
          <a:ext cx="12192086" cy="685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873">
                  <a:extLst>
                    <a:ext uri="{9D8B030D-6E8A-4147-A177-3AD203B41FA5}">
                      <a16:colId xmlns:a16="http://schemas.microsoft.com/office/drawing/2014/main" val="401612622"/>
                    </a:ext>
                  </a:extLst>
                </a:gridCol>
                <a:gridCol w="2388962">
                  <a:extLst>
                    <a:ext uri="{9D8B030D-6E8A-4147-A177-3AD203B41FA5}">
                      <a16:colId xmlns:a16="http://schemas.microsoft.com/office/drawing/2014/main" val="1712493215"/>
                    </a:ext>
                  </a:extLst>
                </a:gridCol>
                <a:gridCol w="2438417">
                  <a:extLst>
                    <a:ext uri="{9D8B030D-6E8A-4147-A177-3AD203B41FA5}">
                      <a16:colId xmlns:a16="http://schemas.microsoft.com/office/drawing/2014/main" val="682799757"/>
                    </a:ext>
                  </a:extLst>
                </a:gridCol>
                <a:gridCol w="2438417">
                  <a:extLst>
                    <a:ext uri="{9D8B030D-6E8A-4147-A177-3AD203B41FA5}">
                      <a16:colId xmlns:a16="http://schemas.microsoft.com/office/drawing/2014/main" val="651382541"/>
                    </a:ext>
                  </a:extLst>
                </a:gridCol>
                <a:gridCol w="2438417">
                  <a:extLst>
                    <a:ext uri="{9D8B030D-6E8A-4147-A177-3AD203B41FA5}">
                      <a16:colId xmlns:a16="http://schemas.microsoft.com/office/drawing/2014/main" val="493044468"/>
                    </a:ext>
                  </a:extLst>
                </a:gridCol>
              </a:tblGrid>
              <a:tr h="1373124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AF1D6"/>
                          </a:solidFill>
                          <a:latin typeface="Bookman Old Style"/>
                        </a:rPr>
                        <a:t>Задача</a:t>
                      </a:r>
                      <a:endParaRPr lang="ru-RU"/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AF1D6"/>
                          </a:solidFill>
                          <a:latin typeface="Bookman Old Style"/>
                        </a:rPr>
                        <a:t>Действие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AF1D6"/>
                          </a:solidFill>
                          <a:latin typeface="Bookman Old Style"/>
                        </a:rPr>
                        <a:t>Срок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AF1D6"/>
                          </a:solidFill>
                          <a:latin typeface="Bookman Old Style"/>
                        </a:rPr>
                        <a:t>Ресурс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rgbClr val="FAF1D6"/>
                          </a:solidFill>
                          <a:latin typeface="Bookman Old Style"/>
                        </a:rPr>
                        <a:t>Ответственный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333760"/>
                  </a:ext>
                </a:extLst>
              </a:tr>
              <a:tr h="136477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Узнать какая подача информации легче воспринимается детьми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Составление нескольких вариантов подачи одной и той же информации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01.08.2023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Интернет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Русакова Рената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675025"/>
                  </a:ext>
                </a:extLst>
              </a:tr>
              <a:tr h="137312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Изучить рынок обучающих игр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Оценка игр 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14.07.2023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Интернет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78419D"/>
                          </a:solidFill>
                          <a:latin typeface="Calibri"/>
                        </a:rPr>
                        <a:t>Медведева Анастасия</a:t>
                      </a:r>
                      <a:endParaRPr lang="en-US" sz="1800" b="0" i="0" u="none" strike="noStrike" noProof="0" dirty="0">
                        <a:solidFill>
                          <a:srgbClr val="78419D"/>
                        </a:solidFill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ru-RU" sz="1800" b="0" i="0" u="none" strike="noStrike" noProof="0" dirty="0">
                        <a:solidFill>
                          <a:srgbClr val="78419D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407632"/>
                  </a:ext>
                </a:extLst>
              </a:tr>
              <a:tr h="137312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Продукт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Оценить наш продукт</a:t>
                      </a:r>
                    </a:p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( в чём мы лидируем)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01.08.2023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Интернет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78419D"/>
                          </a:solidFill>
                          <a:latin typeface="Calibri"/>
                        </a:rPr>
                        <a:t>Медведева Анастасия</a:t>
                      </a:r>
                      <a:endParaRPr lang="en-US" sz="1800" b="0" i="0" u="none" strike="noStrike" noProof="0" dirty="0">
                        <a:solidFill>
                          <a:srgbClr val="78419D"/>
                        </a:solidFill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78419D"/>
                          </a:solidFill>
                          <a:latin typeface="Calibri"/>
                        </a:rPr>
                        <a:t>Русакова Рената</a:t>
                      </a:r>
                      <a:endParaRPr lang="ru-RU" dirty="0">
                        <a:solidFill>
                          <a:srgbClr val="78419D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248607"/>
                  </a:ext>
                </a:extLst>
              </a:tr>
              <a:tr h="137312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Реализация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Реализовать</a:t>
                      </a:r>
                      <a:r>
                        <a:rPr lang="ru-RU" baseline="0" dirty="0">
                          <a:solidFill>
                            <a:srgbClr val="78419D"/>
                          </a:solidFill>
                        </a:rPr>
                        <a:t> проект</a:t>
                      </a:r>
                      <a:endParaRPr lang="ru-RU" dirty="0">
                        <a:solidFill>
                          <a:srgbClr val="78419D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К 2025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rgbClr val="78419D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78419D"/>
                          </a:solidFill>
                          <a:latin typeface="+mn-lt"/>
                        </a:rPr>
                        <a:t>Медведева Анастасия</a:t>
                      </a:r>
                      <a:endParaRPr lang="en-US" sz="1800" b="0" i="0" u="none" strike="noStrike" noProof="0" dirty="0">
                        <a:solidFill>
                          <a:srgbClr val="78419D"/>
                        </a:solidFill>
                        <a:latin typeface="+mn-lt"/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solidFill>
                            <a:srgbClr val="78419D"/>
                          </a:solidFill>
                          <a:latin typeface="+mn-lt"/>
                        </a:rPr>
                        <a:t>Русакова</a:t>
                      </a:r>
                      <a:r>
                        <a:rPr lang="ru-RU" sz="1800" b="0" i="0" u="none" strike="noStrike" noProof="0" dirty="0">
                          <a:solidFill>
                            <a:srgbClr val="78419D"/>
                          </a:solidFill>
                          <a:latin typeface="+mn-lt"/>
                        </a:rPr>
                        <a:t> Рената</a:t>
                      </a:r>
                      <a:endParaRPr lang="ru-RU" dirty="0">
                        <a:solidFill>
                          <a:srgbClr val="78419D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ru-RU" sz="1800" b="0" i="0" u="none" strike="noStrike" noProof="0" dirty="0">
                        <a:solidFill>
                          <a:srgbClr val="78419D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109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840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770" y="312517"/>
            <a:ext cx="54874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78419D"/>
                </a:solidFill>
                <a:latin typeface="Bookman Old Style" panose="02050604050505020204" pitchFamily="18" charset="0"/>
              </a:rPr>
              <a:t>Анализ конкурентов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6770" y="1527856"/>
            <a:ext cx="3518704" cy="4016415"/>
          </a:xfrm>
          <a:prstGeom prst="rect">
            <a:avLst/>
          </a:prstGeom>
          <a:solidFill>
            <a:srgbClr val="F2BCD7"/>
          </a:solidFill>
          <a:ln>
            <a:solidFill>
              <a:srgbClr val="F1A1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8419D"/>
                </a:solidFill>
                <a:latin typeface="Gill Sans Nova"/>
              </a:rPr>
              <a:t>Twelve a Dozen 4,99$ </a:t>
            </a:r>
            <a:r>
              <a:rPr lang="ru-RU" dirty="0">
                <a:solidFill>
                  <a:srgbClr val="78419D"/>
                </a:solidFill>
                <a:latin typeface="Gill Sans Nova"/>
              </a:rPr>
              <a:t>США в </a:t>
            </a:r>
            <a:r>
              <a:rPr lang="en-US" dirty="0" err="1">
                <a:solidFill>
                  <a:srgbClr val="78419D"/>
                </a:solidFill>
                <a:latin typeface="Gill Sans Nova"/>
              </a:rPr>
              <a:t>AppStore</a:t>
            </a:r>
            <a:endParaRPr lang="ru-RU" dirty="0">
              <a:solidFill>
                <a:srgbClr val="78419D"/>
              </a:solidFill>
              <a:latin typeface="Gill Sans Nov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63023" y="1527855"/>
            <a:ext cx="3518704" cy="4016415"/>
          </a:xfrm>
          <a:prstGeom prst="rect">
            <a:avLst/>
          </a:prstGeom>
          <a:solidFill>
            <a:srgbClr val="F2BCD7"/>
          </a:solidFill>
          <a:ln>
            <a:solidFill>
              <a:srgbClr val="F1A1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8419D"/>
                </a:solidFill>
              </a:rPr>
              <a:t>~</a:t>
            </a:r>
          </a:p>
          <a:p>
            <a:pPr algn="ctr"/>
            <a:r>
              <a:rPr lang="en-US" dirty="0">
                <a:solidFill>
                  <a:srgbClr val="78419D"/>
                </a:solidFill>
              </a:rPr>
              <a:t>~</a:t>
            </a:r>
          </a:p>
          <a:p>
            <a:endParaRPr lang="en-US" dirty="0">
              <a:solidFill>
                <a:srgbClr val="78419D"/>
              </a:solidFill>
            </a:endParaRPr>
          </a:p>
          <a:p>
            <a:r>
              <a:rPr lang="en-US" dirty="0">
                <a:solidFill>
                  <a:srgbClr val="78419D"/>
                </a:solidFill>
                <a:latin typeface="Gill Sans Nova"/>
              </a:rPr>
              <a:t>~</a:t>
            </a:r>
            <a:r>
              <a:rPr lang="ru-RU" dirty="0">
                <a:solidFill>
                  <a:srgbClr val="78419D"/>
                </a:solidFill>
                <a:latin typeface="Gill Sans Nova"/>
              </a:rPr>
              <a:t>интересный сюжет</a:t>
            </a:r>
            <a:endParaRPr lang="en-US" dirty="0">
              <a:solidFill>
                <a:srgbClr val="78419D"/>
              </a:solidFill>
              <a:latin typeface="Gill Sans Nova"/>
            </a:endParaRPr>
          </a:p>
          <a:p>
            <a:r>
              <a:rPr lang="en-US" dirty="0">
                <a:solidFill>
                  <a:srgbClr val="78419D"/>
                </a:solidFill>
                <a:latin typeface="Gill Sans Nova"/>
              </a:rPr>
              <a:t>~</a:t>
            </a:r>
            <a:r>
              <a:rPr lang="ru-RU" dirty="0">
                <a:solidFill>
                  <a:srgbClr val="78419D"/>
                </a:solidFill>
                <a:latin typeface="Gill Sans Nova"/>
              </a:rPr>
              <a:t>разовая оплата</a:t>
            </a:r>
            <a:endParaRPr lang="en-US" dirty="0">
              <a:solidFill>
                <a:srgbClr val="78419D"/>
              </a:solidFill>
              <a:latin typeface="Gill Sans Nova"/>
            </a:endParaRPr>
          </a:p>
          <a:p>
            <a:r>
              <a:rPr lang="en-US" dirty="0">
                <a:solidFill>
                  <a:srgbClr val="78419D"/>
                </a:solidFill>
                <a:latin typeface="Gill Sans Nova"/>
              </a:rPr>
              <a:t>~</a:t>
            </a:r>
            <a:r>
              <a:rPr lang="ru-RU" dirty="0">
                <a:solidFill>
                  <a:srgbClr val="78419D"/>
                </a:solidFill>
                <a:latin typeface="Gill Sans Nova"/>
              </a:rPr>
              <a:t>игра помогает учителям</a:t>
            </a:r>
            <a:endParaRPr lang="en-US" dirty="0">
              <a:solidFill>
                <a:srgbClr val="78419D"/>
              </a:solidFill>
              <a:latin typeface="Gill Sans Nova"/>
            </a:endParaRPr>
          </a:p>
          <a:p>
            <a:r>
              <a:rPr lang="en-US" dirty="0">
                <a:solidFill>
                  <a:srgbClr val="78419D"/>
                </a:solidFill>
                <a:latin typeface="Gill Sans Nova"/>
              </a:rPr>
              <a:t>~</a:t>
            </a:r>
            <a:r>
              <a:rPr lang="ru-RU" dirty="0">
                <a:solidFill>
                  <a:srgbClr val="78419D"/>
                </a:solidFill>
                <a:latin typeface="Gill Sans Nova"/>
              </a:rPr>
              <a:t>красивая графика </a:t>
            </a:r>
          </a:p>
          <a:p>
            <a:r>
              <a:rPr lang="en-US" dirty="0">
                <a:solidFill>
                  <a:srgbClr val="78419D"/>
                </a:solidFill>
                <a:latin typeface="Gill Sans Nova"/>
              </a:rPr>
              <a:t>~</a:t>
            </a:r>
            <a:r>
              <a:rPr lang="ru-RU" dirty="0">
                <a:solidFill>
                  <a:srgbClr val="78419D"/>
                </a:solidFill>
                <a:latin typeface="Gill Sans Nova"/>
              </a:rPr>
              <a:t>много полезной информации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29896" y="1527855"/>
            <a:ext cx="3518704" cy="4016415"/>
          </a:xfrm>
          <a:prstGeom prst="rect">
            <a:avLst/>
          </a:prstGeom>
          <a:solidFill>
            <a:srgbClr val="F2BCD7"/>
          </a:solidFill>
          <a:ln>
            <a:solidFill>
              <a:srgbClr val="F1A1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8419D"/>
                </a:solidFill>
                <a:latin typeface="Gill Sans Nova"/>
              </a:rPr>
              <a:t>Age of Learning</a:t>
            </a:r>
            <a:endParaRPr lang="ru-RU" dirty="0">
              <a:solidFill>
                <a:srgbClr val="78419D"/>
              </a:solidFill>
              <a:latin typeface="Gill Sans Nov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6158" y="1527855"/>
            <a:ext cx="3518704" cy="1539436"/>
          </a:xfrm>
          <a:prstGeom prst="rect">
            <a:avLst/>
          </a:prstGeom>
          <a:solidFill>
            <a:srgbClr val="DEB1D6"/>
          </a:solidFill>
          <a:ln>
            <a:solidFill>
              <a:srgbClr val="DE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8419D"/>
                </a:solidFill>
                <a:latin typeface="Gill Sans Nova"/>
              </a:rPr>
              <a:t>Конкуренты</a:t>
            </a:r>
          </a:p>
          <a:p>
            <a:pPr algn="ctr"/>
            <a:r>
              <a:rPr lang="ru-RU" dirty="0">
                <a:solidFill>
                  <a:srgbClr val="78419D"/>
                </a:solidFill>
                <a:latin typeface="Gill Sans Nova"/>
              </a:rPr>
              <a:t>Продукты/услуги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463023" y="1527855"/>
            <a:ext cx="3518704" cy="1539436"/>
          </a:xfrm>
          <a:prstGeom prst="rect">
            <a:avLst/>
          </a:prstGeom>
          <a:solidFill>
            <a:srgbClr val="DEB1D6"/>
          </a:solidFill>
          <a:ln>
            <a:solidFill>
              <a:srgbClr val="DE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8419D"/>
                </a:solidFill>
                <a:latin typeface="Gill Sans Nova"/>
              </a:rPr>
              <a:t>Наши преимущества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19285" y="1527855"/>
            <a:ext cx="3518704" cy="1539436"/>
          </a:xfrm>
          <a:prstGeom prst="rect">
            <a:avLst/>
          </a:prstGeom>
          <a:solidFill>
            <a:srgbClr val="DEB1D6"/>
          </a:solidFill>
          <a:ln>
            <a:solidFill>
              <a:srgbClr val="DE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8419D"/>
                </a:solidFill>
                <a:latin typeface="Gill Sans Nova"/>
              </a:rPr>
              <a:t>Фирмы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60561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9939" y="684627"/>
            <a:ext cx="2720051" cy="4176122"/>
          </a:xfrm>
          <a:prstGeom prst="rect">
            <a:avLst/>
          </a:prstGeom>
          <a:solidFill>
            <a:srgbClr val="DEB1D6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360" y="684627"/>
            <a:ext cx="2731245" cy="4188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471949" y="696820"/>
            <a:ext cx="2720051" cy="4176122"/>
          </a:xfrm>
          <a:prstGeom prst="rect">
            <a:avLst/>
          </a:prstGeom>
          <a:solidFill>
            <a:srgbClr val="DEB1D6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535402" y="696820"/>
            <a:ext cx="2720051" cy="4176122"/>
          </a:xfrm>
          <a:prstGeom prst="rect">
            <a:avLst/>
          </a:prstGeom>
          <a:solidFill>
            <a:srgbClr val="DEB1D6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15351" y="684627"/>
            <a:ext cx="2720051" cy="4176122"/>
          </a:xfrm>
          <a:prstGeom prst="rect">
            <a:avLst/>
          </a:prstGeom>
          <a:solidFill>
            <a:srgbClr val="DEB1D6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318360" y="684627"/>
            <a:ext cx="2789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Ключевые виды деятельности: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создание онлайн-игры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9939" y="696820"/>
            <a:ext cx="23282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Ключевые партнёры: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издатель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45916" y="696819"/>
            <a:ext cx="27894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Ценностные предложения: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обучение математике в игровой форме</a:t>
            </a:r>
          </a:p>
          <a:p>
            <a:endParaRPr lang="ru-RU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скидки за покупку целым классом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1128" y="730793"/>
            <a:ext cx="27657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Взаимоотношения с клиентами: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персональное обслуживание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группы в соц. сетях</a:t>
            </a:r>
          </a:p>
          <a:p>
            <a:endParaRPr lang="ru-RU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301179" y="696818"/>
            <a:ext cx="18908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Потребительские сегменты:</a:t>
            </a:r>
            <a:endParaRPr lang="en-US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школьники средних классов (9-12 лет ) и их родители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23882" y="2618039"/>
            <a:ext cx="2491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Ключевые ресурсы: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2 программиста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1 млн. руб.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54436" y="2600215"/>
            <a:ext cx="2108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Каналы сбыта: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телеграмм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 err="1">
                <a:solidFill>
                  <a:srgbClr val="78419D"/>
                </a:solidFill>
                <a:latin typeface="Bookman Old Style" panose="02050604050505020204" pitchFamily="18" charset="0"/>
              </a:rPr>
              <a:t>Вконтакте</a:t>
            </a:r>
            <a:endParaRPr lang="ru-RU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924" y="4860750"/>
            <a:ext cx="6237405" cy="1978634"/>
          </a:xfrm>
          <a:prstGeom prst="rect">
            <a:avLst/>
          </a:prstGeom>
          <a:solidFill>
            <a:srgbClr val="DEB1D6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250329" y="4860749"/>
            <a:ext cx="5941671" cy="1978634"/>
          </a:xfrm>
          <a:prstGeom prst="rect">
            <a:avLst/>
          </a:prstGeom>
          <a:solidFill>
            <a:srgbClr val="DEB1D6"/>
          </a:solidFill>
          <a:ln>
            <a:solidFill>
              <a:srgbClr val="997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2924" y="4935309"/>
            <a:ext cx="35990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Структура издержек:</a:t>
            </a: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зарплата программистов</a:t>
            </a:r>
            <a:endParaRPr lang="en-US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  <a:p>
            <a:r>
              <a:rPr lang="en-US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000" dirty="0">
                <a:solidFill>
                  <a:srgbClr val="78419D"/>
                </a:solidFill>
                <a:latin typeface="Bookman Old Style" panose="02050604050505020204" pitchFamily="18" charset="0"/>
              </a:rPr>
              <a:t>налоги</a:t>
            </a:r>
            <a:endParaRPr lang="en-US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  <a:p>
            <a:endParaRPr lang="ru-RU" sz="20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01553" y="4935309"/>
            <a:ext cx="4838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78419D"/>
                </a:solidFill>
                <a:latin typeface="Bookman Old Style" panose="02050604050505020204" pitchFamily="18" charset="0"/>
              </a:rPr>
              <a:t>Потоки поступления доходов:</a:t>
            </a:r>
          </a:p>
          <a:p>
            <a:r>
              <a:rPr lang="en-US" sz="2400" dirty="0">
                <a:solidFill>
                  <a:srgbClr val="78419D"/>
                </a:solidFill>
                <a:latin typeface="Bookman Old Style" panose="02050604050505020204" pitchFamily="18" charset="0"/>
              </a:rPr>
              <a:t>~</a:t>
            </a:r>
            <a:r>
              <a:rPr lang="ru-RU" sz="2400" dirty="0">
                <a:solidFill>
                  <a:srgbClr val="78419D"/>
                </a:solidFill>
                <a:latin typeface="Bookman Old Style" panose="02050604050505020204" pitchFamily="18" charset="0"/>
              </a:rPr>
              <a:t>выручка</a:t>
            </a:r>
            <a:r>
              <a:rPr lang="en-US" sz="2400" dirty="0">
                <a:solidFill>
                  <a:srgbClr val="78419D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dirty="0">
                <a:solidFill>
                  <a:srgbClr val="78419D"/>
                </a:solidFill>
                <a:latin typeface="Bookman Old Style" panose="02050604050505020204" pitchFamily="18" charset="0"/>
              </a:rPr>
              <a:t>от онлайн-продаж</a:t>
            </a:r>
          </a:p>
          <a:p>
            <a:endParaRPr lang="ru-RU" sz="2400" dirty="0">
              <a:solidFill>
                <a:srgbClr val="78419D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9919" y="-60538"/>
            <a:ext cx="39998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9979C1"/>
                </a:solidFill>
                <a:latin typeface="Bookman Old Style" panose="02050604050505020204" pitchFamily="18" charset="0"/>
              </a:rPr>
              <a:t>Бизнес-модель</a:t>
            </a:r>
          </a:p>
        </p:txBody>
      </p:sp>
    </p:spTree>
    <p:extLst>
      <p:ext uri="{BB962C8B-B14F-4D97-AF65-F5344CB8AC3E}">
        <p14:creationId xmlns:p14="http://schemas.microsoft.com/office/powerpoint/2010/main" val="155878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06985A6A-F3C7-82DB-46DC-8296CAC7F1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855966"/>
              </p:ext>
            </p:extLst>
          </p:nvPr>
        </p:nvGraphicFramePr>
        <p:xfrm>
          <a:off x="0" y="672909"/>
          <a:ext cx="12191999" cy="6493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969">
                  <a:extLst>
                    <a:ext uri="{9D8B030D-6E8A-4147-A177-3AD203B41FA5}">
                      <a16:colId xmlns:a16="http://schemas.microsoft.com/office/drawing/2014/main" val="2226356615"/>
                    </a:ext>
                  </a:extLst>
                </a:gridCol>
                <a:gridCol w="685893">
                  <a:extLst>
                    <a:ext uri="{9D8B030D-6E8A-4147-A177-3AD203B41FA5}">
                      <a16:colId xmlns:a16="http://schemas.microsoft.com/office/drawing/2014/main" val="1486983717"/>
                    </a:ext>
                  </a:extLst>
                </a:gridCol>
                <a:gridCol w="910622">
                  <a:extLst>
                    <a:ext uri="{9D8B030D-6E8A-4147-A177-3AD203B41FA5}">
                      <a16:colId xmlns:a16="http://schemas.microsoft.com/office/drawing/2014/main" val="3472024629"/>
                    </a:ext>
                  </a:extLst>
                </a:gridCol>
                <a:gridCol w="721775">
                  <a:extLst>
                    <a:ext uri="{9D8B030D-6E8A-4147-A177-3AD203B41FA5}">
                      <a16:colId xmlns:a16="http://schemas.microsoft.com/office/drawing/2014/main" val="1550032522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3128882449"/>
                    </a:ext>
                  </a:extLst>
                </a:gridCol>
                <a:gridCol w="640570">
                  <a:extLst>
                    <a:ext uri="{9D8B030D-6E8A-4147-A177-3AD203B41FA5}">
                      <a16:colId xmlns:a16="http://schemas.microsoft.com/office/drawing/2014/main" val="2635014724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2037526913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2362837499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3648212411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574371143"/>
                    </a:ext>
                  </a:extLst>
                </a:gridCol>
                <a:gridCol w="855855">
                  <a:extLst>
                    <a:ext uri="{9D8B030D-6E8A-4147-A177-3AD203B41FA5}">
                      <a16:colId xmlns:a16="http://schemas.microsoft.com/office/drawing/2014/main" val="234370550"/>
                    </a:ext>
                  </a:extLst>
                </a:gridCol>
                <a:gridCol w="855855">
                  <a:extLst>
                    <a:ext uri="{9D8B030D-6E8A-4147-A177-3AD203B41FA5}">
                      <a16:colId xmlns:a16="http://schemas.microsoft.com/office/drawing/2014/main" val="1256323276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2639424597"/>
                    </a:ext>
                  </a:extLst>
                </a:gridCol>
                <a:gridCol w="748213">
                  <a:extLst>
                    <a:ext uri="{9D8B030D-6E8A-4147-A177-3AD203B41FA5}">
                      <a16:colId xmlns:a16="http://schemas.microsoft.com/office/drawing/2014/main" val="1330234541"/>
                    </a:ext>
                  </a:extLst>
                </a:gridCol>
                <a:gridCol w="1141969">
                  <a:extLst>
                    <a:ext uri="{9D8B030D-6E8A-4147-A177-3AD203B41FA5}">
                      <a16:colId xmlns:a16="http://schemas.microsoft.com/office/drawing/2014/main" val="2269825846"/>
                    </a:ext>
                  </a:extLst>
                </a:gridCol>
              </a:tblGrid>
              <a:tr h="368228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FAF1D6"/>
                          </a:solidFill>
                        </a:rPr>
                        <a:t>Ед.</a:t>
                      </a:r>
                    </a:p>
                  </a:txBody>
                  <a:tcPr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FAF1D6"/>
                          </a:solidFill>
                        </a:rPr>
                        <a:t>Месяц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FAF1D6"/>
                          </a:solidFill>
                        </a:rPr>
                        <a:t>(за</a:t>
                      </a:r>
                      <a:r>
                        <a:rPr lang="ru-RU" sz="1400" b="0" baseline="0" dirty="0">
                          <a:solidFill>
                            <a:srgbClr val="FAF1D6"/>
                          </a:solidFill>
                        </a:rPr>
                        <a:t> 1 </a:t>
                      </a:r>
                      <a:endParaRPr lang="ru-RU" sz="1400" b="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FAF1D6"/>
                          </a:solidFill>
                        </a:rPr>
                        <a:t>год)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dirty="0">
                          <a:solidFill>
                            <a:srgbClr val="FAF1D6"/>
                          </a:solidFill>
                        </a:rPr>
                        <a:t>Итого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707825"/>
                  </a:ext>
                </a:extLst>
              </a:tr>
              <a:tr h="368228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Изм.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2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3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4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5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6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7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8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9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10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11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FAF1D6"/>
                          </a:solidFill>
                        </a:rPr>
                        <a:t>12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dirty="0">
                        <a:solidFill>
                          <a:srgbClr val="FAF1D6"/>
                        </a:solidFill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rgbClr val="9979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282488"/>
                  </a:ext>
                </a:extLst>
              </a:tr>
              <a:tr h="519851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Доходы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Тыс.</a:t>
                      </a:r>
                      <a:r>
                        <a:rPr lang="ru-RU" sz="1400" baseline="0" dirty="0">
                          <a:solidFill>
                            <a:srgbClr val="9979C1"/>
                          </a:solidFill>
                        </a:rPr>
                        <a:t> </a:t>
                      </a:r>
                    </a:p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Руб.</a:t>
                      </a:r>
                    </a:p>
                  </a:txBody>
                  <a:tcPr>
                    <a:lnT w="12700" cmpd="sng">
                      <a:noFill/>
                    </a:lnT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103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114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121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140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152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164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182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196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206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239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273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1.987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416590"/>
                  </a:ext>
                </a:extLst>
              </a:tr>
              <a:tr h="61054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2.</a:t>
                      </a:r>
                      <a:r>
                        <a:rPr lang="ru-RU" sz="1400" baseline="0" dirty="0">
                          <a:solidFill>
                            <a:srgbClr val="9979C1"/>
                          </a:solidFill>
                        </a:rPr>
                        <a:t> Расходы</a:t>
                      </a:r>
                      <a:endParaRPr lang="ru-RU" sz="1400" dirty="0">
                        <a:solidFill>
                          <a:srgbClr val="9979C1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Тыс.</a:t>
                      </a:r>
                      <a:r>
                        <a:rPr lang="ru-RU" sz="1400" baseline="0" dirty="0">
                          <a:solidFill>
                            <a:srgbClr val="9979C1"/>
                          </a:solidFill>
                        </a:rPr>
                        <a:t> </a:t>
                      </a:r>
                    </a:p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Руб.</a:t>
                      </a:r>
                    </a:p>
                    <a:p>
                      <a:endParaRPr lang="ru-RU" sz="1400" dirty="0">
                        <a:solidFill>
                          <a:srgbClr val="9979C1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85,7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84,8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83,15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82,1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80,75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82,55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91,15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93,85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95,95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97,45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107,5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112,6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1,097,55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839126"/>
                  </a:ext>
                </a:extLst>
              </a:tr>
              <a:tr h="78861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3. </a:t>
                      </a:r>
                      <a:r>
                        <a:rPr lang="ru-RU" sz="1400" dirty="0" err="1">
                          <a:solidFill>
                            <a:srgbClr val="9979C1"/>
                          </a:solidFill>
                        </a:rPr>
                        <a:t>Непост</a:t>
                      </a: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. Зарплата</a:t>
                      </a:r>
                    </a:p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(программистов)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Тыс.</a:t>
                      </a:r>
                      <a:r>
                        <a:rPr lang="ru-RU" sz="1400" baseline="0" dirty="0">
                          <a:solidFill>
                            <a:srgbClr val="9979C1"/>
                          </a:solidFill>
                        </a:rPr>
                        <a:t> </a:t>
                      </a:r>
                    </a:p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72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72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932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200530"/>
                  </a:ext>
                </a:extLst>
              </a:tr>
              <a:tr h="70013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Страховые взносы 30%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Тыс.</a:t>
                      </a:r>
                      <a:r>
                        <a:rPr lang="ru-RU" sz="1400" baseline="0" dirty="0">
                          <a:solidFill>
                            <a:srgbClr val="9979C1"/>
                          </a:solidFill>
                        </a:rPr>
                        <a:t> </a:t>
                      </a:r>
                    </a:p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Руб.</a:t>
                      </a:r>
                    </a:p>
                    <a:p>
                      <a:endParaRPr lang="ru-RU" sz="1400" dirty="0">
                        <a:solidFill>
                          <a:srgbClr val="9979C1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26,4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26,4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26,4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26,4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305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110398"/>
                  </a:ext>
                </a:extLst>
              </a:tr>
              <a:tr h="67147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4. прибыль до н. обл.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Тыс.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Руб.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979C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11,3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18,2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30,85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38,9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59,25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69,45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72,85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88,15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100,05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108,55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131,5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160,4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959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643982"/>
                  </a:ext>
                </a:extLst>
              </a:tr>
              <a:tr h="51985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5. налоги 15%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Тыс.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5,7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4,8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3,15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2,1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0,75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2,55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3,15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5,85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7,95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9,45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13,5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18,6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77,55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736527"/>
                  </a:ext>
                </a:extLst>
              </a:tr>
              <a:tr h="67147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6. чистая прибыль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Тыс.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Руб.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979C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5,6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13,4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27,7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36,8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58,5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66,9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69,7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82,3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92,1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99,1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118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141,8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811,9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48335"/>
                  </a:ext>
                </a:extLst>
              </a:tr>
              <a:tr h="96668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7. Стартовые инвестиции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Тыс.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979C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1000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rgbClr val="9979C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90572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5747" y="88134"/>
            <a:ext cx="3951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9979C1"/>
                </a:solidFill>
                <a:latin typeface="Bookman Old Style" panose="02050604050505020204" pitchFamily="18" charset="0"/>
              </a:rPr>
              <a:t>Финансовый план</a:t>
            </a:r>
          </a:p>
        </p:txBody>
      </p:sp>
    </p:spTree>
    <p:extLst>
      <p:ext uri="{BB962C8B-B14F-4D97-AF65-F5344CB8AC3E}">
        <p14:creationId xmlns:p14="http://schemas.microsoft.com/office/powerpoint/2010/main" val="1351693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9979C1"/>
                </a:solidFill>
                <a:latin typeface="Bookman Old Style" panose="02050604050505020204" pitchFamily="18" charset="0"/>
              </a:rPr>
              <a:t>Экономика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974634"/>
              </p:ext>
            </p:extLst>
          </p:nvPr>
        </p:nvGraphicFramePr>
        <p:xfrm>
          <a:off x="0" y="707889"/>
          <a:ext cx="12192000" cy="6150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739">
                  <a:extLst>
                    <a:ext uri="{9D8B030D-6E8A-4147-A177-3AD203B41FA5}">
                      <a16:colId xmlns:a16="http://schemas.microsoft.com/office/drawing/2014/main" val="3908089802"/>
                    </a:ext>
                  </a:extLst>
                </a:gridCol>
                <a:gridCol w="5523263">
                  <a:extLst>
                    <a:ext uri="{9D8B030D-6E8A-4147-A177-3AD203B41FA5}">
                      <a16:colId xmlns:a16="http://schemas.microsoft.com/office/drawing/2014/main" val="2064435768"/>
                    </a:ext>
                  </a:extLst>
                </a:gridCol>
                <a:gridCol w="1427401">
                  <a:extLst>
                    <a:ext uri="{9D8B030D-6E8A-4147-A177-3AD203B41FA5}">
                      <a16:colId xmlns:a16="http://schemas.microsoft.com/office/drawing/2014/main" val="1538506749"/>
                    </a:ext>
                  </a:extLst>
                </a:gridCol>
                <a:gridCol w="4049597">
                  <a:extLst>
                    <a:ext uri="{9D8B030D-6E8A-4147-A177-3AD203B41FA5}">
                      <a16:colId xmlns:a16="http://schemas.microsoft.com/office/drawing/2014/main" val="3804394581"/>
                    </a:ext>
                  </a:extLst>
                </a:gridCol>
              </a:tblGrid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AF1D6"/>
                          </a:solidFill>
                        </a:rPr>
                        <a:t>№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AF1D6"/>
                          </a:solidFill>
                        </a:rPr>
                        <a:t>Показатель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AF1D6"/>
                          </a:solidFill>
                        </a:rPr>
                        <a:t>Ед. изм.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AF1D6"/>
                          </a:solidFill>
                        </a:rPr>
                        <a:t>ИТОГО</a:t>
                      </a:r>
                    </a:p>
                  </a:txBody>
                  <a:tcPr>
                    <a:solidFill>
                      <a:srgbClr val="9979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166330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Объем</a:t>
                      </a:r>
                      <a:r>
                        <a:rPr lang="ru-RU" sz="2400" baseline="0" dirty="0">
                          <a:solidFill>
                            <a:srgbClr val="78419D"/>
                          </a:solidFill>
                        </a:rPr>
                        <a:t> продаж</a:t>
                      </a:r>
                      <a:endParaRPr lang="ru-RU" sz="2400" dirty="0">
                        <a:solidFill>
                          <a:srgbClr val="78419D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Шт.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6500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242169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Доходы 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1987000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700837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Расходы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1097550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060719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Прибыль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811900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607337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Точка безубыточности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Шт.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1170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13151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Точка безубыточности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350000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316861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Срок окупаемости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78419D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1,5</a:t>
                      </a:r>
                      <a:r>
                        <a:rPr lang="ru-RU" sz="2400" baseline="0" dirty="0">
                          <a:solidFill>
                            <a:srgbClr val="78419D"/>
                          </a:solidFill>
                        </a:rPr>
                        <a:t> месяца</a:t>
                      </a:r>
                      <a:endParaRPr lang="ru-RU" sz="2400" dirty="0">
                        <a:solidFill>
                          <a:srgbClr val="78419D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03636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Стартовые инвестиции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Руб.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1 000 000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501118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Рентабельность</a:t>
                      </a:r>
                      <a:r>
                        <a:rPr lang="ru-RU" sz="2400" baseline="0" dirty="0">
                          <a:solidFill>
                            <a:srgbClr val="78419D"/>
                          </a:solidFill>
                        </a:rPr>
                        <a:t> стартовых инвестиций</a:t>
                      </a:r>
                      <a:endParaRPr lang="ru-RU" sz="2400" dirty="0">
                        <a:solidFill>
                          <a:srgbClr val="78419D"/>
                        </a:solidFill>
                      </a:endParaRP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80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92022"/>
                  </a:ext>
                </a:extLst>
              </a:tr>
              <a:tr h="55910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Рентабельность затрат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8419D"/>
                          </a:solidFill>
                        </a:rPr>
                        <a:t>70</a:t>
                      </a:r>
                    </a:p>
                  </a:txBody>
                  <a:tcPr>
                    <a:solidFill>
                      <a:srgbClr val="DEB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027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2707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79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6933BF-BB92-A210-8A1A-6DBE32D73586}"/>
              </a:ext>
            </a:extLst>
          </p:cNvPr>
          <p:cNvSpPr/>
          <p:nvPr/>
        </p:nvSpPr>
        <p:spPr>
          <a:xfrm>
            <a:off x="577186" y="449238"/>
            <a:ext cx="3082119" cy="3446059"/>
          </a:xfrm>
          <a:prstGeom prst="rect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BC875-FD47-DE40-A4E1-D0002FCB5E57}"/>
              </a:ext>
            </a:extLst>
          </p:cNvPr>
          <p:cNvSpPr/>
          <p:nvPr/>
        </p:nvSpPr>
        <p:spPr>
          <a:xfrm>
            <a:off x="5001334" y="449237"/>
            <a:ext cx="3082119" cy="3446059"/>
          </a:xfrm>
          <a:prstGeom prst="rect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0316B5-740E-DE0A-5390-68A8DB38C47D}"/>
              </a:ext>
            </a:extLst>
          </p:cNvPr>
          <p:cNvSpPr txBox="1"/>
          <p:nvPr/>
        </p:nvSpPr>
        <p:spPr>
          <a:xfrm>
            <a:off x="824552" y="4093261"/>
            <a:ext cx="356156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Русакова 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Рената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cs typeface="Calibri"/>
              </a:rPr>
              <a:t>89508312103</a:t>
            </a:r>
          </a:p>
          <a:p>
            <a:r>
              <a:rPr lang="ru-RU" sz="2700" dirty="0">
                <a:solidFill>
                  <a:srgbClr val="FAF1D6"/>
                </a:solidFill>
                <a:ea typeface="+mn-lt"/>
                <a:cs typeface="+mn-lt"/>
              </a:rPr>
              <a:t>renata</a:t>
            </a:r>
            <a:r>
              <a:rPr lang="ru-RU" sz="2700" dirty="0">
                <a:solidFill>
                  <a:srgbClr val="FAF1D6"/>
                </a:solidFill>
                <a:latin typeface="Gill Sans Nova"/>
                <a:cs typeface="Calibri"/>
              </a:rPr>
              <a:t>rusakova@gmail.com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A0D9D2-3BEE-546F-672C-34CB9B11C535}"/>
              </a:ext>
            </a:extLst>
          </p:cNvPr>
          <p:cNvSpPr txBox="1"/>
          <p:nvPr/>
        </p:nvSpPr>
        <p:spPr>
          <a:xfrm>
            <a:off x="5351058" y="4094327"/>
            <a:ext cx="301388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FAF1D6"/>
                </a:solidFill>
                <a:latin typeface="Gill Sans Nova"/>
                <a:ea typeface="STXingkai"/>
                <a:cs typeface="Calibri"/>
              </a:rPr>
              <a:t>Медведева Анастасия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ea typeface="STXingkai"/>
                <a:cs typeface="Calibri"/>
              </a:rPr>
              <a:t>89199174964</a:t>
            </a:r>
          </a:p>
          <a:p>
            <a:r>
              <a:rPr lang="ru-RU" sz="2800" dirty="0">
                <a:solidFill>
                  <a:srgbClr val="FAF1D6"/>
                </a:solidFill>
                <a:latin typeface="Gill Sans Nova"/>
                <a:ea typeface="STXingkai"/>
                <a:cs typeface="Calibri"/>
              </a:rPr>
              <a:t>asuichuu@mail.ru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0DA2361-9F4B-940B-F058-D356641C97FF}"/>
              </a:ext>
            </a:extLst>
          </p:cNvPr>
          <p:cNvSpPr/>
          <p:nvPr/>
        </p:nvSpPr>
        <p:spPr>
          <a:xfrm>
            <a:off x="8527008" y="3332329"/>
            <a:ext cx="3389193" cy="3298208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006E4E1-CE87-F01D-AB9C-A0C1AF769ED2}"/>
              </a:ext>
            </a:extLst>
          </p:cNvPr>
          <p:cNvCxnSpPr/>
          <p:nvPr/>
        </p:nvCxnSpPr>
        <p:spPr>
          <a:xfrm flipV="1">
            <a:off x="11542878" y="4968068"/>
            <a:ext cx="15922" cy="1451212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704C79DA-6734-A5BF-9777-A9A30AD92874}"/>
              </a:ext>
            </a:extLst>
          </p:cNvPr>
          <p:cNvSpPr/>
          <p:nvPr/>
        </p:nvSpPr>
        <p:spPr>
          <a:xfrm>
            <a:off x="3943634" y="801806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везда: 4 точки 10">
            <a:extLst>
              <a:ext uri="{FF2B5EF4-FFF2-40B4-BE49-F238E27FC236}">
                <a16:creationId xmlns:a16="http://schemas.microsoft.com/office/drawing/2014/main" id="{F7580CDA-106C-A44E-0512-3033085B7634}"/>
              </a:ext>
            </a:extLst>
          </p:cNvPr>
          <p:cNvSpPr/>
          <p:nvPr/>
        </p:nvSpPr>
        <p:spPr>
          <a:xfrm>
            <a:off x="9427971" y="3706931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везда: 4 точки 11">
            <a:extLst>
              <a:ext uri="{FF2B5EF4-FFF2-40B4-BE49-F238E27FC236}">
                <a16:creationId xmlns:a16="http://schemas.microsoft.com/office/drawing/2014/main" id="{BEAAAEF2-ECCA-9CE1-93C8-C54D5AE31672}"/>
              </a:ext>
            </a:extLst>
          </p:cNvPr>
          <p:cNvSpPr/>
          <p:nvPr/>
        </p:nvSpPr>
        <p:spPr>
          <a:xfrm>
            <a:off x="11529514" y="210403"/>
            <a:ext cx="432180" cy="47767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682E3A7-FDC1-7A7D-1A10-8392E6E8EDAD}"/>
              </a:ext>
            </a:extLst>
          </p:cNvPr>
          <p:cNvSpPr/>
          <p:nvPr/>
        </p:nvSpPr>
        <p:spPr>
          <a:xfrm>
            <a:off x="11438531" y="6414447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D1303E-FB92-A7D5-A466-FED3A68FC109}"/>
              </a:ext>
            </a:extLst>
          </p:cNvPr>
          <p:cNvSpPr txBox="1"/>
          <p:nvPr/>
        </p:nvSpPr>
        <p:spPr>
          <a:xfrm>
            <a:off x="8643050" y="4186380"/>
            <a:ext cx="3058483" cy="17200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500" dirty="0">
                <a:solidFill>
                  <a:srgbClr val="FAF1D6"/>
                </a:solidFill>
                <a:latin typeface="Bookman Old Style"/>
                <a:cs typeface="Calibri"/>
              </a:rPr>
              <a:t>Координаты команды проекта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404F6BD-A853-3704-5ACA-5BB286EA78E7}"/>
              </a:ext>
            </a:extLst>
          </p:cNvPr>
          <p:cNvSpPr/>
          <p:nvPr/>
        </p:nvSpPr>
        <p:spPr>
          <a:xfrm>
            <a:off x="577187" y="4333163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2596FD9-0F43-858F-9776-301FD92A8A01}"/>
              </a:ext>
            </a:extLst>
          </p:cNvPr>
          <p:cNvSpPr/>
          <p:nvPr/>
        </p:nvSpPr>
        <p:spPr>
          <a:xfrm>
            <a:off x="5058202" y="4253551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26A42E68-93B3-5BCA-0E02-59031E3E1E13}"/>
              </a:ext>
            </a:extLst>
          </p:cNvPr>
          <p:cNvSpPr/>
          <p:nvPr/>
        </p:nvSpPr>
        <p:spPr>
          <a:xfrm>
            <a:off x="5058202" y="5117910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02B1203-034B-BB56-545E-99B261B6C5C4}"/>
              </a:ext>
            </a:extLst>
          </p:cNvPr>
          <p:cNvSpPr/>
          <p:nvPr/>
        </p:nvSpPr>
        <p:spPr>
          <a:xfrm>
            <a:off x="5058201" y="5616727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A1F2D21-65D8-BED1-7E19-F204EB469B4F}"/>
              </a:ext>
            </a:extLst>
          </p:cNvPr>
          <p:cNvSpPr/>
          <p:nvPr/>
        </p:nvSpPr>
        <p:spPr>
          <a:xfrm>
            <a:off x="577187" y="5163401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1F86729-0EAC-0FB9-958C-74946726CB11}"/>
              </a:ext>
            </a:extLst>
          </p:cNvPr>
          <p:cNvSpPr/>
          <p:nvPr/>
        </p:nvSpPr>
        <p:spPr>
          <a:xfrm>
            <a:off x="577187" y="5600734"/>
            <a:ext cx="170596" cy="170597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22" descr="Изображение выглядит как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644D137A-2E6C-48D9-E713-17E88134C9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7" t="9035" r="2929" b="10091"/>
          <a:stretch/>
        </p:blipFill>
        <p:spPr>
          <a:xfrm>
            <a:off x="585173" y="449237"/>
            <a:ext cx="3074132" cy="3447446"/>
          </a:xfrm>
          <a:prstGeom prst="rect">
            <a:avLst/>
          </a:prstGeom>
        </p:spPr>
      </p:pic>
      <p:pic>
        <p:nvPicPr>
          <p:cNvPr id="23" name="Рисунок 23" descr="Изображение выглядит как человек, на открытом воздухе, небо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008DD1C1-CB9E-A460-2FD6-1BF0B28750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59" t="13133" r="13487" b="56600"/>
          <a:stretch/>
        </p:blipFill>
        <p:spPr>
          <a:xfrm>
            <a:off x="5001334" y="450779"/>
            <a:ext cx="3075192" cy="34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42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79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FE6C91-0A37-0E30-0856-17A590ADF7FB}"/>
              </a:ext>
            </a:extLst>
          </p:cNvPr>
          <p:cNvSpPr txBox="1"/>
          <p:nvPr/>
        </p:nvSpPr>
        <p:spPr>
          <a:xfrm>
            <a:off x="1932316" y="2159736"/>
            <a:ext cx="8964385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6600" dirty="0">
                <a:solidFill>
                  <a:srgbClr val="FAF1D6"/>
                </a:solidFill>
                <a:latin typeface="Bookman Old Style"/>
                <a:cs typeface="Calibri"/>
              </a:rPr>
              <a:t>Спасибо за внимание!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99FC0907-338A-7698-4236-782CB3F253AA}"/>
              </a:ext>
            </a:extLst>
          </p:cNvPr>
          <p:cNvSpPr/>
          <p:nvPr/>
        </p:nvSpPr>
        <p:spPr>
          <a:xfrm>
            <a:off x="7377690" y="194864"/>
            <a:ext cx="4600754" cy="4169433"/>
          </a:xfrm>
          <a:prstGeom prst="ellipse">
            <a:avLst/>
          </a:prstGeom>
          <a:noFill/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55EFD6B1-1561-671F-6F06-057090494A8A}"/>
              </a:ext>
            </a:extLst>
          </p:cNvPr>
          <p:cNvCxnSpPr/>
          <p:nvPr/>
        </p:nvCxnSpPr>
        <p:spPr>
          <a:xfrm>
            <a:off x="390166" y="4006071"/>
            <a:ext cx="23004" cy="2035834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>
            <a:extLst>
              <a:ext uri="{FF2B5EF4-FFF2-40B4-BE49-F238E27FC236}">
                <a16:creationId xmlns:a16="http://schemas.microsoft.com/office/drawing/2014/main" id="{E19F9F3F-ED22-4E52-4A4E-C14397AF2B22}"/>
              </a:ext>
            </a:extLst>
          </p:cNvPr>
          <p:cNvSpPr/>
          <p:nvPr/>
        </p:nvSpPr>
        <p:spPr>
          <a:xfrm>
            <a:off x="269421" y="5927271"/>
            <a:ext cx="345056" cy="388188"/>
          </a:xfrm>
          <a:prstGeom prst="ellipse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C7324B6-6E48-BF58-15E1-D9FE333C5387}"/>
              </a:ext>
            </a:extLst>
          </p:cNvPr>
          <p:cNvCxnSpPr/>
          <p:nvPr/>
        </p:nvCxnSpPr>
        <p:spPr>
          <a:xfrm>
            <a:off x="1079" y="511475"/>
            <a:ext cx="12171871" cy="66135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F2FE008-472E-94CD-3267-83C5DDFA79EE}"/>
              </a:ext>
            </a:extLst>
          </p:cNvPr>
          <p:cNvCxnSpPr>
            <a:cxnSpLocks/>
          </p:cNvCxnSpPr>
          <p:nvPr/>
        </p:nvCxnSpPr>
        <p:spPr>
          <a:xfrm flipH="1">
            <a:off x="11698498" y="22646"/>
            <a:ext cx="120768" cy="6924134"/>
          </a:xfrm>
          <a:prstGeom prst="straightConnector1">
            <a:avLst/>
          </a:prstGeom>
          <a:ln>
            <a:solidFill>
              <a:srgbClr val="FAF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везда: 4 точки 7">
            <a:extLst>
              <a:ext uri="{FF2B5EF4-FFF2-40B4-BE49-F238E27FC236}">
                <a16:creationId xmlns:a16="http://schemas.microsoft.com/office/drawing/2014/main" id="{DC70AD0E-04F7-5362-D443-69A1C40B2923}"/>
              </a:ext>
            </a:extLst>
          </p:cNvPr>
          <p:cNvSpPr/>
          <p:nvPr/>
        </p:nvSpPr>
        <p:spPr>
          <a:xfrm>
            <a:off x="10070877" y="3047743"/>
            <a:ext cx="833886" cy="86264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везда: 4 точки 8">
            <a:extLst>
              <a:ext uri="{FF2B5EF4-FFF2-40B4-BE49-F238E27FC236}">
                <a16:creationId xmlns:a16="http://schemas.microsoft.com/office/drawing/2014/main" id="{4FF9C23F-8CFE-9DE9-B09C-315F55692A2B}"/>
              </a:ext>
            </a:extLst>
          </p:cNvPr>
          <p:cNvSpPr/>
          <p:nvPr/>
        </p:nvSpPr>
        <p:spPr>
          <a:xfrm>
            <a:off x="1372574" y="977403"/>
            <a:ext cx="833886" cy="86264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9C504BF3-FEE8-8A70-94E9-60538F4A036C}"/>
              </a:ext>
            </a:extLst>
          </p:cNvPr>
          <p:cNvSpPr/>
          <p:nvPr/>
        </p:nvSpPr>
        <p:spPr>
          <a:xfrm>
            <a:off x="6879104" y="5606913"/>
            <a:ext cx="833886" cy="862641"/>
          </a:xfrm>
          <a:prstGeom prst="star4">
            <a:avLst/>
          </a:prstGeom>
          <a:solidFill>
            <a:srgbClr val="FAF1D6"/>
          </a:solidFill>
          <a:ln>
            <a:solidFill>
              <a:srgbClr val="FAF1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6177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11293</TotalTime>
  <Words>972</Words>
  <Application>Microsoft Office PowerPoint</Application>
  <PresentationFormat>Широкоэкранный</PresentationFormat>
  <Paragraphs>349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Bookman Old Style</vt:lpstr>
      <vt:lpstr>Calibri</vt:lpstr>
      <vt:lpstr>Calibri Light</vt:lpstr>
      <vt:lpstr>Gill Sans Nova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Александр Семенов</cp:lastModifiedBy>
  <cp:revision>1134</cp:revision>
  <dcterms:created xsi:type="dcterms:W3CDTF">2023-05-02T17:43:23Z</dcterms:created>
  <dcterms:modified xsi:type="dcterms:W3CDTF">2023-07-27T15:46:43Z</dcterms:modified>
</cp:coreProperties>
</file>