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1"/>
    <p:restoredTop sz="94656"/>
  </p:normalViewPr>
  <p:slideViewPr>
    <p:cSldViewPr snapToGrid="0" snapToObjects="1">
      <p:cViewPr varScale="1">
        <p:scale>
          <a:sx n="106" d="100"/>
          <a:sy n="106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67A1C-F29F-5841-82BA-6F80CBF51EB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F3D5F-8B69-224D-AB07-0CD1BE68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506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A56B1-4495-2349-B768-7EE6933C9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7E4215-94A9-2847-A7BC-578C08AD4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1D89F-8918-7E40-8F99-5B7EC9021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7DAC08-C807-2848-9332-B8F9C2A61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1D810D-2A3C-B241-A18A-5B7C2A8B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45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5ADA9-864C-B749-AAC3-67B084C2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772129-954B-9B4B-A5B8-66FCE1C54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07450A-10F3-9248-8A5D-9D690A825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09B9EA-A67D-F046-9905-F865A8C70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9ED37A-664D-D34A-86F5-BAC233014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13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B7252-07C9-DD4E-A676-2F0AADD6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D200A7-4234-A94F-BC76-ADF64E3D7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291EF-7566-9E45-A347-52E57CC70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28AFCC-2EB5-A343-B303-6724A9DA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3BEA58-BEE0-1A4E-A904-29D82151A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9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9E326-B627-8A49-81B7-8B810BD93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CB45E8-AC50-2B4D-BF76-AB73CEEBA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3961D5-4173-0149-B1D6-898DFBE7D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CB7DB5-2724-F642-BC7B-5B57C4D52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FAB460-702C-AB47-B3DD-1FE1CEEF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E6C9A2-3B65-AC4B-99EB-0DBA41FC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209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93B923-07C3-8140-BFAC-68851E36D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C57182-DB86-8841-BA6A-CDEDDDAF2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748E3E-B2E3-9846-AADA-9E46DECE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9E2A379-9625-4A46-83F3-52E387AE5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36E4BB-556C-2949-9431-1393BEDD5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539900-D76C-2747-8420-A51ACAF2D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3D27030-C1F4-B546-BA8B-9FFE90C4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1AFAA0-DBD1-3D4C-98C1-6AA38C008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492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9A13C-31DD-7040-9723-F9A21AE2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44607A-0BB6-F34D-82D6-0D282C0E8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9BF5F8-776D-8A48-B7C5-32944B54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D5D18F-C09C-9246-AA32-3197D1C3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32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5BB9B71-B766-F743-BC99-97AACBD08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68EB01E-7C9D-0845-89BE-5B21FA82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385881-3B0B-014C-9877-F67155529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250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09D00-F409-804A-B494-98F2D3E9E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7A129F-54CD-BF4F-9FE5-382053063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839D3A-EEC8-B14F-99E6-98A2B5F2F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E79152-69BA-7F47-9225-D3CA21830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D1896C-9CE7-E545-BC21-BA402D14B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F5B32D-EA46-0C4C-8335-C6712728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94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9ECFB-EDB8-E945-830D-E783E4CC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E85B92-CCC0-B14F-9D26-9A51739365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45E4E5-EEFB-0B4A-87DC-3DD096D41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030D23-D81B-B346-9FB0-4F2D2C357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EF1318-1EE2-9B4B-BEBD-135D88E2A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D0548-F13C-6945-82EA-7876CE210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78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9C0FD-FC61-1A43-9632-9CDAADBD3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E88EC4-AFAB-E046-B62D-6BE67DD61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E27B38-4F9C-2C49-AF12-61432AB11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166F99-5224-6948-942A-8BB3580C1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4E1EF9-767D-324C-A984-9CB1DCC8F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58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A69DE6F-C6DC-904E-94D9-A7B62CE0E1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9F4D67-75AB-E249-9424-BFD552393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E0EFDC-67E6-B84D-ACB5-54B87F976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062158-008B-B940-AD53-9FF8B7EAB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BF27E8-62FC-334F-BEE5-9429D38A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63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11463-3584-F24C-ADF3-CD6A4D5AD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31612D-18A3-8E4A-826C-756BD98B7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6F6596-6B06-7D47-9242-0E83A7784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14E1D-DD67-E345-82B0-F2DC0124675F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EEAA63-D3EE-0841-B3CF-295374BD59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F3421C-DD1F-7540-93DF-FB9506264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92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D65010-CDE8-441A-9C97-72025C0A04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5998D8-92B6-BA2D-9DED-29B2714839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327571-4D04-A7EE-BFC3-4F62A22D3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00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03559-D668-E976-E4B2-5BDD49155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569CB-DBE4-D705-7FE8-2B6FAB22CF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EF8161-3B30-9050-6976-2E4338F130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4AC200-6CF0-7881-33BB-6DFDFDC25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06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8B9B7-D974-466C-1543-EB9603E0F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AE52D4-B97E-BC17-6CC6-7A738CB714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2BE50B-2F45-18F0-55D4-BE64FFE59B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51BC41-152B-C693-20D9-F29AF90D1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59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5ADBD-3AA6-EE9D-C915-7B354D7C5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CBDE5-69B8-BF22-FC63-087A2FA507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A98AE75-A9E7-5F37-6C80-64134BF821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4066AC-FA71-C5B8-6ADB-D6539E17B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04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1328B-60B6-D1B9-7A06-D546D9326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2A3324-21BA-EE13-92BC-328018F581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15A3D2-9FA0-62FB-1A9C-5CC5A7DC63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F329C3-569B-5EC2-79BD-FCAE04379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255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693E5-C3A4-73AB-B2DB-8F82936F0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0FAF5-5713-1F85-528F-F6EDB2F4F4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E2DFFD-967A-C6A1-FB26-D77442E35A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301C12-6810-AA8E-1028-81BAAD637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73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111BB-695B-B0A7-91FC-663958D9B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542E95-04B2-834E-D2BE-E57E373B6E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BC510A-0A7B-C188-EFAE-F1A55FC9EA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811788-11D7-B4AD-E1A8-C519B9A00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36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9BD57-09C2-B053-BB6B-35F893AAD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3A2FB-FD41-C511-081C-FE3114F157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42D64-BED2-D097-00F3-3302F702AC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53061D-F5BA-B012-AEC8-01711378C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38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146D4-05F1-1ACD-3F9F-F7EB39B90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625C0-1969-814C-1CAC-CD18109D7A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30180B-D8B2-501C-453D-3D1D5ECB0D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AAE122-815C-9076-708F-EDDD9BFDD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66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A7F7A-AC99-3339-E73A-64B02EFB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91178-B323-A046-7D06-9653F3B260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368854-59A0-1693-DC88-5DF3EB3A80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6FAA9D-D4A7-C4A8-DF76-4482E02F4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30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BD286-A632-6284-DFCE-068E64C5E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042E3-5EBC-10F6-7942-D944EC9DF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6636C7-83AE-D7DC-1CBF-3C38533DBF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3807DF-11F1-4B76-B9FA-2E1C0BDED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12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C589B-3B45-363B-1101-7C72EC829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F54F6-05FD-3236-2559-3C033F7E43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147FB2-DBBA-9BAC-65EE-25FA77D2E8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B83369-AD96-E81E-1A92-4209B57D5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03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18C2E-E071-AC42-5E01-A6085D5FB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A67E5-2067-95C2-26F6-9357E93DC3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D1BCD9-B3C6-496C-9CE4-19E799FEB1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1D9AE1-09C9-7E50-3835-73AA2C8ED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58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7351C-7DB5-9704-64E0-6783C7C9A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953E4-2503-F605-565D-F8BAA48978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0FD7F1-442F-2BD7-A25E-563D9728FD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12E89E-F240-F03D-AAC3-BF015BA75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" y="0"/>
            <a:ext cx="12057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57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F50F2-2B53-4E9F-5522-47C135632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72550-99C5-6901-3187-D2351EA625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638DD9-6647-CD22-DAFA-66C796542E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578C0A-CC69-0A5E-2A88-A89EDC2C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977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0</Words>
  <Application>Microsoft Office PowerPoint</Application>
  <PresentationFormat>Широкоэкранный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   Автор презентации</dc:title>
  <dc:creator>Ольга Медведева</dc:creator>
  <cp:lastModifiedBy>Zheny Brednev</cp:lastModifiedBy>
  <cp:revision>29</cp:revision>
  <dcterms:created xsi:type="dcterms:W3CDTF">2023-04-18T08:58:48Z</dcterms:created>
  <dcterms:modified xsi:type="dcterms:W3CDTF">2025-12-04T19:05:32Z</dcterms:modified>
</cp:coreProperties>
</file>