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70" r:id="rId12"/>
    <p:sldId id="271" r:id="rId13"/>
    <p:sldId id="272" r:id="rId14"/>
    <p:sldId id="273" r:id="rId15"/>
    <p:sldId id="265" r:id="rId16"/>
    <p:sldId id="266" r:id="rId17"/>
    <p:sldId id="267" r:id="rId18"/>
  </p:sldIdLst>
  <p:sldSz cx="18288000" cy="10287000"/>
  <p:notesSz cx="6858000" cy="9144000"/>
  <p:embeddedFontLst>
    <p:embeddedFont>
      <p:font typeface="Bahnschrift" panose="020B0502040204020203" pitchFamily="34" charset="0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  <p:embeddedFont>
      <p:font typeface="Roboto Mono" panose="020B0604020202020204" charset="0"/>
      <p:bold r:id="rId30"/>
      <p:boldItalic r:id="rId31"/>
    </p:embeddedFont>
    <p:embeddedFont>
      <p:font typeface="Roboto Mono Light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F5C62EA-7AE4-4B85-8F9F-03D3564BF535}">
  <a:tblStyle styleId="{9F5C62EA-7AE4-4B85-8F9F-03D3564BF53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946" y="-21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548E87-BC52-4383-B6A5-EFC4B52AFE3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354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rot="-3556166">
            <a:off x="3587894" y="-173722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 extrusionOk="0">
                <a:moveTo>
                  <a:pt x="0" y="0"/>
                </a:moveTo>
                <a:lnTo>
                  <a:pt x="21356206" y="0"/>
                </a:lnTo>
                <a:lnTo>
                  <a:pt x="21356206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85" name="Google Shape;85;p13"/>
          <p:cNvGrpSpPr/>
          <p:nvPr/>
        </p:nvGrpSpPr>
        <p:grpSpPr>
          <a:xfrm>
            <a:off x="15330652" y="7061766"/>
            <a:ext cx="1928648" cy="2074442"/>
            <a:chOff x="0" y="0"/>
            <a:chExt cx="2571531" cy="2765923"/>
          </a:xfrm>
        </p:grpSpPr>
        <p:sp>
          <p:nvSpPr>
            <p:cNvPr id="86" name="Google Shape;86;p13"/>
            <p:cNvSpPr/>
            <p:nvPr/>
          </p:nvSpPr>
          <p:spPr>
            <a:xfrm>
              <a:off x="2508031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0" y="2319820"/>
              <a:ext cx="2571531" cy="446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01</a:t>
              </a:r>
              <a:endParaRPr/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774523" y="8587916"/>
            <a:ext cx="3110163" cy="1054121"/>
            <a:chOff x="0" y="0"/>
            <a:chExt cx="819138" cy="277629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819138" cy="277629"/>
            </a:xfrm>
            <a:custGeom>
              <a:avLst/>
              <a:gdLst/>
              <a:ahLst/>
              <a:cxnLst/>
              <a:rect l="l" t="t" r="r" b="b"/>
              <a:pathLst>
                <a:path w="819138" h="277629" extrusionOk="0">
                  <a:moveTo>
                    <a:pt x="0" y="0"/>
                  </a:moveTo>
                  <a:lnTo>
                    <a:pt x="819138" y="0"/>
                  </a:lnTo>
                  <a:lnTo>
                    <a:pt x="819138" y="277629"/>
                  </a:lnTo>
                  <a:lnTo>
                    <a:pt x="0" y="2776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0" name="Google Shape;90;p13"/>
            <p:cNvSpPr txBox="1"/>
            <p:nvPr/>
          </p:nvSpPr>
          <p:spPr>
            <a:xfrm>
              <a:off x="0" y="28575"/>
              <a:ext cx="819138" cy="2490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3"/>
          <p:cNvSpPr/>
          <p:nvPr/>
        </p:nvSpPr>
        <p:spPr>
          <a:xfrm rot="-1268405">
            <a:off x="3440827" y="3441547"/>
            <a:ext cx="7461713" cy="4626914"/>
          </a:xfrm>
          <a:custGeom>
            <a:avLst/>
            <a:gdLst/>
            <a:ahLst/>
            <a:cxnLst/>
            <a:rect l="l" t="t" r="r" b="b"/>
            <a:pathLst>
              <a:path w="7461713" h="4626914" extrusionOk="0">
                <a:moveTo>
                  <a:pt x="0" y="0"/>
                </a:moveTo>
                <a:lnTo>
                  <a:pt x="7461713" y="0"/>
                </a:lnTo>
                <a:lnTo>
                  <a:pt x="7461713" y="4626914"/>
                </a:lnTo>
                <a:lnTo>
                  <a:pt x="0" y="46269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" name="Google Shape;92;p13"/>
          <p:cNvSpPr/>
          <p:nvPr/>
        </p:nvSpPr>
        <p:spPr>
          <a:xfrm>
            <a:off x="2742994" y="8787974"/>
            <a:ext cx="1024698" cy="759974"/>
          </a:xfrm>
          <a:custGeom>
            <a:avLst/>
            <a:gdLst/>
            <a:ahLst/>
            <a:cxnLst/>
            <a:rect l="l" t="t" r="r" b="b"/>
            <a:pathLst>
              <a:path w="1024698" h="759974" extrusionOk="0">
                <a:moveTo>
                  <a:pt x="0" y="0"/>
                </a:moveTo>
                <a:lnTo>
                  <a:pt x="1024698" y="0"/>
                </a:lnTo>
                <a:lnTo>
                  <a:pt x="1024698" y="759974"/>
                </a:lnTo>
                <a:lnTo>
                  <a:pt x="0" y="75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r="-6"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>
            <a:off x="913634" y="8790876"/>
            <a:ext cx="1501044" cy="742782"/>
          </a:xfrm>
          <a:custGeom>
            <a:avLst/>
            <a:gdLst/>
            <a:ahLst/>
            <a:cxnLst/>
            <a:rect l="l" t="t" r="r" b="b"/>
            <a:pathLst>
              <a:path w="1501044" h="742782" extrusionOk="0">
                <a:moveTo>
                  <a:pt x="0" y="0"/>
                </a:moveTo>
                <a:lnTo>
                  <a:pt x="1501044" y="0"/>
                </a:lnTo>
                <a:lnTo>
                  <a:pt x="1501044" y="742782"/>
                </a:lnTo>
                <a:lnTo>
                  <a:pt x="0" y="7427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r="-23"/>
            </a:stretch>
          </a:blipFill>
          <a:ln>
            <a:noFill/>
          </a:ln>
        </p:spPr>
      </p:sp>
      <p:grpSp>
        <p:nvGrpSpPr>
          <p:cNvPr id="94" name="Google Shape;94;p13"/>
          <p:cNvGrpSpPr/>
          <p:nvPr/>
        </p:nvGrpSpPr>
        <p:grpSpPr>
          <a:xfrm>
            <a:off x="7863963" y="563132"/>
            <a:ext cx="3017464" cy="1054121"/>
            <a:chOff x="0" y="0"/>
            <a:chExt cx="794723" cy="277629"/>
          </a:xfrm>
        </p:grpSpPr>
        <p:sp>
          <p:nvSpPr>
            <p:cNvPr id="95" name="Google Shape;95;p13"/>
            <p:cNvSpPr/>
            <p:nvPr/>
          </p:nvSpPr>
          <p:spPr>
            <a:xfrm>
              <a:off x="0" y="0"/>
              <a:ext cx="794723" cy="277629"/>
            </a:xfrm>
            <a:custGeom>
              <a:avLst/>
              <a:gdLst/>
              <a:ahLst/>
              <a:cxnLst/>
              <a:rect l="l" t="t" r="r" b="b"/>
              <a:pathLst>
                <a:path w="794723" h="277629" extrusionOk="0">
                  <a:moveTo>
                    <a:pt x="0" y="0"/>
                  </a:moveTo>
                  <a:lnTo>
                    <a:pt x="794723" y="0"/>
                  </a:lnTo>
                  <a:lnTo>
                    <a:pt x="794723" y="277629"/>
                  </a:lnTo>
                  <a:lnTo>
                    <a:pt x="0" y="2776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6" name="Google Shape;96;p13"/>
            <p:cNvSpPr txBox="1"/>
            <p:nvPr/>
          </p:nvSpPr>
          <p:spPr>
            <a:xfrm>
              <a:off x="0" y="28575"/>
              <a:ext cx="794723" cy="2490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1028700" y="1114425"/>
            <a:ext cx="10316025" cy="2784692"/>
            <a:chOff x="0" y="114300"/>
            <a:chExt cx="13754700" cy="3712923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0" y="114300"/>
              <a:ext cx="13754700" cy="26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0" b="1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FPV дроны</a:t>
              </a:r>
              <a:endParaRPr/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0" y="3218330"/>
              <a:ext cx="7714532" cy="608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99" b="0" i="0" u="none" strike="noStrike" cap="none">
                  <a:solidFill>
                    <a:srgbClr val="57FFDC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ЭИЭТ-5</a:t>
              </a:r>
              <a:endParaRPr/>
            </a:p>
          </p:txBody>
        </p:sp>
      </p:grpSp>
      <p:sp>
        <p:nvSpPr>
          <p:cNvPr id="100" name="Google Shape;100;p13"/>
          <p:cNvSpPr/>
          <p:nvPr/>
        </p:nvSpPr>
        <p:spPr>
          <a:xfrm>
            <a:off x="11086399" y="221123"/>
            <a:ext cx="1896333" cy="1487620"/>
          </a:xfrm>
          <a:custGeom>
            <a:avLst/>
            <a:gdLst/>
            <a:ahLst/>
            <a:cxnLst/>
            <a:rect l="l" t="t" r="r" b="b"/>
            <a:pathLst>
              <a:path w="1896333" h="1487620" extrusionOk="0">
                <a:moveTo>
                  <a:pt x="0" y="0"/>
                </a:moveTo>
                <a:lnTo>
                  <a:pt x="1896333" y="0"/>
                </a:lnTo>
                <a:lnTo>
                  <a:pt x="1896333" y="1487620"/>
                </a:lnTo>
                <a:lnTo>
                  <a:pt x="0" y="14876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1" name="Google Shape;101;p13"/>
          <p:cNvSpPr/>
          <p:nvPr/>
        </p:nvSpPr>
        <p:spPr>
          <a:xfrm>
            <a:off x="7984061" y="632954"/>
            <a:ext cx="2680344" cy="914478"/>
          </a:xfrm>
          <a:custGeom>
            <a:avLst/>
            <a:gdLst/>
            <a:ahLst/>
            <a:cxnLst/>
            <a:rect l="l" t="t" r="r" b="b"/>
            <a:pathLst>
              <a:path w="2680344" h="914478" extrusionOk="0">
                <a:moveTo>
                  <a:pt x="0" y="0"/>
                </a:moveTo>
                <a:lnTo>
                  <a:pt x="2680344" y="0"/>
                </a:lnTo>
                <a:lnTo>
                  <a:pt x="2680344" y="914477"/>
                </a:lnTo>
                <a:lnTo>
                  <a:pt x="0" y="914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" name="Google Shape;102;p13"/>
          <p:cNvSpPr/>
          <p:nvPr/>
        </p:nvSpPr>
        <p:spPr>
          <a:xfrm>
            <a:off x="13187704" y="471642"/>
            <a:ext cx="1532330" cy="1237101"/>
          </a:xfrm>
          <a:custGeom>
            <a:avLst/>
            <a:gdLst/>
            <a:ahLst/>
            <a:cxnLst/>
            <a:rect l="l" t="t" r="r" b="b"/>
            <a:pathLst>
              <a:path w="1532330" h="1237101" extrusionOk="0">
                <a:moveTo>
                  <a:pt x="0" y="0"/>
                </a:moveTo>
                <a:lnTo>
                  <a:pt x="1532330" y="0"/>
                </a:lnTo>
                <a:lnTo>
                  <a:pt x="1532330" y="1237101"/>
                </a:lnTo>
                <a:lnTo>
                  <a:pt x="0" y="12371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4"/>
          <p:cNvSpPr/>
          <p:nvPr/>
        </p:nvSpPr>
        <p:spPr>
          <a:xfrm rot="-231817" flipH="1">
            <a:off x="-2041502" y="5206915"/>
            <a:ext cx="21853999" cy="7390754"/>
          </a:xfrm>
          <a:custGeom>
            <a:avLst/>
            <a:gdLst/>
            <a:ahLst/>
            <a:cxnLst/>
            <a:rect l="l" t="t" r="r" b="b"/>
            <a:pathLst>
              <a:path w="21853999" h="7390754" extrusionOk="0">
                <a:moveTo>
                  <a:pt x="21853999" y="0"/>
                </a:moveTo>
                <a:lnTo>
                  <a:pt x="0" y="0"/>
                </a:lnTo>
                <a:lnTo>
                  <a:pt x="0" y="7390753"/>
                </a:lnTo>
                <a:lnTo>
                  <a:pt x="21853999" y="7390753"/>
                </a:lnTo>
                <a:lnTo>
                  <a:pt x="21853999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8" name="Google Shape;108;p14"/>
          <p:cNvGrpSpPr/>
          <p:nvPr/>
        </p:nvGrpSpPr>
        <p:grpSpPr>
          <a:xfrm>
            <a:off x="984960" y="7183858"/>
            <a:ext cx="616957" cy="2074442"/>
            <a:chOff x="0" y="0"/>
            <a:chExt cx="822610" cy="2765923"/>
          </a:xfrm>
        </p:grpSpPr>
        <p:sp>
          <p:nvSpPr>
            <p:cNvPr id="109" name="Google Shape;109;p14"/>
            <p:cNvSpPr/>
            <p:nvPr/>
          </p:nvSpPr>
          <p:spPr>
            <a:xfrm>
              <a:off x="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4"/>
            <p:cNvSpPr txBox="1"/>
            <p:nvPr/>
          </p:nvSpPr>
          <p:spPr>
            <a:xfrm>
              <a:off x="0" y="2319820"/>
              <a:ext cx="822610" cy="446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02</a:t>
              </a:r>
              <a:endParaRPr/>
            </a:p>
          </p:txBody>
        </p:sp>
      </p:grpSp>
      <p:sp>
        <p:nvSpPr>
          <p:cNvPr id="111" name="Google Shape;111;p14"/>
          <p:cNvSpPr/>
          <p:nvPr/>
        </p:nvSpPr>
        <p:spPr>
          <a:xfrm>
            <a:off x="15414076" y="1028700"/>
            <a:ext cx="1845224" cy="1918475"/>
          </a:xfrm>
          <a:custGeom>
            <a:avLst/>
            <a:gdLst/>
            <a:ahLst/>
            <a:cxnLst/>
            <a:rect l="l" t="t" r="r" b="b"/>
            <a:pathLst>
              <a:path w="1845224" h="1918475" extrusionOk="0">
                <a:moveTo>
                  <a:pt x="0" y="0"/>
                </a:moveTo>
                <a:lnTo>
                  <a:pt x="1845224" y="0"/>
                </a:lnTo>
                <a:lnTo>
                  <a:pt x="1845224" y="1918475"/>
                </a:lnTo>
                <a:lnTo>
                  <a:pt x="0" y="19184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12" name="Google Shape;112;p14"/>
          <p:cNvGrpSpPr/>
          <p:nvPr/>
        </p:nvGrpSpPr>
        <p:grpSpPr>
          <a:xfrm>
            <a:off x="1028700" y="1078706"/>
            <a:ext cx="8577916" cy="5744663"/>
            <a:chOff x="0" y="66675"/>
            <a:chExt cx="11437221" cy="7659550"/>
          </a:xfrm>
        </p:grpSpPr>
        <p:sp>
          <p:nvSpPr>
            <p:cNvPr id="113" name="Google Shape;113;p14"/>
            <p:cNvSpPr txBox="1"/>
            <p:nvPr/>
          </p:nvSpPr>
          <p:spPr>
            <a:xfrm>
              <a:off x="0" y="66675"/>
              <a:ext cx="11437221" cy="1547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 i="0" u="none" strike="noStrike" cap="non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Актуальность</a:t>
              </a:r>
              <a:endParaRPr/>
            </a:p>
          </p:txBody>
        </p:sp>
        <p:sp>
          <p:nvSpPr>
            <p:cNvPr id="114" name="Google Shape;114;p14"/>
            <p:cNvSpPr txBox="1"/>
            <p:nvPr/>
          </p:nvSpPr>
          <p:spPr>
            <a:xfrm>
              <a:off x="0" y="2308225"/>
              <a:ext cx="10820400" cy="541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4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>
                  <a:solidFill>
                    <a:srgbClr val="57FFDC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Беспилотные летательные аппараты, особенно с функцией FPV, предоставляют пользователям возможность получать удовольствие от полета и управления дроном, что может стать новым популярным развлечением и видом спорта.</a:t>
              </a:r>
              <a:endParaRPr sz="2999" b="1">
                <a:solidFill>
                  <a:srgbClr val="57FFDC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/>
          <p:nvPr/>
        </p:nvSpPr>
        <p:spPr>
          <a:xfrm rot="-8401603">
            <a:off x="4734340" y="400312"/>
            <a:ext cx="18528255" cy="5642970"/>
          </a:xfrm>
          <a:custGeom>
            <a:avLst/>
            <a:gdLst/>
            <a:ahLst/>
            <a:cxnLst/>
            <a:rect l="l" t="t" r="r" b="b"/>
            <a:pathLst>
              <a:path w="18528255" h="5642970" extrusionOk="0">
                <a:moveTo>
                  <a:pt x="0" y="0"/>
                </a:moveTo>
                <a:lnTo>
                  <a:pt x="18528254" y="0"/>
                </a:lnTo>
                <a:lnTo>
                  <a:pt x="18528254" y="5642970"/>
                </a:lnTo>
                <a:lnTo>
                  <a:pt x="0" y="5642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20" name="Google Shape;120;p15"/>
          <p:cNvGrpSpPr/>
          <p:nvPr/>
        </p:nvGrpSpPr>
        <p:grpSpPr>
          <a:xfrm>
            <a:off x="984960" y="7183858"/>
            <a:ext cx="616957" cy="2074442"/>
            <a:chOff x="0" y="0"/>
            <a:chExt cx="822610" cy="2765923"/>
          </a:xfrm>
        </p:grpSpPr>
        <p:sp>
          <p:nvSpPr>
            <p:cNvPr id="121" name="Google Shape;121;p15"/>
            <p:cNvSpPr/>
            <p:nvPr/>
          </p:nvSpPr>
          <p:spPr>
            <a:xfrm>
              <a:off x="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 txBox="1"/>
            <p:nvPr/>
          </p:nvSpPr>
          <p:spPr>
            <a:xfrm>
              <a:off x="0" y="2319820"/>
              <a:ext cx="822610" cy="446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03</a:t>
              </a:r>
              <a:endParaRPr/>
            </a:p>
          </p:txBody>
        </p:sp>
      </p:grpSp>
      <p:sp>
        <p:nvSpPr>
          <p:cNvPr id="123" name="Google Shape;123;p15"/>
          <p:cNvSpPr/>
          <p:nvPr/>
        </p:nvSpPr>
        <p:spPr>
          <a:xfrm>
            <a:off x="9143995" y="3698804"/>
            <a:ext cx="4286347" cy="2889405"/>
          </a:xfrm>
          <a:custGeom>
            <a:avLst/>
            <a:gdLst/>
            <a:ahLst/>
            <a:cxnLst/>
            <a:rect l="l" t="t" r="r" b="b"/>
            <a:pathLst>
              <a:path w="2852810" h="2193097" extrusionOk="0">
                <a:moveTo>
                  <a:pt x="0" y="0"/>
                </a:moveTo>
                <a:lnTo>
                  <a:pt x="2852810" y="0"/>
                </a:lnTo>
                <a:lnTo>
                  <a:pt x="2852810" y="2193097"/>
                </a:lnTo>
                <a:lnTo>
                  <a:pt x="0" y="2193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24" name="Google Shape;124;p15"/>
          <p:cNvGrpSpPr/>
          <p:nvPr/>
        </p:nvGrpSpPr>
        <p:grpSpPr>
          <a:xfrm>
            <a:off x="1028700" y="958206"/>
            <a:ext cx="8115300" cy="4529356"/>
            <a:chOff x="0" y="-93992"/>
            <a:chExt cx="10820400" cy="6039142"/>
          </a:xfrm>
        </p:grpSpPr>
        <p:sp>
          <p:nvSpPr>
            <p:cNvPr id="125" name="Google Shape;125;p15"/>
            <p:cNvSpPr txBox="1"/>
            <p:nvPr/>
          </p:nvSpPr>
          <p:spPr>
            <a:xfrm>
              <a:off x="0" y="-93992"/>
              <a:ext cx="10820400" cy="346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 i="0" u="none" strike="noStrike" cap="non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Целевая аудитория</a:t>
              </a:r>
              <a:endParaRPr/>
            </a:p>
          </p:txBody>
        </p:sp>
        <p:sp>
          <p:nvSpPr>
            <p:cNvPr id="126" name="Google Shape;126;p15"/>
            <p:cNvSpPr txBox="1"/>
            <p:nvPr/>
          </p:nvSpPr>
          <p:spPr>
            <a:xfrm>
              <a:off x="0" y="5185850"/>
              <a:ext cx="9753900" cy="75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00" b="0" i="0" u="none" strike="noStrike" cap="none">
                  <a:solidFill>
                    <a:srgbClr val="57FFDC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ЛЮБИТЕЛИ-</a:t>
              </a:r>
              <a:r>
                <a:rPr lang="en-US" sz="3700">
                  <a:solidFill>
                    <a:srgbClr val="57FFDC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ОПЕРАТОРЫ</a:t>
              </a:r>
              <a:r>
                <a:rPr lang="en-US" sz="3700" b="0" i="0" u="none" strike="noStrike" cap="none">
                  <a:solidFill>
                    <a:srgbClr val="57FFDC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 ДРОНОВ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/>
          <p:nvPr/>
        </p:nvSpPr>
        <p:spPr>
          <a:xfrm rot="-3436445">
            <a:off x="3821047" y="208766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 extrusionOk="0">
                <a:moveTo>
                  <a:pt x="0" y="0"/>
                </a:moveTo>
                <a:lnTo>
                  <a:pt x="21356205" y="0"/>
                </a:lnTo>
                <a:lnTo>
                  <a:pt x="21356205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32" name="Google Shape;132;p16"/>
          <p:cNvGrpSpPr/>
          <p:nvPr/>
        </p:nvGrpSpPr>
        <p:grpSpPr>
          <a:xfrm>
            <a:off x="16642343" y="7183858"/>
            <a:ext cx="616957" cy="2074442"/>
            <a:chOff x="0" y="0"/>
            <a:chExt cx="822610" cy="2765923"/>
          </a:xfrm>
        </p:grpSpPr>
        <p:sp>
          <p:nvSpPr>
            <p:cNvPr id="133" name="Google Shape;133;p16"/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6"/>
            <p:cNvSpPr txBox="1"/>
            <p:nvPr/>
          </p:nvSpPr>
          <p:spPr>
            <a:xfrm>
              <a:off x="0" y="2319820"/>
              <a:ext cx="822610" cy="446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04</a:t>
              </a:r>
              <a:endParaRPr/>
            </a:p>
          </p:txBody>
        </p:sp>
      </p:grpSp>
      <p:sp>
        <p:nvSpPr>
          <p:cNvPr id="135" name="Google Shape;135;p16"/>
          <p:cNvSpPr/>
          <p:nvPr/>
        </p:nvSpPr>
        <p:spPr>
          <a:xfrm>
            <a:off x="6190865" y="675380"/>
            <a:ext cx="1497501" cy="1497501"/>
          </a:xfrm>
          <a:custGeom>
            <a:avLst/>
            <a:gdLst/>
            <a:ahLst/>
            <a:cxnLst/>
            <a:rect l="l" t="t" r="r" b="b"/>
            <a:pathLst>
              <a:path w="1497501" h="1497501" extrusionOk="0">
                <a:moveTo>
                  <a:pt x="0" y="0"/>
                </a:moveTo>
                <a:lnTo>
                  <a:pt x="1497502" y="0"/>
                </a:lnTo>
                <a:lnTo>
                  <a:pt x="1497502" y="1497502"/>
                </a:lnTo>
                <a:lnTo>
                  <a:pt x="0" y="14975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36" name="Google Shape;136;p16"/>
          <p:cNvGrpSpPr/>
          <p:nvPr/>
        </p:nvGrpSpPr>
        <p:grpSpPr>
          <a:xfrm>
            <a:off x="1028700" y="1123478"/>
            <a:ext cx="13957426" cy="2734621"/>
            <a:chOff x="0" y="66675"/>
            <a:chExt cx="18609900" cy="3646162"/>
          </a:xfrm>
        </p:grpSpPr>
        <p:sp>
          <p:nvSpPr>
            <p:cNvPr id="137" name="Google Shape;137;p16"/>
            <p:cNvSpPr txBox="1"/>
            <p:nvPr/>
          </p:nvSpPr>
          <p:spPr>
            <a:xfrm>
              <a:off x="0" y="66675"/>
              <a:ext cx="7881221" cy="1547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 i="0" u="none" strike="noStrike" cap="non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Проблема</a:t>
              </a:r>
              <a:endParaRPr/>
            </a:p>
          </p:txBody>
        </p:sp>
        <p:sp>
          <p:nvSpPr>
            <p:cNvPr id="138" name="Google Shape;138;p16"/>
            <p:cNvSpPr txBox="1"/>
            <p:nvPr/>
          </p:nvSpPr>
          <p:spPr>
            <a:xfrm>
              <a:off x="0" y="2296837"/>
              <a:ext cx="18609900" cy="14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4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В высоком пороге входа в тему FPV дронов, связанные с их ценой сложностью в управлении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0" y="3978825"/>
            <a:ext cx="18274977" cy="6309130"/>
          </a:xfrm>
          <a:custGeom>
            <a:avLst/>
            <a:gdLst/>
            <a:ahLst/>
            <a:cxnLst/>
            <a:rect l="l" t="t" r="r" b="b"/>
            <a:pathLst>
              <a:path w="19036434" h="6437888" extrusionOk="0">
                <a:moveTo>
                  <a:pt x="0" y="0"/>
                </a:moveTo>
                <a:lnTo>
                  <a:pt x="19036434" y="0"/>
                </a:lnTo>
                <a:lnTo>
                  <a:pt x="19036434" y="6437888"/>
                </a:lnTo>
                <a:lnTo>
                  <a:pt x="0" y="64378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4" name="Google Shape;144;p17"/>
          <p:cNvSpPr txBox="1"/>
          <p:nvPr/>
        </p:nvSpPr>
        <p:spPr>
          <a:xfrm>
            <a:off x="9144000" y="1095375"/>
            <a:ext cx="8115300" cy="114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Решение</a:t>
            </a:r>
            <a:endParaRPr/>
          </a:p>
        </p:txBody>
      </p:sp>
      <p:sp>
        <p:nvSpPr>
          <p:cNvPr id="145" name="Google Shape;145;p17"/>
          <p:cNvSpPr txBox="1"/>
          <p:nvPr/>
        </p:nvSpPr>
        <p:spPr>
          <a:xfrm>
            <a:off x="1149175" y="3307047"/>
            <a:ext cx="140028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b="1">
                <a:solidFill>
                  <a:srgbClr val="57FFDC"/>
                </a:solidFill>
                <a:latin typeface="Roboto Mono"/>
                <a:ea typeface="Roboto Mono"/>
                <a:cs typeface="Roboto Mono"/>
                <a:sym typeface="Roboto Mono"/>
              </a:rPr>
              <a:t>Мы предлагаем в качестве решения этой проблемы дешевый FPV-дрон самолетного типа с простым управлением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/>
          <p:nvPr/>
        </p:nvSpPr>
        <p:spPr>
          <a:xfrm rot="-1957431">
            <a:off x="4245595" y="3598310"/>
            <a:ext cx="17016201" cy="6180151"/>
          </a:xfrm>
          <a:custGeom>
            <a:avLst/>
            <a:gdLst/>
            <a:ahLst/>
            <a:cxnLst/>
            <a:rect l="l" t="t" r="r" b="b"/>
            <a:pathLst>
              <a:path w="17016201" h="6180151" extrusionOk="0">
                <a:moveTo>
                  <a:pt x="0" y="0"/>
                </a:moveTo>
                <a:lnTo>
                  <a:pt x="17016201" y="0"/>
                </a:lnTo>
                <a:lnTo>
                  <a:pt x="17016201" y="6180152"/>
                </a:lnTo>
                <a:lnTo>
                  <a:pt x="0" y="61801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1" name="Google Shape;151;p18"/>
          <p:cNvSpPr txBox="1"/>
          <p:nvPr/>
        </p:nvSpPr>
        <p:spPr>
          <a:xfrm>
            <a:off x="9144000" y="1095375"/>
            <a:ext cx="6788617" cy="114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Конкуренты</a:t>
            </a:r>
            <a:endParaRPr/>
          </a:p>
        </p:txBody>
      </p:sp>
      <p:sp>
        <p:nvSpPr>
          <p:cNvPr id="152" name="Google Shape;152;p18"/>
          <p:cNvSpPr txBox="1"/>
          <p:nvPr/>
        </p:nvSpPr>
        <p:spPr>
          <a:xfrm>
            <a:off x="3457926" y="1658213"/>
            <a:ext cx="3857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Дешевизна</a:t>
            </a:r>
            <a:endParaRPr/>
          </a:p>
        </p:txBody>
      </p:sp>
      <p:grpSp>
        <p:nvGrpSpPr>
          <p:cNvPr id="153" name="Google Shape;153;p18"/>
          <p:cNvGrpSpPr/>
          <p:nvPr/>
        </p:nvGrpSpPr>
        <p:grpSpPr>
          <a:xfrm>
            <a:off x="16642343" y="7183858"/>
            <a:ext cx="617033" cy="2109315"/>
            <a:chOff x="0" y="0"/>
            <a:chExt cx="822710" cy="2812420"/>
          </a:xfrm>
        </p:grpSpPr>
        <p:sp>
          <p:nvSpPr>
            <p:cNvPr id="154" name="Google Shape;154;p18"/>
            <p:cNvSpPr/>
            <p:nvPr/>
          </p:nvSpPr>
          <p:spPr>
            <a:xfrm>
              <a:off x="759110" y="0"/>
              <a:ext cx="63600" cy="1767600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8"/>
            <p:cNvSpPr txBox="1"/>
            <p:nvPr/>
          </p:nvSpPr>
          <p:spPr>
            <a:xfrm>
              <a:off x="0" y="2319820"/>
              <a:ext cx="822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</a:t>
              </a:r>
              <a:r>
                <a:rPr lang="en-US" sz="2400" b="1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6</a:t>
              </a:r>
              <a:endParaRPr sz="2400" b="1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156" name="Google Shape;156;p18"/>
          <p:cNvSpPr/>
          <p:nvPr/>
        </p:nvSpPr>
        <p:spPr>
          <a:xfrm>
            <a:off x="1033935" y="984967"/>
            <a:ext cx="1773778" cy="1858406"/>
          </a:xfrm>
          <a:custGeom>
            <a:avLst/>
            <a:gdLst/>
            <a:ahLst/>
            <a:cxnLst/>
            <a:rect l="l" t="t" r="r" b="b"/>
            <a:pathLst>
              <a:path w="10990383" h="11514742" extrusionOk="0">
                <a:moveTo>
                  <a:pt x="8792" y="5757371"/>
                </a:moveTo>
                <a:cubicBezTo>
                  <a:pt x="0" y="7723318"/>
                  <a:pt x="1043775" y="9543701"/>
                  <a:pt x="2744885" y="10529222"/>
                </a:cubicBezTo>
                <a:cubicBezTo>
                  <a:pt x="4445995" y="11514742"/>
                  <a:pt x="6544390" y="11514742"/>
                  <a:pt x="8245500" y="10529222"/>
                </a:cubicBezTo>
                <a:cubicBezTo>
                  <a:pt x="9946609" y="9543701"/>
                  <a:pt x="10990384" y="7723318"/>
                  <a:pt x="10981592" y="5757371"/>
                </a:cubicBezTo>
                <a:cubicBezTo>
                  <a:pt x="10990384" y="3791424"/>
                  <a:pt x="9946609" y="1971041"/>
                  <a:pt x="8245500" y="985520"/>
                </a:cubicBezTo>
                <a:cubicBezTo>
                  <a:pt x="6544390" y="0"/>
                  <a:pt x="4445995" y="0"/>
                  <a:pt x="2744885" y="985520"/>
                </a:cubicBezTo>
                <a:cubicBezTo>
                  <a:pt x="1043775" y="1971041"/>
                  <a:pt x="0" y="3791424"/>
                  <a:pt x="8792" y="5757371"/>
                </a:cubicBezTo>
                <a:close/>
              </a:path>
            </a:pathLst>
          </a:custGeom>
          <a:solidFill>
            <a:srgbClr val="57FF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3457926" y="3811099"/>
            <a:ext cx="38577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Низкий порог входа</a:t>
            </a:r>
            <a:endParaRPr/>
          </a:p>
        </p:txBody>
      </p:sp>
      <p:sp>
        <p:nvSpPr>
          <p:cNvPr id="158" name="Google Shape;158;p18"/>
          <p:cNvSpPr/>
          <p:nvPr/>
        </p:nvSpPr>
        <p:spPr>
          <a:xfrm>
            <a:off x="1033935" y="3137854"/>
            <a:ext cx="1773778" cy="1858406"/>
          </a:xfrm>
          <a:custGeom>
            <a:avLst/>
            <a:gdLst/>
            <a:ahLst/>
            <a:cxnLst/>
            <a:rect l="l" t="t" r="r" b="b"/>
            <a:pathLst>
              <a:path w="10990383" h="11514742" extrusionOk="0">
                <a:moveTo>
                  <a:pt x="8792" y="5757371"/>
                </a:moveTo>
                <a:cubicBezTo>
                  <a:pt x="0" y="7723318"/>
                  <a:pt x="1043775" y="9543701"/>
                  <a:pt x="2744885" y="10529222"/>
                </a:cubicBezTo>
                <a:cubicBezTo>
                  <a:pt x="4445995" y="11514742"/>
                  <a:pt x="6544390" y="11514742"/>
                  <a:pt x="8245500" y="10529222"/>
                </a:cubicBezTo>
                <a:cubicBezTo>
                  <a:pt x="9946609" y="9543701"/>
                  <a:pt x="10990384" y="7723318"/>
                  <a:pt x="10981592" y="5757371"/>
                </a:cubicBezTo>
                <a:cubicBezTo>
                  <a:pt x="10990384" y="3791424"/>
                  <a:pt x="9946609" y="1971041"/>
                  <a:pt x="8245500" y="985520"/>
                </a:cubicBezTo>
                <a:cubicBezTo>
                  <a:pt x="6544390" y="0"/>
                  <a:pt x="4445995" y="0"/>
                  <a:pt x="2744885" y="985520"/>
                </a:cubicBezTo>
                <a:cubicBezTo>
                  <a:pt x="1043775" y="1971041"/>
                  <a:pt x="0" y="3791424"/>
                  <a:pt x="8792" y="5757371"/>
                </a:cubicBezTo>
                <a:close/>
              </a:path>
            </a:pathLst>
          </a:custGeom>
          <a:solidFill>
            <a:srgbClr val="0097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8"/>
          <p:cNvSpPr txBox="1"/>
          <p:nvPr/>
        </p:nvSpPr>
        <p:spPr>
          <a:xfrm>
            <a:off x="3457926" y="5963986"/>
            <a:ext cx="3857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Надежность</a:t>
            </a:r>
            <a:endParaRPr/>
          </a:p>
        </p:txBody>
      </p:sp>
      <p:sp>
        <p:nvSpPr>
          <p:cNvPr id="160" name="Google Shape;160;p18"/>
          <p:cNvSpPr/>
          <p:nvPr/>
        </p:nvSpPr>
        <p:spPr>
          <a:xfrm>
            <a:off x="1033935" y="5290740"/>
            <a:ext cx="1773778" cy="1858406"/>
          </a:xfrm>
          <a:custGeom>
            <a:avLst/>
            <a:gdLst/>
            <a:ahLst/>
            <a:cxnLst/>
            <a:rect l="l" t="t" r="r" b="b"/>
            <a:pathLst>
              <a:path w="10990383" h="11514742" extrusionOk="0">
                <a:moveTo>
                  <a:pt x="8792" y="5757371"/>
                </a:moveTo>
                <a:cubicBezTo>
                  <a:pt x="0" y="7723318"/>
                  <a:pt x="1043775" y="9543701"/>
                  <a:pt x="2744885" y="10529222"/>
                </a:cubicBezTo>
                <a:cubicBezTo>
                  <a:pt x="4445995" y="11514742"/>
                  <a:pt x="6544390" y="11514742"/>
                  <a:pt x="8245500" y="10529222"/>
                </a:cubicBezTo>
                <a:cubicBezTo>
                  <a:pt x="9946609" y="9543701"/>
                  <a:pt x="10990384" y="7723318"/>
                  <a:pt x="10981592" y="5757371"/>
                </a:cubicBezTo>
                <a:cubicBezTo>
                  <a:pt x="10990384" y="3791424"/>
                  <a:pt x="9946609" y="1971041"/>
                  <a:pt x="8245500" y="985520"/>
                </a:cubicBezTo>
                <a:cubicBezTo>
                  <a:pt x="6544390" y="0"/>
                  <a:pt x="4445995" y="0"/>
                  <a:pt x="2744885" y="985520"/>
                </a:cubicBezTo>
                <a:cubicBezTo>
                  <a:pt x="1043775" y="1971041"/>
                  <a:pt x="0" y="3791424"/>
                  <a:pt x="8792" y="5757371"/>
                </a:cubicBezTo>
                <a:close/>
              </a:path>
            </a:pathLst>
          </a:custGeom>
          <a:solidFill>
            <a:srgbClr val="57FF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8"/>
          <p:cNvSpPr txBox="1"/>
          <p:nvPr/>
        </p:nvSpPr>
        <p:spPr>
          <a:xfrm>
            <a:off x="3457925" y="7389925"/>
            <a:ext cx="56862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Совокупностью этих качеств, мы хотим стать лучше своих конкурентов</a:t>
            </a:r>
            <a:endParaRPr/>
          </a:p>
        </p:txBody>
      </p:sp>
      <p:sp>
        <p:nvSpPr>
          <p:cNvPr id="162" name="Google Shape;162;p18"/>
          <p:cNvSpPr/>
          <p:nvPr/>
        </p:nvSpPr>
        <p:spPr>
          <a:xfrm>
            <a:off x="1033935" y="7443627"/>
            <a:ext cx="1773778" cy="1858406"/>
          </a:xfrm>
          <a:custGeom>
            <a:avLst/>
            <a:gdLst/>
            <a:ahLst/>
            <a:cxnLst/>
            <a:rect l="l" t="t" r="r" b="b"/>
            <a:pathLst>
              <a:path w="10990383" h="11514742" extrusionOk="0">
                <a:moveTo>
                  <a:pt x="8792" y="5757371"/>
                </a:moveTo>
                <a:cubicBezTo>
                  <a:pt x="0" y="7723318"/>
                  <a:pt x="1043775" y="9543701"/>
                  <a:pt x="2744885" y="10529222"/>
                </a:cubicBezTo>
                <a:cubicBezTo>
                  <a:pt x="4445995" y="11514742"/>
                  <a:pt x="6544390" y="11514742"/>
                  <a:pt x="8245500" y="10529222"/>
                </a:cubicBezTo>
                <a:cubicBezTo>
                  <a:pt x="9946609" y="9543701"/>
                  <a:pt x="10990384" y="7723318"/>
                  <a:pt x="10981592" y="5757371"/>
                </a:cubicBezTo>
                <a:cubicBezTo>
                  <a:pt x="10990384" y="3791424"/>
                  <a:pt x="9946609" y="1971041"/>
                  <a:pt x="8245500" y="985520"/>
                </a:cubicBezTo>
                <a:cubicBezTo>
                  <a:pt x="6544390" y="0"/>
                  <a:pt x="4445995" y="0"/>
                  <a:pt x="2744885" y="985520"/>
                </a:cubicBezTo>
                <a:cubicBezTo>
                  <a:pt x="1043775" y="1971041"/>
                  <a:pt x="0" y="3791424"/>
                  <a:pt x="8792" y="5757371"/>
                </a:cubicBezTo>
                <a:close/>
              </a:path>
            </a:pathLst>
          </a:custGeom>
          <a:solidFill>
            <a:srgbClr val="0097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8"/>
          <p:cNvSpPr/>
          <p:nvPr/>
        </p:nvSpPr>
        <p:spPr>
          <a:xfrm>
            <a:off x="1082411" y="1075757"/>
            <a:ext cx="1676826" cy="1676826"/>
          </a:xfrm>
          <a:custGeom>
            <a:avLst/>
            <a:gdLst/>
            <a:ahLst/>
            <a:cxnLst/>
            <a:rect l="l" t="t" r="r" b="b"/>
            <a:pathLst>
              <a:path w="1676826" h="1676826" extrusionOk="0">
                <a:moveTo>
                  <a:pt x="0" y="0"/>
                </a:moveTo>
                <a:lnTo>
                  <a:pt x="1676826" y="0"/>
                </a:lnTo>
                <a:lnTo>
                  <a:pt x="1676826" y="1676826"/>
                </a:lnTo>
                <a:lnTo>
                  <a:pt x="0" y="16768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4" name="Google Shape;164;p18"/>
          <p:cNvSpPr/>
          <p:nvPr/>
        </p:nvSpPr>
        <p:spPr>
          <a:xfrm>
            <a:off x="1045574" y="7497580"/>
            <a:ext cx="1750499" cy="1750499"/>
          </a:xfrm>
          <a:custGeom>
            <a:avLst/>
            <a:gdLst/>
            <a:ahLst/>
            <a:cxnLst/>
            <a:rect l="l" t="t" r="r" b="b"/>
            <a:pathLst>
              <a:path w="1750499" h="1750499" extrusionOk="0">
                <a:moveTo>
                  <a:pt x="0" y="0"/>
                </a:moveTo>
                <a:lnTo>
                  <a:pt x="1750500" y="0"/>
                </a:lnTo>
                <a:lnTo>
                  <a:pt x="1750500" y="1750500"/>
                </a:lnTo>
                <a:lnTo>
                  <a:pt x="0" y="1750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5" name="Google Shape;165;p18"/>
          <p:cNvSpPr/>
          <p:nvPr/>
        </p:nvSpPr>
        <p:spPr>
          <a:xfrm>
            <a:off x="1082411" y="3228644"/>
            <a:ext cx="1676826" cy="1676826"/>
          </a:xfrm>
          <a:custGeom>
            <a:avLst/>
            <a:gdLst/>
            <a:ahLst/>
            <a:cxnLst/>
            <a:rect l="l" t="t" r="r" b="b"/>
            <a:pathLst>
              <a:path w="1676826" h="1676826" extrusionOk="0">
                <a:moveTo>
                  <a:pt x="0" y="0"/>
                </a:moveTo>
                <a:lnTo>
                  <a:pt x="1676826" y="0"/>
                </a:lnTo>
                <a:lnTo>
                  <a:pt x="1676826" y="1676826"/>
                </a:lnTo>
                <a:lnTo>
                  <a:pt x="0" y="16768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6" name="Google Shape;166;p18"/>
          <p:cNvSpPr/>
          <p:nvPr/>
        </p:nvSpPr>
        <p:spPr>
          <a:xfrm>
            <a:off x="1097663" y="5396782"/>
            <a:ext cx="1646322" cy="1646322"/>
          </a:xfrm>
          <a:custGeom>
            <a:avLst/>
            <a:gdLst/>
            <a:ahLst/>
            <a:cxnLst/>
            <a:rect l="l" t="t" r="r" b="b"/>
            <a:pathLst>
              <a:path w="1646322" h="1646322" extrusionOk="0">
                <a:moveTo>
                  <a:pt x="0" y="0"/>
                </a:moveTo>
                <a:lnTo>
                  <a:pt x="1646322" y="0"/>
                </a:lnTo>
                <a:lnTo>
                  <a:pt x="1646322" y="1646322"/>
                </a:lnTo>
                <a:lnTo>
                  <a:pt x="0" y="16463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7" name="Google Shape;167;p18"/>
          <p:cNvSpPr txBox="1"/>
          <p:nvPr/>
        </p:nvSpPr>
        <p:spPr>
          <a:xfrm>
            <a:off x="10191311" y="2296054"/>
            <a:ext cx="4303070" cy="2656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9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DJI</a:t>
            </a:r>
            <a:endParaRPr/>
          </a:p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9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Parrot</a:t>
            </a:r>
            <a:endParaRPr/>
          </a:p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9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Yuneec</a:t>
            </a:r>
            <a:endParaRPr/>
          </a:p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9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Autel Robotics</a:t>
            </a:r>
            <a:endParaRPr/>
          </a:p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9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Walkera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"/>
          <p:cNvSpPr/>
          <p:nvPr/>
        </p:nvSpPr>
        <p:spPr>
          <a:xfrm rot="9816953">
            <a:off x="-2607084" y="-1808172"/>
            <a:ext cx="19036434" cy="6437888"/>
          </a:xfrm>
          <a:custGeom>
            <a:avLst/>
            <a:gdLst/>
            <a:ahLst/>
            <a:cxnLst/>
            <a:rect l="l" t="t" r="r" b="b"/>
            <a:pathLst>
              <a:path w="19036434" h="6437888" extrusionOk="0">
                <a:moveTo>
                  <a:pt x="0" y="0"/>
                </a:moveTo>
                <a:lnTo>
                  <a:pt x="19036434" y="0"/>
                </a:lnTo>
                <a:lnTo>
                  <a:pt x="19036434" y="6437888"/>
                </a:lnTo>
                <a:lnTo>
                  <a:pt x="0" y="64378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3" name="Google Shape;173;p19"/>
          <p:cNvSpPr/>
          <p:nvPr/>
        </p:nvSpPr>
        <p:spPr>
          <a:xfrm rot="9816953">
            <a:off x="2345916" y="9738000"/>
            <a:ext cx="19036434" cy="6437888"/>
          </a:xfrm>
          <a:custGeom>
            <a:avLst/>
            <a:gdLst/>
            <a:ahLst/>
            <a:cxnLst/>
            <a:rect l="l" t="t" r="r" b="b"/>
            <a:pathLst>
              <a:path w="19036434" h="6437888" extrusionOk="0">
                <a:moveTo>
                  <a:pt x="0" y="0"/>
                </a:moveTo>
                <a:lnTo>
                  <a:pt x="19036434" y="0"/>
                </a:lnTo>
                <a:lnTo>
                  <a:pt x="19036434" y="6437887"/>
                </a:lnTo>
                <a:lnTo>
                  <a:pt x="0" y="64378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74" name="Google Shape;174;p19"/>
          <p:cNvGrpSpPr/>
          <p:nvPr/>
        </p:nvGrpSpPr>
        <p:grpSpPr>
          <a:xfrm>
            <a:off x="16642343" y="7183858"/>
            <a:ext cx="616957" cy="2109315"/>
            <a:chOff x="0" y="0"/>
            <a:chExt cx="822610" cy="2812420"/>
          </a:xfrm>
        </p:grpSpPr>
        <p:sp>
          <p:nvSpPr>
            <p:cNvPr id="175" name="Google Shape;175;p19"/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9"/>
            <p:cNvSpPr txBox="1"/>
            <p:nvPr/>
          </p:nvSpPr>
          <p:spPr>
            <a:xfrm>
              <a:off x="0" y="2319820"/>
              <a:ext cx="822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07</a:t>
              </a:r>
              <a:endParaRPr sz="2400" b="1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aphicFrame>
        <p:nvGraphicFramePr>
          <p:cNvPr id="177" name="Google Shape;177;p19"/>
          <p:cNvGraphicFramePr/>
          <p:nvPr/>
        </p:nvGraphicFramePr>
        <p:xfrm>
          <a:off x="1028700" y="3086100"/>
          <a:ext cx="15613675" cy="5672300"/>
        </p:xfrm>
        <a:graphic>
          <a:graphicData uri="http://schemas.openxmlformats.org/drawingml/2006/table">
            <a:tbl>
              <a:tblPr>
                <a:noFill/>
                <a:tableStyleId>{9F5C62EA-7AE4-4B85-8F9F-03D3564BF535}</a:tableStyleId>
              </a:tblPr>
              <a:tblGrid>
                <a:gridCol w="284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54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1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99" u="none" strike="noStrike" cap="none" dirty="0" err="1">
                          <a:solidFill>
                            <a:srgbClr val="FFFF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покупатели</a:t>
                      </a:r>
                      <a:endParaRPr sz="1100" u="none" strike="noStrike" cap="none" dirty="0"/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99" u="none" strike="noStrike" cap="none">
                          <a:solidFill>
                            <a:srgbClr val="FFFF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годовая прибыль, руб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99" u="none" strike="noStrike" cap="none">
                          <a:solidFill>
                            <a:srgbClr val="FFFF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SOM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</a:t>
                      </a:r>
                      <a:endParaRPr sz="2300" u="none" strike="noStrike" cap="non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solidFill>
                            <a:srgbClr val="E1E3E6"/>
                          </a:solidFill>
                          <a:highlight>
                            <a:srgbClr val="222222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1000000</a:t>
                      </a:r>
                      <a:endParaRPr sz="2300" u="none" strike="noStrike" cap="non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99" u="none" strike="noStrike" cap="none">
                          <a:solidFill>
                            <a:srgbClr val="FFFF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SAM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1000</a:t>
                      </a:r>
                      <a:endParaRPr sz="2300" u="none" strike="noStrike" cap="non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100000000</a:t>
                      </a:r>
                      <a:endParaRPr sz="2300" u="none" strike="noStrike" cap="non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99" u="none" strike="noStrike" cap="none">
                          <a:solidFill>
                            <a:srgbClr val="FFFF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TAM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27000</a:t>
                      </a:r>
                      <a:endParaRPr sz="2300" u="none" strike="noStrike" cap="non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270000000</a:t>
                      </a:r>
                      <a:endParaRPr sz="2300" u="none" strike="noStrike" cap="none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90500" marR="190500" marT="190500" marB="19050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8" name="Google Shape;178;p19"/>
          <p:cNvSpPr txBox="1"/>
          <p:nvPr/>
        </p:nvSpPr>
        <p:spPr>
          <a:xfrm>
            <a:off x="2460431" y="1906065"/>
            <a:ext cx="445070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57FFDC"/>
                </a:solidFill>
                <a:latin typeface="Roboto Mono"/>
                <a:ea typeface="Roboto Mono"/>
                <a:cs typeface="Roboto Mono"/>
                <a:sym typeface="Roboto Mono"/>
              </a:rPr>
              <a:t>Рынок, емкость рынка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/>
          <p:nvPr/>
        </p:nvSpPr>
        <p:spPr>
          <a:xfrm rot="-2355953">
            <a:off x="6010639" y="4818165"/>
            <a:ext cx="14698520" cy="4731386"/>
          </a:xfrm>
          <a:custGeom>
            <a:avLst/>
            <a:gdLst/>
            <a:ahLst/>
            <a:cxnLst/>
            <a:rect l="l" t="t" r="r" b="b"/>
            <a:pathLst>
              <a:path w="14698520" h="4731386" extrusionOk="0">
                <a:moveTo>
                  <a:pt x="0" y="0"/>
                </a:moveTo>
                <a:lnTo>
                  <a:pt x="14698520" y="0"/>
                </a:lnTo>
                <a:lnTo>
                  <a:pt x="14698520" y="4731386"/>
                </a:lnTo>
                <a:lnTo>
                  <a:pt x="0" y="47313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84" name="Google Shape;184;p20"/>
          <p:cNvGrpSpPr/>
          <p:nvPr/>
        </p:nvGrpSpPr>
        <p:grpSpPr>
          <a:xfrm>
            <a:off x="16642343" y="7183858"/>
            <a:ext cx="616957" cy="2109315"/>
            <a:chOff x="0" y="0"/>
            <a:chExt cx="822610" cy="2812420"/>
          </a:xfrm>
        </p:grpSpPr>
        <p:sp>
          <p:nvSpPr>
            <p:cNvPr id="185" name="Google Shape;185;p20"/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0"/>
            <p:cNvSpPr txBox="1"/>
            <p:nvPr/>
          </p:nvSpPr>
          <p:spPr>
            <a:xfrm>
              <a:off x="0" y="2319820"/>
              <a:ext cx="822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08</a:t>
              </a:r>
              <a:endParaRPr/>
            </a:p>
          </p:txBody>
        </p:sp>
      </p:grpSp>
      <p:sp>
        <p:nvSpPr>
          <p:cNvPr id="187" name="Google Shape;187;p20"/>
          <p:cNvSpPr/>
          <p:nvPr/>
        </p:nvSpPr>
        <p:spPr>
          <a:xfrm>
            <a:off x="1067844" y="1516090"/>
            <a:ext cx="4611439" cy="4159692"/>
          </a:xfrm>
          <a:custGeom>
            <a:avLst/>
            <a:gdLst/>
            <a:ahLst/>
            <a:cxnLst/>
            <a:rect l="l" t="t" r="r" b="b"/>
            <a:pathLst>
              <a:path w="2320221" h="2227412" extrusionOk="0">
                <a:moveTo>
                  <a:pt x="0" y="0"/>
                </a:moveTo>
                <a:lnTo>
                  <a:pt x="2320221" y="0"/>
                </a:lnTo>
                <a:lnTo>
                  <a:pt x="2320221" y="2227412"/>
                </a:lnTo>
                <a:lnTo>
                  <a:pt x="0" y="22274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88" name="Google Shape;188;p20"/>
          <p:cNvGrpSpPr/>
          <p:nvPr/>
        </p:nvGrpSpPr>
        <p:grpSpPr>
          <a:xfrm>
            <a:off x="8268750" y="1516100"/>
            <a:ext cx="8162325" cy="2293423"/>
            <a:chOff x="-3001700" y="66685"/>
            <a:chExt cx="10883100" cy="3057897"/>
          </a:xfrm>
        </p:grpSpPr>
        <p:sp>
          <p:nvSpPr>
            <p:cNvPr id="189" name="Google Shape;189;p20"/>
            <p:cNvSpPr txBox="1"/>
            <p:nvPr/>
          </p:nvSpPr>
          <p:spPr>
            <a:xfrm>
              <a:off x="-3001700" y="66685"/>
              <a:ext cx="10883100" cy="164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 i="0" u="none" strike="noStrike" cap="none" dirty="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БИЗНЕС-МОДЕЛЬ</a:t>
              </a:r>
              <a:endParaRPr dirty="0"/>
            </a:p>
          </p:txBody>
        </p:sp>
        <p:sp>
          <p:nvSpPr>
            <p:cNvPr id="190" name="Google Shape;190;p20"/>
            <p:cNvSpPr txBox="1"/>
            <p:nvPr/>
          </p:nvSpPr>
          <p:spPr>
            <a:xfrm>
              <a:off x="-3001700" y="1708583"/>
              <a:ext cx="7881300" cy="14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4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dirty="0" err="1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Продажа</a:t>
              </a:r>
              <a:r>
                <a:rPr lang="en-US" sz="2999" dirty="0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 БПЛА </a:t>
              </a:r>
              <a:r>
                <a:rPr lang="en-US" sz="2999" dirty="0" err="1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конкретным</a:t>
              </a:r>
              <a:r>
                <a:rPr lang="en-US" sz="2999" dirty="0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 </a:t>
              </a:r>
              <a:r>
                <a:rPr lang="en-US" sz="2999" dirty="0" err="1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покупателям</a:t>
              </a:r>
              <a:endParaRPr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 txBox="1"/>
          <p:nvPr/>
        </p:nvSpPr>
        <p:spPr>
          <a:xfrm>
            <a:off x="1028700" y="1095375"/>
            <a:ext cx="6819900" cy="114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 err="1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Результаты</a:t>
            </a:r>
            <a:endParaRPr dirty="0"/>
          </a:p>
        </p:txBody>
      </p:sp>
      <p:grpSp>
        <p:nvGrpSpPr>
          <p:cNvPr id="196" name="Google Shape;196;p21"/>
          <p:cNvGrpSpPr/>
          <p:nvPr/>
        </p:nvGrpSpPr>
        <p:grpSpPr>
          <a:xfrm>
            <a:off x="16642343" y="7183858"/>
            <a:ext cx="616957" cy="2109315"/>
            <a:chOff x="0" y="0"/>
            <a:chExt cx="822610" cy="2812420"/>
          </a:xfrm>
        </p:grpSpPr>
        <p:sp>
          <p:nvSpPr>
            <p:cNvPr id="197" name="Google Shape;197;p21"/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1"/>
            <p:cNvSpPr txBox="1"/>
            <p:nvPr/>
          </p:nvSpPr>
          <p:spPr>
            <a:xfrm>
              <a:off x="0" y="2319820"/>
              <a:ext cx="822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09</a:t>
              </a:r>
              <a:endParaRPr dirty="0"/>
            </a:p>
          </p:txBody>
        </p:sp>
      </p:grpSp>
      <p:sp>
        <p:nvSpPr>
          <p:cNvPr id="199" name="Google Shape;199;p21"/>
          <p:cNvSpPr/>
          <p:nvPr/>
        </p:nvSpPr>
        <p:spPr>
          <a:xfrm rot="-9338488" flipH="1">
            <a:off x="8601563" y="92778"/>
            <a:ext cx="14662108" cy="4465495"/>
          </a:xfrm>
          <a:custGeom>
            <a:avLst/>
            <a:gdLst/>
            <a:ahLst/>
            <a:cxnLst/>
            <a:rect l="l" t="t" r="r" b="b"/>
            <a:pathLst>
              <a:path w="14662108" h="4465495" extrusionOk="0">
                <a:moveTo>
                  <a:pt x="0" y="4465495"/>
                </a:moveTo>
                <a:lnTo>
                  <a:pt x="14662108" y="4465495"/>
                </a:lnTo>
                <a:lnTo>
                  <a:pt x="14662108" y="0"/>
                </a:lnTo>
                <a:lnTo>
                  <a:pt x="0" y="0"/>
                </a:lnTo>
                <a:lnTo>
                  <a:pt x="0" y="446549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0" name="Google Shape;200;p21"/>
          <p:cNvSpPr txBox="1"/>
          <p:nvPr/>
        </p:nvSpPr>
        <p:spPr>
          <a:xfrm>
            <a:off x="1028700" y="3712055"/>
            <a:ext cx="61626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19036" algn="l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Clr>
                <a:srgbClr val="57FFDC"/>
              </a:buClr>
              <a:buSzPts val="2999"/>
              <a:buFont typeface="Roboto Mono"/>
              <a:buChar char="●"/>
            </a:pPr>
            <a:r>
              <a:rPr lang="en-US" sz="2999" b="1">
                <a:solidFill>
                  <a:srgbClr val="57FFDC"/>
                </a:solidFill>
                <a:latin typeface="Roboto Mono"/>
                <a:ea typeface="Roboto Mono"/>
                <a:cs typeface="Roboto Mono"/>
                <a:sym typeface="Roboto Mono"/>
              </a:rPr>
              <a:t>Разработано программное обеспечение</a:t>
            </a:r>
            <a:endParaRPr sz="2999" b="1">
              <a:solidFill>
                <a:srgbClr val="57FFDC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457200" marR="0" lvl="0" indent="-419036" algn="l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Clr>
                <a:srgbClr val="57FFDC"/>
              </a:buClr>
              <a:buSzPts val="2999"/>
              <a:buFont typeface="Roboto Mono"/>
              <a:buChar char="●"/>
            </a:pPr>
            <a:r>
              <a:rPr lang="en-US" sz="2999" b="1">
                <a:solidFill>
                  <a:srgbClr val="57FFDC"/>
                </a:solidFill>
                <a:latin typeface="Roboto Mono"/>
                <a:ea typeface="Roboto Mono"/>
                <a:cs typeface="Roboto Mono"/>
                <a:sym typeface="Roboto Mono"/>
              </a:rPr>
              <a:t>Разработаны электронные схемы</a:t>
            </a:r>
            <a:endParaRPr sz="2999" b="1">
              <a:solidFill>
                <a:srgbClr val="57FFDC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457200" marR="0" lvl="0" indent="-419036" algn="l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Clr>
                <a:srgbClr val="57FFDC"/>
              </a:buClr>
              <a:buSzPts val="2999"/>
              <a:buFont typeface="Roboto Mono"/>
              <a:buChar char="●"/>
            </a:pPr>
            <a:r>
              <a:rPr lang="en-US" sz="2999" b="1">
                <a:solidFill>
                  <a:srgbClr val="57FFDC"/>
                </a:solidFill>
                <a:latin typeface="Roboto Mono"/>
                <a:ea typeface="Roboto Mono"/>
                <a:cs typeface="Roboto Mono"/>
                <a:sym typeface="Roboto Mono"/>
              </a:rPr>
              <a:t>Разработаны чертежи</a:t>
            </a:r>
            <a:endParaRPr sz="2999" b="1">
              <a:solidFill>
                <a:srgbClr val="57FFDC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201" name="Google Shape;20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620431">
            <a:off x="8367996" y="2329655"/>
            <a:ext cx="4530689" cy="2551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3275" y="4677775"/>
            <a:ext cx="6339274" cy="448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/>
          <p:cNvPicPr preferRelativeResize="0"/>
          <p:nvPr/>
        </p:nvPicPr>
        <p:blipFill rotWithShape="1">
          <a:blip r:embed="rId6">
            <a:alphaModFix/>
          </a:blip>
          <a:srcRect l="2827"/>
          <a:stretch/>
        </p:blipFill>
        <p:spPr>
          <a:xfrm rot="-1766299">
            <a:off x="12387536" y="6966530"/>
            <a:ext cx="3868228" cy="2858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11015F-21B7-4112-8FEB-17742FDF1E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A6BC3-566A-4B9B-BEFD-D04EEFE0D4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7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9287A1-8BD8-48C0-BD50-59A348AFF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510" y="1047687"/>
            <a:ext cx="14548670" cy="81916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9FAD30-4FED-4B0B-A048-919AEAB384D1}"/>
              </a:ext>
            </a:extLst>
          </p:cNvPr>
          <p:cNvSpPr txBox="1"/>
          <p:nvPr/>
        </p:nvSpPr>
        <p:spPr>
          <a:xfrm>
            <a:off x="1040104" y="9378507"/>
            <a:ext cx="164874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Чертёж правого крыла</a:t>
            </a:r>
          </a:p>
        </p:txBody>
      </p:sp>
      <p:grpSp>
        <p:nvGrpSpPr>
          <p:cNvPr id="7" name="Google Shape;196;p21">
            <a:extLst>
              <a:ext uri="{FF2B5EF4-FFF2-40B4-BE49-F238E27FC236}">
                <a16:creationId xmlns:a16="http://schemas.microsoft.com/office/drawing/2014/main" id="{2EBD9B49-116C-4EB8-B745-CEDE5AC58D88}"/>
              </a:ext>
            </a:extLst>
          </p:cNvPr>
          <p:cNvGrpSpPr/>
          <p:nvPr/>
        </p:nvGrpSpPr>
        <p:grpSpPr>
          <a:xfrm>
            <a:off x="16642343" y="7183858"/>
            <a:ext cx="616957" cy="2149848"/>
            <a:chOff x="0" y="0"/>
            <a:chExt cx="822610" cy="2866465"/>
          </a:xfrm>
        </p:grpSpPr>
        <p:sp>
          <p:nvSpPr>
            <p:cNvPr id="8" name="Google Shape;197;p21">
              <a:extLst>
                <a:ext uri="{FF2B5EF4-FFF2-40B4-BE49-F238E27FC236}">
                  <a16:creationId xmlns:a16="http://schemas.microsoft.com/office/drawing/2014/main" id="{02960A16-B0C8-4D82-ADEE-0DAA749270D8}"/>
                </a:ext>
              </a:extLst>
            </p:cNvPr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98;p21">
              <a:extLst>
                <a:ext uri="{FF2B5EF4-FFF2-40B4-BE49-F238E27FC236}">
                  <a16:creationId xmlns:a16="http://schemas.microsoft.com/office/drawing/2014/main" id="{01CDD966-70F3-4828-8B77-2D120A2649AE}"/>
                </a:ext>
              </a:extLst>
            </p:cNvPr>
            <p:cNvSpPr txBox="1"/>
            <p:nvPr/>
          </p:nvSpPr>
          <p:spPr>
            <a:xfrm>
              <a:off x="0" y="2319820"/>
              <a:ext cx="822601" cy="546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rgbClr val="FFFFFF"/>
                  </a:solidFill>
                  <a:latin typeface="Roboto Mono"/>
                  <a:ea typeface="Roboto Mono"/>
                  <a:sym typeface="Roboto Mono"/>
                </a:rPr>
                <a:t>10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948278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01FBE-9019-4C1C-A9DB-B263F494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A973E4-DB7B-42B0-BDA3-5EC8CE138C82}"/>
              </a:ext>
            </a:extLst>
          </p:cNvPr>
          <p:cNvSpPr txBox="1"/>
          <p:nvPr/>
        </p:nvSpPr>
        <p:spPr>
          <a:xfrm>
            <a:off x="4993849" y="9517380"/>
            <a:ext cx="83003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Чертёж привода закрылка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13249164-22D0-4020-ABA1-4D772479E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6304EDF-0CCB-4E25-9375-ED6A69DDE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638" y="1021556"/>
            <a:ext cx="11646723" cy="8495824"/>
          </a:xfrm>
          <a:prstGeom prst="rect">
            <a:avLst/>
          </a:prstGeom>
        </p:spPr>
      </p:pic>
      <p:grpSp>
        <p:nvGrpSpPr>
          <p:cNvPr id="7" name="Google Shape;196;p21">
            <a:extLst>
              <a:ext uri="{FF2B5EF4-FFF2-40B4-BE49-F238E27FC236}">
                <a16:creationId xmlns:a16="http://schemas.microsoft.com/office/drawing/2014/main" id="{850AC4B9-A23C-4C57-8DFD-255017699683}"/>
              </a:ext>
            </a:extLst>
          </p:cNvPr>
          <p:cNvGrpSpPr/>
          <p:nvPr/>
        </p:nvGrpSpPr>
        <p:grpSpPr>
          <a:xfrm>
            <a:off x="16642343" y="7183858"/>
            <a:ext cx="616957" cy="2149848"/>
            <a:chOff x="0" y="0"/>
            <a:chExt cx="822610" cy="2866465"/>
          </a:xfrm>
        </p:grpSpPr>
        <p:sp>
          <p:nvSpPr>
            <p:cNvPr id="9" name="Google Shape;197;p21">
              <a:extLst>
                <a:ext uri="{FF2B5EF4-FFF2-40B4-BE49-F238E27FC236}">
                  <a16:creationId xmlns:a16="http://schemas.microsoft.com/office/drawing/2014/main" id="{11D56675-A94E-4475-8FCA-8658CB3941F1}"/>
                </a:ext>
              </a:extLst>
            </p:cNvPr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98;p21">
              <a:extLst>
                <a:ext uri="{FF2B5EF4-FFF2-40B4-BE49-F238E27FC236}">
                  <a16:creationId xmlns:a16="http://schemas.microsoft.com/office/drawing/2014/main" id="{1D46038A-3CAC-4F25-A5D4-4A37FD443061}"/>
                </a:ext>
              </a:extLst>
            </p:cNvPr>
            <p:cNvSpPr txBox="1"/>
            <p:nvPr/>
          </p:nvSpPr>
          <p:spPr>
            <a:xfrm>
              <a:off x="0" y="2319820"/>
              <a:ext cx="822601" cy="546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rgbClr val="FFFFFF"/>
                  </a:solidFill>
                  <a:latin typeface="Roboto Mono"/>
                  <a:ea typeface="Roboto Mono"/>
                  <a:sym typeface="Roboto Mono"/>
                </a:rPr>
                <a:t>11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382669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F07DB2-A7CB-4A52-A1B8-5497B0D1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F7C9C7-E1B3-4337-B9B3-BE31E6A43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EB94C9-74E1-4299-B0A3-D4AA35ED9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253" y="339365"/>
            <a:ext cx="12945495" cy="9158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14ABCE-789C-4625-9197-7E9340EA52AF}"/>
              </a:ext>
            </a:extLst>
          </p:cNvPr>
          <p:cNvSpPr txBox="1"/>
          <p:nvPr/>
        </p:nvSpPr>
        <p:spPr>
          <a:xfrm>
            <a:off x="5379239" y="9494266"/>
            <a:ext cx="102375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Электрическая схема пульта</a:t>
            </a:r>
          </a:p>
        </p:txBody>
      </p:sp>
      <p:grpSp>
        <p:nvGrpSpPr>
          <p:cNvPr id="7" name="Google Shape;196;p21">
            <a:extLst>
              <a:ext uri="{FF2B5EF4-FFF2-40B4-BE49-F238E27FC236}">
                <a16:creationId xmlns:a16="http://schemas.microsoft.com/office/drawing/2014/main" id="{878CFEB6-BB7F-455C-9B4D-796A8992AFB5}"/>
              </a:ext>
            </a:extLst>
          </p:cNvPr>
          <p:cNvGrpSpPr/>
          <p:nvPr/>
        </p:nvGrpSpPr>
        <p:grpSpPr>
          <a:xfrm>
            <a:off x="16642343" y="7183858"/>
            <a:ext cx="616957" cy="2149848"/>
            <a:chOff x="0" y="0"/>
            <a:chExt cx="822610" cy="2866465"/>
          </a:xfrm>
        </p:grpSpPr>
        <p:sp>
          <p:nvSpPr>
            <p:cNvPr id="8" name="Google Shape;197;p21">
              <a:extLst>
                <a:ext uri="{FF2B5EF4-FFF2-40B4-BE49-F238E27FC236}">
                  <a16:creationId xmlns:a16="http://schemas.microsoft.com/office/drawing/2014/main" id="{2D690226-2F2F-480A-BF09-93203A00725E}"/>
                </a:ext>
              </a:extLst>
            </p:cNvPr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98;p21">
              <a:extLst>
                <a:ext uri="{FF2B5EF4-FFF2-40B4-BE49-F238E27FC236}">
                  <a16:creationId xmlns:a16="http://schemas.microsoft.com/office/drawing/2014/main" id="{4D28E9FF-A43E-46C6-BE7C-0E9CFABBCCB7}"/>
                </a:ext>
              </a:extLst>
            </p:cNvPr>
            <p:cNvSpPr txBox="1"/>
            <p:nvPr/>
          </p:nvSpPr>
          <p:spPr>
            <a:xfrm>
              <a:off x="0" y="2319820"/>
              <a:ext cx="822601" cy="546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rgbClr val="FFFFFF"/>
                  </a:solidFill>
                  <a:latin typeface="Roboto Mono"/>
                  <a:ea typeface="Roboto Mono"/>
                  <a:sym typeface="Roboto Mono"/>
                </a:rPr>
                <a:t>12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652809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EF0643-E535-4DC9-96BD-1C758B4D6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1270557-993D-401F-8103-3B7556834D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4915" y="1698581"/>
            <a:ext cx="14378170" cy="7445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BB152B-F8BA-4232-B2F9-FC0EF604F55E}"/>
              </a:ext>
            </a:extLst>
          </p:cNvPr>
          <p:cNvSpPr txBox="1"/>
          <p:nvPr/>
        </p:nvSpPr>
        <p:spPr>
          <a:xfrm>
            <a:off x="3968056" y="9424724"/>
            <a:ext cx="111195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Собранная модель тестового крыла</a:t>
            </a:r>
          </a:p>
        </p:txBody>
      </p:sp>
      <p:grpSp>
        <p:nvGrpSpPr>
          <p:cNvPr id="7" name="Google Shape;196;p21">
            <a:extLst>
              <a:ext uri="{FF2B5EF4-FFF2-40B4-BE49-F238E27FC236}">
                <a16:creationId xmlns:a16="http://schemas.microsoft.com/office/drawing/2014/main" id="{C5C5E0A1-F323-42F7-972C-D6B5F9524BDE}"/>
              </a:ext>
            </a:extLst>
          </p:cNvPr>
          <p:cNvGrpSpPr/>
          <p:nvPr/>
        </p:nvGrpSpPr>
        <p:grpSpPr>
          <a:xfrm>
            <a:off x="16642343" y="7183858"/>
            <a:ext cx="616957" cy="2149848"/>
            <a:chOff x="0" y="0"/>
            <a:chExt cx="822610" cy="2866465"/>
          </a:xfrm>
        </p:grpSpPr>
        <p:sp>
          <p:nvSpPr>
            <p:cNvPr id="8" name="Google Shape;197;p21">
              <a:extLst>
                <a:ext uri="{FF2B5EF4-FFF2-40B4-BE49-F238E27FC236}">
                  <a16:creationId xmlns:a16="http://schemas.microsoft.com/office/drawing/2014/main" id="{3D9A4235-2F06-4799-915F-57EAD46E3A5E}"/>
                </a:ext>
              </a:extLst>
            </p:cNvPr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98;p21">
              <a:extLst>
                <a:ext uri="{FF2B5EF4-FFF2-40B4-BE49-F238E27FC236}">
                  <a16:creationId xmlns:a16="http://schemas.microsoft.com/office/drawing/2014/main" id="{CDA80329-E0E7-41B7-A382-E1E8ACDFBB12}"/>
                </a:ext>
              </a:extLst>
            </p:cNvPr>
            <p:cNvSpPr txBox="1"/>
            <p:nvPr/>
          </p:nvSpPr>
          <p:spPr>
            <a:xfrm>
              <a:off x="0" y="2319820"/>
              <a:ext cx="822601" cy="546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rgbClr val="FFFFFF"/>
                  </a:solidFill>
                  <a:latin typeface="Roboto Mono"/>
                  <a:ea typeface="Roboto Mono"/>
                  <a:sym typeface="Roboto Mono"/>
                </a:rPr>
                <a:t>13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248862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7294B2-4DED-4E14-9976-0B96F78DE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EE7C85-AFFB-4DA5-A494-9E9B1B391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DF1BE9-8B3B-4404-B6B9-FE9DAA13B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135" y="778060"/>
            <a:ext cx="14103731" cy="87308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D9AF91-36CB-41ED-8BF3-9A41E87D5151}"/>
              </a:ext>
            </a:extLst>
          </p:cNvPr>
          <p:cNvSpPr txBox="1"/>
          <p:nvPr/>
        </p:nvSpPr>
        <p:spPr>
          <a:xfrm>
            <a:off x="1095375" y="9452536"/>
            <a:ext cx="187334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200" dirty="0">
                <a:solidFill>
                  <a:schemeClr val="bg1"/>
                </a:solidFill>
                <a:latin typeface="Bahnschrift" panose="020B0502040204020203" pitchFamily="34" charset="0"/>
              </a:rPr>
              <a:t>Схема программирования контроллера для управления пультом</a:t>
            </a:r>
          </a:p>
        </p:txBody>
      </p:sp>
      <p:grpSp>
        <p:nvGrpSpPr>
          <p:cNvPr id="6" name="Google Shape;196;p21">
            <a:extLst>
              <a:ext uri="{FF2B5EF4-FFF2-40B4-BE49-F238E27FC236}">
                <a16:creationId xmlns:a16="http://schemas.microsoft.com/office/drawing/2014/main" id="{6647FED8-D8A3-460C-93C3-181242A9AB10}"/>
              </a:ext>
            </a:extLst>
          </p:cNvPr>
          <p:cNvGrpSpPr/>
          <p:nvPr/>
        </p:nvGrpSpPr>
        <p:grpSpPr>
          <a:xfrm>
            <a:off x="16642343" y="7183858"/>
            <a:ext cx="616958" cy="2149848"/>
            <a:chOff x="-1" y="0"/>
            <a:chExt cx="822611" cy="2866465"/>
          </a:xfrm>
        </p:grpSpPr>
        <p:sp>
          <p:nvSpPr>
            <p:cNvPr id="8" name="Google Shape;197;p21">
              <a:extLst>
                <a:ext uri="{FF2B5EF4-FFF2-40B4-BE49-F238E27FC236}">
                  <a16:creationId xmlns:a16="http://schemas.microsoft.com/office/drawing/2014/main" id="{08E54401-5C1C-4BFA-829F-FFB382BB4955}"/>
                </a:ext>
              </a:extLst>
            </p:cNvPr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98;p21">
              <a:extLst>
                <a:ext uri="{FF2B5EF4-FFF2-40B4-BE49-F238E27FC236}">
                  <a16:creationId xmlns:a16="http://schemas.microsoft.com/office/drawing/2014/main" id="{08F35AD3-FCD5-449D-81AE-DBBE33BCF172}"/>
                </a:ext>
              </a:extLst>
            </p:cNvPr>
            <p:cNvSpPr txBox="1"/>
            <p:nvPr/>
          </p:nvSpPr>
          <p:spPr>
            <a:xfrm>
              <a:off x="-1" y="2319820"/>
              <a:ext cx="822600" cy="546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rgbClr val="FFFFFF"/>
                  </a:solidFill>
                  <a:latin typeface="Roboto Mono"/>
                  <a:ea typeface="Roboto Mono"/>
                  <a:sym typeface="Roboto Mono"/>
                </a:rPr>
                <a:t>14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168308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"/>
          <p:cNvSpPr/>
          <p:nvPr/>
        </p:nvSpPr>
        <p:spPr>
          <a:xfrm rot="2159357">
            <a:off x="-1930908" y="1053170"/>
            <a:ext cx="23007283" cy="6703324"/>
          </a:xfrm>
          <a:custGeom>
            <a:avLst/>
            <a:gdLst/>
            <a:ahLst/>
            <a:cxnLst/>
            <a:rect l="l" t="t" r="r" b="b"/>
            <a:pathLst>
              <a:path w="20799788" h="6695357" extrusionOk="0">
                <a:moveTo>
                  <a:pt x="0" y="0"/>
                </a:moveTo>
                <a:lnTo>
                  <a:pt x="20799788" y="0"/>
                </a:lnTo>
                <a:lnTo>
                  <a:pt x="20799788" y="6695356"/>
                </a:lnTo>
                <a:lnTo>
                  <a:pt x="0" y="6695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09" name="Google Shape;209;p22"/>
          <p:cNvGrpSpPr/>
          <p:nvPr/>
        </p:nvGrpSpPr>
        <p:grpSpPr>
          <a:xfrm>
            <a:off x="16642343" y="7183858"/>
            <a:ext cx="616957" cy="2149849"/>
            <a:chOff x="0" y="0"/>
            <a:chExt cx="822610" cy="2866465"/>
          </a:xfrm>
        </p:grpSpPr>
        <p:sp>
          <p:nvSpPr>
            <p:cNvPr id="210" name="Google Shape;210;p22"/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2"/>
            <p:cNvSpPr txBox="1"/>
            <p:nvPr/>
          </p:nvSpPr>
          <p:spPr>
            <a:xfrm>
              <a:off x="0" y="2319820"/>
              <a:ext cx="822601" cy="546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1</a:t>
              </a:r>
              <a:r>
                <a:rPr lang="ru-RU" sz="2400" b="1" dirty="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5</a:t>
              </a:r>
              <a:endParaRPr dirty="0"/>
            </a:p>
          </p:txBody>
        </p:sp>
      </p:grpSp>
      <p:sp>
        <p:nvSpPr>
          <p:cNvPr id="212" name="Google Shape;212;p22"/>
          <p:cNvSpPr txBox="1"/>
          <p:nvPr/>
        </p:nvSpPr>
        <p:spPr>
          <a:xfrm>
            <a:off x="1028700" y="963863"/>
            <a:ext cx="5910916" cy="114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Команда</a:t>
            </a:r>
            <a:endParaRPr/>
          </a:p>
        </p:txBody>
      </p:sp>
      <p:sp>
        <p:nvSpPr>
          <p:cNvPr id="213" name="Google Shape;213;p22"/>
          <p:cNvSpPr txBox="1"/>
          <p:nvPr/>
        </p:nvSpPr>
        <p:spPr>
          <a:xfrm>
            <a:off x="9748184" y="1000125"/>
            <a:ext cx="591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Основные члены команды</a:t>
            </a:r>
            <a:endParaRPr/>
          </a:p>
        </p:txBody>
      </p:sp>
      <p:grpSp>
        <p:nvGrpSpPr>
          <p:cNvPr id="214" name="Google Shape;214;p22"/>
          <p:cNvGrpSpPr/>
          <p:nvPr/>
        </p:nvGrpSpPr>
        <p:grpSpPr>
          <a:xfrm>
            <a:off x="1250100" y="2431150"/>
            <a:ext cx="2647940" cy="3307283"/>
            <a:chOff x="0" y="0"/>
            <a:chExt cx="812800" cy="812800"/>
          </a:xfrm>
        </p:grpSpPr>
        <p:sp>
          <p:nvSpPr>
            <p:cNvPr id="215" name="Google Shape;215;p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97EE"/>
            </a:solidFill>
            <a:ln>
              <a:noFill/>
            </a:ln>
          </p:spPr>
        </p:sp>
        <p:sp>
          <p:nvSpPr>
            <p:cNvPr id="216" name="Google Shape;216;p22"/>
            <p:cNvSpPr txBox="1"/>
            <p:nvPr/>
          </p:nvSpPr>
          <p:spPr>
            <a:xfrm>
              <a:off x="0" y="28575"/>
              <a:ext cx="812700" cy="7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7" name="Google Shape;21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6775" y="2541725"/>
            <a:ext cx="2286545" cy="2948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8" name="Google Shape;218;p22"/>
          <p:cNvGrpSpPr/>
          <p:nvPr/>
        </p:nvGrpSpPr>
        <p:grpSpPr>
          <a:xfrm>
            <a:off x="12932825" y="2431150"/>
            <a:ext cx="2647940" cy="3307283"/>
            <a:chOff x="0" y="0"/>
            <a:chExt cx="812800" cy="812800"/>
          </a:xfrm>
        </p:grpSpPr>
        <p:sp>
          <p:nvSpPr>
            <p:cNvPr id="219" name="Google Shape;219;p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97EE"/>
            </a:solidFill>
            <a:ln>
              <a:noFill/>
            </a:ln>
          </p:spPr>
        </p:sp>
        <p:sp>
          <p:nvSpPr>
            <p:cNvPr id="220" name="Google Shape;220;p22"/>
            <p:cNvSpPr txBox="1"/>
            <p:nvPr/>
          </p:nvSpPr>
          <p:spPr>
            <a:xfrm>
              <a:off x="0" y="28575"/>
              <a:ext cx="812700" cy="7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1" name="Google Shape;221;p22"/>
          <p:cNvGrpSpPr/>
          <p:nvPr/>
        </p:nvGrpSpPr>
        <p:grpSpPr>
          <a:xfrm>
            <a:off x="7091463" y="2431150"/>
            <a:ext cx="2647940" cy="3307283"/>
            <a:chOff x="0" y="0"/>
            <a:chExt cx="812800" cy="812800"/>
          </a:xfrm>
        </p:grpSpPr>
        <p:sp>
          <p:nvSpPr>
            <p:cNvPr id="222" name="Google Shape;222;p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97EE"/>
            </a:solidFill>
            <a:ln>
              <a:noFill/>
            </a:ln>
          </p:spPr>
        </p:sp>
        <p:sp>
          <p:nvSpPr>
            <p:cNvPr id="223" name="Google Shape;223;p22"/>
            <p:cNvSpPr txBox="1"/>
            <p:nvPr/>
          </p:nvSpPr>
          <p:spPr>
            <a:xfrm>
              <a:off x="0" y="28575"/>
              <a:ext cx="812700" cy="7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4" name="Google Shape;224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58138" y="2541725"/>
            <a:ext cx="2314595" cy="308612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2"/>
          <p:cNvSpPr txBox="1"/>
          <p:nvPr/>
        </p:nvSpPr>
        <p:spPr>
          <a:xfrm>
            <a:off x="-446666" y="6213175"/>
            <a:ext cx="5910900" cy="1199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dirty="0" err="1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Технический</a:t>
            </a:r>
            <a:r>
              <a:rPr lang="en-US" sz="2999" dirty="0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директор</a:t>
            </a:r>
            <a:endParaRPr sz="2999" dirty="0">
              <a:solidFill>
                <a:srgbClr val="FFFFFF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  <a:p>
            <a:pPr marL="0" marR="0" lvl="0" indent="0" algn="ctr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dirty="0" err="1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Лидер</a:t>
            </a:r>
            <a:endParaRPr sz="2999" dirty="0">
              <a:solidFill>
                <a:srgbClr val="FFFFFF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</p:txBody>
      </p:sp>
      <p:sp>
        <p:nvSpPr>
          <p:cNvPr id="226" name="Google Shape;226;p22"/>
          <p:cNvSpPr txBox="1"/>
          <p:nvPr/>
        </p:nvSpPr>
        <p:spPr>
          <a:xfrm>
            <a:off x="5459997" y="6213175"/>
            <a:ext cx="591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Главный разработчик</a:t>
            </a:r>
            <a:endParaRPr/>
          </a:p>
        </p:txBody>
      </p:sp>
      <p:sp>
        <p:nvSpPr>
          <p:cNvPr id="227" name="Google Shape;227;p22"/>
          <p:cNvSpPr txBox="1"/>
          <p:nvPr/>
        </p:nvSpPr>
        <p:spPr>
          <a:xfrm>
            <a:off x="11301359" y="6230275"/>
            <a:ext cx="591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Инженер-Конструктор</a:t>
            </a:r>
            <a:endParaRPr/>
          </a:p>
        </p:txBody>
      </p:sp>
      <p:pic>
        <p:nvPicPr>
          <p:cNvPr id="228" name="Google Shape;228;p22"/>
          <p:cNvPicPr preferRelativeResize="0"/>
          <p:nvPr/>
        </p:nvPicPr>
        <p:blipFill rotWithShape="1">
          <a:blip r:embed="rId6">
            <a:alphaModFix/>
          </a:blip>
          <a:srcRect l="8826" r="8834"/>
          <a:stretch/>
        </p:blipFill>
        <p:spPr>
          <a:xfrm>
            <a:off x="13099512" y="2679325"/>
            <a:ext cx="2314574" cy="281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73EF7A-230A-45E1-98DB-EAFAA63402D9}"/>
              </a:ext>
            </a:extLst>
          </p:cNvPr>
          <p:cNvSpPr txBox="1"/>
          <p:nvPr/>
        </p:nvSpPr>
        <p:spPr>
          <a:xfrm>
            <a:off x="-184874" y="7768831"/>
            <a:ext cx="3769995" cy="1161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Соколова Елена</a:t>
            </a:r>
          </a:p>
          <a:p>
            <a:pPr marL="0" marR="0" lvl="0" indent="0" algn="ctr" rtl="0">
              <a:lnSpc>
                <a:spcPct val="13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rPr>
              <a:t>Дизайнер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753B8-4F78-452C-B24C-F54383DD36BC}"/>
              </a:ext>
            </a:extLst>
          </p:cNvPr>
          <p:cNvSpPr txBox="1"/>
          <p:nvPr/>
        </p:nvSpPr>
        <p:spPr>
          <a:xfrm>
            <a:off x="3271299" y="7846724"/>
            <a:ext cx="4377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Кутров Николай</a:t>
            </a:r>
            <a:b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</a:br>
            <a: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Менеджер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E586C7-077C-427D-BBD3-76BD64133AA5}"/>
              </a:ext>
            </a:extLst>
          </p:cNvPr>
          <p:cNvSpPr txBox="1"/>
          <p:nvPr/>
        </p:nvSpPr>
        <p:spPr>
          <a:xfrm>
            <a:off x="8072197" y="7774035"/>
            <a:ext cx="4083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Владимиров Кирилл</a:t>
            </a:r>
            <a:b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</a:br>
            <a: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Менеджер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367D29-E569-4F40-957A-2555A7548A61}"/>
              </a:ext>
            </a:extLst>
          </p:cNvPr>
          <p:cNvSpPr txBox="1"/>
          <p:nvPr/>
        </p:nvSpPr>
        <p:spPr>
          <a:xfrm>
            <a:off x="12424999" y="7774035"/>
            <a:ext cx="3648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Ильин Даниил </a:t>
            </a:r>
            <a:b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</a:br>
            <a: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Разработчик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BD0102-2AD3-4252-A684-9C148A5F6CD1}"/>
              </a:ext>
            </a:extLst>
          </p:cNvPr>
          <p:cNvSpPr txBox="1"/>
          <p:nvPr/>
        </p:nvSpPr>
        <p:spPr>
          <a:xfrm>
            <a:off x="6939616" y="9095805"/>
            <a:ext cx="3575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Алатырев</a:t>
            </a:r>
            <a: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 Степан</a:t>
            </a:r>
            <a:b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</a:br>
            <a:r>
              <a:rPr lang="ru-RU" sz="2800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</a:rPr>
              <a:t>Разработчик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3"/>
          <p:cNvSpPr/>
          <p:nvPr/>
        </p:nvSpPr>
        <p:spPr>
          <a:xfrm rot="172926" flipH="1">
            <a:off x="2974299" y="-6216871"/>
            <a:ext cx="23843287" cy="8063506"/>
          </a:xfrm>
          <a:custGeom>
            <a:avLst/>
            <a:gdLst/>
            <a:ahLst/>
            <a:cxnLst/>
            <a:rect l="l" t="t" r="r" b="b"/>
            <a:pathLst>
              <a:path w="23843287" h="8063506" extrusionOk="0">
                <a:moveTo>
                  <a:pt x="23843287" y="0"/>
                </a:moveTo>
                <a:lnTo>
                  <a:pt x="0" y="0"/>
                </a:lnTo>
                <a:lnTo>
                  <a:pt x="0" y="8063506"/>
                </a:lnTo>
                <a:lnTo>
                  <a:pt x="23843287" y="8063506"/>
                </a:lnTo>
                <a:lnTo>
                  <a:pt x="2384328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34" name="Google Shape;234;p23"/>
          <p:cNvGrpSpPr/>
          <p:nvPr/>
        </p:nvGrpSpPr>
        <p:grpSpPr>
          <a:xfrm>
            <a:off x="1028700" y="1073970"/>
            <a:ext cx="10012402" cy="2153548"/>
            <a:chOff x="0" y="66675"/>
            <a:chExt cx="13349870" cy="2871398"/>
          </a:xfrm>
        </p:grpSpPr>
        <p:sp>
          <p:nvSpPr>
            <p:cNvPr id="235" name="Google Shape;235;p23"/>
            <p:cNvSpPr txBox="1"/>
            <p:nvPr/>
          </p:nvSpPr>
          <p:spPr>
            <a:xfrm>
              <a:off x="0" y="66675"/>
              <a:ext cx="13349870" cy="1553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 i="0" u="none" strike="noStrike" cap="non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Планы</a:t>
              </a:r>
              <a:endParaRPr/>
            </a:p>
          </p:txBody>
        </p:sp>
        <p:sp>
          <p:nvSpPr>
            <p:cNvPr id="236" name="Google Shape;236;p23"/>
            <p:cNvSpPr txBox="1"/>
            <p:nvPr/>
          </p:nvSpPr>
          <p:spPr>
            <a:xfrm>
              <a:off x="0" y="2303145"/>
              <a:ext cx="13349870" cy="634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7" name="Google Shape;237;p23"/>
          <p:cNvGrpSpPr/>
          <p:nvPr/>
        </p:nvGrpSpPr>
        <p:grpSpPr>
          <a:xfrm>
            <a:off x="16642343" y="7183858"/>
            <a:ext cx="616957" cy="2149849"/>
            <a:chOff x="0" y="0"/>
            <a:chExt cx="822610" cy="2866465"/>
          </a:xfrm>
        </p:grpSpPr>
        <p:sp>
          <p:nvSpPr>
            <p:cNvPr id="238" name="Google Shape;238;p23"/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3"/>
            <p:cNvSpPr txBox="1"/>
            <p:nvPr/>
          </p:nvSpPr>
          <p:spPr>
            <a:xfrm>
              <a:off x="0" y="2319820"/>
              <a:ext cx="822601" cy="546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1</a:t>
              </a:r>
              <a:r>
                <a:rPr lang="ru-RU" sz="2400" b="1" dirty="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6</a:t>
              </a:r>
              <a:endParaRPr dirty="0"/>
            </a:p>
          </p:txBody>
        </p:sp>
      </p:grpSp>
      <p:sp>
        <p:nvSpPr>
          <p:cNvPr id="240" name="Google Shape;240;p23"/>
          <p:cNvSpPr txBox="1"/>
          <p:nvPr/>
        </p:nvSpPr>
        <p:spPr>
          <a:xfrm>
            <a:off x="1028700" y="2517170"/>
            <a:ext cx="14843392" cy="22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999168" marR="0" lvl="1" indent="-499583" algn="l" rtl="0">
              <a:lnSpc>
                <a:spcPct val="138009"/>
              </a:lnSpc>
              <a:spcBef>
                <a:spcPts val="0"/>
              </a:spcBef>
              <a:spcAft>
                <a:spcPts val="0"/>
              </a:spcAft>
              <a:buClr>
                <a:srgbClr val="57FFDC"/>
              </a:buClr>
              <a:buSzPts val="3115"/>
              <a:buFont typeface="Arial"/>
              <a:buChar char="•"/>
            </a:pPr>
            <a:r>
              <a:rPr lang="en-US" sz="3115" b="0" i="0" u="none" strike="noStrike" cap="none">
                <a:solidFill>
                  <a:srgbClr val="57FFDC"/>
                </a:solidFill>
                <a:latin typeface="Roboto Mono"/>
                <a:ea typeface="Roboto Mono"/>
                <a:cs typeface="Roboto Mono"/>
                <a:sym typeface="Roboto Mono"/>
              </a:rPr>
              <a:t>Планы развития, основные укрупненные задачи</a:t>
            </a:r>
            <a:endParaRPr/>
          </a:p>
          <a:p>
            <a:pPr marL="895294" marR="0" lvl="1" indent="-447647" algn="l" rtl="0">
              <a:lnSpc>
                <a:spcPct val="138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31"/>
              <a:buFont typeface="Arial"/>
              <a:buChar char="•"/>
            </a:pPr>
            <a:r>
              <a:rPr lang="en-US" sz="2531" b="0" i="0" u="none" strike="noStrike" cap="non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Запуск MVP и опрос по результатам взаимодействия с функционалом сервиса</a:t>
            </a:r>
            <a:endParaRPr/>
          </a:p>
          <a:p>
            <a:pPr marL="895294" marR="0" lvl="1" indent="-447647" algn="l" rtl="0">
              <a:lnSpc>
                <a:spcPct val="138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31"/>
              <a:buFont typeface="Arial"/>
              <a:buChar char="•"/>
            </a:pPr>
            <a:r>
              <a:rPr lang="en-US" sz="2531" b="0" i="0" u="none" strike="noStrike" cap="non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Уточнение стоимости </a:t>
            </a:r>
            <a:endParaRPr/>
          </a:p>
          <a:p>
            <a:pPr marL="895096" marR="0" lvl="1" indent="-447548" algn="l" rtl="0">
              <a:lnSpc>
                <a:spcPct val="138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31"/>
              <a:buFont typeface="Arial"/>
              <a:buChar char="•"/>
            </a:pPr>
            <a:r>
              <a:rPr lang="en-US" sz="2531" b="0" i="0" u="none" strike="noStrike" cap="non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Разработка</a:t>
            </a:r>
            <a:endParaRPr/>
          </a:p>
          <a:p>
            <a:pPr marL="895294" marR="0" lvl="1" indent="-447647" algn="l" rtl="0">
              <a:lnSpc>
                <a:spcPct val="138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31"/>
              <a:buFont typeface="Arial"/>
              <a:buChar char="•"/>
            </a:pPr>
            <a:r>
              <a:rPr lang="en-US" sz="2531" b="0" i="0" u="none" strike="noStrike" cap="non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Поиск инвесторов</a:t>
            </a:r>
            <a:endParaRPr/>
          </a:p>
        </p:txBody>
      </p:sp>
      <p:sp>
        <p:nvSpPr>
          <p:cNvPr id="241" name="Google Shape;241;p23"/>
          <p:cNvSpPr/>
          <p:nvPr/>
        </p:nvSpPr>
        <p:spPr>
          <a:xfrm rot="172926" flipH="1">
            <a:off x="-260101" y="7713764"/>
            <a:ext cx="13295166" cy="4496262"/>
          </a:xfrm>
          <a:custGeom>
            <a:avLst/>
            <a:gdLst/>
            <a:ahLst/>
            <a:cxnLst/>
            <a:rect l="l" t="t" r="r" b="b"/>
            <a:pathLst>
              <a:path w="13295166" h="4496262" extrusionOk="0">
                <a:moveTo>
                  <a:pt x="13295166" y="0"/>
                </a:moveTo>
                <a:lnTo>
                  <a:pt x="0" y="0"/>
                </a:lnTo>
                <a:lnTo>
                  <a:pt x="0" y="4496262"/>
                </a:lnTo>
                <a:lnTo>
                  <a:pt x="13295166" y="4496262"/>
                </a:lnTo>
                <a:lnTo>
                  <a:pt x="13295166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4"/>
          <p:cNvSpPr/>
          <p:nvPr/>
        </p:nvSpPr>
        <p:spPr>
          <a:xfrm rot="-517448">
            <a:off x="-4743816" y="-4170808"/>
            <a:ext cx="21356206" cy="6874465"/>
          </a:xfrm>
          <a:custGeom>
            <a:avLst/>
            <a:gdLst/>
            <a:ahLst/>
            <a:cxnLst/>
            <a:rect l="l" t="t" r="r" b="b"/>
            <a:pathLst>
              <a:path w="21356206" h="6874465" extrusionOk="0">
                <a:moveTo>
                  <a:pt x="0" y="0"/>
                </a:moveTo>
                <a:lnTo>
                  <a:pt x="21356205" y="0"/>
                </a:lnTo>
                <a:lnTo>
                  <a:pt x="21356205" y="6874465"/>
                </a:lnTo>
                <a:lnTo>
                  <a:pt x="0" y="6874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50" name="Google Shape;250;p24"/>
          <p:cNvGrpSpPr/>
          <p:nvPr/>
        </p:nvGrpSpPr>
        <p:grpSpPr>
          <a:xfrm>
            <a:off x="1028700" y="4883375"/>
            <a:ext cx="4905674" cy="2903699"/>
            <a:chOff x="0" y="0"/>
            <a:chExt cx="6540900" cy="3871600"/>
          </a:xfrm>
        </p:grpSpPr>
        <p:sp>
          <p:nvSpPr>
            <p:cNvPr id="251" name="Google Shape;251;p24"/>
            <p:cNvSpPr txBox="1"/>
            <p:nvPr/>
          </p:nvSpPr>
          <p:spPr>
            <a:xfrm>
              <a:off x="0" y="0"/>
              <a:ext cx="6540782" cy="7392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00" b="0" i="0" u="none" strike="noStrike" cap="none">
                  <a:solidFill>
                    <a:srgbClr val="57FFDC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КОНТАКТЫ ЛИДЕРА</a:t>
              </a:r>
              <a:endParaRPr/>
            </a:p>
          </p:txBody>
        </p:sp>
        <p:sp>
          <p:nvSpPr>
            <p:cNvPr id="252" name="Google Shape;252;p24"/>
            <p:cNvSpPr txBox="1"/>
            <p:nvPr/>
          </p:nvSpPr>
          <p:spPr>
            <a:xfrm>
              <a:off x="0" y="854800"/>
              <a:ext cx="6540900" cy="301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Vk:@mr_sbey</a:t>
              </a:r>
              <a:endParaRPr sz="3000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tg:@OPER415D</a:t>
              </a:r>
              <a:endParaRPr sz="3000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Электронная почта:</a:t>
              </a:r>
              <a:endParaRPr sz="3000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FFFFFF"/>
                  </a:solidFill>
                  <a:latin typeface="Roboto Mono Light"/>
                  <a:ea typeface="Roboto Mono Light"/>
                  <a:cs typeface="Roboto Mono Light"/>
                  <a:sym typeface="Roboto Mono Light"/>
                </a:rPr>
                <a:t>ddd20162004@gmail.com</a:t>
              </a:r>
              <a:endParaRPr sz="3000">
                <a:solidFill>
                  <a:srgbClr val="FFFFFF"/>
                </a:solidFill>
                <a:latin typeface="Roboto Mono Light"/>
                <a:ea typeface="Roboto Mono Light"/>
                <a:cs typeface="Roboto Mono Light"/>
                <a:sym typeface="Roboto Mono Light"/>
              </a:endParaRPr>
            </a:p>
          </p:txBody>
        </p:sp>
      </p:grpSp>
      <p:sp>
        <p:nvSpPr>
          <p:cNvPr id="253" name="Google Shape;253;p24"/>
          <p:cNvSpPr/>
          <p:nvPr/>
        </p:nvSpPr>
        <p:spPr>
          <a:xfrm>
            <a:off x="11569660" y="-1423768"/>
            <a:ext cx="8204509" cy="7621569"/>
          </a:xfrm>
          <a:custGeom>
            <a:avLst/>
            <a:gdLst/>
            <a:ahLst/>
            <a:cxnLst/>
            <a:rect l="l" t="t" r="r" b="b"/>
            <a:pathLst>
              <a:path w="6488430" h="6027420" extrusionOk="0">
                <a:moveTo>
                  <a:pt x="5344160" y="1055370"/>
                </a:moveTo>
                <a:cubicBezTo>
                  <a:pt x="4573270" y="651510"/>
                  <a:pt x="3856990" y="1112520"/>
                  <a:pt x="3284220" y="1112520"/>
                </a:cubicBezTo>
                <a:cubicBezTo>
                  <a:pt x="2839720" y="1112520"/>
                  <a:pt x="2001520" y="0"/>
                  <a:pt x="1000760" y="1314450"/>
                </a:cubicBezTo>
                <a:cubicBezTo>
                  <a:pt x="0" y="2628900"/>
                  <a:pt x="1247140" y="3865880"/>
                  <a:pt x="2368550" y="4946650"/>
                </a:cubicBezTo>
                <a:cubicBezTo>
                  <a:pt x="3489960" y="6027420"/>
                  <a:pt x="5013960" y="6009640"/>
                  <a:pt x="5894070" y="4725670"/>
                </a:cubicBezTo>
                <a:cubicBezTo>
                  <a:pt x="6488430" y="3859530"/>
                  <a:pt x="6229350" y="1520190"/>
                  <a:pt x="5344160" y="105537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38019" r="-19086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4"/>
          <p:cNvSpPr/>
          <p:nvPr/>
        </p:nvSpPr>
        <p:spPr>
          <a:xfrm>
            <a:off x="7481561" y="3843992"/>
            <a:ext cx="6323030" cy="7033272"/>
          </a:xfrm>
          <a:custGeom>
            <a:avLst/>
            <a:gdLst/>
            <a:ahLst/>
            <a:cxnLst/>
            <a:rect l="l" t="t" r="r" b="b"/>
            <a:pathLst>
              <a:path w="11148060" h="12400280" extrusionOk="0">
                <a:moveTo>
                  <a:pt x="9215120" y="1497330"/>
                </a:moveTo>
                <a:cubicBezTo>
                  <a:pt x="8773160" y="972820"/>
                  <a:pt x="8234680" y="508000"/>
                  <a:pt x="7590790" y="252730"/>
                </a:cubicBezTo>
                <a:cubicBezTo>
                  <a:pt x="7132320" y="71120"/>
                  <a:pt x="6633210" y="0"/>
                  <a:pt x="6139180" y="6350"/>
                </a:cubicBezTo>
                <a:cubicBezTo>
                  <a:pt x="4053840" y="36830"/>
                  <a:pt x="2157730" y="1490980"/>
                  <a:pt x="1289050" y="3346450"/>
                </a:cubicBezTo>
                <a:cubicBezTo>
                  <a:pt x="527050" y="4977130"/>
                  <a:pt x="0" y="7792720"/>
                  <a:pt x="680720" y="9457690"/>
                </a:cubicBezTo>
                <a:cubicBezTo>
                  <a:pt x="1360170" y="11122660"/>
                  <a:pt x="2499360" y="12005310"/>
                  <a:pt x="4248150" y="12081510"/>
                </a:cubicBezTo>
                <a:cubicBezTo>
                  <a:pt x="7001510" y="12400280"/>
                  <a:pt x="9088120" y="10502900"/>
                  <a:pt x="10118090" y="8309610"/>
                </a:cubicBezTo>
                <a:cubicBezTo>
                  <a:pt x="11148061" y="6116320"/>
                  <a:pt x="10782300" y="3361690"/>
                  <a:pt x="9215120" y="149733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126" t="783" r="-84100" b="-6263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237;p23">
            <a:extLst>
              <a:ext uri="{FF2B5EF4-FFF2-40B4-BE49-F238E27FC236}">
                <a16:creationId xmlns:a16="http://schemas.microsoft.com/office/drawing/2014/main" id="{F21DD285-7D29-4646-93CD-2F3FF366C5A6}"/>
              </a:ext>
            </a:extLst>
          </p:cNvPr>
          <p:cNvGrpSpPr/>
          <p:nvPr/>
        </p:nvGrpSpPr>
        <p:grpSpPr>
          <a:xfrm>
            <a:off x="16642343" y="7183858"/>
            <a:ext cx="616957" cy="2149849"/>
            <a:chOff x="0" y="0"/>
            <a:chExt cx="822610" cy="2866465"/>
          </a:xfrm>
        </p:grpSpPr>
        <p:sp>
          <p:nvSpPr>
            <p:cNvPr id="12" name="Google Shape;238;p23">
              <a:extLst>
                <a:ext uri="{FF2B5EF4-FFF2-40B4-BE49-F238E27FC236}">
                  <a16:creationId xmlns:a16="http://schemas.microsoft.com/office/drawing/2014/main" id="{D1A4A423-260D-46ED-8C4B-6E0509823998}"/>
                </a:ext>
              </a:extLst>
            </p:cNvPr>
            <p:cNvSpPr/>
            <p:nvPr/>
          </p:nvSpPr>
          <p:spPr>
            <a:xfrm>
              <a:off x="759110" y="0"/>
              <a:ext cx="63500" cy="1767642"/>
            </a:xfrm>
            <a:prstGeom prst="rect">
              <a:avLst/>
            </a:prstGeom>
            <a:solidFill>
              <a:srgbClr val="57FF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39;p23">
              <a:extLst>
                <a:ext uri="{FF2B5EF4-FFF2-40B4-BE49-F238E27FC236}">
                  <a16:creationId xmlns:a16="http://schemas.microsoft.com/office/drawing/2014/main" id="{CF1C148B-1614-4ABD-A3D8-94D749CF4869}"/>
                </a:ext>
              </a:extLst>
            </p:cNvPr>
            <p:cNvSpPr txBox="1"/>
            <p:nvPr/>
          </p:nvSpPr>
          <p:spPr>
            <a:xfrm>
              <a:off x="0" y="2319820"/>
              <a:ext cx="822601" cy="546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1</a:t>
              </a:r>
              <a:r>
                <a:rPr lang="ru-RU" sz="2400" b="1" dirty="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7</a:t>
              </a:r>
              <a:endParaRPr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236</Words>
  <Application>Microsoft Office PowerPoint</Application>
  <PresentationFormat>Произвольный</PresentationFormat>
  <Paragraphs>83</Paragraphs>
  <Slides>17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Roboto Mono Light</vt:lpstr>
      <vt:lpstr>Roboto Mono</vt:lpstr>
      <vt:lpstr>Calibri</vt:lpstr>
      <vt:lpstr>Bahnschrift</vt:lpstr>
      <vt:lpstr>Arial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Николай Кутров</cp:lastModifiedBy>
  <cp:revision>3</cp:revision>
  <dcterms:modified xsi:type="dcterms:W3CDTF">2023-12-08T07:02:19Z</dcterms:modified>
</cp:coreProperties>
</file>