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77" y="2126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258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>
  <p:cSld name="Титульный слайд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dt" idx="10"/>
          </p:nvPr>
        </p:nvSpPr>
        <p:spPr>
          <a:xfrm>
            <a:off x="8709454" y="603040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838200" y="3586481"/>
            <a:ext cx="10515600" cy="1771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Verdana"/>
              <a:buNone/>
              <a:defRPr sz="6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838200" y="6017895"/>
            <a:ext cx="414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1225" y="626121"/>
            <a:ext cx="2646405" cy="724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нутренний слайд_1">
  <p:cSld name="Внутренний слайд_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838200" y="5969886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3C38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r>
              <a:rPr lang="ru-RU"/>
              <a:t> </a:t>
            </a: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  <a:defRPr sz="3600" b="0" i="0" u="none" strike="noStrike" cap="none">
                <a:solidFill>
                  <a:srgbClr val="3C388D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9" name="Google Shape;19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00648" y="620713"/>
            <a:ext cx="1353152" cy="37722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1" name="Google Shape;2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94296" y="620712"/>
            <a:ext cx="1359504" cy="3720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388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709454" y="603040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06.04.2026</a:t>
            </a:r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8200" y="3586481"/>
            <a:ext cx="10515600" cy="1771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Verdana"/>
              <a:buNone/>
            </a:pPr>
            <a:r>
              <a:rPr lang="ru-RU" dirty="0"/>
              <a:t>Маяк</a:t>
            </a:r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838200" y="6017895"/>
            <a:ext cx="65473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rPr lang="ru-RU" dirty="0"/>
              <a:t>Единый агрегатор для профориентации, записи на экскурсии и поиска стажировок.</a:t>
            </a:r>
          </a:p>
        </p:txBody>
      </p:sp>
      <p:sp>
        <p:nvSpPr>
          <p:cNvPr id="5" name="Google Shape;60;p9">
            <a:extLst>
              <a:ext uri="{FF2B5EF4-FFF2-40B4-BE49-F238E27FC236}">
                <a16:creationId xmlns:a16="http://schemas.microsoft.com/office/drawing/2014/main" id="{6143E0E9-E036-444A-BCB6-E2D7CAAB2E28}"/>
              </a:ext>
            </a:extLst>
          </p:cNvPr>
          <p:cNvSpPr txBox="1">
            <a:spLocks/>
          </p:cNvSpPr>
          <p:nvPr/>
        </p:nvSpPr>
        <p:spPr>
          <a:xfrm>
            <a:off x="838200" y="4472465"/>
            <a:ext cx="65473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ru-RU" dirty="0"/>
              <a:t>Выступает Малахов Александр Александрович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10</a:t>
            </a:fld>
            <a:r>
              <a:rPr lang="ru-RU"/>
              <a:t> 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Запрос</a:t>
            </a:r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Ищем:</a:t>
            </a:r>
            <a:r>
              <a:rPr lang="ru-RU" sz="20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150 000–300 000 ₽ и стратегических партнеров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Цель:</a:t>
            </a:r>
            <a:r>
              <a:rPr lang="ru-RU" sz="20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запуск MVP и привлечение первых 1000 пользователей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Расходы:</a:t>
            </a:r>
            <a:r>
              <a:rPr lang="ru-RU" sz="20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инфраструктура, разработка, маркетинг, база предприятий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Результат:</a:t>
            </a:r>
            <a:r>
              <a:rPr lang="ru-RU" sz="20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20 предприятий в системе + модуль стажировок + пилот в регионе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11</a:t>
            </a:fld>
            <a:r>
              <a:rPr lang="ru-RU"/>
              <a:t> </a:t>
            </a:r>
            <a:endParaRPr/>
          </a:p>
        </p:txBody>
      </p:sp>
      <p:sp>
        <p:nvSpPr>
          <p:cNvPr id="129" name="Google Shape;129;p19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CTA и контакты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Приглашаем к сотрудничеству: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предприятия и HR-команды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школы, колледжи и вузы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региональные органы власти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партнеров в </a:t>
            </a:r>
            <a:r>
              <a:rPr lang="ru-RU" sz="1600" b="0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EdTech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и HR Tech</a:t>
            </a:r>
          </a:p>
          <a:p>
            <a:pPr algn="l"/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Чем можем быть полезны: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помогаем школьникам и студентам осознанно выбирать профессию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соединяем образование, практику и работодателей в одном окне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снижаем барьеры входа в профессию и усиливаем HR-бренд компаний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709454" y="603040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06.04.2026</a:t>
            </a:r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8200" y="3586481"/>
            <a:ext cx="10515600" cy="1771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Verdana"/>
              <a:buNone/>
            </a:pPr>
            <a:r>
              <a:rPr lang="ru-RU" dirty="0"/>
              <a:t>Маяк</a:t>
            </a:r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838200" y="6017895"/>
            <a:ext cx="65473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rPr lang="ru-RU" dirty="0"/>
              <a:t>Единый агрегатор для профориентации, записи на экскурсии и поиска стажировок.</a:t>
            </a:r>
          </a:p>
        </p:txBody>
      </p:sp>
      <p:sp>
        <p:nvSpPr>
          <p:cNvPr id="5" name="Google Shape;60;p9">
            <a:extLst>
              <a:ext uri="{FF2B5EF4-FFF2-40B4-BE49-F238E27FC236}">
                <a16:creationId xmlns:a16="http://schemas.microsoft.com/office/drawing/2014/main" id="{6143E0E9-E036-444A-BCB6-E2D7CAAB2E28}"/>
              </a:ext>
            </a:extLst>
          </p:cNvPr>
          <p:cNvSpPr txBox="1">
            <a:spLocks/>
          </p:cNvSpPr>
          <p:nvPr/>
        </p:nvSpPr>
        <p:spPr>
          <a:xfrm>
            <a:off x="838200" y="4472465"/>
            <a:ext cx="65473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ru-RU" dirty="0"/>
              <a:t>Выступает Малахов Александр Александрович</a:t>
            </a:r>
          </a:p>
        </p:txBody>
      </p:sp>
    </p:spTree>
    <p:extLst>
      <p:ext uri="{BB962C8B-B14F-4D97-AF65-F5344CB8AC3E}">
        <p14:creationId xmlns:p14="http://schemas.microsoft.com/office/powerpoint/2010/main" val="101484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2</a:t>
            </a:fld>
            <a:r>
              <a:rPr lang="ru-RU"/>
              <a:t> </a:t>
            </a:r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Проблема</a:t>
            </a:r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70% выпускников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вузов работают не по специальности из-за неосознанного выбора.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&gt; 50% студентов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ищут место практики «через знакомых» или проходят её формально (на бумаге).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Острый кадровый голод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на предприятиях (особенно в промышленных регионах — Кузбасс, Сибирь).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Разрыв теории и практики: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Существующие тесты никак не связаны с реальными работодателями.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Бюрократия: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Нет простого способа записаться на экскурсию или стажировку (требуются официальные письма от школ/ВУЗов).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Ограничения аналогов: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HH.ru и </a:t>
            </a:r>
            <a:r>
              <a:rPr lang="ru-RU" b="0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SuperJob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рассчитаны на готовых специалистов, а гос. программы (Билет в будущее) часто имеют формальный подход и сложную запись.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3</a:t>
            </a:fld>
            <a:r>
              <a:rPr lang="ru-RU"/>
              <a:t> </a:t>
            </a:r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Решение</a:t>
            </a:r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Что это: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Единый агрегатор для осознанного выбора профессии.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Наше ценностное предложение (для кого работаем):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Школьники: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Тест ➔ Персонализированные рекомендации ➔ Запись на экскурсию в 1 клик.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Студенты: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Поиск реальной практики ➔ Стажировка ➔ Трудоустройство.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Бизнес: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Формирование HR-бренда и доступ к мотивированным молодым талантам.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4</a:t>
            </a:fld>
            <a:r>
              <a:rPr lang="ru-RU"/>
              <a:t> </a:t>
            </a:r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Технология</a:t>
            </a:r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Стек технологий: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1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Frontend</a:t>
            </a:r>
            <a:r>
              <a:rPr lang="ru-RU" sz="1600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Vue.js (SPA-приложение, быстрый интерфейс без перезагрузки страниц).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1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Backend</a:t>
            </a:r>
            <a:r>
              <a:rPr lang="ru-RU" sz="1600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Гибридная архитектура (Java Spring для сложной логики + PHP </a:t>
            </a:r>
            <a:r>
              <a:rPr lang="ru-RU" sz="1600" b="0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Laravel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для админ-панели).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БД: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ru-RU" sz="1600" b="0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PostgreSQL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Ключевое отличие (Киллер-фича): Smart </a:t>
            </a:r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Matching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Автоматическая генерация «Карьерного трека».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Алгоритм сопоставляет результаты ДДО-теста (тест Климова) с тегами реальных предприятий.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Результат: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Система выдает персонализированный список компаний с возможностью записи на экскурсию в 1 клик.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5</a:t>
            </a:fld>
            <a:r>
              <a:rPr lang="ru-RU"/>
              <a:t> </a:t>
            </a:r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Бизнес-модель</a:t>
            </a:r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Для пользователей (B2C):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Бесплатно. Максимальный охват аудитории.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Для бизнеса (B2B) - Платные услуги: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Приоритетное размещение вакансий и стажировок.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Брендирование страниц компаний (HR-бренд).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Доступ к базе резюме талантливых студентов.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Дополнительная монетизация (Партнеры/CPA):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Реферальные программы (образовательные кредиты, пушкинская карта, курсы ЕГЭ).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Государство (B2G):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Грантовое финансирование (решение соц. задачи по удержанию молодежи в регионе).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6</a:t>
            </a:fld>
            <a:r>
              <a:rPr lang="ru-RU"/>
              <a:t> 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Рынок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География старта: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Томская область и Кузбасс ➔ </a:t>
            </a:r>
            <a:r>
              <a:rPr lang="ru-RU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Масштабирование: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Урал и Сибирь.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Объем рынка: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TAM (Весь рынок):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Рынок доп. образования и HR-сервисов в РФ (рост 15-20% в год).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SAM (Доступный рынок):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Школьники 8-11 классов и студенты СПО/ВУЗов в промышленных регионах РФ.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SOM (Реально достижимый объем):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30 000 – 50 000 пользователей (около 20% обучающихся Кузбасса в 1-й год работы).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7</a:t>
            </a:fld>
            <a:r>
              <a:rPr lang="ru-RU"/>
              <a:t> 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Конкуренты</a:t>
            </a:r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HeadHunter</a:t>
            </a: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/ </a:t>
            </a:r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SuperJob</a:t>
            </a: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Огромная база, НО ориентированы на готовых специалистов. Нет фокуса на школьников и экскурсий.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«Билет в будущее» / </a:t>
            </a:r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ПроеКТОриЯ</a:t>
            </a: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Масштаб и гос. поддержка, НО сложная бюрократия для индивидуальной записи, формальный подход.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Сайты ВУЗов/Колледжей: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Есть информация, НО нет прямой связи с предприятиями.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МАЯК (Мы):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Полный бесшовный цикл (От теста до стажировки), фокус на региональную специфику, запись в 1 клик.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8</a:t>
            </a:fld>
            <a:r>
              <a:rPr lang="ru-RU"/>
              <a:t> 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Текущий статус и планы</a:t>
            </a: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Текущий запрос: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Финансирование 150 - 300 тыс. ₽ (грант) на запуск серверов и привлечение первых 1000 юзеров.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Ключевые партнерства: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СБЕР, КАО «Азот», ЕВРАЗ, </a:t>
            </a:r>
            <a:r>
              <a:rPr lang="ru-RU" b="0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МинОбр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Roadmap</a:t>
            </a: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(План развития):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2026 (H1):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Разработка MVP, оцифровка тестов, наполнение базы экскурсий (Томск, Кемерово).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2026 (H2):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Запуск модуля "Стажировки", интеграция партнерских программ.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2027: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Релиз мобильного приложения, система цифрового портфолио.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2028:</a:t>
            </a:r>
            <a:r>
              <a:rPr lang="ru-RU" sz="1600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Экспансия в соседние регионы, внедрение ИИ-помощника.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sldNum" idx="12"/>
          </p:nvPr>
        </p:nvSpPr>
        <p:spPr>
          <a:xfrm>
            <a:off x="10089548" y="5992012"/>
            <a:ext cx="13531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9</a:t>
            </a:fld>
            <a:r>
              <a:rPr lang="ru-RU"/>
              <a:t> </a:t>
            </a:r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838200" y="522989"/>
            <a:ext cx="7316804" cy="7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C388D"/>
              </a:buClr>
              <a:buSzPts val="3600"/>
              <a:buFont typeface="Verdana"/>
              <a:buNone/>
            </a:pPr>
            <a:r>
              <a:rPr lang="ru-RU"/>
              <a:t>Команда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839788" y="1905000"/>
            <a:ext cx="7315216" cy="373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/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Кречетов Кирилл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Роль: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Backend Developer (Core Logic) / QA, 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Доводчик (</a:t>
            </a:r>
            <a:r>
              <a:rPr lang="en-US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Belbin: 13)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Компетенции: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Java-Spring, 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Программная инженерия (2 курс). Критически важный опыт.</a:t>
            </a:r>
          </a:p>
          <a:p>
            <a:pPr algn="l"/>
            <a:r>
              <a:rPr lang="ru-RU" b="1" i="0" dirty="0" err="1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Сурмалян</a:t>
            </a:r>
            <a:r>
              <a:rPr lang="ru-RU" b="1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Яна</a:t>
            </a:r>
            <a:endParaRPr lang="ru-RU" b="0" i="0" dirty="0">
              <a:solidFill>
                <a:srgbClr val="2E2B29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Роль: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Junior UI/UX Designer / Frontend Developer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Компетенции:</a:t>
            </a:r>
            <a:r>
              <a:rPr lang="ru-RU" b="0" i="0" dirty="0">
                <a:solidFill>
                  <a:srgbClr val="2E2B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Проектирование интерфейсов, высокая мотивация, Программная инженерия (2 курс).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779</Words>
  <Application>Microsoft Office PowerPoint</Application>
  <PresentationFormat>Широкоэкранный</PresentationFormat>
  <Paragraphs>91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Verdana</vt:lpstr>
      <vt:lpstr>Тема Office</vt:lpstr>
      <vt:lpstr>Маяк</vt:lpstr>
      <vt:lpstr>Проблема</vt:lpstr>
      <vt:lpstr>Решение</vt:lpstr>
      <vt:lpstr>Технология</vt:lpstr>
      <vt:lpstr>Бизнес-модель</vt:lpstr>
      <vt:lpstr>Рынок</vt:lpstr>
      <vt:lpstr>Конкуренты</vt:lpstr>
      <vt:lpstr>Текущий статус и планы</vt:lpstr>
      <vt:lpstr>Команда</vt:lpstr>
      <vt:lpstr>Запрос</vt:lpstr>
      <vt:lpstr>CTA и контакты</vt:lpstr>
      <vt:lpstr>Маяк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Маяк</dc:title>
  <dc:creator>User</dc:creator>
  <cp:lastModifiedBy>Саша Малахов</cp:lastModifiedBy>
  <cp:revision>2</cp:revision>
  <dcterms:modified xsi:type="dcterms:W3CDTF">2026-04-05T18:59:32Z</dcterms:modified>
</cp:coreProperties>
</file>