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Raleway" panose="020B0604020202020204" charset="-52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Raleway SemiBold" panose="020B0604020202020204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9A5187-72F1-4FB7-B53D-2F5350A29C69}">
  <a:tblStyle styleId="{3C9A5187-72F1-4FB7-B53D-2F5350A29C6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80" autoAdjust="0"/>
  </p:normalViewPr>
  <p:slideViewPr>
    <p:cSldViewPr snapToGrid="0">
      <p:cViewPr varScale="1">
        <p:scale>
          <a:sx n="110" d="100"/>
          <a:sy n="110" d="100"/>
        </p:scale>
        <p:origin x="677" y="6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90072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какой существует научно-технологический  задел  (состояние на начало проекта)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предполагаемые технические параметры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 вы предлагаете, уникальные преимущества и выгоды для клиента</a:t>
            </a: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" sz="1400">
                <a:solidFill>
                  <a:schemeClr val="dk1"/>
                </a:solidFill>
              </a:rPr>
              <a:t>*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9" name="Google Shape;26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4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50450" y="1598075"/>
            <a:ext cx="513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600">
                <a:solidFill>
                  <a:schemeClr val="dk1"/>
                </a:solidFill>
              </a:rPr>
              <a:t>МАРКЕРЫ СРОКА ГОДНОСТИ</a:t>
            </a:r>
            <a:r>
              <a:rPr lang="ru" sz="2800">
                <a:solidFill>
                  <a:schemeClr val="dk1"/>
                </a:solidFill>
              </a:rPr>
              <a:t> </a:t>
            </a:r>
            <a:endParaRPr sz="2800"/>
          </a:p>
        </p:txBody>
      </p:sp>
      <p:sp>
        <p:nvSpPr>
          <p:cNvPr id="105" name="Google Shape;105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Подготовили: Никогосян А.А., Сумченко С.А., Шамалов Е.Н.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456825" y="1883028"/>
            <a:ext cx="6153300" cy="32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 dirty="0" smtClean="0">
                <a:latin typeface="Raleway"/>
                <a:ea typeface="Raleway"/>
                <a:cs typeface="Raleway"/>
                <a:sym typeface="Raleway"/>
              </a:rPr>
              <a:t>В настоящее время есть магазины и предприятия, которые известны тем, что продают продукцию, которая уже вне своего срока годности.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>
          <a:xfrm>
            <a:off x="401725" y="2662765"/>
            <a:ext cx="7993200" cy="22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dirty="0" smtClean="0">
                <a:solidFill>
                  <a:srgbClr val="132C40"/>
                </a:solidFill>
              </a:rPr>
              <a:t>B2B</a:t>
            </a:r>
            <a:r>
              <a:rPr lang="ru-RU" sz="1800" dirty="0" smtClean="0">
                <a:solidFill>
                  <a:srgbClr val="132C40"/>
                </a:solidFill>
              </a:rPr>
              <a:t>:</a:t>
            </a:r>
            <a:r>
              <a:rPr lang="en-US" sz="1800" dirty="0" smtClean="0">
                <a:solidFill>
                  <a:srgbClr val="132C40"/>
                </a:solidFill>
              </a:rPr>
              <a:t> </a:t>
            </a:r>
            <a:r>
              <a:rPr lang="ru" sz="1800" dirty="0" smtClean="0">
                <a:solidFill>
                  <a:srgbClr val="132C40"/>
                </a:solidFill>
              </a:rPr>
              <a:t>Предприятия </a:t>
            </a:r>
            <a:r>
              <a:rPr lang="ru" sz="1800" dirty="0">
                <a:solidFill>
                  <a:srgbClr val="132C40"/>
                </a:solidFill>
              </a:rPr>
              <a:t>общего питания, </a:t>
            </a:r>
            <a:r>
              <a:rPr lang="ru" sz="1800" dirty="0" smtClean="0">
                <a:solidFill>
                  <a:srgbClr val="132C40"/>
                </a:solidFill>
              </a:rPr>
              <a:t>производители продуков питания</a:t>
            </a:r>
            <a:endParaRPr sz="1800" dirty="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88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79999" indent="270000">
              <a:buNone/>
            </a:pPr>
            <a:r>
              <a:rPr lang="ru-RU" sz="1800" dirty="0" smtClean="0">
                <a:solidFill>
                  <a:srgbClr val="132C40"/>
                </a:solidFill>
              </a:rPr>
              <a:t>Недостаточное </a:t>
            </a:r>
            <a:r>
              <a:rPr lang="ru-RU" sz="1800" dirty="0">
                <a:solidFill>
                  <a:srgbClr val="132C40"/>
                </a:solidFill>
              </a:rPr>
              <a:t>качество продуктов, поставляемых </a:t>
            </a:r>
            <a:r>
              <a:rPr lang="ru-RU" sz="1800" dirty="0" smtClean="0">
                <a:solidFill>
                  <a:srgbClr val="132C40"/>
                </a:solidFill>
              </a:rPr>
              <a:t>поставщиками.</a:t>
            </a:r>
            <a:endParaRPr lang="en-US" sz="1800" dirty="0" smtClean="0">
              <a:solidFill>
                <a:srgbClr val="132C40"/>
              </a:solidFill>
            </a:endParaRPr>
          </a:p>
          <a:p>
            <a:pPr marL="179999" indent="270000">
              <a:buNone/>
            </a:pPr>
            <a:r>
              <a:rPr lang="ru-RU" sz="1800" dirty="0">
                <a:solidFill>
                  <a:srgbClr val="132C40"/>
                </a:solidFill>
              </a:rPr>
              <a:t>Неправильное хранение продуктов, что может привести к порче и потере качества.</a:t>
            </a:r>
          </a:p>
          <a:p>
            <a:pPr marL="457200" lvl="1" indent="0"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 txBox="1">
            <a:spLocks noGrp="1"/>
          </p:cNvSpPr>
          <p:nvPr>
            <p:ph type="body" idx="1"/>
          </p:nvPr>
        </p:nvSpPr>
        <p:spPr>
          <a:xfrm>
            <a:off x="401719" y="2276288"/>
            <a:ext cx="7993200" cy="125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 dirty="0" smtClean="0">
                <a:solidFill>
                  <a:srgbClr val="132C40"/>
                </a:solidFill>
              </a:rPr>
              <a:t>П</a:t>
            </a:r>
            <a:r>
              <a:rPr lang="ru" sz="1600" dirty="0" smtClean="0">
                <a:solidFill>
                  <a:srgbClr val="132C40"/>
                </a:solidFill>
              </a:rPr>
              <a:t>родукт- умная экологичная этикетка, позволяющая:  </a:t>
            </a:r>
          </a:p>
          <a:p>
            <a:pPr marL="4064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600" dirty="0" smtClean="0">
                <a:solidFill>
                  <a:srgbClr val="132C40"/>
                </a:solidFill>
              </a:rPr>
              <a:t>отслеживать </a:t>
            </a:r>
            <a:r>
              <a:rPr lang="ru" sz="1600" dirty="0">
                <a:solidFill>
                  <a:srgbClr val="132C40"/>
                </a:solidFill>
              </a:rPr>
              <a:t>и </a:t>
            </a:r>
            <a:r>
              <a:rPr lang="ru" sz="1600" dirty="0" smtClean="0">
                <a:solidFill>
                  <a:srgbClr val="132C40"/>
                </a:solidFill>
              </a:rPr>
              <a:t>мониторить состояние </a:t>
            </a:r>
            <a:r>
              <a:rPr lang="ru" sz="1600" dirty="0">
                <a:solidFill>
                  <a:srgbClr val="132C40"/>
                </a:solidFill>
              </a:rPr>
              <a:t>пищевой </a:t>
            </a:r>
            <a:r>
              <a:rPr lang="ru" sz="1600" dirty="0" smtClean="0">
                <a:solidFill>
                  <a:srgbClr val="132C40"/>
                </a:solidFill>
              </a:rPr>
              <a:t>продукции</a:t>
            </a:r>
            <a:endParaRPr sz="1600" dirty="0">
              <a:solidFill>
                <a:srgbClr val="132C40"/>
              </a:solidFill>
            </a:endParaRPr>
          </a:p>
          <a:p>
            <a:pPr marL="4064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Char char="●"/>
            </a:pPr>
            <a:r>
              <a:rPr lang="ru" sz="1600" dirty="0">
                <a:solidFill>
                  <a:srgbClr val="132C40"/>
                </a:solidFill>
              </a:rPr>
              <a:t>этикетка </a:t>
            </a:r>
            <a:r>
              <a:rPr lang="ru" sz="1600" dirty="0" smtClean="0">
                <a:solidFill>
                  <a:srgbClr val="132C40"/>
                </a:solidFill>
              </a:rPr>
              <a:t>изменяет свой цвет </a:t>
            </a:r>
            <a:r>
              <a:rPr lang="ru" sz="1600" dirty="0">
                <a:solidFill>
                  <a:srgbClr val="132C40"/>
                </a:solidFill>
              </a:rPr>
              <a:t>при </a:t>
            </a:r>
            <a:r>
              <a:rPr lang="ru" sz="1600" dirty="0" smtClean="0">
                <a:solidFill>
                  <a:srgbClr val="132C40"/>
                </a:solidFill>
              </a:rPr>
              <a:t>приближении </a:t>
            </a:r>
            <a:r>
              <a:rPr lang="ru" sz="1600" dirty="0">
                <a:solidFill>
                  <a:srgbClr val="132C40"/>
                </a:solidFill>
              </a:rPr>
              <a:t>конца срока годности продукта (белый       черный</a:t>
            </a:r>
            <a:r>
              <a:rPr lang="ru" sz="1600" dirty="0" smtClean="0">
                <a:solidFill>
                  <a:srgbClr val="132C40"/>
                </a:solidFill>
              </a:rPr>
              <a:t>) 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p29"/>
          <p:cNvCxnSpPr/>
          <p:nvPr/>
        </p:nvCxnSpPr>
        <p:spPr>
          <a:xfrm>
            <a:off x="2521338" y="3348181"/>
            <a:ext cx="23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579471" y="1430488"/>
            <a:ext cx="7681800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“A&amp;C”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5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предприятиям общественного питания и </a:t>
            </a:r>
            <a:r>
              <a:rPr lang="ru-RU" sz="15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производителям продуктов питания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5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ситуации трудностей с </a:t>
            </a:r>
            <a:r>
              <a:rPr lang="ru" sz="15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контролем срока годности 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продуктов питания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быстрого визуального определения</a:t>
            </a:r>
            <a:r>
              <a:rPr lang="ru" sz="15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срока годности продуктов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умной экологичной этикетки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5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b="0" i="0" u="none" strike="noStrike" cap="none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экономию времени и денег за счет</a:t>
            </a:r>
            <a:r>
              <a:rPr lang="ru" sz="15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быстрого отслеживания испорченной </a:t>
            </a:r>
            <a:r>
              <a:rPr lang="ru" sz="15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продукции.</a:t>
            </a:r>
            <a:endParaRPr sz="15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488944" y="2340288"/>
            <a:ext cx="69366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B2B </a:t>
            </a:r>
            <a:r>
              <a:rPr lang="ru" sz="18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– предприятия общественного питания, производители продуктов питания</a:t>
            </a:r>
            <a:endParaRPr sz="18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457194" y="2379288"/>
            <a:ext cx="69366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настоящее время предполагаемые конкуренты -  “To-Genkyo” (Япония)</a:t>
            </a:r>
            <a:r>
              <a:rPr lang="ru" sz="1800">
                <a:solidFill>
                  <a:schemeClr val="dk2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, которые в данный момент недоступны в России. </a:t>
            </a:r>
            <a:endParaRPr sz="180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/>
        </p:nvSpPr>
        <p:spPr>
          <a:xfrm>
            <a:off x="488944" y="2345556"/>
            <a:ext cx="6936600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" sz="18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Производство умных и экологичных этикеток</a:t>
            </a:r>
          </a:p>
          <a:p>
            <a:pPr marL="342900" lvl="0" indent="-342900">
              <a:lnSpc>
                <a:spcPct val="115000"/>
              </a:lnSpc>
              <a:buSzPts val="1200"/>
              <a:buFont typeface="Arial"/>
              <a:buAutoNum type="arabicPeriod"/>
            </a:pPr>
            <a:r>
              <a:rPr lang="ru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</a:t>
            </a:r>
            <a:r>
              <a:rPr lang="ru" sz="1800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рямые продажи этикеток</a:t>
            </a:r>
          </a:p>
          <a:p>
            <a:pPr marL="342900" lvl="0" indent="-342900">
              <a:lnSpc>
                <a:spcPct val="115000"/>
              </a:lnSpc>
              <a:buSzPts val="1200"/>
              <a:buFont typeface="Arial"/>
              <a:buAutoNum type="arabicPeriod"/>
            </a:pPr>
            <a:r>
              <a:rPr lang="ru" sz="1800" i="0" u="none" strike="noStrike" cap="none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Raleway SemiBold"/>
              </a:rPr>
              <a:t>Продажи </a:t>
            </a:r>
            <a:r>
              <a:rPr lang="ru" sz="1800" dirty="0" smtClean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этикеток через дистрибьютеров и партнерскую сеть</a:t>
            </a:r>
            <a:endParaRPr lang="en-US" sz="1800" dirty="0" smtClean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 txBox="1">
            <a:spLocks noGrp="1"/>
          </p:cNvSpPr>
          <p:nvPr>
            <p:ph type="body" idx="1"/>
          </p:nvPr>
        </p:nvSpPr>
        <p:spPr>
          <a:xfrm>
            <a:off x="477444" y="1900269"/>
            <a:ext cx="7993200" cy="2934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 dirty="0" smtClean="0"/>
              <a:t>Проведены проблемные интервью с целевой аудиторией, выявлены основные проблемы, связанные с проблемой хранения продуктов питания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 dirty="0" smtClean="0"/>
              <a:t>Продумана концепция проекта</a:t>
            </a: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 dirty="0" smtClean="0"/>
              <a:t>Изучены имеющиеся аналоги на рынке</a:t>
            </a: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sz="1800" dirty="0" smtClean="0"/>
              <a:t>Проведен анализ конкурентов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35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{3C9A5187-72F1-4FB7-B53D-2F5350A29C69}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Никогосян Арман </a:t>
                      </a:r>
                      <a:endParaRPr sz="10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Шамалов Евгений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Сумченко Светлана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" name="Google Shape;245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12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indent="-311150">
              <a:buSzPts val="1300"/>
              <a:buFont typeface="Raleway"/>
              <a:buAutoNum type="arabicParenR"/>
            </a:pPr>
            <a:r>
              <a:rPr lang="ru" sz="1300" dirty="0">
                <a:solidFill>
                  <a:srgbClr val="132C40"/>
                </a:solidFill>
              </a:rPr>
              <a:t>изучение рынка этикеток сроков </a:t>
            </a:r>
            <a:r>
              <a:rPr lang="ru" sz="1300" dirty="0" smtClean="0">
                <a:solidFill>
                  <a:srgbClr val="132C40"/>
                </a:solidFill>
              </a:rPr>
              <a:t>годности</a:t>
            </a:r>
          </a:p>
          <a:p>
            <a:pPr indent="-311150">
              <a:buSzPts val="1300"/>
              <a:buFont typeface="Raleway"/>
              <a:buAutoNum type="arabicParenR"/>
            </a:pPr>
            <a:r>
              <a:rPr lang="ru" sz="1300" dirty="0" smtClean="0">
                <a:solidFill>
                  <a:srgbClr val="132C40"/>
                </a:solidFill>
              </a:rPr>
              <a:t>Выбор поставщика умных этикеток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5" name="Google Shape;265;p36"/>
          <p:cNvGraphicFramePr/>
          <p:nvPr>
            <p:extLst>
              <p:ext uri="{D42A27DB-BD31-4B8C-83A1-F6EECF244321}">
                <p14:modId xmlns:p14="http://schemas.microsoft.com/office/powerpoint/2010/main" val="1886491379"/>
              </p:ext>
            </p:extLst>
          </p:nvPr>
        </p:nvGraphicFramePr>
        <p:xfrm>
          <a:off x="630335" y="3150175"/>
          <a:ext cx="7532025" cy="1526795"/>
        </p:xfrm>
        <a:graphic>
          <a:graphicData uri="http://schemas.openxmlformats.org/drawingml/2006/table">
            <a:tbl>
              <a:tblPr>
                <a:noFill/>
                <a:tableStyleId>{3C9A5187-72F1-4FB7-B53D-2F5350A29C69}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127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i="0" u="none" strike="noStrike" dirty="0">
                          <a:solidFill>
                            <a:srgbClr val="132C40"/>
                          </a:solidFill>
                          <a:effectLst/>
                          <a:latin typeface="Raleway" panose="020B0604020202020204" charset="-52"/>
                        </a:rPr>
                        <a:t>Выбор поставщика умных этикеток</a:t>
                      </a:r>
                      <a:endParaRPr lang="ru-RU" dirty="0">
                        <a:effectLst/>
                        <a:latin typeface="Raleway" panose="020B0604020202020204" charset="-52"/>
                      </a:endParaRPr>
                    </a:p>
                    <a:p>
                      <a:pPr fontAlgn="t"/>
                      <a:r>
                        <a:rPr lang="ru-RU" dirty="0">
                          <a:effectLst/>
                          <a:latin typeface="Raleway" panose="020B0604020202020204" charset="-52"/>
                        </a:rPr>
                        <a:t/>
                      </a:r>
                      <a:br>
                        <a:rPr lang="ru-RU" dirty="0">
                          <a:effectLst/>
                          <a:latin typeface="Raleway" panose="020B0604020202020204" charset="-52"/>
                        </a:rPr>
                      </a:br>
                      <a:endParaRPr lang="ru-RU" dirty="0">
                        <a:effectLst/>
                        <a:latin typeface="Raleway" panose="020B0604020202020204" charset="-52"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30 декабря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Шамалов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Евгений </a:t>
                      </a:r>
                      <a:endParaRPr lang="ru-RU" sz="1100" u="none" strike="noStrike" cap="none" dirty="0" smtClean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127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i="0" u="none" strike="noStrike" dirty="0">
                          <a:solidFill>
                            <a:srgbClr val="132C40"/>
                          </a:solidFill>
                          <a:effectLst/>
                          <a:latin typeface="Raleway" panose="020B0604020202020204" charset="-52"/>
                        </a:rPr>
                        <a:t>Начало заключения договоров на поставку умных этикеток</a:t>
                      </a:r>
                      <a:endParaRPr lang="ru-RU" dirty="0">
                        <a:effectLst/>
                        <a:latin typeface="Raleway" panose="020B0604020202020204" charset="-52"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29 февраля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Шамалов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Евгений </a:t>
                      </a:r>
                      <a:endParaRPr sz="1100" b="1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6" name="Google Shape;266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2" name="Google Shape;272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err="1" smtClean="0">
                <a:solidFill>
                  <a:srgbClr val="132C40"/>
                </a:solidFill>
              </a:rPr>
              <a:t>Шамалов</a:t>
            </a:r>
            <a:r>
              <a:rPr lang="ru-RU" dirty="0" smtClean="0">
                <a:solidFill>
                  <a:srgbClr val="132C40"/>
                </a:solidFill>
              </a:rPr>
              <a:t> Евгений Николаевич 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3" name="Google Shape;273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Контактный телефон: +7(906)288-73-26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>
                <a:solidFill>
                  <a:srgbClr val="132C40"/>
                </a:solidFill>
              </a:rPr>
              <a:t>E-mail</a:t>
            </a:r>
            <a:r>
              <a:rPr lang="en-US" smtClean="0">
                <a:solidFill>
                  <a:srgbClr val="132C40"/>
                </a:solidFill>
              </a:rPr>
              <a:t>; samalovevgenij11@gmail.com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459</Words>
  <Application>Microsoft Office PowerPoint</Application>
  <PresentationFormat>Экран (16:9)</PresentationFormat>
  <Paragraphs>90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Century Gothic</vt:lpstr>
      <vt:lpstr>Raleway</vt:lpstr>
      <vt:lpstr>Helvetica Neue</vt:lpstr>
      <vt:lpstr>Calibri</vt:lpstr>
      <vt:lpstr>Raleway SemiBold</vt:lpstr>
      <vt:lpstr>Simple Light</vt:lpstr>
      <vt:lpstr>Simple Light</vt:lpstr>
      <vt:lpstr>МАРКЕРЫ СРОКА ГОДНОСТИ 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МАРКЕРЫ СРОКА ГОДНОСТИ </dc:title>
  <cp:lastModifiedBy>Persona</cp:lastModifiedBy>
  <cp:revision>9</cp:revision>
  <dcterms:modified xsi:type="dcterms:W3CDTF">2023-12-06T06:46:09Z</dcterms:modified>
</cp:coreProperties>
</file>