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0" r:id="rId5"/>
    <p:sldId id="261" r:id="rId6"/>
    <p:sldId id="275" r:id="rId7"/>
    <p:sldId id="266" r:id="rId8"/>
    <p:sldId id="268" r:id="rId9"/>
    <p:sldId id="270" r:id="rId10"/>
    <p:sldId id="271" r:id="rId11"/>
    <p:sldId id="273" r:id="rId12"/>
    <p:sldId id="274" r:id="rId13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564">
          <p15:clr>
            <a:srgbClr val="A4A3A4"/>
          </p15:clr>
        </p15:guide>
        <p15:guide id="2" pos="6332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6" roundtripDataSignature="AMtx7mj55ac1cphm2CNIRh9cOoPnyGtv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C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B931F7B-F7B8-4C23-AEA2-482F08EF12B1}">
  <a:tblStyle styleId="{9B931F7B-F7B8-4C23-AEA2-482F08EF12B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36" autoAdjust="0"/>
  </p:normalViewPr>
  <p:slideViewPr>
    <p:cSldViewPr snapToGrid="0">
      <p:cViewPr varScale="1">
        <p:scale>
          <a:sx n="65" d="100"/>
          <a:sy n="65" d="100"/>
        </p:scale>
        <p:origin x="48" y="54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26" Type="http://customschemas.google.com/relationships/presentationmetadata" Target="meta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olgak\AppData\Local\Temp\repor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r>
              <a:rPr lang="ru-RU" dirty="0"/>
              <a:t>Количество замеров</a:t>
            </a:r>
            <a:r>
              <a:rPr lang="en-US" dirty="0"/>
              <a:t> </a:t>
            </a:r>
            <a:r>
              <a:rPr lang="ru-RU" dirty="0"/>
              <a:t>для</a:t>
            </a:r>
            <a:r>
              <a:rPr lang="ru-RU" baseline="0" dirty="0"/>
              <a:t> обучения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Количество замеров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41274</c:v>
                </c:pt>
                <c:pt idx="1">
                  <c:v>41364</c:v>
                </c:pt>
                <c:pt idx="2">
                  <c:v>41455</c:v>
                </c:pt>
                <c:pt idx="3">
                  <c:v>41547</c:v>
                </c:pt>
                <c:pt idx="4">
                  <c:v>41639</c:v>
                </c:pt>
                <c:pt idx="5">
                  <c:v>41729</c:v>
                </c:pt>
                <c:pt idx="6">
                  <c:v>41820</c:v>
                </c:pt>
                <c:pt idx="7">
                  <c:v>41912</c:v>
                </c:pt>
                <c:pt idx="8">
                  <c:v>42004</c:v>
                </c:pt>
                <c:pt idx="9">
                  <c:v>42094</c:v>
                </c:pt>
                <c:pt idx="10">
                  <c:v>42185</c:v>
                </c:pt>
                <c:pt idx="11">
                  <c:v>42277</c:v>
                </c:pt>
                <c:pt idx="12">
                  <c:v>42369</c:v>
                </c:pt>
                <c:pt idx="13">
                  <c:v>42460</c:v>
                </c:pt>
                <c:pt idx="14">
                  <c:v>42551</c:v>
                </c:pt>
                <c:pt idx="15">
                  <c:v>42643</c:v>
                </c:pt>
                <c:pt idx="16">
                  <c:v>42735</c:v>
                </c:pt>
                <c:pt idx="17">
                  <c:v>42825</c:v>
                </c:pt>
                <c:pt idx="18">
                  <c:v>42916</c:v>
                </c:pt>
                <c:pt idx="19">
                  <c:v>43008</c:v>
                </c:pt>
                <c:pt idx="20">
                  <c:v>43100</c:v>
                </c:pt>
                <c:pt idx="21">
                  <c:v>43190</c:v>
                </c:pt>
                <c:pt idx="22">
                  <c:v>43281</c:v>
                </c:pt>
                <c:pt idx="23">
                  <c:v>43373</c:v>
                </c:pt>
                <c:pt idx="24">
                  <c:v>43465</c:v>
                </c:pt>
                <c:pt idx="25">
                  <c:v>43555</c:v>
                </c:pt>
                <c:pt idx="26">
                  <c:v>43646</c:v>
                </c:pt>
                <c:pt idx="27">
                  <c:v>43738</c:v>
                </c:pt>
                <c:pt idx="28">
                  <c:v>43830</c:v>
                </c:pt>
                <c:pt idx="29">
                  <c:v>43921</c:v>
                </c:pt>
                <c:pt idx="30">
                  <c:v>44012</c:v>
                </c:pt>
                <c:pt idx="31">
                  <c:v>44104</c:v>
                </c:pt>
                <c:pt idx="32">
                  <c:v>44196</c:v>
                </c:pt>
                <c:pt idx="33">
                  <c:v>44286</c:v>
                </c:pt>
                <c:pt idx="34">
                  <c:v>44377</c:v>
                </c:pt>
              </c:numCache>
            </c:num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9</c:v>
                </c:pt>
                <c:pt idx="1">
                  <c:v>72</c:v>
                </c:pt>
                <c:pt idx="2">
                  <c:v>5275</c:v>
                </c:pt>
                <c:pt idx="3">
                  <c:v>26033</c:v>
                </c:pt>
                <c:pt idx="4">
                  <c:v>73712</c:v>
                </c:pt>
                <c:pt idx="5">
                  <c:v>286758</c:v>
                </c:pt>
                <c:pt idx="6">
                  <c:v>538432</c:v>
                </c:pt>
                <c:pt idx="7">
                  <c:v>820631</c:v>
                </c:pt>
                <c:pt idx="8">
                  <c:v>1242704</c:v>
                </c:pt>
                <c:pt idx="9">
                  <c:v>2019186</c:v>
                </c:pt>
                <c:pt idx="10">
                  <c:v>2853049</c:v>
                </c:pt>
                <c:pt idx="11">
                  <c:v>3650207</c:v>
                </c:pt>
                <c:pt idx="12">
                  <c:v>4501827</c:v>
                </c:pt>
                <c:pt idx="13">
                  <c:v>5820099</c:v>
                </c:pt>
                <c:pt idx="14">
                  <c:v>6855808</c:v>
                </c:pt>
                <c:pt idx="15">
                  <c:v>7836015</c:v>
                </c:pt>
                <c:pt idx="16">
                  <c:v>9067626</c:v>
                </c:pt>
                <c:pt idx="17">
                  <c:v>10590800</c:v>
                </c:pt>
                <c:pt idx="18">
                  <c:v>12022296</c:v>
                </c:pt>
                <c:pt idx="19">
                  <c:v>13244200</c:v>
                </c:pt>
                <c:pt idx="20">
                  <c:v>14679040</c:v>
                </c:pt>
                <c:pt idx="21">
                  <c:v>16415188</c:v>
                </c:pt>
                <c:pt idx="22">
                  <c:v>17732342</c:v>
                </c:pt>
                <c:pt idx="23">
                  <c:v>18730809</c:v>
                </c:pt>
                <c:pt idx="24">
                  <c:v>19790688</c:v>
                </c:pt>
                <c:pt idx="25">
                  <c:v>21262841</c:v>
                </c:pt>
                <c:pt idx="26">
                  <c:v>22673075</c:v>
                </c:pt>
                <c:pt idx="27">
                  <c:v>23858836</c:v>
                </c:pt>
                <c:pt idx="28">
                  <c:v>25111427</c:v>
                </c:pt>
                <c:pt idx="29">
                  <c:v>26661282</c:v>
                </c:pt>
                <c:pt idx="30">
                  <c:v>28080228</c:v>
                </c:pt>
                <c:pt idx="31">
                  <c:v>28995362</c:v>
                </c:pt>
                <c:pt idx="32">
                  <c:v>29972802</c:v>
                </c:pt>
                <c:pt idx="33">
                  <c:v>31090985</c:v>
                </c:pt>
                <c:pt idx="34">
                  <c:v>31819325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83-4086-B6F9-C0A5374FA4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5767600"/>
        <c:axId val="335770552"/>
      </c:lineChart>
      <c:dateAx>
        <c:axId val="33576760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ru-RU"/>
          </a:p>
        </c:txPr>
        <c:crossAx val="335770552"/>
        <c:crosses val="autoZero"/>
        <c:auto val="1"/>
        <c:lblOffset val="100"/>
        <c:baseTimeUnit val="months"/>
      </c:dateAx>
      <c:valAx>
        <c:axId val="335770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ru-RU"/>
          </a:p>
        </c:txPr>
        <c:crossAx val="335767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>
          <a:lumMod val="75000"/>
        </a:schemeClr>
      </a:solidFill>
    </a:ln>
    <a:effectLst>
      <a:glow rad="12700">
        <a:schemeClr val="accent1">
          <a:lumMod val="75000"/>
          <a:alpha val="40000"/>
        </a:schemeClr>
      </a:glow>
    </a:effectLst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50392E-947C-4B4B-AB78-8A181A2C99A8}" type="doc">
      <dgm:prSet loTypeId="urn:microsoft.com/office/officeart/2005/8/layout/arrow2" loCatId="process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64E64DA4-F699-4569-82E9-5DCEE3BFC3A7}">
      <dgm:prSet phldrT="[Text]" custT="1"/>
      <dgm:spPr/>
      <dgm:t>
        <a:bodyPr/>
        <a:lstStyle/>
        <a:p>
          <a:pPr>
            <a:buSzPct val="80000"/>
            <a:buChar char="❖"/>
          </a:pPr>
          <a:r>
            <a:rPr lang="ru-RU" sz="2400" dirty="0">
              <a:latin typeface="Trebuchet MS" panose="020B0603020202020204" pitchFamily="34" charset="0"/>
            </a:rPr>
            <a:t>Запуск мобильного приложения – 3Q 2021 </a:t>
          </a:r>
        </a:p>
      </dgm:t>
    </dgm:pt>
    <dgm:pt modelId="{1BC1F33D-8850-4C45-A12B-B1FCD48D3F95}" type="parTrans" cxnId="{1F931B86-63A7-4252-AA6D-5ADAF068536F}">
      <dgm:prSet/>
      <dgm:spPr/>
      <dgm:t>
        <a:bodyPr/>
        <a:lstStyle/>
        <a:p>
          <a:endParaRPr lang="ru-RU" sz="2400">
            <a:latin typeface="Trebuchet MS" panose="020B0603020202020204" pitchFamily="34" charset="0"/>
          </a:endParaRPr>
        </a:p>
      </dgm:t>
    </dgm:pt>
    <dgm:pt modelId="{C1693EF9-812D-4F0C-8575-F0D0B15FE404}" type="sibTrans" cxnId="{1F931B86-63A7-4252-AA6D-5ADAF068536F}">
      <dgm:prSet/>
      <dgm:spPr/>
      <dgm:t>
        <a:bodyPr/>
        <a:lstStyle/>
        <a:p>
          <a:endParaRPr lang="ru-RU" sz="2400">
            <a:latin typeface="Trebuchet MS" panose="020B0603020202020204" pitchFamily="34" charset="0"/>
          </a:endParaRPr>
        </a:p>
      </dgm:t>
    </dgm:pt>
    <dgm:pt modelId="{BEDA036F-45DC-455F-9777-C18839831232}">
      <dgm:prSet custT="1"/>
      <dgm:spPr/>
      <dgm:t>
        <a:bodyPr/>
        <a:lstStyle/>
        <a:p>
          <a:r>
            <a:rPr lang="ru-RU" sz="2400" dirty="0">
              <a:latin typeface="Trebuchet MS" panose="020B0603020202020204" pitchFamily="34" charset="0"/>
            </a:rPr>
            <a:t>Расширение функциональности мобильного приложения</a:t>
          </a:r>
          <a:r>
            <a:rPr lang="en-US" sz="2400" dirty="0">
              <a:latin typeface="Trebuchet MS" panose="020B0603020202020204" pitchFamily="34" charset="0"/>
            </a:rPr>
            <a:t> - 2022</a:t>
          </a:r>
        </a:p>
      </dgm:t>
    </dgm:pt>
    <dgm:pt modelId="{C8DC1FAB-B1ED-4605-89CC-4176CAA7D5D5}" type="parTrans" cxnId="{492FA4E1-E484-4719-B20B-E3D32F7173B4}">
      <dgm:prSet/>
      <dgm:spPr/>
      <dgm:t>
        <a:bodyPr/>
        <a:lstStyle/>
        <a:p>
          <a:endParaRPr lang="ru-RU" sz="2400">
            <a:latin typeface="Trebuchet MS" panose="020B0603020202020204" pitchFamily="34" charset="0"/>
          </a:endParaRPr>
        </a:p>
      </dgm:t>
    </dgm:pt>
    <dgm:pt modelId="{EB2AE2CF-F2C5-438E-BD81-DA347420A09A}" type="sibTrans" cxnId="{492FA4E1-E484-4719-B20B-E3D32F7173B4}">
      <dgm:prSet/>
      <dgm:spPr/>
      <dgm:t>
        <a:bodyPr/>
        <a:lstStyle/>
        <a:p>
          <a:endParaRPr lang="ru-RU" sz="2400">
            <a:latin typeface="Trebuchet MS" panose="020B0603020202020204" pitchFamily="34" charset="0"/>
          </a:endParaRPr>
        </a:p>
      </dgm:t>
    </dgm:pt>
    <dgm:pt modelId="{C315B0FE-4499-4766-B7BB-E08D09BF25C3}">
      <dgm:prSet custT="1"/>
      <dgm:spPr/>
      <dgm:t>
        <a:bodyPr/>
        <a:lstStyle/>
        <a:p>
          <a:r>
            <a:rPr lang="ru-RU" sz="2400">
              <a:latin typeface="Trebuchet MS" panose="020B0603020202020204" pitchFamily="34" charset="0"/>
            </a:rPr>
            <a:t>Добавление платных возможностей - 2022</a:t>
          </a:r>
          <a:endParaRPr lang="ru-RU" sz="2400" dirty="0">
            <a:latin typeface="Trebuchet MS" panose="020B0603020202020204" pitchFamily="34" charset="0"/>
          </a:endParaRPr>
        </a:p>
      </dgm:t>
    </dgm:pt>
    <dgm:pt modelId="{56132363-C61A-491B-A832-CDD313C1A147}" type="parTrans" cxnId="{291312ED-A029-46D5-B732-B186C286A32A}">
      <dgm:prSet/>
      <dgm:spPr/>
      <dgm:t>
        <a:bodyPr/>
        <a:lstStyle/>
        <a:p>
          <a:endParaRPr lang="ru-RU" sz="2400">
            <a:latin typeface="Trebuchet MS" panose="020B0603020202020204" pitchFamily="34" charset="0"/>
          </a:endParaRPr>
        </a:p>
      </dgm:t>
    </dgm:pt>
    <dgm:pt modelId="{0DCE425D-3404-40EF-B09F-EFF126428A05}" type="sibTrans" cxnId="{291312ED-A029-46D5-B732-B186C286A32A}">
      <dgm:prSet/>
      <dgm:spPr/>
      <dgm:t>
        <a:bodyPr/>
        <a:lstStyle/>
        <a:p>
          <a:endParaRPr lang="ru-RU" sz="2400">
            <a:latin typeface="Trebuchet MS" panose="020B0603020202020204" pitchFamily="34" charset="0"/>
          </a:endParaRPr>
        </a:p>
      </dgm:t>
    </dgm:pt>
    <dgm:pt modelId="{EFE94B54-4836-486F-A8C1-74205A6A56CE}">
      <dgm:prSet custT="1"/>
      <dgm:spPr/>
      <dgm:t>
        <a:bodyPr/>
        <a:lstStyle/>
        <a:p>
          <a:r>
            <a:rPr lang="ru-RU" sz="2400">
              <a:latin typeface="Trebuchet MS" panose="020B0603020202020204" pitchFamily="34" charset="0"/>
            </a:rPr>
            <a:t>Маркетплейс для продажи спортивных/ПП товаров – 3</a:t>
          </a:r>
          <a:r>
            <a:rPr lang="en-US" sz="2400">
              <a:latin typeface="Trebuchet MS" panose="020B0603020202020204" pitchFamily="34" charset="0"/>
            </a:rPr>
            <a:t>Q</a:t>
          </a:r>
          <a:r>
            <a:rPr lang="ru-RU" sz="2400">
              <a:latin typeface="Trebuchet MS" panose="020B0603020202020204" pitchFamily="34" charset="0"/>
            </a:rPr>
            <a:t> 2022 </a:t>
          </a:r>
          <a:endParaRPr lang="en-US" sz="2400" dirty="0">
            <a:latin typeface="Trebuchet MS" panose="020B0603020202020204" pitchFamily="34" charset="0"/>
          </a:endParaRPr>
        </a:p>
      </dgm:t>
    </dgm:pt>
    <dgm:pt modelId="{BABF3010-60C0-4C02-90C3-CC2F68A6C5E7}" type="parTrans" cxnId="{FBED202E-C692-45AF-B3F8-5D918E9781F8}">
      <dgm:prSet/>
      <dgm:spPr/>
      <dgm:t>
        <a:bodyPr/>
        <a:lstStyle/>
        <a:p>
          <a:endParaRPr lang="ru-RU" sz="2400">
            <a:latin typeface="Trebuchet MS" panose="020B0603020202020204" pitchFamily="34" charset="0"/>
          </a:endParaRPr>
        </a:p>
      </dgm:t>
    </dgm:pt>
    <dgm:pt modelId="{3C909EB0-8F1C-49B5-9366-A3BCDBDB44EF}" type="sibTrans" cxnId="{FBED202E-C692-45AF-B3F8-5D918E9781F8}">
      <dgm:prSet/>
      <dgm:spPr/>
      <dgm:t>
        <a:bodyPr/>
        <a:lstStyle/>
        <a:p>
          <a:endParaRPr lang="ru-RU" sz="2400">
            <a:latin typeface="Trebuchet MS" panose="020B0603020202020204" pitchFamily="34" charset="0"/>
          </a:endParaRPr>
        </a:p>
      </dgm:t>
    </dgm:pt>
    <dgm:pt modelId="{8AF61FEC-EF62-4982-AE27-DC1BD48EACC5}">
      <dgm:prSet custT="1"/>
      <dgm:spPr/>
      <dgm:t>
        <a:bodyPr/>
        <a:lstStyle/>
        <a:p>
          <a:r>
            <a:rPr lang="ru-RU" sz="2400">
              <a:latin typeface="Trebuchet MS" panose="020B0603020202020204" pitchFamily="34" charset="0"/>
            </a:rPr>
            <a:t>Машинное обучение для рекомендаций - 2022</a:t>
          </a:r>
          <a:endParaRPr lang="ru-RU" sz="2400" dirty="0">
            <a:latin typeface="Trebuchet MS" panose="020B0603020202020204" pitchFamily="34" charset="0"/>
          </a:endParaRPr>
        </a:p>
      </dgm:t>
    </dgm:pt>
    <dgm:pt modelId="{682C1CC5-3BD4-4BCE-A725-658446C1FDE5}" type="parTrans" cxnId="{83A51A93-16FC-421E-9613-82D16003113E}">
      <dgm:prSet/>
      <dgm:spPr/>
      <dgm:t>
        <a:bodyPr/>
        <a:lstStyle/>
        <a:p>
          <a:endParaRPr lang="ru-RU" sz="2400">
            <a:latin typeface="Trebuchet MS" panose="020B0603020202020204" pitchFamily="34" charset="0"/>
          </a:endParaRPr>
        </a:p>
      </dgm:t>
    </dgm:pt>
    <dgm:pt modelId="{80B5E8EC-C5D3-4B51-B1CF-5883FE1DC87F}" type="sibTrans" cxnId="{83A51A93-16FC-421E-9613-82D16003113E}">
      <dgm:prSet/>
      <dgm:spPr/>
      <dgm:t>
        <a:bodyPr/>
        <a:lstStyle/>
        <a:p>
          <a:endParaRPr lang="ru-RU" sz="2400">
            <a:latin typeface="Trebuchet MS" panose="020B0603020202020204" pitchFamily="34" charset="0"/>
          </a:endParaRPr>
        </a:p>
      </dgm:t>
    </dgm:pt>
    <dgm:pt modelId="{A6B9636F-C85A-471C-9302-6D4828FDC8E4}">
      <dgm:prSet/>
      <dgm:spPr/>
    </dgm:pt>
    <dgm:pt modelId="{17B44B92-EFA5-4A0B-8820-4D29712CB106}" type="parTrans" cxnId="{81BE6C12-04BE-4B85-8BA1-29937F6EFC0B}">
      <dgm:prSet/>
      <dgm:spPr/>
      <dgm:t>
        <a:bodyPr/>
        <a:lstStyle/>
        <a:p>
          <a:endParaRPr lang="ru-RU" sz="2400">
            <a:latin typeface="Trebuchet MS" panose="020B0603020202020204" pitchFamily="34" charset="0"/>
          </a:endParaRPr>
        </a:p>
      </dgm:t>
    </dgm:pt>
    <dgm:pt modelId="{9B386F26-2711-4A67-B660-56F77D3A33AD}" type="sibTrans" cxnId="{81BE6C12-04BE-4B85-8BA1-29937F6EFC0B}">
      <dgm:prSet/>
      <dgm:spPr/>
      <dgm:t>
        <a:bodyPr/>
        <a:lstStyle/>
        <a:p>
          <a:endParaRPr lang="ru-RU" sz="2400">
            <a:latin typeface="Trebuchet MS" panose="020B0603020202020204" pitchFamily="34" charset="0"/>
          </a:endParaRPr>
        </a:p>
      </dgm:t>
    </dgm:pt>
    <dgm:pt modelId="{54565755-68F2-4163-862D-16DC9AC8B4DF}">
      <dgm:prSet/>
      <dgm:spPr/>
    </dgm:pt>
    <dgm:pt modelId="{B610C706-E1D5-4B1F-818F-37EBFA644B01}" type="parTrans" cxnId="{0B7D66C6-B09A-4481-8FDD-E28A73B5414E}">
      <dgm:prSet/>
      <dgm:spPr/>
      <dgm:t>
        <a:bodyPr/>
        <a:lstStyle/>
        <a:p>
          <a:endParaRPr lang="ru-RU" sz="2400">
            <a:latin typeface="Trebuchet MS" panose="020B0603020202020204" pitchFamily="34" charset="0"/>
          </a:endParaRPr>
        </a:p>
      </dgm:t>
    </dgm:pt>
    <dgm:pt modelId="{C0D476B4-7271-4B02-A6A9-6EF3C2F852DF}" type="sibTrans" cxnId="{0B7D66C6-B09A-4481-8FDD-E28A73B5414E}">
      <dgm:prSet/>
      <dgm:spPr/>
      <dgm:t>
        <a:bodyPr/>
        <a:lstStyle/>
        <a:p>
          <a:endParaRPr lang="ru-RU" sz="2400">
            <a:latin typeface="Trebuchet MS" panose="020B0603020202020204" pitchFamily="34" charset="0"/>
          </a:endParaRPr>
        </a:p>
      </dgm:t>
    </dgm:pt>
    <dgm:pt modelId="{BF617900-9E7F-4629-8A89-F8ACC82CF466}" type="pres">
      <dgm:prSet presAssocID="{C250392E-947C-4B4B-AB78-8A181A2C99A8}" presName="arrowDiagram" presStyleCnt="0">
        <dgm:presLayoutVars>
          <dgm:chMax val="5"/>
          <dgm:dir/>
          <dgm:resizeHandles val="exact"/>
        </dgm:presLayoutVars>
      </dgm:prSet>
      <dgm:spPr/>
    </dgm:pt>
    <dgm:pt modelId="{AB9E68A5-86BC-47D5-A4E1-8A0BAE5AD302}" type="pres">
      <dgm:prSet presAssocID="{C250392E-947C-4B4B-AB78-8A181A2C99A8}" presName="arrow" presStyleLbl="bgShp" presStyleIdx="0" presStyleCnt="1"/>
      <dgm:spPr/>
    </dgm:pt>
    <dgm:pt modelId="{2E91043B-D3BE-47DD-AC44-A126FFFA50F9}" type="pres">
      <dgm:prSet presAssocID="{C250392E-947C-4B4B-AB78-8A181A2C99A8}" presName="arrowDiagram5" presStyleCnt="0"/>
      <dgm:spPr/>
    </dgm:pt>
    <dgm:pt modelId="{1A82350B-C72B-4844-AA64-6A6112B696F0}" type="pres">
      <dgm:prSet presAssocID="{64E64DA4-F699-4569-82E9-5DCEE3BFC3A7}" presName="bullet5a" presStyleLbl="node1" presStyleIdx="0" presStyleCnt="5"/>
      <dgm:spPr/>
    </dgm:pt>
    <dgm:pt modelId="{19F26CEB-D5D0-4255-838D-C6D16747AAC6}" type="pres">
      <dgm:prSet presAssocID="{64E64DA4-F699-4569-82E9-5DCEE3BFC3A7}" presName="textBox5a" presStyleLbl="revTx" presStyleIdx="0" presStyleCnt="5">
        <dgm:presLayoutVars>
          <dgm:bulletEnabled val="1"/>
        </dgm:presLayoutVars>
      </dgm:prSet>
      <dgm:spPr/>
    </dgm:pt>
    <dgm:pt modelId="{38211107-DCD7-46DB-AB89-3B1EF503CB27}" type="pres">
      <dgm:prSet presAssocID="{BEDA036F-45DC-455F-9777-C18839831232}" presName="bullet5b" presStyleLbl="node1" presStyleIdx="1" presStyleCnt="5"/>
      <dgm:spPr/>
    </dgm:pt>
    <dgm:pt modelId="{E92410BB-9FC7-4EAD-BB20-4D948573BC4E}" type="pres">
      <dgm:prSet presAssocID="{BEDA036F-45DC-455F-9777-C18839831232}" presName="textBox5b" presStyleLbl="revTx" presStyleIdx="1" presStyleCnt="5">
        <dgm:presLayoutVars>
          <dgm:bulletEnabled val="1"/>
        </dgm:presLayoutVars>
      </dgm:prSet>
      <dgm:spPr/>
    </dgm:pt>
    <dgm:pt modelId="{F9CC8827-B42B-4AAC-8509-3716E66E4286}" type="pres">
      <dgm:prSet presAssocID="{C315B0FE-4499-4766-B7BB-E08D09BF25C3}" presName="bullet5c" presStyleLbl="node1" presStyleIdx="2" presStyleCnt="5"/>
      <dgm:spPr/>
    </dgm:pt>
    <dgm:pt modelId="{A8306F9C-733F-41A1-BFFE-497C6CB1A167}" type="pres">
      <dgm:prSet presAssocID="{C315B0FE-4499-4766-B7BB-E08D09BF25C3}" presName="textBox5c" presStyleLbl="revTx" presStyleIdx="2" presStyleCnt="5">
        <dgm:presLayoutVars>
          <dgm:bulletEnabled val="1"/>
        </dgm:presLayoutVars>
      </dgm:prSet>
      <dgm:spPr/>
    </dgm:pt>
    <dgm:pt modelId="{0B52082B-798A-4EBF-A210-43BF17DAC0C7}" type="pres">
      <dgm:prSet presAssocID="{EFE94B54-4836-486F-A8C1-74205A6A56CE}" presName="bullet5d" presStyleLbl="node1" presStyleIdx="3" presStyleCnt="5"/>
      <dgm:spPr/>
    </dgm:pt>
    <dgm:pt modelId="{05B6CAA0-D124-4F5A-9315-88B9F182524A}" type="pres">
      <dgm:prSet presAssocID="{EFE94B54-4836-486F-A8C1-74205A6A56CE}" presName="textBox5d" presStyleLbl="revTx" presStyleIdx="3" presStyleCnt="5">
        <dgm:presLayoutVars>
          <dgm:bulletEnabled val="1"/>
        </dgm:presLayoutVars>
      </dgm:prSet>
      <dgm:spPr/>
    </dgm:pt>
    <dgm:pt modelId="{8C7FBC65-433C-436A-A1C7-A3A1D3F5C9E7}" type="pres">
      <dgm:prSet presAssocID="{8AF61FEC-EF62-4982-AE27-DC1BD48EACC5}" presName="bullet5e" presStyleLbl="node1" presStyleIdx="4" presStyleCnt="5"/>
      <dgm:spPr/>
    </dgm:pt>
    <dgm:pt modelId="{CA94408F-528D-46B2-845A-50611813DF5C}" type="pres">
      <dgm:prSet presAssocID="{8AF61FEC-EF62-4982-AE27-DC1BD48EACC5}" presName="textBox5e" presStyleLbl="revTx" presStyleIdx="4" presStyleCnt="5">
        <dgm:presLayoutVars>
          <dgm:bulletEnabled val="1"/>
        </dgm:presLayoutVars>
      </dgm:prSet>
      <dgm:spPr/>
    </dgm:pt>
  </dgm:ptLst>
  <dgm:cxnLst>
    <dgm:cxn modelId="{81BE6C12-04BE-4B85-8BA1-29937F6EFC0B}" srcId="{C250392E-947C-4B4B-AB78-8A181A2C99A8}" destId="{A6B9636F-C85A-471C-9302-6D4828FDC8E4}" srcOrd="5" destOrd="0" parTransId="{17B44B92-EFA5-4A0B-8820-4D29712CB106}" sibTransId="{9B386F26-2711-4A67-B660-56F77D3A33AD}"/>
    <dgm:cxn modelId="{9CB55C2B-3F0C-427E-BBAE-9DA9D1B7E07B}" type="presOf" srcId="{8AF61FEC-EF62-4982-AE27-DC1BD48EACC5}" destId="{CA94408F-528D-46B2-845A-50611813DF5C}" srcOrd="0" destOrd="0" presId="urn:microsoft.com/office/officeart/2005/8/layout/arrow2"/>
    <dgm:cxn modelId="{FBED202E-C692-45AF-B3F8-5D918E9781F8}" srcId="{C250392E-947C-4B4B-AB78-8A181A2C99A8}" destId="{EFE94B54-4836-486F-A8C1-74205A6A56CE}" srcOrd="3" destOrd="0" parTransId="{BABF3010-60C0-4C02-90C3-CC2F68A6C5E7}" sibTransId="{3C909EB0-8F1C-49B5-9366-A3BCDBDB44EF}"/>
    <dgm:cxn modelId="{FE5CBE39-9445-420D-9C7B-01D2BC8C318C}" type="presOf" srcId="{C250392E-947C-4B4B-AB78-8A181A2C99A8}" destId="{BF617900-9E7F-4629-8A89-F8ACC82CF466}" srcOrd="0" destOrd="0" presId="urn:microsoft.com/office/officeart/2005/8/layout/arrow2"/>
    <dgm:cxn modelId="{7BFEB94A-6D5F-4EED-9438-1A6CFE67E4CE}" type="presOf" srcId="{EFE94B54-4836-486F-A8C1-74205A6A56CE}" destId="{05B6CAA0-D124-4F5A-9315-88B9F182524A}" srcOrd="0" destOrd="0" presId="urn:microsoft.com/office/officeart/2005/8/layout/arrow2"/>
    <dgm:cxn modelId="{99564353-212F-453D-A7BF-4A8DDF9C9CF2}" type="presOf" srcId="{C315B0FE-4499-4766-B7BB-E08D09BF25C3}" destId="{A8306F9C-733F-41A1-BFFE-497C6CB1A167}" srcOrd="0" destOrd="0" presId="urn:microsoft.com/office/officeart/2005/8/layout/arrow2"/>
    <dgm:cxn modelId="{1F931B86-63A7-4252-AA6D-5ADAF068536F}" srcId="{C250392E-947C-4B4B-AB78-8A181A2C99A8}" destId="{64E64DA4-F699-4569-82E9-5DCEE3BFC3A7}" srcOrd="0" destOrd="0" parTransId="{1BC1F33D-8850-4C45-A12B-B1FCD48D3F95}" sibTransId="{C1693EF9-812D-4F0C-8575-F0D0B15FE404}"/>
    <dgm:cxn modelId="{83A51A93-16FC-421E-9613-82D16003113E}" srcId="{C250392E-947C-4B4B-AB78-8A181A2C99A8}" destId="{8AF61FEC-EF62-4982-AE27-DC1BD48EACC5}" srcOrd="4" destOrd="0" parTransId="{682C1CC5-3BD4-4BCE-A725-658446C1FDE5}" sibTransId="{80B5E8EC-C5D3-4B51-B1CF-5883FE1DC87F}"/>
    <dgm:cxn modelId="{3A6A19A1-8634-4404-A89A-5AF54D07FA19}" type="presOf" srcId="{BEDA036F-45DC-455F-9777-C18839831232}" destId="{E92410BB-9FC7-4EAD-BB20-4D948573BC4E}" srcOrd="0" destOrd="0" presId="urn:microsoft.com/office/officeart/2005/8/layout/arrow2"/>
    <dgm:cxn modelId="{0B7D66C6-B09A-4481-8FDD-E28A73B5414E}" srcId="{C250392E-947C-4B4B-AB78-8A181A2C99A8}" destId="{54565755-68F2-4163-862D-16DC9AC8B4DF}" srcOrd="6" destOrd="0" parTransId="{B610C706-E1D5-4B1F-818F-37EBFA644B01}" sibTransId="{C0D476B4-7271-4B02-A6A9-6EF3C2F852DF}"/>
    <dgm:cxn modelId="{492FA4E1-E484-4719-B20B-E3D32F7173B4}" srcId="{C250392E-947C-4B4B-AB78-8A181A2C99A8}" destId="{BEDA036F-45DC-455F-9777-C18839831232}" srcOrd="1" destOrd="0" parTransId="{C8DC1FAB-B1ED-4605-89CC-4176CAA7D5D5}" sibTransId="{EB2AE2CF-F2C5-438E-BD81-DA347420A09A}"/>
    <dgm:cxn modelId="{36B64CE4-FA4F-4DBD-9D5E-9388A9540D78}" type="presOf" srcId="{64E64DA4-F699-4569-82E9-5DCEE3BFC3A7}" destId="{19F26CEB-D5D0-4255-838D-C6D16747AAC6}" srcOrd="0" destOrd="0" presId="urn:microsoft.com/office/officeart/2005/8/layout/arrow2"/>
    <dgm:cxn modelId="{291312ED-A029-46D5-B732-B186C286A32A}" srcId="{C250392E-947C-4B4B-AB78-8A181A2C99A8}" destId="{C315B0FE-4499-4766-B7BB-E08D09BF25C3}" srcOrd="2" destOrd="0" parTransId="{56132363-C61A-491B-A832-CDD313C1A147}" sibTransId="{0DCE425D-3404-40EF-B09F-EFF126428A05}"/>
    <dgm:cxn modelId="{880FE06F-B448-4628-99BC-F44BC5E9FEF2}" type="presParOf" srcId="{BF617900-9E7F-4629-8A89-F8ACC82CF466}" destId="{AB9E68A5-86BC-47D5-A4E1-8A0BAE5AD302}" srcOrd="0" destOrd="0" presId="urn:microsoft.com/office/officeart/2005/8/layout/arrow2"/>
    <dgm:cxn modelId="{F957CCEC-2B4D-464C-9543-0A6C464BBFC6}" type="presParOf" srcId="{BF617900-9E7F-4629-8A89-F8ACC82CF466}" destId="{2E91043B-D3BE-47DD-AC44-A126FFFA50F9}" srcOrd="1" destOrd="0" presId="urn:microsoft.com/office/officeart/2005/8/layout/arrow2"/>
    <dgm:cxn modelId="{53EE250B-A040-4A65-8B84-B9A663D2ACFC}" type="presParOf" srcId="{2E91043B-D3BE-47DD-AC44-A126FFFA50F9}" destId="{1A82350B-C72B-4844-AA64-6A6112B696F0}" srcOrd="0" destOrd="0" presId="urn:microsoft.com/office/officeart/2005/8/layout/arrow2"/>
    <dgm:cxn modelId="{E835FC99-B2E6-4E76-AF8B-AB71BBE334A8}" type="presParOf" srcId="{2E91043B-D3BE-47DD-AC44-A126FFFA50F9}" destId="{19F26CEB-D5D0-4255-838D-C6D16747AAC6}" srcOrd="1" destOrd="0" presId="urn:microsoft.com/office/officeart/2005/8/layout/arrow2"/>
    <dgm:cxn modelId="{6BE661FD-C274-470B-9D7B-0CB0B9C8F23C}" type="presParOf" srcId="{2E91043B-D3BE-47DD-AC44-A126FFFA50F9}" destId="{38211107-DCD7-46DB-AB89-3B1EF503CB27}" srcOrd="2" destOrd="0" presId="urn:microsoft.com/office/officeart/2005/8/layout/arrow2"/>
    <dgm:cxn modelId="{706B5E90-C98D-45E6-A212-289AAB6D77B4}" type="presParOf" srcId="{2E91043B-D3BE-47DD-AC44-A126FFFA50F9}" destId="{E92410BB-9FC7-4EAD-BB20-4D948573BC4E}" srcOrd="3" destOrd="0" presId="urn:microsoft.com/office/officeart/2005/8/layout/arrow2"/>
    <dgm:cxn modelId="{3FE7ED11-46E3-41F0-9B38-1652AAC638BB}" type="presParOf" srcId="{2E91043B-D3BE-47DD-AC44-A126FFFA50F9}" destId="{F9CC8827-B42B-4AAC-8509-3716E66E4286}" srcOrd="4" destOrd="0" presId="urn:microsoft.com/office/officeart/2005/8/layout/arrow2"/>
    <dgm:cxn modelId="{AA83CBE8-F671-4A91-B60B-5D5D1410BA06}" type="presParOf" srcId="{2E91043B-D3BE-47DD-AC44-A126FFFA50F9}" destId="{A8306F9C-733F-41A1-BFFE-497C6CB1A167}" srcOrd="5" destOrd="0" presId="urn:microsoft.com/office/officeart/2005/8/layout/arrow2"/>
    <dgm:cxn modelId="{1684B557-6FBD-4715-B39C-DEA211ADE256}" type="presParOf" srcId="{2E91043B-D3BE-47DD-AC44-A126FFFA50F9}" destId="{0B52082B-798A-4EBF-A210-43BF17DAC0C7}" srcOrd="6" destOrd="0" presId="urn:microsoft.com/office/officeart/2005/8/layout/arrow2"/>
    <dgm:cxn modelId="{E434F2B1-E9C8-4C77-B026-6B0F745449A1}" type="presParOf" srcId="{2E91043B-D3BE-47DD-AC44-A126FFFA50F9}" destId="{05B6CAA0-D124-4F5A-9315-88B9F182524A}" srcOrd="7" destOrd="0" presId="urn:microsoft.com/office/officeart/2005/8/layout/arrow2"/>
    <dgm:cxn modelId="{583DB853-1A00-4959-B69B-86B6842DD7F4}" type="presParOf" srcId="{2E91043B-D3BE-47DD-AC44-A126FFFA50F9}" destId="{8C7FBC65-433C-436A-A1C7-A3A1D3F5C9E7}" srcOrd="8" destOrd="0" presId="urn:microsoft.com/office/officeart/2005/8/layout/arrow2"/>
    <dgm:cxn modelId="{400B3782-FF76-4A2E-8C63-908ECC64290F}" type="presParOf" srcId="{2E91043B-D3BE-47DD-AC44-A126FFFA50F9}" destId="{CA94408F-528D-46B2-845A-50611813DF5C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9E68A5-86BC-47D5-A4E1-8A0BAE5AD302}">
      <dsp:nvSpPr>
        <dsp:cNvPr id="0" name=""/>
        <dsp:cNvSpPr/>
      </dsp:nvSpPr>
      <dsp:spPr>
        <a:xfrm>
          <a:off x="0" y="50024"/>
          <a:ext cx="15149588" cy="9468493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82350B-C72B-4844-AA64-6A6112B696F0}">
      <dsp:nvSpPr>
        <dsp:cNvPr id="0" name=""/>
        <dsp:cNvSpPr/>
      </dsp:nvSpPr>
      <dsp:spPr>
        <a:xfrm>
          <a:off x="1492234" y="7090795"/>
          <a:ext cx="348440" cy="348440"/>
        </a:xfrm>
        <a:prstGeom prst="ellips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F26CEB-D5D0-4255-838D-C6D16747AAC6}">
      <dsp:nvSpPr>
        <dsp:cNvPr id="0" name=""/>
        <dsp:cNvSpPr/>
      </dsp:nvSpPr>
      <dsp:spPr>
        <a:xfrm>
          <a:off x="1666454" y="7265016"/>
          <a:ext cx="1984596" cy="2253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631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SzPct val="80000"/>
            <a:buNone/>
          </a:pPr>
          <a:r>
            <a:rPr lang="ru-RU" sz="2400" kern="1200" dirty="0">
              <a:latin typeface="Trebuchet MS" panose="020B0603020202020204" pitchFamily="34" charset="0"/>
            </a:rPr>
            <a:t>Запуск мобильного приложения – 3Q 2021 </a:t>
          </a:r>
        </a:p>
      </dsp:txBody>
      <dsp:txXfrm>
        <a:off x="1666454" y="7265016"/>
        <a:ext cx="1984596" cy="2253501"/>
      </dsp:txXfrm>
    </dsp:sp>
    <dsp:sp modelId="{38211107-DCD7-46DB-AB89-3B1EF503CB27}">
      <dsp:nvSpPr>
        <dsp:cNvPr id="0" name=""/>
        <dsp:cNvSpPr/>
      </dsp:nvSpPr>
      <dsp:spPr>
        <a:xfrm>
          <a:off x="3378358" y="5278526"/>
          <a:ext cx="545385" cy="545385"/>
        </a:xfrm>
        <a:prstGeom prst="ellipse">
          <a:avLst/>
        </a:prstGeom>
        <a:solidFill>
          <a:schemeClr val="accent1">
            <a:shade val="80000"/>
            <a:hueOff val="46965"/>
            <a:satOff val="3729"/>
            <a:lumOff val="528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92410BB-9FC7-4EAD-BB20-4D948573BC4E}">
      <dsp:nvSpPr>
        <dsp:cNvPr id="0" name=""/>
        <dsp:cNvSpPr/>
      </dsp:nvSpPr>
      <dsp:spPr>
        <a:xfrm>
          <a:off x="3651050" y="5551218"/>
          <a:ext cx="2514831" cy="39672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988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rebuchet MS" panose="020B0603020202020204" pitchFamily="34" charset="0"/>
            </a:rPr>
            <a:t>Расширение функциональности мобильного приложения</a:t>
          </a:r>
          <a:r>
            <a:rPr lang="en-US" sz="2400" kern="1200" dirty="0">
              <a:latin typeface="Trebuchet MS" panose="020B0603020202020204" pitchFamily="34" charset="0"/>
            </a:rPr>
            <a:t> - 2022</a:t>
          </a:r>
        </a:p>
      </dsp:txBody>
      <dsp:txXfrm>
        <a:off x="3651050" y="5551218"/>
        <a:ext cx="2514831" cy="3967298"/>
      </dsp:txXfrm>
    </dsp:sp>
    <dsp:sp modelId="{F9CC8827-B42B-4AAC-8509-3716E66E4286}">
      <dsp:nvSpPr>
        <dsp:cNvPr id="0" name=""/>
        <dsp:cNvSpPr/>
      </dsp:nvSpPr>
      <dsp:spPr>
        <a:xfrm>
          <a:off x="5802292" y="3833634"/>
          <a:ext cx="727180" cy="727180"/>
        </a:xfrm>
        <a:prstGeom prst="ellipse">
          <a:avLst/>
        </a:prstGeom>
        <a:solidFill>
          <a:schemeClr val="accent1">
            <a:shade val="80000"/>
            <a:hueOff val="93931"/>
            <a:satOff val="7458"/>
            <a:lumOff val="1057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8306F9C-733F-41A1-BFFE-497C6CB1A167}">
      <dsp:nvSpPr>
        <dsp:cNvPr id="0" name=""/>
        <dsp:cNvSpPr/>
      </dsp:nvSpPr>
      <dsp:spPr>
        <a:xfrm>
          <a:off x="6165882" y="4197224"/>
          <a:ext cx="2923870" cy="53212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5318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latin typeface="Trebuchet MS" panose="020B0603020202020204" pitchFamily="34" charset="0"/>
            </a:rPr>
            <a:t>Добавление платных возможностей - 2022</a:t>
          </a:r>
          <a:endParaRPr lang="ru-RU" sz="2400" kern="1200" dirty="0">
            <a:latin typeface="Trebuchet MS" panose="020B0603020202020204" pitchFamily="34" charset="0"/>
          </a:endParaRPr>
        </a:p>
      </dsp:txBody>
      <dsp:txXfrm>
        <a:off x="6165882" y="4197224"/>
        <a:ext cx="2923870" cy="5321293"/>
      </dsp:txXfrm>
    </dsp:sp>
    <dsp:sp modelId="{0B52082B-798A-4EBF-A210-43BF17DAC0C7}">
      <dsp:nvSpPr>
        <dsp:cNvPr id="0" name=""/>
        <dsp:cNvSpPr/>
      </dsp:nvSpPr>
      <dsp:spPr>
        <a:xfrm>
          <a:off x="8620116" y="2704989"/>
          <a:ext cx="939274" cy="939274"/>
        </a:xfrm>
        <a:prstGeom prst="ellipse">
          <a:avLst/>
        </a:prstGeom>
        <a:solidFill>
          <a:schemeClr val="accent1">
            <a:shade val="80000"/>
            <a:hueOff val="140896"/>
            <a:satOff val="11187"/>
            <a:lumOff val="1586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5B6CAA0-D124-4F5A-9315-88B9F182524A}">
      <dsp:nvSpPr>
        <dsp:cNvPr id="0" name=""/>
        <dsp:cNvSpPr/>
      </dsp:nvSpPr>
      <dsp:spPr>
        <a:xfrm>
          <a:off x="9089753" y="3174627"/>
          <a:ext cx="3029917" cy="63438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702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latin typeface="Trebuchet MS" panose="020B0603020202020204" pitchFamily="34" charset="0"/>
            </a:rPr>
            <a:t>Маркетплейс для продажи спортивных/ПП товаров – 3</a:t>
          </a:r>
          <a:r>
            <a:rPr lang="en-US" sz="2400" kern="1200">
              <a:latin typeface="Trebuchet MS" panose="020B0603020202020204" pitchFamily="34" charset="0"/>
            </a:rPr>
            <a:t>Q</a:t>
          </a:r>
          <a:r>
            <a:rPr lang="ru-RU" sz="2400" kern="1200">
              <a:latin typeface="Trebuchet MS" panose="020B0603020202020204" pitchFamily="34" charset="0"/>
            </a:rPr>
            <a:t> 2022 </a:t>
          </a:r>
          <a:endParaRPr lang="en-US" sz="2400" kern="1200" dirty="0">
            <a:latin typeface="Trebuchet MS" panose="020B0603020202020204" pitchFamily="34" charset="0"/>
          </a:endParaRPr>
        </a:p>
      </dsp:txBody>
      <dsp:txXfrm>
        <a:off x="9089753" y="3174627"/>
        <a:ext cx="3029917" cy="6343890"/>
      </dsp:txXfrm>
    </dsp:sp>
    <dsp:sp modelId="{8C7FBC65-433C-436A-A1C7-A3A1D3F5C9E7}">
      <dsp:nvSpPr>
        <dsp:cNvPr id="0" name=""/>
        <dsp:cNvSpPr/>
      </dsp:nvSpPr>
      <dsp:spPr>
        <a:xfrm>
          <a:off x="11521262" y="1951297"/>
          <a:ext cx="1196817" cy="1196817"/>
        </a:xfrm>
        <a:prstGeom prst="ellipse">
          <a:avLst/>
        </a:prstGeom>
        <a:solidFill>
          <a:schemeClr val="accent1">
            <a:shade val="80000"/>
            <a:hueOff val="187862"/>
            <a:satOff val="14916"/>
            <a:lumOff val="2114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A94408F-528D-46B2-845A-50611813DF5C}">
      <dsp:nvSpPr>
        <dsp:cNvPr id="0" name=""/>
        <dsp:cNvSpPr/>
      </dsp:nvSpPr>
      <dsp:spPr>
        <a:xfrm>
          <a:off x="12119671" y="2549706"/>
          <a:ext cx="3029917" cy="69688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169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latin typeface="Trebuchet MS" panose="020B0603020202020204" pitchFamily="34" charset="0"/>
            </a:rPr>
            <a:t>Машинное обучение для рекомендаций - 2022</a:t>
          </a:r>
          <a:endParaRPr lang="ru-RU" sz="2400" kern="1200" dirty="0">
            <a:latin typeface="Trebuchet MS" panose="020B0603020202020204" pitchFamily="34" charset="0"/>
          </a:endParaRPr>
        </a:p>
      </dsp:txBody>
      <dsp:txXfrm>
        <a:off x="12119671" y="2549706"/>
        <a:ext cx="3029917" cy="69688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2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3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4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e60e783a7a_0_2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ge60e783a7a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7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b832d43489_0_95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5" name="Google Shape;255;gb832d43489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2718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9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b832d43489_0_127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gb832d43489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0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b832d43489_0_9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gb832d4348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1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3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Титульный слайд">
  <p:cSld name="5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88226" y="566928"/>
            <a:ext cx="10849819" cy="116516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5"/>
          <p:cNvSpPr txBox="1"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rebuchet MS"/>
              <a:buNone/>
              <a:defRPr sz="6000" b="1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5"/>
          <p:cNvSpPr txBox="1"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spcBef>
                <a:spcPts val="1649"/>
              </a:spcBef>
              <a:spcAft>
                <a:spcPts val="0"/>
              </a:spcAft>
              <a:buSzPts val="192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spcBef>
                <a:spcPts val="1649"/>
              </a:spcBef>
              <a:spcAft>
                <a:spcPts val="0"/>
              </a:spcAft>
              <a:buSzPts val="1600"/>
              <a:buNone/>
              <a:defRPr sz="2000"/>
            </a:lvl2pPr>
            <a:lvl3pPr lvl="2" algn="ctr">
              <a:spcBef>
                <a:spcPts val="1649"/>
              </a:spcBef>
              <a:spcAft>
                <a:spcPts val="0"/>
              </a:spcAft>
              <a:buSzPts val="1440"/>
              <a:buNone/>
              <a:defRPr sz="1800"/>
            </a:lvl3pPr>
            <a:lvl4pPr lvl="3" algn="ctr">
              <a:spcBef>
                <a:spcPts val="1649"/>
              </a:spcBef>
              <a:spcAft>
                <a:spcPts val="0"/>
              </a:spcAft>
              <a:buSzPts val="1280"/>
              <a:buNone/>
              <a:defRPr sz="1600"/>
            </a:lvl4pPr>
            <a:lvl5pPr lvl="4" algn="ctr">
              <a:spcBef>
                <a:spcPts val="1649"/>
              </a:spcBef>
              <a:spcAft>
                <a:spcPts val="0"/>
              </a:spcAft>
              <a:buSzPts val="1280"/>
              <a:buNone/>
              <a:defRPr sz="1600"/>
            </a:lvl5pPr>
            <a:lvl6pPr lvl="5" algn="ctr">
              <a:spcBef>
                <a:spcPts val="1649"/>
              </a:spcBef>
              <a:spcAft>
                <a:spcPts val="0"/>
              </a:spcAft>
              <a:buSzPts val="1280"/>
              <a:buNone/>
              <a:defRPr sz="1600"/>
            </a:lvl6pPr>
            <a:lvl7pPr lvl="6" algn="ctr">
              <a:spcBef>
                <a:spcPts val="1649"/>
              </a:spcBef>
              <a:spcAft>
                <a:spcPts val="0"/>
              </a:spcAft>
              <a:buSzPts val="1280"/>
              <a:buNone/>
              <a:defRPr sz="1600"/>
            </a:lvl7pPr>
            <a:lvl8pPr lvl="7" algn="ctr">
              <a:spcBef>
                <a:spcPts val="1649"/>
              </a:spcBef>
              <a:spcAft>
                <a:spcPts val="0"/>
              </a:spcAft>
              <a:buSzPts val="1280"/>
              <a:buNone/>
              <a:defRPr sz="1600"/>
            </a:lvl8pPr>
            <a:lvl9pPr lvl="8" algn="ctr">
              <a:spcBef>
                <a:spcPts val="1649"/>
              </a:spcBef>
              <a:spcAft>
                <a:spcPts val="0"/>
              </a:spcAft>
              <a:buSzPts val="1280"/>
              <a:buNone/>
              <a:defRPr sz="1600"/>
            </a:lvl9pPr>
          </a:lstStyle>
          <a:p>
            <a:endParaRPr/>
          </a:p>
        </p:txBody>
      </p:sp>
      <p:sp>
        <p:nvSpPr>
          <p:cNvPr id="30" name="Google Shape;30;p45"/>
          <p:cNvSpPr txBox="1">
            <a:spLocks noGrp="1"/>
          </p:cNvSpPr>
          <p:nvPr>
            <p:ph type="body" idx="2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1649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20D7C0"/>
                </a:solidFill>
              </a:defRPr>
            </a:lvl1pPr>
            <a:lvl2pPr marL="914400" lvl="1" indent="-299719" algn="l">
              <a:spcBef>
                <a:spcPts val="1649"/>
              </a:spcBef>
              <a:spcAft>
                <a:spcPts val="0"/>
              </a:spcAft>
              <a:buSzPts val="1120"/>
              <a:buChar char="►"/>
              <a:defRPr sz="1400">
                <a:solidFill>
                  <a:schemeClr val="lt1"/>
                </a:solidFill>
              </a:defRPr>
            </a:lvl2pPr>
            <a:lvl3pPr marL="1371600" lvl="2" indent="-299719" algn="l">
              <a:spcBef>
                <a:spcPts val="1649"/>
              </a:spcBef>
              <a:spcAft>
                <a:spcPts val="0"/>
              </a:spcAft>
              <a:buSzPts val="1120"/>
              <a:buChar char="►"/>
              <a:defRPr sz="1400">
                <a:solidFill>
                  <a:schemeClr val="lt1"/>
                </a:solidFill>
              </a:defRPr>
            </a:lvl3pPr>
            <a:lvl4pPr marL="1828800" lvl="3" indent="-299719" algn="l">
              <a:spcBef>
                <a:spcPts val="1649"/>
              </a:spcBef>
              <a:spcAft>
                <a:spcPts val="0"/>
              </a:spcAft>
              <a:buSzPts val="1120"/>
              <a:buChar char="►"/>
              <a:defRPr sz="1400">
                <a:solidFill>
                  <a:schemeClr val="lt1"/>
                </a:solidFill>
              </a:defRPr>
            </a:lvl4pPr>
            <a:lvl5pPr marL="2286000" lvl="4" indent="-299720" algn="l">
              <a:spcBef>
                <a:spcPts val="1649"/>
              </a:spcBef>
              <a:spcAft>
                <a:spcPts val="0"/>
              </a:spcAft>
              <a:buSzPts val="1120"/>
              <a:buChar char="►"/>
              <a:defRPr sz="1400">
                <a:solidFill>
                  <a:schemeClr val="lt1"/>
                </a:solidFill>
              </a:defRPr>
            </a:lvl5pPr>
            <a:lvl6pPr marL="2743200" lvl="5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pic>
        <p:nvPicPr>
          <p:cNvPr id="31" name="Google Shape;31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2976" y="740509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09876" y="725488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Пользовательский макет">
  <p:cSld name="4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46"/>
          <p:cNvPicPr preferRelativeResize="0"/>
          <p:nvPr/>
        </p:nvPicPr>
        <p:blipFill rotWithShape="1">
          <a:blip r:embed="rId3">
            <a:alphaModFix amt="58000"/>
          </a:blip>
          <a:srcRect/>
          <a:stretch/>
        </p:blipFill>
        <p:spPr>
          <a:xfrm rot="10800000">
            <a:off x="-2925209" y="4296696"/>
            <a:ext cx="10473263" cy="9804479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46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1649"/>
              </a:spcBef>
              <a:spcAft>
                <a:spcPts val="0"/>
              </a:spcAft>
              <a:buSzPts val="2240"/>
              <a:buNone/>
              <a:defRPr sz="2800"/>
            </a:lvl1pPr>
            <a:lvl2pPr marL="914400" lvl="1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36" name="Google Shape;36;p4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7" name="Google Shape;37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46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1649"/>
              </a:spcBef>
              <a:spcAft>
                <a:spcPts val="0"/>
              </a:spcAft>
              <a:buSzPts val="1600"/>
              <a:buNone/>
              <a:defRPr sz="2000"/>
            </a:lvl1pPr>
            <a:lvl2pPr marL="914400" lvl="1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40" name="Google Shape;40;p46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1" name="Google Shape;41;p46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1649"/>
              </a:spcBef>
              <a:spcAft>
                <a:spcPts val="0"/>
              </a:spcAft>
              <a:buSzPts val="1600"/>
              <a:buNone/>
              <a:defRPr sz="2000"/>
            </a:lvl1pPr>
            <a:lvl2pPr marL="914400" lvl="1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Пользовательский макет">
  <p:cSld name="5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47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6" name="Google Shape;46;p47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1649"/>
              </a:spcBef>
              <a:spcAft>
                <a:spcPts val="0"/>
              </a:spcAft>
              <a:buSzPts val="2240"/>
              <a:buNone/>
              <a:defRPr sz="2800"/>
            </a:lvl1pPr>
            <a:lvl2pPr marL="914400" lvl="1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47" name="Google Shape;47;p4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7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1649"/>
              </a:spcBef>
              <a:spcAft>
                <a:spcPts val="0"/>
              </a:spcAft>
              <a:buSzPts val="1600"/>
              <a:buNone/>
              <a:defRPr sz="2000"/>
            </a:lvl1pPr>
            <a:lvl2pPr marL="914400" lvl="1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48"/>
          <p:cNvPicPr preferRelativeResize="0"/>
          <p:nvPr/>
        </p:nvPicPr>
        <p:blipFill rotWithShape="1">
          <a:blip r:embed="rId3">
            <a:alphaModFix amt="58000"/>
          </a:blip>
          <a:srcRect/>
          <a:stretch/>
        </p:blipFill>
        <p:spPr>
          <a:xfrm>
            <a:off x="8650225" y="-2453964"/>
            <a:ext cx="14708921" cy="13769664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48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1649"/>
              </a:spcBef>
              <a:spcAft>
                <a:spcPts val="0"/>
              </a:spcAft>
              <a:buSzPts val="2240"/>
              <a:buNone/>
              <a:defRPr sz="2800"/>
            </a:lvl1pPr>
            <a:lvl2pPr marL="914400" lvl="1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2" name="Google Shape;52;p4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53" name="Google Shape;53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48"/>
          <p:cNvSpPr txBox="1">
            <a:spLocks noGrp="1"/>
          </p:cNvSpPr>
          <p:nvPr>
            <p:ph type="body" idx="2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1649"/>
              </a:spcBef>
              <a:spcAft>
                <a:spcPts val="0"/>
              </a:spcAft>
              <a:buSzPts val="1600"/>
              <a:buNone/>
              <a:defRPr sz="2000"/>
            </a:lvl1pPr>
            <a:lvl2pPr marL="914400" lvl="1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6" name="Google Shape;56;p48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49"/>
          <p:cNvSpPr txBox="1">
            <a:spLocks noGrp="1"/>
          </p:cNvSpPr>
          <p:nvPr>
            <p:ph type="sldNum" idx="12"/>
          </p:nvPr>
        </p:nvSpPr>
        <p:spPr>
          <a:xfrm>
            <a:off x="14165645" y="9968248"/>
            <a:ext cx="1126798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62" name="Google Shape;62;p49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1649"/>
              </a:spcBef>
              <a:spcAft>
                <a:spcPts val="0"/>
              </a:spcAft>
              <a:buSzPts val="2240"/>
              <a:buNone/>
              <a:defRPr sz="2800"/>
            </a:lvl1pPr>
            <a:lvl2pPr marL="914400" lvl="1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3" name="Google Shape;63;p4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9"/>
          <p:cNvSpPr txBox="1">
            <a:spLocks noGrp="1"/>
          </p:cNvSpPr>
          <p:nvPr>
            <p:ph type="body" idx="2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1649"/>
              </a:spcBef>
              <a:spcAft>
                <a:spcPts val="0"/>
              </a:spcAft>
              <a:buSzPts val="1600"/>
              <a:buNone/>
              <a:defRPr sz="2000"/>
            </a:lvl1pPr>
            <a:lvl2pPr marL="914400" lvl="1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5" name="Google Shape;65;p49"/>
          <p:cNvSpPr>
            <a:spLocks noGrp="1"/>
          </p:cNvSpPr>
          <p:nvPr>
            <p:ph type="pic" idx="3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2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2110"/>
              <a:buFont typeface="Noto Sans Symbols"/>
              <a:buChar char="►"/>
              <a:defRPr sz="2638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847"/>
              <a:buFont typeface="Noto Sans Symbols"/>
              <a:buChar char="►"/>
              <a:defRPr sz="230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583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583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583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583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583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583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6" name="Google Shape;66;p49"/>
          <p:cNvSpPr txBox="1">
            <a:spLocks noGrp="1"/>
          </p:cNvSpPr>
          <p:nvPr>
            <p:ph type="body" idx="4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1649"/>
              </a:spcBef>
              <a:spcAft>
                <a:spcPts val="0"/>
              </a:spcAft>
              <a:buSzPts val="2240"/>
              <a:buNone/>
              <a:defRPr sz="2800" b="1"/>
            </a:lvl1pPr>
            <a:lvl2pPr marL="914400" lvl="1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7" name="Google Shape;67;p49"/>
          <p:cNvSpPr txBox="1">
            <a:spLocks noGrp="1"/>
          </p:cNvSpPr>
          <p:nvPr>
            <p:ph type="body" idx="5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1649"/>
              </a:spcBef>
              <a:spcAft>
                <a:spcPts val="0"/>
              </a:spcAft>
              <a:buSzPts val="1600"/>
              <a:buNone/>
              <a:defRPr sz="2000"/>
            </a:lvl1pPr>
            <a:lvl2pPr marL="914400" lvl="1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8" name="Google Shape;68;p49"/>
          <p:cNvSpPr>
            <a:spLocks noGrp="1"/>
          </p:cNvSpPr>
          <p:nvPr>
            <p:ph type="pic" idx="6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2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2110"/>
              <a:buFont typeface="Noto Sans Symbols"/>
              <a:buChar char="►"/>
              <a:defRPr sz="2638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847"/>
              <a:buFont typeface="Noto Sans Symbols"/>
              <a:buChar char="►"/>
              <a:defRPr sz="230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583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583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583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583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583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583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9" name="Google Shape;69;p49"/>
          <p:cNvSpPr txBox="1">
            <a:spLocks noGrp="1"/>
          </p:cNvSpPr>
          <p:nvPr>
            <p:ph type="body" idx="7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1649"/>
              </a:spcBef>
              <a:spcAft>
                <a:spcPts val="0"/>
              </a:spcAft>
              <a:buSzPts val="2240"/>
              <a:buNone/>
              <a:defRPr sz="2800" b="1"/>
            </a:lvl1pPr>
            <a:lvl2pPr marL="914400" lvl="1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0" name="Google Shape;70;p49"/>
          <p:cNvSpPr txBox="1">
            <a:spLocks noGrp="1"/>
          </p:cNvSpPr>
          <p:nvPr>
            <p:ph type="body" idx="8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1649"/>
              </a:spcBef>
              <a:spcAft>
                <a:spcPts val="0"/>
              </a:spcAft>
              <a:buSzPts val="1600"/>
              <a:buNone/>
              <a:defRPr sz="2000"/>
            </a:lvl1pPr>
            <a:lvl2pPr marL="914400" lvl="1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1" name="Google Shape;71;p49"/>
          <p:cNvSpPr>
            <a:spLocks noGrp="1"/>
          </p:cNvSpPr>
          <p:nvPr>
            <p:ph type="pic" idx="9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2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2110"/>
              <a:buFont typeface="Noto Sans Symbols"/>
              <a:buChar char="►"/>
              <a:defRPr sz="2638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847"/>
              <a:buFont typeface="Noto Sans Symbols"/>
              <a:buChar char="►"/>
              <a:defRPr sz="230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583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583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583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583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583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583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2" name="Google Shape;72;p49"/>
          <p:cNvSpPr txBox="1">
            <a:spLocks noGrp="1"/>
          </p:cNvSpPr>
          <p:nvPr>
            <p:ph type="body" idx="13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1649"/>
              </a:spcBef>
              <a:spcAft>
                <a:spcPts val="0"/>
              </a:spcAft>
              <a:buSzPts val="2240"/>
              <a:buNone/>
              <a:defRPr sz="2800" b="1"/>
            </a:lvl1pPr>
            <a:lvl2pPr marL="914400" lvl="1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3" name="Google Shape;73;p49"/>
          <p:cNvSpPr txBox="1">
            <a:spLocks noGrp="1"/>
          </p:cNvSpPr>
          <p:nvPr>
            <p:ph type="body" idx="14"/>
          </p:nvPr>
        </p:nvSpPr>
        <p:spPr>
          <a:xfrm>
            <a:off x="15143227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1649"/>
              </a:spcBef>
              <a:spcAft>
                <a:spcPts val="0"/>
              </a:spcAft>
              <a:buSzPts val="1600"/>
              <a:buNone/>
              <a:defRPr sz="2000"/>
            </a:lvl1pPr>
            <a:lvl2pPr marL="914400" lvl="1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4" name="Google Shape;74;p49"/>
          <p:cNvSpPr>
            <a:spLocks noGrp="1"/>
          </p:cNvSpPr>
          <p:nvPr>
            <p:ph type="pic" idx="15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2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2110"/>
              <a:buFont typeface="Noto Sans Symbols"/>
              <a:buChar char="►"/>
              <a:defRPr sz="2638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847"/>
              <a:buFont typeface="Noto Sans Symbols"/>
              <a:buChar char="►"/>
              <a:defRPr sz="230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583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583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583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583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583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583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5" name="Google Shape;75;p49"/>
          <p:cNvSpPr txBox="1">
            <a:spLocks noGrp="1"/>
          </p:cNvSpPr>
          <p:nvPr>
            <p:ph type="body" idx="16"/>
          </p:nvPr>
        </p:nvSpPr>
        <p:spPr>
          <a:xfrm>
            <a:off x="15143227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1649"/>
              </a:spcBef>
              <a:spcAft>
                <a:spcPts val="0"/>
              </a:spcAft>
              <a:buSzPts val="2240"/>
              <a:buNone/>
              <a:defRPr sz="2800" b="1"/>
            </a:lvl1pPr>
            <a:lvl2pPr marL="914400" lvl="1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63346" y="-3760202"/>
            <a:ext cx="15445313" cy="14464127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50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79" name="Google Shape;79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50"/>
          <p:cNvSpPr txBox="1">
            <a:spLocks noGrp="1"/>
          </p:cNvSpPr>
          <p:nvPr>
            <p:ph type="subTitle" idx="1"/>
          </p:nvPr>
        </p:nvSpPr>
        <p:spPr>
          <a:xfrm>
            <a:off x="906400" y="5923756"/>
            <a:ext cx="15078074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spcBef>
                <a:spcPts val="1649"/>
              </a:spcBef>
              <a:spcAft>
                <a:spcPts val="0"/>
              </a:spcAft>
              <a:buSzPts val="1920"/>
              <a:buNone/>
              <a:defRPr sz="2400"/>
            </a:lvl1pPr>
            <a:lvl2pPr lvl="1" algn="ctr">
              <a:spcBef>
                <a:spcPts val="1649"/>
              </a:spcBef>
              <a:spcAft>
                <a:spcPts val="0"/>
              </a:spcAft>
              <a:buSzPts val="1600"/>
              <a:buNone/>
              <a:defRPr sz="2000"/>
            </a:lvl2pPr>
            <a:lvl3pPr lvl="2" algn="ctr">
              <a:spcBef>
                <a:spcPts val="1649"/>
              </a:spcBef>
              <a:spcAft>
                <a:spcPts val="0"/>
              </a:spcAft>
              <a:buSzPts val="1440"/>
              <a:buNone/>
              <a:defRPr sz="1800"/>
            </a:lvl3pPr>
            <a:lvl4pPr lvl="3" algn="ctr">
              <a:spcBef>
                <a:spcPts val="1649"/>
              </a:spcBef>
              <a:spcAft>
                <a:spcPts val="0"/>
              </a:spcAft>
              <a:buSzPts val="1280"/>
              <a:buNone/>
              <a:defRPr sz="1600"/>
            </a:lvl4pPr>
            <a:lvl5pPr lvl="4" algn="ctr">
              <a:spcBef>
                <a:spcPts val="1649"/>
              </a:spcBef>
              <a:spcAft>
                <a:spcPts val="0"/>
              </a:spcAft>
              <a:buSzPts val="1280"/>
              <a:buNone/>
              <a:defRPr sz="1600"/>
            </a:lvl5pPr>
            <a:lvl6pPr lvl="5" algn="ctr">
              <a:spcBef>
                <a:spcPts val="1649"/>
              </a:spcBef>
              <a:spcAft>
                <a:spcPts val="0"/>
              </a:spcAft>
              <a:buSzPts val="1280"/>
              <a:buNone/>
              <a:defRPr sz="1600"/>
            </a:lvl6pPr>
            <a:lvl7pPr lvl="6" algn="ctr">
              <a:spcBef>
                <a:spcPts val="1649"/>
              </a:spcBef>
              <a:spcAft>
                <a:spcPts val="0"/>
              </a:spcAft>
              <a:buSzPts val="1280"/>
              <a:buNone/>
              <a:defRPr sz="1600"/>
            </a:lvl7pPr>
            <a:lvl8pPr lvl="7" algn="ctr">
              <a:spcBef>
                <a:spcPts val="1649"/>
              </a:spcBef>
              <a:spcAft>
                <a:spcPts val="0"/>
              </a:spcAft>
              <a:buSzPts val="1280"/>
              <a:buNone/>
              <a:defRPr sz="1600"/>
            </a:lvl8pPr>
            <a:lvl9pPr lvl="8" algn="ctr">
              <a:spcBef>
                <a:spcPts val="1649"/>
              </a:spcBef>
              <a:spcAft>
                <a:spcPts val="0"/>
              </a:spcAft>
              <a:buSzPts val="1280"/>
              <a:buNone/>
              <a:defRPr sz="1600"/>
            </a:lvl9pPr>
          </a:lstStyle>
          <a:p>
            <a:endParaRPr/>
          </a:p>
        </p:txBody>
      </p:sp>
      <p:sp>
        <p:nvSpPr>
          <p:cNvPr id="81" name="Google Shape;81;p50"/>
          <p:cNvSpPr txBox="1">
            <a:spLocks noGrp="1"/>
          </p:cNvSpPr>
          <p:nvPr>
            <p:ph type="title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Trebuchet MS"/>
              <a:buNone/>
              <a:defRPr sz="48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50"/>
          <p:cNvSpPr txBox="1">
            <a:spLocks noGrp="1"/>
          </p:cNvSpPr>
          <p:nvPr>
            <p:ph type="ftr" idx="11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83" name="Google Shape;83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6400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" type="title">
  <p:cSld name="TITLE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51"/>
          <p:cNvGrpSpPr/>
          <p:nvPr/>
        </p:nvGrpSpPr>
        <p:grpSpPr>
          <a:xfrm>
            <a:off x="0" y="-13970"/>
            <a:ext cx="20104100" cy="11329671"/>
            <a:chOff x="0" y="-8467"/>
            <a:chExt cx="12192000" cy="6866467"/>
          </a:xfrm>
        </p:grpSpPr>
        <p:sp>
          <p:nvSpPr>
            <p:cNvPr id="86" name="Google Shape;86;p51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 extrusionOk="0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69803"/>
              </a:schemeClr>
            </a:solidFill>
            <a:ln>
              <a:noFill/>
            </a:ln>
          </p:spPr>
        </p:sp>
        <p:cxnSp>
          <p:nvCxnSpPr>
            <p:cNvPr id="87" name="Google Shape;87;p51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alpha val="6980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88" name="Google Shape;88;p51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alpha val="6980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89" name="Google Shape;89;p51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5686"/>
              </a:schemeClr>
            </a:solidFill>
            <a:ln>
              <a:noFill/>
            </a:ln>
          </p:spPr>
        </p:sp>
        <p:sp>
          <p:nvSpPr>
            <p:cNvPr id="90" name="Google Shape;90;p51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91" name="Google Shape;91;p51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rgbClr val="16B0E3">
                <a:alpha val="6588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51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B0E3">
                <a:alpha val="49803"/>
              </a:srgbClr>
            </a:solidFill>
            <a:ln>
              <a:noFill/>
            </a:ln>
          </p:spPr>
        </p:sp>
        <p:sp>
          <p:nvSpPr>
            <p:cNvPr id="93" name="Google Shape;93;p51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69803"/>
              </a:schemeClr>
            </a:solidFill>
            <a:ln>
              <a:noFill/>
            </a:ln>
          </p:spPr>
        </p:sp>
        <p:sp>
          <p:nvSpPr>
            <p:cNvPr id="94" name="Google Shape;94;p51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6292">
                <a:alpha val="80000"/>
              </a:srgbClr>
            </a:solidFill>
            <a:ln>
              <a:noFill/>
            </a:ln>
          </p:spPr>
        </p:sp>
        <p:sp>
          <p:nvSpPr>
            <p:cNvPr id="95" name="Google Shape;95;p51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rgbClr val="16B0E3">
                <a:alpha val="6588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Google Shape;96;p51"/>
          <p:cNvSpPr txBox="1">
            <a:spLocks noGrp="1"/>
          </p:cNvSpPr>
          <p:nvPr>
            <p:ph type="ctrTitle"/>
          </p:nvPr>
        </p:nvSpPr>
        <p:spPr>
          <a:xfrm>
            <a:off x="2485091" y="3967481"/>
            <a:ext cx="12807353" cy="2716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905"/>
              <a:buFont typeface="Trebuchet MS"/>
              <a:buNone/>
              <a:defRPr sz="8905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51"/>
          <p:cNvSpPr txBox="1">
            <a:spLocks noGrp="1"/>
          </p:cNvSpPr>
          <p:nvPr>
            <p:ph type="subTitle" idx="1"/>
          </p:nvPr>
        </p:nvSpPr>
        <p:spPr>
          <a:xfrm>
            <a:off x="2485091" y="6683875"/>
            <a:ext cx="12807353" cy="1809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spcBef>
                <a:spcPts val="1649"/>
              </a:spcBef>
              <a:spcAft>
                <a:spcPts val="0"/>
              </a:spcAft>
              <a:buSzPts val="2374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1649"/>
              </a:spcBef>
              <a:spcAft>
                <a:spcPts val="0"/>
              </a:spcAft>
              <a:buSzPts val="211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649"/>
              </a:spcBef>
              <a:spcAft>
                <a:spcPts val="0"/>
              </a:spcAft>
              <a:buSzPts val="1847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649"/>
              </a:spcBef>
              <a:spcAft>
                <a:spcPts val="0"/>
              </a:spcAft>
              <a:buSzPts val="1583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649"/>
              </a:spcBef>
              <a:spcAft>
                <a:spcPts val="0"/>
              </a:spcAft>
              <a:buSzPts val="1583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649"/>
              </a:spcBef>
              <a:spcAft>
                <a:spcPts val="0"/>
              </a:spcAft>
              <a:buSzPts val="1583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649"/>
              </a:spcBef>
              <a:spcAft>
                <a:spcPts val="0"/>
              </a:spcAft>
              <a:buSzPts val="1583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649"/>
              </a:spcBef>
              <a:spcAft>
                <a:spcPts val="0"/>
              </a:spcAft>
              <a:buSzPts val="1583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649"/>
              </a:spcBef>
              <a:spcAft>
                <a:spcPts val="0"/>
              </a:spcAft>
              <a:buSzPts val="1583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51"/>
          <p:cNvSpPr txBox="1">
            <a:spLocks noGrp="1"/>
          </p:cNvSpPr>
          <p:nvPr>
            <p:ph type="dt" idx="10"/>
          </p:nvPr>
        </p:nvSpPr>
        <p:spPr>
          <a:xfrm>
            <a:off x="11880965" y="9968248"/>
            <a:ext cx="150374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51"/>
          <p:cNvSpPr txBox="1">
            <a:spLocks noGrp="1"/>
          </p:cNvSpPr>
          <p:nvPr>
            <p:ph type="ftr" idx="11"/>
          </p:nvPr>
        </p:nvSpPr>
        <p:spPr>
          <a:xfrm>
            <a:off x="1116895" y="9968248"/>
            <a:ext cx="10384500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51"/>
          <p:cNvSpPr txBox="1">
            <a:spLocks noGrp="1"/>
          </p:cNvSpPr>
          <p:nvPr>
            <p:ph type="sldNum" idx="12"/>
          </p:nvPr>
        </p:nvSpPr>
        <p:spPr>
          <a:xfrm>
            <a:off x="14165645" y="9968248"/>
            <a:ext cx="1126798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01" name="Google Shape;101;p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75391">
            <a:off x="5474785" y="-2762628"/>
            <a:ext cx="17590815" cy="16840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8112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4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2"/>
          <p:cNvSpPr txBox="1">
            <a:spLocks noGrp="1"/>
          </p:cNvSpPr>
          <p:nvPr>
            <p:ph type="title"/>
          </p:nvPr>
        </p:nvSpPr>
        <p:spPr>
          <a:xfrm>
            <a:off x="1116896" y="1005840"/>
            <a:ext cx="14175548" cy="217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52"/>
          <p:cNvSpPr txBox="1">
            <a:spLocks noGrp="1"/>
          </p:cNvSpPr>
          <p:nvPr>
            <p:ph type="body" idx="1"/>
          </p:nvPr>
        </p:nvSpPr>
        <p:spPr>
          <a:xfrm>
            <a:off x="1116896" y="3564973"/>
            <a:ext cx="14175548" cy="6403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07" name="Google Shape;107;p52"/>
          <p:cNvSpPr txBox="1">
            <a:spLocks noGrp="1"/>
          </p:cNvSpPr>
          <p:nvPr>
            <p:ph type="dt" idx="10"/>
          </p:nvPr>
        </p:nvSpPr>
        <p:spPr>
          <a:xfrm>
            <a:off x="11880965" y="9968248"/>
            <a:ext cx="150374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52"/>
          <p:cNvSpPr txBox="1">
            <a:spLocks noGrp="1"/>
          </p:cNvSpPr>
          <p:nvPr>
            <p:ph type="ftr" idx="11"/>
          </p:nvPr>
        </p:nvSpPr>
        <p:spPr>
          <a:xfrm>
            <a:off x="1116895" y="9968248"/>
            <a:ext cx="10384500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52"/>
          <p:cNvSpPr txBox="1">
            <a:spLocks noGrp="1"/>
          </p:cNvSpPr>
          <p:nvPr>
            <p:ph type="sldNum" idx="12"/>
          </p:nvPr>
        </p:nvSpPr>
        <p:spPr>
          <a:xfrm>
            <a:off x="14165645" y="9968248"/>
            <a:ext cx="1126798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3"/>
          <p:cNvSpPr txBox="1">
            <a:spLocks noGrp="1"/>
          </p:cNvSpPr>
          <p:nvPr>
            <p:ph type="title"/>
          </p:nvPr>
        </p:nvSpPr>
        <p:spPr>
          <a:xfrm>
            <a:off x="1116897" y="4456431"/>
            <a:ext cx="14175548" cy="3013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596"/>
              <a:buFont typeface="Trebuchet MS"/>
              <a:buNone/>
              <a:defRPr sz="6596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53"/>
          <p:cNvSpPr txBox="1">
            <a:spLocks noGrp="1"/>
          </p:cNvSpPr>
          <p:nvPr>
            <p:ph type="body" idx="1"/>
          </p:nvPr>
        </p:nvSpPr>
        <p:spPr>
          <a:xfrm>
            <a:off x="1116897" y="7470289"/>
            <a:ext cx="14175548" cy="141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649"/>
              </a:spcBef>
              <a:spcAft>
                <a:spcPts val="0"/>
              </a:spcAft>
              <a:buSzPts val="2638"/>
              <a:buNone/>
              <a:defRPr sz="3298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649"/>
              </a:spcBef>
              <a:spcAft>
                <a:spcPts val="0"/>
              </a:spcAft>
              <a:buSzPts val="2374"/>
              <a:buNone/>
              <a:defRPr sz="2968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649"/>
              </a:spcBef>
              <a:spcAft>
                <a:spcPts val="0"/>
              </a:spcAft>
              <a:buSzPts val="2110"/>
              <a:buNone/>
              <a:defRPr sz="2638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53"/>
          <p:cNvSpPr txBox="1">
            <a:spLocks noGrp="1"/>
          </p:cNvSpPr>
          <p:nvPr>
            <p:ph type="dt" idx="10"/>
          </p:nvPr>
        </p:nvSpPr>
        <p:spPr>
          <a:xfrm>
            <a:off x="11880965" y="9968248"/>
            <a:ext cx="150374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53"/>
          <p:cNvSpPr txBox="1">
            <a:spLocks noGrp="1"/>
          </p:cNvSpPr>
          <p:nvPr>
            <p:ph type="ftr" idx="11"/>
          </p:nvPr>
        </p:nvSpPr>
        <p:spPr>
          <a:xfrm>
            <a:off x="1116895" y="9968248"/>
            <a:ext cx="10384500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53"/>
          <p:cNvSpPr txBox="1">
            <a:spLocks noGrp="1"/>
          </p:cNvSpPr>
          <p:nvPr>
            <p:ph type="sldNum" idx="12"/>
          </p:nvPr>
        </p:nvSpPr>
        <p:spPr>
          <a:xfrm>
            <a:off x="14165645" y="9968248"/>
            <a:ext cx="1126798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4"/>
          <p:cNvSpPr txBox="1">
            <a:spLocks noGrp="1"/>
          </p:cNvSpPr>
          <p:nvPr>
            <p:ph type="title"/>
          </p:nvPr>
        </p:nvSpPr>
        <p:spPr>
          <a:xfrm>
            <a:off x="1116896" y="1005840"/>
            <a:ext cx="14175548" cy="217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54"/>
          <p:cNvSpPr txBox="1">
            <a:spLocks noGrp="1"/>
          </p:cNvSpPr>
          <p:nvPr>
            <p:ph type="body" idx="1"/>
          </p:nvPr>
        </p:nvSpPr>
        <p:spPr>
          <a:xfrm>
            <a:off x="1116897" y="3564972"/>
            <a:ext cx="6899299" cy="6403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19" name="Google Shape;119;p54"/>
          <p:cNvSpPr txBox="1">
            <a:spLocks noGrp="1"/>
          </p:cNvSpPr>
          <p:nvPr>
            <p:ph type="body" idx="2"/>
          </p:nvPr>
        </p:nvSpPr>
        <p:spPr>
          <a:xfrm>
            <a:off x="8393148" y="3564973"/>
            <a:ext cx="6899298" cy="6403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20" name="Google Shape;120;p54"/>
          <p:cNvSpPr txBox="1">
            <a:spLocks noGrp="1"/>
          </p:cNvSpPr>
          <p:nvPr>
            <p:ph type="dt" idx="10"/>
          </p:nvPr>
        </p:nvSpPr>
        <p:spPr>
          <a:xfrm>
            <a:off x="11880965" y="9968248"/>
            <a:ext cx="150374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54"/>
          <p:cNvSpPr txBox="1">
            <a:spLocks noGrp="1"/>
          </p:cNvSpPr>
          <p:nvPr>
            <p:ph type="ftr" idx="11"/>
          </p:nvPr>
        </p:nvSpPr>
        <p:spPr>
          <a:xfrm>
            <a:off x="1116895" y="9968248"/>
            <a:ext cx="10384500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54"/>
          <p:cNvSpPr txBox="1">
            <a:spLocks noGrp="1"/>
          </p:cNvSpPr>
          <p:nvPr>
            <p:ph type="sldNum" idx="12"/>
          </p:nvPr>
        </p:nvSpPr>
        <p:spPr>
          <a:xfrm>
            <a:off x="14165645" y="9968248"/>
            <a:ext cx="1126798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5"/>
          <p:cNvSpPr txBox="1">
            <a:spLocks noGrp="1"/>
          </p:cNvSpPr>
          <p:nvPr>
            <p:ph type="title"/>
          </p:nvPr>
        </p:nvSpPr>
        <p:spPr>
          <a:xfrm>
            <a:off x="1116896" y="1005840"/>
            <a:ext cx="14175548" cy="217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936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55"/>
          <p:cNvSpPr txBox="1">
            <a:spLocks noGrp="1"/>
          </p:cNvSpPr>
          <p:nvPr>
            <p:ph type="body" idx="1"/>
          </p:nvPr>
        </p:nvSpPr>
        <p:spPr>
          <a:xfrm>
            <a:off x="1114276" y="3565622"/>
            <a:ext cx="6901918" cy="95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649"/>
              </a:spcBef>
              <a:spcAft>
                <a:spcPts val="0"/>
              </a:spcAft>
              <a:buSzPts val="3166"/>
              <a:buNone/>
              <a:defRPr sz="3958" b="0"/>
            </a:lvl1pPr>
            <a:lvl2pPr marL="914400" lvl="1" indent="-228600" algn="l">
              <a:spcBef>
                <a:spcPts val="1649"/>
              </a:spcBef>
              <a:spcAft>
                <a:spcPts val="0"/>
              </a:spcAft>
              <a:buSzPts val="2638"/>
              <a:buNone/>
              <a:defRPr sz="3298" b="1"/>
            </a:lvl2pPr>
            <a:lvl3pPr marL="1371600" lvl="2" indent="-228600" algn="l">
              <a:spcBef>
                <a:spcPts val="1649"/>
              </a:spcBef>
              <a:spcAft>
                <a:spcPts val="0"/>
              </a:spcAft>
              <a:buSzPts val="2374"/>
              <a:buNone/>
              <a:defRPr sz="2968" b="1"/>
            </a:lvl3pPr>
            <a:lvl4pPr marL="1828800" lvl="3" indent="-228600" algn="l">
              <a:spcBef>
                <a:spcPts val="1649"/>
              </a:spcBef>
              <a:spcAft>
                <a:spcPts val="0"/>
              </a:spcAft>
              <a:buSzPts val="2110"/>
              <a:buNone/>
              <a:defRPr sz="2638" b="1"/>
            </a:lvl4pPr>
            <a:lvl5pPr marL="2286000" lvl="4" indent="-228600" algn="l">
              <a:spcBef>
                <a:spcPts val="1649"/>
              </a:spcBef>
              <a:spcAft>
                <a:spcPts val="0"/>
              </a:spcAft>
              <a:buSzPts val="2110"/>
              <a:buNone/>
              <a:defRPr sz="2638" b="1"/>
            </a:lvl5pPr>
            <a:lvl6pPr marL="2743200" lvl="5" indent="-228600" algn="l">
              <a:spcBef>
                <a:spcPts val="1649"/>
              </a:spcBef>
              <a:spcAft>
                <a:spcPts val="0"/>
              </a:spcAft>
              <a:buSzPts val="2110"/>
              <a:buNone/>
              <a:defRPr sz="2638" b="1"/>
            </a:lvl6pPr>
            <a:lvl7pPr marL="3200400" lvl="6" indent="-228600" algn="l">
              <a:spcBef>
                <a:spcPts val="1649"/>
              </a:spcBef>
              <a:spcAft>
                <a:spcPts val="0"/>
              </a:spcAft>
              <a:buSzPts val="2110"/>
              <a:buNone/>
              <a:defRPr sz="2638" b="1"/>
            </a:lvl7pPr>
            <a:lvl8pPr marL="3657600" lvl="7" indent="-228600" algn="l">
              <a:spcBef>
                <a:spcPts val="1649"/>
              </a:spcBef>
              <a:spcAft>
                <a:spcPts val="0"/>
              </a:spcAft>
              <a:buSzPts val="2110"/>
              <a:buNone/>
              <a:defRPr sz="2638" b="1"/>
            </a:lvl8pPr>
            <a:lvl9pPr marL="4114800" lvl="8" indent="-228600" algn="l">
              <a:spcBef>
                <a:spcPts val="1649"/>
              </a:spcBef>
              <a:spcAft>
                <a:spcPts val="0"/>
              </a:spcAft>
              <a:buSzPts val="2110"/>
              <a:buNone/>
              <a:defRPr sz="2638" b="1"/>
            </a:lvl9pPr>
          </a:lstStyle>
          <a:p>
            <a:endParaRPr/>
          </a:p>
        </p:txBody>
      </p:sp>
      <p:sp>
        <p:nvSpPr>
          <p:cNvPr id="126" name="Google Shape;126;p55"/>
          <p:cNvSpPr txBox="1">
            <a:spLocks noGrp="1"/>
          </p:cNvSpPr>
          <p:nvPr>
            <p:ph type="body" idx="2"/>
          </p:nvPr>
        </p:nvSpPr>
        <p:spPr>
          <a:xfrm>
            <a:off x="1114276" y="4516455"/>
            <a:ext cx="6901918" cy="5451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27" name="Google Shape;127;p55"/>
          <p:cNvSpPr txBox="1">
            <a:spLocks noGrp="1"/>
          </p:cNvSpPr>
          <p:nvPr>
            <p:ph type="body" idx="3"/>
          </p:nvPr>
        </p:nvSpPr>
        <p:spPr>
          <a:xfrm>
            <a:off x="8390531" y="3565622"/>
            <a:ext cx="6901910" cy="95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649"/>
              </a:spcBef>
              <a:spcAft>
                <a:spcPts val="0"/>
              </a:spcAft>
              <a:buSzPts val="3166"/>
              <a:buNone/>
              <a:defRPr sz="3958" b="0"/>
            </a:lvl1pPr>
            <a:lvl2pPr marL="914400" lvl="1" indent="-228600" algn="l">
              <a:spcBef>
                <a:spcPts val="1649"/>
              </a:spcBef>
              <a:spcAft>
                <a:spcPts val="0"/>
              </a:spcAft>
              <a:buSzPts val="2638"/>
              <a:buNone/>
              <a:defRPr sz="3298" b="1"/>
            </a:lvl2pPr>
            <a:lvl3pPr marL="1371600" lvl="2" indent="-228600" algn="l">
              <a:spcBef>
                <a:spcPts val="1649"/>
              </a:spcBef>
              <a:spcAft>
                <a:spcPts val="0"/>
              </a:spcAft>
              <a:buSzPts val="2374"/>
              <a:buNone/>
              <a:defRPr sz="2968" b="1"/>
            </a:lvl3pPr>
            <a:lvl4pPr marL="1828800" lvl="3" indent="-228600" algn="l">
              <a:spcBef>
                <a:spcPts val="1649"/>
              </a:spcBef>
              <a:spcAft>
                <a:spcPts val="0"/>
              </a:spcAft>
              <a:buSzPts val="2110"/>
              <a:buNone/>
              <a:defRPr sz="2638" b="1"/>
            </a:lvl4pPr>
            <a:lvl5pPr marL="2286000" lvl="4" indent="-228600" algn="l">
              <a:spcBef>
                <a:spcPts val="1649"/>
              </a:spcBef>
              <a:spcAft>
                <a:spcPts val="0"/>
              </a:spcAft>
              <a:buSzPts val="2110"/>
              <a:buNone/>
              <a:defRPr sz="2638" b="1"/>
            </a:lvl5pPr>
            <a:lvl6pPr marL="2743200" lvl="5" indent="-228600" algn="l">
              <a:spcBef>
                <a:spcPts val="1649"/>
              </a:spcBef>
              <a:spcAft>
                <a:spcPts val="0"/>
              </a:spcAft>
              <a:buSzPts val="2110"/>
              <a:buNone/>
              <a:defRPr sz="2638" b="1"/>
            </a:lvl6pPr>
            <a:lvl7pPr marL="3200400" lvl="6" indent="-228600" algn="l">
              <a:spcBef>
                <a:spcPts val="1649"/>
              </a:spcBef>
              <a:spcAft>
                <a:spcPts val="0"/>
              </a:spcAft>
              <a:buSzPts val="2110"/>
              <a:buNone/>
              <a:defRPr sz="2638" b="1"/>
            </a:lvl7pPr>
            <a:lvl8pPr marL="3657600" lvl="7" indent="-228600" algn="l">
              <a:spcBef>
                <a:spcPts val="1649"/>
              </a:spcBef>
              <a:spcAft>
                <a:spcPts val="0"/>
              </a:spcAft>
              <a:buSzPts val="2110"/>
              <a:buNone/>
              <a:defRPr sz="2638" b="1"/>
            </a:lvl8pPr>
            <a:lvl9pPr marL="4114800" lvl="8" indent="-228600" algn="l">
              <a:spcBef>
                <a:spcPts val="1649"/>
              </a:spcBef>
              <a:spcAft>
                <a:spcPts val="0"/>
              </a:spcAft>
              <a:buSzPts val="2110"/>
              <a:buNone/>
              <a:defRPr sz="2638" b="1"/>
            </a:lvl9pPr>
          </a:lstStyle>
          <a:p>
            <a:endParaRPr/>
          </a:p>
        </p:txBody>
      </p:sp>
      <p:sp>
        <p:nvSpPr>
          <p:cNvPr id="128" name="Google Shape;128;p55"/>
          <p:cNvSpPr txBox="1">
            <a:spLocks noGrp="1"/>
          </p:cNvSpPr>
          <p:nvPr>
            <p:ph type="body" idx="4"/>
          </p:nvPr>
        </p:nvSpPr>
        <p:spPr>
          <a:xfrm>
            <a:off x="8390534" y="4516455"/>
            <a:ext cx="6901908" cy="5451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29" name="Google Shape;129;p55"/>
          <p:cNvSpPr txBox="1">
            <a:spLocks noGrp="1"/>
          </p:cNvSpPr>
          <p:nvPr>
            <p:ph type="dt" idx="10"/>
          </p:nvPr>
        </p:nvSpPr>
        <p:spPr>
          <a:xfrm>
            <a:off x="11880965" y="9968248"/>
            <a:ext cx="150374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55"/>
          <p:cNvSpPr txBox="1">
            <a:spLocks noGrp="1"/>
          </p:cNvSpPr>
          <p:nvPr>
            <p:ph type="ftr" idx="11"/>
          </p:nvPr>
        </p:nvSpPr>
        <p:spPr>
          <a:xfrm>
            <a:off x="1116895" y="9968248"/>
            <a:ext cx="10384500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55"/>
          <p:cNvSpPr txBox="1">
            <a:spLocks noGrp="1"/>
          </p:cNvSpPr>
          <p:nvPr>
            <p:ph type="sldNum" idx="12"/>
          </p:nvPr>
        </p:nvSpPr>
        <p:spPr>
          <a:xfrm>
            <a:off x="14165645" y="9968248"/>
            <a:ext cx="1126798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6"/>
          <p:cNvSpPr txBox="1">
            <a:spLocks noGrp="1"/>
          </p:cNvSpPr>
          <p:nvPr>
            <p:ph type="title"/>
          </p:nvPr>
        </p:nvSpPr>
        <p:spPr>
          <a:xfrm>
            <a:off x="1116896" y="1005840"/>
            <a:ext cx="14175548" cy="217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56"/>
          <p:cNvSpPr txBox="1">
            <a:spLocks noGrp="1"/>
          </p:cNvSpPr>
          <p:nvPr>
            <p:ph type="dt" idx="10"/>
          </p:nvPr>
        </p:nvSpPr>
        <p:spPr>
          <a:xfrm>
            <a:off x="11880965" y="9968248"/>
            <a:ext cx="150374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56"/>
          <p:cNvSpPr txBox="1">
            <a:spLocks noGrp="1"/>
          </p:cNvSpPr>
          <p:nvPr>
            <p:ph type="ftr" idx="11"/>
          </p:nvPr>
        </p:nvSpPr>
        <p:spPr>
          <a:xfrm>
            <a:off x="1116895" y="9968248"/>
            <a:ext cx="10384500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56"/>
          <p:cNvSpPr txBox="1">
            <a:spLocks noGrp="1"/>
          </p:cNvSpPr>
          <p:nvPr>
            <p:ph type="sldNum" idx="12"/>
          </p:nvPr>
        </p:nvSpPr>
        <p:spPr>
          <a:xfrm>
            <a:off x="14165645" y="9968248"/>
            <a:ext cx="1126798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7"/>
          <p:cNvSpPr txBox="1">
            <a:spLocks noGrp="1"/>
          </p:cNvSpPr>
          <p:nvPr>
            <p:ph type="dt" idx="10"/>
          </p:nvPr>
        </p:nvSpPr>
        <p:spPr>
          <a:xfrm>
            <a:off x="11880965" y="9968248"/>
            <a:ext cx="150374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57"/>
          <p:cNvSpPr txBox="1">
            <a:spLocks noGrp="1"/>
          </p:cNvSpPr>
          <p:nvPr>
            <p:ph type="ftr" idx="11"/>
          </p:nvPr>
        </p:nvSpPr>
        <p:spPr>
          <a:xfrm>
            <a:off x="1116895" y="9968248"/>
            <a:ext cx="10384500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57"/>
          <p:cNvSpPr txBox="1">
            <a:spLocks noGrp="1"/>
          </p:cNvSpPr>
          <p:nvPr>
            <p:ph type="sldNum" idx="12"/>
          </p:nvPr>
        </p:nvSpPr>
        <p:spPr>
          <a:xfrm>
            <a:off x="14165645" y="9968248"/>
            <a:ext cx="1126798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8"/>
          <p:cNvSpPr txBox="1">
            <a:spLocks noGrp="1"/>
          </p:cNvSpPr>
          <p:nvPr>
            <p:ph type="title"/>
          </p:nvPr>
        </p:nvSpPr>
        <p:spPr>
          <a:xfrm>
            <a:off x="1116896" y="2472697"/>
            <a:ext cx="6355956" cy="2109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98"/>
              <a:buFont typeface="Trebuchet MS"/>
              <a:buNone/>
              <a:defRPr sz="3298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58"/>
          <p:cNvSpPr txBox="1">
            <a:spLocks noGrp="1"/>
          </p:cNvSpPr>
          <p:nvPr>
            <p:ph type="body" idx="1"/>
          </p:nvPr>
        </p:nvSpPr>
        <p:spPr>
          <a:xfrm>
            <a:off x="7849803" y="849625"/>
            <a:ext cx="7442641" cy="9118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44" name="Google Shape;144;p58"/>
          <p:cNvSpPr txBox="1">
            <a:spLocks noGrp="1"/>
          </p:cNvSpPr>
          <p:nvPr>
            <p:ph type="body" idx="2"/>
          </p:nvPr>
        </p:nvSpPr>
        <p:spPr>
          <a:xfrm>
            <a:off x="1116896" y="4582165"/>
            <a:ext cx="6355956" cy="4264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/>
            </a:lvl1pPr>
            <a:lvl2pPr marL="914400" lvl="1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/>
            </a:lvl2pPr>
            <a:lvl3pPr marL="1371600" lvl="2" indent="-228600" algn="l">
              <a:spcBef>
                <a:spcPts val="1649"/>
              </a:spcBef>
              <a:spcAft>
                <a:spcPts val="0"/>
              </a:spcAft>
              <a:buSzPts val="1583"/>
              <a:buNone/>
              <a:defRPr sz="1979"/>
            </a:lvl3pPr>
            <a:lvl4pPr marL="1828800" lvl="3" indent="-228600" algn="l">
              <a:spcBef>
                <a:spcPts val="1649"/>
              </a:spcBef>
              <a:spcAft>
                <a:spcPts val="0"/>
              </a:spcAft>
              <a:buSzPts val="1319"/>
              <a:buNone/>
              <a:defRPr sz="1649"/>
            </a:lvl4pPr>
            <a:lvl5pPr marL="2286000" lvl="4" indent="-228600" algn="l">
              <a:spcBef>
                <a:spcPts val="1649"/>
              </a:spcBef>
              <a:spcAft>
                <a:spcPts val="0"/>
              </a:spcAft>
              <a:buSzPts val="1319"/>
              <a:buNone/>
              <a:defRPr sz="1649"/>
            </a:lvl5pPr>
            <a:lvl6pPr marL="2743200" lvl="5" indent="-228600" algn="l">
              <a:spcBef>
                <a:spcPts val="1649"/>
              </a:spcBef>
              <a:spcAft>
                <a:spcPts val="0"/>
              </a:spcAft>
              <a:buSzPts val="1319"/>
              <a:buNone/>
              <a:defRPr sz="1649"/>
            </a:lvl6pPr>
            <a:lvl7pPr marL="3200400" lvl="6" indent="-228600" algn="l">
              <a:spcBef>
                <a:spcPts val="1649"/>
              </a:spcBef>
              <a:spcAft>
                <a:spcPts val="0"/>
              </a:spcAft>
              <a:buSzPts val="1319"/>
              <a:buNone/>
              <a:defRPr sz="1649"/>
            </a:lvl7pPr>
            <a:lvl8pPr marL="3657600" lvl="7" indent="-228600" algn="l">
              <a:spcBef>
                <a:spcPts val="1649"/>
              </a:spcBef>
              <a:spcAft>
                <a:spcPts val="0"/>
              </a:spcAft>
              <a:buSzPts val="1319"/>
              <a:buNone/>
              <a:defRPr sz="1649"/>
            </a:lvl8pPr>
            <a:lvl9pPr marL="4114800" lvl="8" indent="-228600" algn="l">
              <a:spcBef>
                <a:spcPts val="1649"/>
              </a:spcBef>
              <a:spcAft>
                <a:spcPts val="0"/>
              </a:spcAft>
              <a:buSzPts val="1319"/>
              <a:buNone/>
              <a:defRPr sz="1649"/>
            </a:lvl9pPr>
          </a:lstStyle>
          <a:p>
            <a:endParaRPr/>
          </a:p>
        </p:txBody>
      </p:sp>
      <p:sp>
        <p:nvSpPr>
          <p:cNvPr id="145" name="Google Shape;145;p58"/>
          <p:cNvSpPr txBox="1">
            <a:spLocks noGrp="1"/>
          </p:cNvSpPr>
          <p:nvPr>
            <p:ph type="dt" idx="10"/>
          </p:nvPr>
        </p:nvSpPr>
        <p:spPr>
          <a:xfrm>
            <a:off x="11880965" y="9968248"/>
            <a:ext cx="150374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58"/>
          <p:cNvSpPr txBox="1">
            <a:spLocks noGrp="1"/>
          </p:cNvSpPr>
          <p:nvPr>
            <p:ph type="ftr" idx="11"/>
          </p:nvPr>
        </p:nvSpPr>
        <p:spPr>
          <a:xfrm>
            <a:off x="1116895" y="9968248"/>
            <a:ext cx="10384500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58"/>
          <p:cNvSpPr txBox="1">
            <a:spLocks noGrp="1"/>
          </p:cNvSpPr>
          <p:nvPr>
            <p:ph type="sldNum" idx="12"/>
          </p:nvPr>
        </p:nvSpPr>
        <p:spPr>
          <a:xfrm>
            <a:off x="14165645" y="9968248"/>
            <a:ext cx="1126798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9"/>
          <p:cNvSpPr txBox="1">
            <a:spLocks noGrp="1"/>
          </p:cNvSpPr>
          <p:nvPr>
            <p:ph type="title"/>
          </p:nvPr>
        </p:nvSpPr>
        <p:spPr>
          <a:xfrm>
            <a:off x="1116896" y="7920990"/>
            <a:ext cx="14175546" cy="935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958"/>
              <a:buFont typeface="Trebuchet MS"/>
              <a:buNone/>
              <a:defRPr sz="3958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59"/>
          <p:cNvSpPr>
            <a:spLocks noGrp="1"/>
          </p:cNvSpPr>
          <p:nvPr>
            <p:ph type="pic" idx="2"/>
          </p:nvPr>
        </p:nvSpPr>
        <p:spPr>
          <a:xfrm>
            <a:off x="1116896" y="1005840"/>
            <a:ext cx="14175548" cy="634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2110"/>
              <a:buFont typeface="Noto Sans Symbols"/>
              <a:buNone/>
              <a:defRPr sz="2638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2110"/>
              <a:buFont typeface="Noto Sans Symbols"/>
              <a:buNone/>
              <a:defRPr sz="2638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2110"/>
              <a:buFont typeface="Noto Sans Symbols"/>
              <a:buNone/>
              <a:defRPr sz="2638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2110"/>
              <a:buFont typeface="Noto Sans Symbols"/>
              <a:buNone/>
              <a:defRPr sz="2638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2110"/>
              <a:buFont typeface="Noto Sans Symbols"/>
              <a:buNone/>
              <a:defRPr sz="2638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2110"/>
              <a:buFont typeface="Noto Sans Symbols"/>
              <a:buNone/>
              <a:defRPr sz="2638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2110"/>
              <a:buFont typeface="Noto Sans Symbols"/>
              <a:buNone/>
              <a:defRPr sz="2638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2110"/>
              <a:buFont typeface="Noto Sans Symbols"/>
              <a:buNone/>
              <a:defRPr sz="2638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2110"/>
              <a:buFont typeface="Noto Sans Symbols"/>
              <a:buNone/>
              <a:defRPr sz="2638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51" name="Google Shape;151;p59"/>
          <p:cNvSpPr txBox="1">
            <a:spLocks noGrp="1"/>
          </p:cNvSpPr>
          <p:nvPr>
            <p:ph type="body" idx="1"/>
          </p:nvPr>
        </p:nvSpPr>
        <p:spPr>
          <a:xfrm>
            <a:off x="1116896" y="8856108"/>
            <a:ext cx="14175546" cy="111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649"/>
              </a:spcBef>
              <a:spcAft>
                <a:spcPts val="0"/>
              </a:spcAft>
              <a:buSzPts val="1583"/>
              <a:buNone/>
              <a:defRPr sz="1979"/>
            </a:lvl1pPr>
            <a:lvl2pPr marL="914400" lvl="1" indent="-228600" algn="l">
              <a:spcBef>
                <a:spcPts val="1649"/>
              </a:spcBef>
              <a:spcAft>
                <a:spcPts val="0"/>
              </a:spcAft>
              <a:buSzPts val="1583"/>
              <a:buNone/>
              <a:defRPr sz="1979"/>
            </a:lvl2pPr>
            <a:lvl3pPr marL="1371600" lvl="2" indent="-228600" algn="l">
              <a:spcBef>
                <a:spcPts val="1649"/>
              </a:spcBef>
              <a:spcAft>
                <a:spcPts val="0"/>
              </a:spcAft>
              <a:buSzPts val="1319"/>
              <a:buNone/>
              <a:defRPr sz="1649"/>
            </a:lvl3pPr>
            <a:lvl4pPr marL="1828800" lvl="3" indent="-228600" algn="l">
              <a:spcBef>
                <a:spcPts val="1649"/>
              </a:spcBef>
              <a:spcAft>
                <a:spcPts val="0"/>
              </a:spcAft>
              <a:buSzPts val="1187"/>
              <a:buNone/>
              <a:defRPr sz="1484"/>
            </a:lvl4pPr>
            <a:lvl5pPr marL="2286000" lvl="4" indent="-228600" algn="l">
              <a:spcBef>
                <a:spcPts val="1649"/>
              </a:spcBef>
              <a:spcAft>
                <a:spcPts val="0"/>
              </a:spcAft>
              <a:buSzPts val="1187"/>
              <a:buNone/>
              <a:defRPr sz="1484"/>
            </a:lvl5pPr>
            <a:lvl6pPr marL="2743200" lvl="5" indent="-228600" algn="l">
              <a:spcBef>
                <a:spcPts val="1649"/>
              </a:spcBef>
              <a:spcAft>
                <a:spcPts val="0"/>
              </a:spcAft>
              <a:buSzPts val="1187"/>
              <a:buNone/>
              <a:defRPr sz="1484"/>
            </a:lvl6pPr>
            <a:lvl7pPr marL="3200400" lvl="6" indent="-228600" algn="l">
              <a:spcBef>
                <a:spcPts val="1649"/>
              </a:spcBef>
              <a:spcAft>
                <a:spcPts val="0"/>
              </a:spcAft>
              <a:buSzPts val="1187"/>
              <a:buNone/>
              <a:defRPr sz="1484"/>
            </a:lvl7pPr>
            <a:lvl8pPr marL="3657600" lvl="7" indent="-228600" algn="l">
              <a:spcBef>
                <a:spcPts val="1649"/>
              </a:spcBef>
              <a:spcAft>
                <a:spcPts val="0"/>
              </a:spcAft>
              <a:buSzPts val="1187"/>
              <a:buNone/>
              <a:defRPr sz="1484"/>
            </a:lvl8pPr>
            <a:lvl9pPr marL="4114800" lvl="8" indent="-228600" algn="l">
              <a:spcBef>
                <a:spcPts val="1649"/>
              </a:spcBef>
              <a:spcAft>
                <a:spcPts val="0"/>
              </a:spcAft>
              <a:buSzPts val="1187"/>
              <a:buNone/>
              <a:defRPr sz="1484"/>
            </a:lvl9pPr>
          </a:lstStyle>
          <a:p>
            <a:endParaRPr/>
          </a:p>
        </p:txBody>
      </p:sp>
      <p:sp>
        <p:nvSpPr>
          <p:cNvPr id="152" name="Google Shape;152;p59"/>
          <p:cNvSpPr txBox="1">
            <a:spLocks noGrp="1"/>
          </p:cNvSpPr>
          <p:nvPr>
            <p:ph type="ftr" idx="11"/>
          </p:nvPr>
        </p:nvSpPr>
        <p:spPr>
          <a:xfrm>
            <a:off x="1116895" y="9968248"/>
            <a:ext cx="10384500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59"/>
          <p:cNvSpPr txBox="1">
            <a:spLocks noGrp="1"/>
          </p:cNvSpPr>
          <p:nvPr>
            <p:ph type="sldNum" idx="12"/>
          </p:nvPr>
        </p:nvSpPr>
        <p:spPr>
          <a:xfrm>
            <a:off x="14165645" y="9968248"/>
            <a:ext cx="1126798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54" name="Google Shape;154;p59"/>
          <p:cNvSpPr txBox="1">
            <a:spLocks noGrp="1"/>
          </p:cNvSpPr>
          <p:nvPr>
            <p:ph type="dt" idx="10"/>
          </p:nvPr>
        </p:nvSpPr>
        <p:spPr>
          <a:xfrm>
            <a:off x="11880965" y="9968248"/>
            <a:ext cx="150374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подпись">
  <p:cSld name="Заголовок и подпись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0"/>
          <p:cNvSpPr txBox="1">
            <a:spLocks noGrp="1"/>
          </p:cNvSpPr>
          <p:nvPr>
            <p:ph type="title"/>
          </p:nvPr>
        </p:nvSpPr>
        <p:spPr>
          <a:xfrm>
            <a:off x="1116897" y="1005840"/>
            <a:ext cx="14175548" cy="561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56"/>
              <a:buFont typeface="Trebuchet MS"/>
              <a:buNone/>
              <a:defRPr sz="7256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60"/>
          <p:cNvSpPr txBox="1">
            <a:spLocks noGrp="1"/>
          </p:cNvSpPr>
          <p:nvPr>
            <p:ph type="body" idx="1"/>
          </p:nvPr>
        </p:nvSpPr>
        <p:spPr>
          <a:xfrm>
            <a:off x="1116897" y="7376160"/>
            <a:ext cx="14175548" cy="2592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649"/>
              </a:spcBef>
              <a:spcAft>
                <a:spcPts val="0"/>
              </a:spcAft>
              <a:buSzPts val="2374"/>
              <a:buNone/>
              <a:defRPr sz="2968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649"/>
              </a:spcBef>
              <a:spcAft>
                <a:spcPts val="0"/>
              </a:spcAft>
              <a:buSzPts val="2374"/>
              <a:buNone/>
              <a:defRPr sz="2968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649"/>
              </a:spcBef>
              <a:spcAft>
                <a:spcPts val="0"/>
              </a:spcAft>
              <a:buSzPts val="2110"/>
              <a:buNone/>
              <a:defRPr sz="2638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58" name="Google Shape;158;p60"/>
          <p:cNvSpPr txBox="1">
            <a:spLocks noGrp="1"/>
          </p:cNvSpPr>
          <p:nvPr>
            <p:ph type="dt" idx="10"/>
          </p:nvPr>
        </p:nvSpPr>
        <p:spPr>
          <a:xfrm>
            <a:off x="11880965" y="9968248"/>
            <a:ext cx="150374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60"/>
          <p:cNvSpPr txBox="1">
            <a:spLocks noGrp="1"/>
          </p:cNvSpPr>
          <p:nvPr>
            <p:ph type="ftr" idx="11"/>
          </p:nvPr>
        </p:nvSpPr>
        <p:spPr>
          <a:xfrm>
            <a:off x="1116895" y="9968248"/>
            <a:ext cx="10384500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60"/>
          <p:cNvSpPr txBox="1">
            <a:spLocks noGrp="1"/>
          </p:cNvSpPr>
          <p:nvPr>
            <p:ph type="sldNum" idx="12"/>
          </p:nvPr>
        </p:nvSpPr>
        <p:spPr>
          <a:xfrm>
            <a:off x="14165645" y="9968248"/>
            <a:ext cx="1126798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итата с подписью">
  <p:cSld name="Цитата с подписью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1"/>
          <p:cNvSpPr txBox="1">
            <a:spLocks noGrp="1"/>
          </p:cNvSpPr>
          <p:nvPr>
            <p:ph type="title"/>
          </p:nvPr>
        </p:nvSpPr>
        <p:spPr>
          <a:xfrm>
            <a:off x="1535731" y="1005840"/>
            <a:ext cx="13346889" cy="4987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56"/>
              <a:buFont typeface="Trebuchet MS"/>
              <a:buNone/>
              <a:defRPr sz="7256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61"/>
          <p:cNvSpPr txBox="1">
            <a:spLocks noGrp="1"/>
          </p:cNvSpPr>
          <p:nvPr>
            <p:ph type="body" idx="1"/>
          </p:nvPr>
        </p:nvSpPr>
        <p:spPr>
          <a:xfrm>
            <a:off x="2252706" y="5993130"/>
            <a:ext cx="11912939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1649"/>
              </a:spcBef>
              <a:spcAft>
                <a:spcPts val="0"/>
              </a:spcAft>
              <a:buSzPts val="2110"/>
              <a:buFont typeface="Trebuchet MS"/>
              <a:buNone/>
              <a:defRPr sz="2638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649"/>
              </a:spcBef>
              <a:spcAft>
                <a:spcPts val="0"/>
              </a:spcAft>
              <a:buSzPts val="2110"/>
              <a:buFont typeface="Trebuchet MS"/>
              <a:buNone/>
              <a:defRPr/>
            </a:lvl2pPr>
            <a:lvl3pPr marL="1371600" lvl="2" indent="-228600" algn="l">
              <a:spcBef>
                <a:spcPts val="1649"/>
              </a:spcBef>
              <a:spcAft>
                <a:spcPts val="0"/>
              </a:spcAft>
              <a:buSzPts val="1847"/>
              <a:buFont typeface="Trebuchet MS"/>
              <a:buNone/>
              <a:defRPr/>
            </a:lvl3pPr>
            <a:lvl4pPr marL="1828800" lvl="3" indent="-228600" algn="l">
              <a:spcBef>
                <a:spcPts val="1649"/>
              </a:spcBef>
              <a:spcAft>
                <a:spcPts val="0"/>
              </a:spcAft>
              <a:buSzPts val="1583"/>
              <a:buFont typeface="Trebuchet MS"/>
              <a:buNone/>
              <a:defRPr/>
            </a:lvl4pPr>
            <a:lvl5pPr marL="2286000" lvl="4" indent="-228600" algn="l">
              <a:spcBef>
                <a:spcPts val="1649"/>
              </a:spcBef>
              <a:spcAft>
                <a:spcPts val="0"/>
              </a:spcAft>
              <a:buSzPts val="1583"/>
              <a:buFont typeface="Trebuchet MS"/>
              <a:buNone/>
              <a:defRPr/>
            </a:lvl5pPr>
            <a:lvl6pPr marL="2743200" lvl="5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64" name="Google Shape;164;p61"/>
          <p:cNvSpPr txBox="1">
            <a:spLocks noGrp="1"/>
          </p:cNvSpPr>
          <p:nvPr>
            <p:ph type="body" idx="2"/>
          </p:nvPr>
        </p:nvSpPr>
        <p:spPr>
          <a:xfrm>
            <a:off x="1116897" y="7376160"/>
            <a:ext cx="14175548" cy="2592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649"/>
              </a:spcBef>
              <a:spcAft>
                <a:spcPts val="0"/>
              </a:spcAft>
              <a:buSzPts val="2374"/>
              <a:buNone/>
              <a:defRPr sz="2968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649"/>
              </a:spcBef>
              <a:spcAft>
                <a:spcPts val="0"/>
              </a:spcAft>
              <a:buSzPts val="2374"/>
              <a:buNone/>
              <a:defRPr sz="2968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649"/>
              </a:spcBef>
              <a:spcAft>
                <a:spcPts val="0"/>
              </a:spcAft>
              <a:buSzPts val="2110"/>
              <a:buNone/>
              <a:defRPr sz="2638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65" name="Google Shape;165;p61"/>
          <p:cNvSpPr txBox="1">
            <a:spLocks noGrp="1"/>
          </p:cNvSpPr>
          <p:nvPr>
            <p:ph type="dt" idx="10"/>
          </p:nvPr>
        </p:nvSpPr>
        <p:spPr>
          <a:xfrm>
            <a:off x="11880965" y="9968248"/>
            <a:ext cx="150374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61"/>
          <p:cNvSpPr txBox="1">
            <a:spLocks noGrp="1"/>
          </p:cNvSpPr>
          <p:nvPr>
            <p:ph type="ftr" idx="11"/>
          </p:nvPr>
        </p:nvSpPr>
        <p:spPr>
          <a:xfrm>
            <a:off x="1116895" y="9968248"/>
            <a:ext cx="10384500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61"/>
          <p:cNvSpPr txBox="1">
            <a:spLocks noGrp="1"/>
          </p:cNvSpPr>
          <p:nvPr>
            <p:ph type="sldNum" idx="12"/>
          </p:nvPr>
        </p:nvSpPr>
        <p:spPr>
          <a:xfrm>
            <a:off x="14165645" y="9968248"/>
            <a:ext cx="1126798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68" name="Google Shape;168;p61"/>
          <p:cNvSpPr txBox="1"/>
          <p:nvPr/>
        </p:nvSpPr>
        <p:spPr>
          <a:xfrm>
            <a:off x="893521" y="1304124"/>
            <a:ext cx="1005205" cy="964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0775" tIns="75375" rIns="150775" bIns="753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192" b="0" i="0" u="none" strike="noStrike" cap="none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69" name="Google Shape;169;p61"/>
          <p:cNvSpPr txBox="1"/>
          <p:nvPr/>
        </p:nvSpPr>
        <p:spPr>
          <a:xfrm>
            <a:off x="14664205" y="4762818"/>
            <a:ext cx="1005205" cy="964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0775" tIns="75375" rIns="150775" bIns="753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192" b="0" i="0" u="none" strike="noStrike" cap="none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арточка имени">
  <p:cSld name="Карточка имени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2"/>
          <p:cNvSpPr txBox="1">
            <a:spLocks noGrp="1"/>
          </p:cNvSpPr>
          <p:nvPr>
            <p:ph type="title"/>
          </p:nvPr>
        </p:nvSpPr>
        <p:spPr>
          <a:xfrm>
            <a:off x="1116897" y="3187780"/>
            <a:ext cx="14175548" cy="4282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56"/>
              <a:buFont typeface="Trebuchet MS"/>
              <a:buNone/>
              <a:defRPr sz="7256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62"/>
          <p:cNvSpPr txBox="1">
            <a:spLocks noGrp="1"/>
          </p:cNvSpPr>
          <p:nvPr>
            <p:ph type="body" idx="1"/>
          </p:nvPr>
        </p:nvSpPr>
        <p:spPr>
          <a:xfrm>
            <a:off x="1116897" y="7470289"/>
            <a:ext cx="14175548" cy="2497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649"/>
              </a:spcBef>
              <a:spcAft>
                <a:spcPts val="0"/>
              </a:spcAft>
              <a:buSzPts val="2374"/>
              <a:buNone/>
              <a:defRPr sz="2968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649"/>
              </a:spcBef>
              <a:spcAft>
                <a:spcPts val="0"/>
              </a:spcAft>
              <a:buSzPts val="2374"/>
              <a:buNone/>
              <a:defRPr sz="2968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649"/>
              </a:spcBef>
              <a:spcAft>
                <a:spcPts val="0"/>
              </a:spcAft>
              <a:buSzPts val="2110"/>
              <a:buNone/>
              <a:defRPr sz="2638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73" name="Google Shape;173;p62"/>
          <p:cNvSpPr txBox="1">
            <a:spLocks noGrp="1"/>
          </p:cNvSpPr>
          <p:nvPr>
            <p:ph type="dt" idx="10"/>
          </p:nvPr>
        </p:nvSpPr>
        <p:spPr>
          <a:xfrm>
            <a:off x="11880965" y="9968248"/>
            <a:ext cx="150374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62"/>
          <p:cNvSpPr txBox="1">
            <a:spLocks noGrp="1"/>
          </p:cNvSpPr>
          <p:nvPr>
            <p:ph type="ftr" idx="11"/>
          </p:nvPr>
        </p:nvSpPr>
        <p:spPr>
          <a:xfrm>
            <a:off x="1116895" y="9968248"/>
            <a:ext cx="10384500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62"/>
          <p:cNvSpPr txBox="1">
            <a:spLocks noGrp="1"/>
          </p:cNvSpPr>
          <p:nvPr>
            <p:ph type="sldNum" idx="12"/>
          </p:nvPr>
        </p:nvSpPr>
        <p:spPr>
          <a:xfrm>
            <a:off x="14165645" y="9968248"/>
            <a:ext cx="1126798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итата карточки имени">
  <p:cSld name="Цитата карточки имени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63"/>
          <p:cNvSpPr txBox="1">
            <a:spLocks noGrp="1"/>
          </p:cNvSpPr>
          <p:nvPr>
            <p:ph type="title"/>
          </p:nvPr>
        </p:nvSpPr>
        <p:spPr>
          <a:xfrm>
            <a:off x="1535731" y="1005840"/>
            <a:ext cx="13346889" cy="4987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56"/>
              <a:buFont typeface="Trebuchet MS"/>
              <a:buNone/>
              <a:defRPr sz="7256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63"/>
          <p:cNvSpPr txBox="1">
            <a:spLocks noGrp="1"/>
          </p:cNvSpPr>
          <p:nvPr>
            <p:ph type="body" idx="1"/>
          </p:nvPr>
        </p:nvSpPr>
        <p:spPr>
          <a:xfrm>
            <a:off x="1116893" y="6621780"/>
            <a:ext cx="14175549" cy="848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649"/>
              </a:spcBef>
              <a:spcAft>
                <a:spcPts val="0"/>
              </a:spcAft>
              <a:buSzPts val="3166"/>
              <a:buFont typeface="Trebuchet MS"/>
              <a:buNone/>
              <a:defRPr sz="3958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649"/>
              </a:spcBef>
              <a:spcAft>
                <a:spcPts val="0"/>
              </a:spcAft>
              <a:buSzPts val="2110"/>
              <a:buFont typeface="Trebuchet MS"/>
              <a:buNone/>
              <a:defRPr/>
            </a:lvl2pPr>
            <a:lvl3pPr marL="1371600" lvl="2" indent="-228600" algn="l">
              <a:spcBef>
                <a:spcPts val="1649"/>
              </a:spcBef>
              <a:spcAft>
                <a:spcPts val="0"/>
              </a:spcAft>
              <a:buSzPts val="1847"/>
              <a:buFont typeface="Trebuchet MS"/>
              <a:buNone/>
              <a:defRPr/>
            </a:lvl3pPr>
            <a:lvl4pPr marL="1828800" lvl="3" indent="-228600" algn="l">
              <a:spcBef>
                <a:spcPts val="1649"/>
              </a:spcBef>
              <a:spcAft>
                <a:spcPts val="0"/>
              </a:spcAft>
              <a:buSzPts val="1583"/>
              <a:buFont typeface="Trebuchet MS"/>
              <a:buNone/>
              <a:defRPr/>
            </a:lvl4pPr>
            <a:lvl5pPr marL="2286000" lvl="4" indent="-228600" algn="l">
              <a:spcBef>
                <a:spcPts val="1649"/>
              </a:spcBef>
              <a:spcAft>
                <a:spcPts val="0"/>
              </a:spcAft>
              <a:buSzPts val="1583"/>
              <a:buFont typeface="Trebuchet MS"/>
              <a:buNone/>
              <a:defRPr/>
            </a:lvl5pPr>
            <a:lvl6pPr marL="2743200" lvl="5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79" name="Google Shape;179;p63"/>
          <p:cNvSpPr txBox="1">
            <a:spLocks noGrp="1"/>
          </p:cNvSpPr>
          <p:nvPr>
            <p:ph type="body" idx="2"/>
          </p:nvPr>
        </p:nvSpPr>
        <p:spPr>
          <a:xfrm>
            <a:off x="1116897" y="7470289"/>
            <a:ext cx="14175548" cy="2497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649"/>
              </a:spcBef>
              <a:spcAft>
                <a:spcPts val="0"/>
              </a:spcAft>
              <a:buSzPts val="2374"/>
              <a:buNone/>
              <a:defRPr sz="2968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649"/>
              </a:spcBef>
              <a:spcAft>
                <a:spcPts val="0"/>
              </a:spcAft>
              <a:buSzPts val="2374"/>
              <a:buNone/>
              <a:defRPr sz="2968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649"/>
              </a:spcBef>
              <a:spcAft>
                <a:spcPts val="0"/>
              </a:spcAft>
              <a:buSzPts val="2110"/>
              <a:buNone/>
              <a:defRPr sz="2638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0" name="Google Shape;180;p63"/>
          <p:cNvSpPr txBox="1">
            <a:spLocks noGrp="1"/>
          </p:cNvSpPr>
          <p:nvPr>
            <p:ph type="dt" idx="10"/>
          </p:nvPr>
        </p:nvSpPr>
        <p:spPr>
          <a:xfrm>
            <a:off x="11880965" y="9968248"/>
            <a:ext cx="150374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63"/>
          <p:cNvSpPr txBox="1">
            <a:spLocks noGrp="1"/>
          </p:cNvSpPr>
          <p:nvPr>
            <p:ph type="ftr" idx="11"/>
          </p:nvPr>
        </p:nvSpPr>
        <p:spPr>
          <a:xfrm>
            <a:off x="1116895" y="9968248"/>
            <a:ext cx="10384500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63"/>
          <p:cNvSpPr txBox="1">
            <a:spLocks noGrp="1"/>
          </p:cNvSpPr>
          <p:nvPr>
            <p:ph type="sldNum" idx="12"/>
          </p:nvPr>
        </p:nvSpPr>
        <p:spPr>
          <a:xfrm>
            <a:off x="14165645" y="9968248"/>
            <a:ext cx="1126798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83" name="Google Shape;183;p63"/>
          <p:cNvSpPr txBox="1"/>
          <p:nvPr/>
        </p:nvSpPr>
        <p:spPr>
          <a:xfrm>
            <a:off x="893521" y="1304124"/>
            <a:ext cx="1005205" cy="964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0775" tIns="75375" rIns="150775" bIns="753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192" b="0" i="0" u="none" strike="noStrike" cap="none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84" name="Google Shape;184;p63"/>
          <p:cNvSpPr txBox="1"/>
          <p:nvPr/>
        </p:nvSpPr>
        <p:spPr>
          <a:xfrm>
            <a:off x="14664205" y="4762818"/>
            <a:ext cx="1005205" cy="964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0775" tIns="75375" rIns="150775" bIns="753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192" b="0" i="0" u="none" strike="noStrike" cap="none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Истина или ложь">
  <p:cSld name="Истина или ложь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4"/>
          <p:cNvSpPr txBox="1">
            <a:spLocks noGrp="1"/>
          </p:cNvSpPr>
          <p:nvPr>
            <p:ph type="title"/>
          </p:nvPr>
        </p:nvSpPr>
        <p:spPr>
          <a:xfrm>
            <a:off x="1130855" y="1005840"/>
            <a:ext cx="14161589" cy="4987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56"/>
              <a:buFont typeface="Trebuchet MS"/>
              <a:buNone/>
              <a:defRPr sz="7256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64"/>
          <p:cNvSpPr txBox="1">
            <a:spLocks noGrp="1"/>
          </p:cNvSpPr>
          <p:nvPr>
            <p:ph type="body" idx="1"/>
          </p:nvPr>
        </p:nvSpPr>
        <p:spPr>
          <a:xfrm>
            <a:off x="1116893" y="6621780"/>
            <a:ext cx="14175549" cy="848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649"/>
              </a:spcBef>
              <a:spcAft>
                <a:spcPts val="0"/>
              </a:spcAft>
              <a:buSzPts val="3166"/>
              <a:buFont typeface="Trebuchet MS"/>
              <a:buNone/>
              <a:defRPr sz="3958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649"/>
              </a:spcBef>
              <a:spcAft>
                <a:spcPts val="0"/>
              </a:spcAft>
              <a:buSzPts val="2110"/>
              <a:buFont typeface="Trebuchet MS"/>
              <a:buNone/>
              <a:defRPr/>
            </a:lvl2pPr>
            <a:lvl3pPr marL="1371600" lvl="2" indent="-228600" algn="l">
              <a:spcBef>
                <a:spcPts val="1649"/>
              </a:spcBef>
              <a:spcAft>
                <a:spcPts val="0"/>
              </a:spcAft>
              <a:buSzPts val="1847"/>
              <a:buFont typeface="Trebuchet MS"/>
              <a:buNone/>
              <a:defRPr/>
            </a:lvl3pPr>
            <a:lvl4pPr marL="1828800" lvl="3" indent="-228600" algn="l">
              <a:spcBef>
                <a:spcPts val="1649"/>
              </a:spcBef>
              <a:spcAft>
                <a:spcPts val="0"/>
              </a:spcAft>
              <a:buSzPts val="1583"/>
              <a:buFont typeface="Trebuchet MS"/>
              <a:buNone/>
              <a:defRPr/>
            </a:lvl4pPr>
            <a:lvl5pPr marL="2286000" lvl="4" indent="-228600" algn="l">
              <a:spcBef>
                <a:spcPts val="1649"/>
              </a:spcBef>
              <a:spcAft>
                <a:spcPts val="0"/>
              </a:spcAft>
              <a:buSzPts val="1583"/>
              <a:buFont typeface="Trebuchet MS"/>
              <a:buNone/>
              <a:defRPr/>
            </a:lvl5pPr>
            <a:lvl6pPr marL="2743200" lvl="5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88" name="Google Shape;188;p64"/>
          <p:cNvSpPr txBox="1">
            <a:spLocks noGrp="1"/>
          </p:cNvSpPr>
          <p:nvPr>
            <p:ph type="body" idx="2"/>
          </p:nvPr>
        </p:nvSpPr>
        <p:spPr>
          <a:xfrm>
            <a:off x="1116897" y="7470289"/>
            <a:ext cx="14175548" cy="2497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649"/>
              </a:spcBef>
              <a:spcAft>
                <a:spcPts val="0"/>
              </a:spcAft>
              <a:buSzPts val="2374"/>
              <a:buNone/>
              <a:defRPr sz="2968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649"/>
              </a:spcBef>
              <a:spcAft>
                <a:spcPts val="0"/>
              </a:spcAft>
              <a:buSzPts val="2374"/>
              <a:buNone/>
              <a:defRPr sz="2968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649"/>
              </a:spcBef>
              <a:spcAft>
                <a:spcPts val="0"/>
              </a:spcAft>
              <a:buSzPts val="2110"/>
              <a:buNone/>
              <a:defRPr sz="2638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649"/>
              </a:spcBef>
              <a:spcAft>
                <a:spcPts val="0"/>
              </a:spcAft>
              <a:buSzPts val="1847"/>
              <a:buNone/>
              <a:defRPr sz="2309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9" name="Google Shape;189;p64"/>
          <p:cNvSpPr txBox="1">
            <a:spLocks noGrp="1"/>
          </p:cNvSpPr>
          <p:nvPr>
            <p:ph type="dt" idx="10"/>
          </p:nvPr>
        </p:nvSpPr>
        <p:spPr>
          <a:xfrm>
            <a:off x="11880965" y="9968248"/>
            <a:ext cx="150374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64"/>
          <p:cNvSpPr txBox="1">
            <a:spLocks noGrp="1"/>
          </p:cNvSpPr>
          <p:nvPr>
            <p:ph type="ftr" idx="11"/>
          </p:nvPr>
        </p:nvSpPr>
        <p:spPr>
          <a:xfrm>
            <a:off x="1116895" y="9968248"/>
            <a:ext cx="10384500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64"/>
          <p:cNvSpPr txBox="1">
            <a:spLocks noGrp="1"/>
          </p:cNvSpPr>
          <p:nvPr>
            <p:ph type="sldNum" idx="12"/>
          </p:nvPr>
        </p:nvSpPr>
        <p:spPr>
          <a:xfrm>
            <a:off x="14165645" y="9968248"/>
            <a:ext cx="1126798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65"/>
          <p:cNvSpPr txBox="1">
            <a:spLocks noGrp="1"/>
          </p:cNvSpPr>
          <p:nvPr>
            <p:ph type="title"/>
          </p:nvPr>
        </p:nvSpPr>
        <p:spPr>
          <a:xfrm>
            <a:off x="1116896" y="1005840"/>
            <a:ext cx="14175548" cy="217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65"/>
          <p:cNvSpPr txBox="1">
            <a:spLocks noGrp="1"/>
          </p:cNvSpPr>
          <p:nvPr>
            <p:ph type="body" idx="1"/>
          </p:nvPr>
        </p:nvSpPr>
        <p:spPr>
          <a:xfrm rot="5400000">
            <a:off x="5003033" y="-321163"/>
            <a:ext cx="6403275" cy="14175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95" name="Google Shape;195;p65"/>
          <p:cNvSpPr txBox="1">
            <a:spLocks noGrp="1"/>
          </p:cNvSpPr>
          <p:nvPr>
            <p:ph type="dt" idx="10"/>
          </p:nvPr>
        </p:nvSpPr>
        <p:spPr>
          <a:xfrm>
            <a:off x="11880965" y="9968248"/>
            <a:ext cx="150374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65"/>
          <p:cNvSpPr txBox="1">
            <a:spLocks noGrp="1"/>
          </p:cNvSpPr>
          <p:nvPr>
            <p:ph type="ftr" idx="11"/>
          </p:nvPr>
        </p:nvSpPr>
        <p:spPr>
          <a:xfrm>
            <a:off x="1116895" y="9968248"/>
            <a:ext cx="10384500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65"/>
          <p:cNvSpPr txBox="1">
            <a:spLocks noGrp="1"/>
          </p:cNvSpPr>
          <p:nvPr>
            <p:ph type="sldNum" idx="12"/>
          </p:nvPr>
        </p:nvSpPr>
        <p:spPr>
          <a:xfrm>
            <a:off x="14165645" y="9968248"/>
            <a:ext cx="1126798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6"/>
          <p:cNvSpPr txBox="1">
            <a:spLocks noGrp="1"/>
          </p:cNvSpPr>
          <p:nvPr>
            <p:ph type="title"/>
          </p:nvPr>
        </p:nvSpPr>
        <p:spPr>
          <a:xfrm rot="5400000">
            <a:off x="9881649" y="4262552"/>
            <a:ext cx="8664894" cy="2151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66"/>
          <p:cNvSpPr txBox="1">
            <a:spLocks noGrp="1"/>
          </p:cNvSpPr>
          <p:nvPr>
            <p:ph type="body" idx="1"/>
          </p:nvPr>
        </p:nvSpPr>
        <p:spPr>
          <a:xfrm rot="5400000">
            <a:off x="2605397" y="-482660"/>
            <a:ext cx="8664893" cy="11641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201" name="Google Shape;201;p66"/>
          <p:cNvSpPr txBox="1">
            <a:spLocks noGrp="1"/>
          </p:cNvSpPr>
          <p:nvPr>
            <p:ph type="dt" idx="10"/>
          </p:nvPr>
        </p:nvSpPr>
        <p:spPr>
          <a:xfrm>
            <a:off x="11880965" y="9968248"/>
            <a:ext cx="150374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66"/>
          <p:cNvSpPr txBox="1">
            <a:spLocks noGrp="1"/>
          </p:cNvSpPr>
          <p:nvPr>
            <p:ph type="ftr" idx="11"/>
          </p:nvPr>
        </p:nvSpPr>
        <p:spPr>
          <a:xfrm>
            <a:off x="1116895" y="9968248"/>
            <a:ext cx="10384500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66"/>
          <p:cNvSpPr txBox="1">
            <a:spLocks noGrp="1"/>
          </p:cNvSpPr>
          <p:nvPr>
            <p:ph type="sldNum" idx="12"/>
          </p:nvPr>
        </p:nvSpPr>
        <p:spPr>
          <a:xfrm>
            <a:off x="14165645" y="9968248"/>
            <a:ext cx="1126798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44"/>
          <p:cNvGrpSpPr/>
          <p:nvPr/>
        </p:nvGrpSpPr>
        <p:grpSpPr>
          <a:xfrm>
            <a:off x="0" y="-13970"/>
            <a:ext cx="20104100" cy="11329671"/>
            <a:chOff x="0" y="-8467"/>
            <a:chExt cx="12192000" cy="6866467"/>
          </a:xfrm>
        </p:grpSpPr>
        <p:cxnSp>
          <p:nvCxnSpPr>
            <p:cNvPr id="11" name="Google Shape;11;p44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alpha val="6980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2" name="Google Shape;12;p44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alpha val="6980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3" name="Google Shape;13;p44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5686"/>
              </a:schemeClr>
            </a:solidFill>
            <a:ln>
              <a:noFill/>
            </a:ln>
          </p:spPr>
        </p:sp>
        <p:sp>
          <p:nvSpPr>
            <p:cNvPr id="14" name="Google Shape;14;p44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5" name="Google Shape;15;p44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rgbClr val="16B0E3">
                <a:alpha val="6588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44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B0E3">
                <a:alpha val="49803"/>
              </a:srgbClr>
            </a:solidFill>
            <a:ln>
              <a:noFill/>
            </a:ln>
          </p:spPr>
        </p:sp>
        <p:sp>
          <p:nvSpPr>
            <p:cNvPr id="17" name="Google Shape;17;p44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69803"/>
              </a:schemeClr>
            </a:solidFill>
            <a:ln>
              <a:noFill/>
            </a:ln>
          </p:spPr>
        </p:sp>
        <p:sp>
          <p:nvSpPr>
            <p:cNvPr id="18" name="Google Shape;18;p44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6292">
                <a:alpha val="80000"/>
              </a:srgbClr>
            </a:solidFill>
            <a:ln>
              <a:noFill/>
            </a:ln>
          </p:spPr>
        </p:sp>
        <p:sp>
          <p:nvSpPr>
            <p:cNvPr id="19" name="Google Shape;19;p44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rgbClr val="16B0E3">
                <a:alpha val="6588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44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69803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21;p44"/>
          <p:cNvSpPr txBox="1">
            <a:spLocks noGrp="1"/>
          </p:cNvSpPr>
          <p:nvPr>
            <p:ph type="title"/>
          </p:nvPr>
        </p:nvSpPr>
        <p:spPr>
          <a:xfrm>
            <a:off x="1116896" y="1005840"/>
            <a:ext cx="14175548" cy="217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936"/>
              <a:buFont typeface="Trebuchet MS"/>
              <a:buNone/>
              <a:defRPr sz="5936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44"/>
          <p:cNvSpPr txBox="1">
            <a:spLocks noGrp="1"/>
          </p:cNvSpPr>
          <p:nvPr>
            <p:ph type="body" idx="1"/>
          </p:nvPr>
        </p:nvSpPr>
        <p:spPr>
          <a:xfrm>
            <a:off x="1116896" y="3564973"/>
            <a:ext cx="14175548" cy="6403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9374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2374"/>
              <a:buFont typeface="Noto Sans Symbols"/>
              <a:buChar char="►"/>
              <a:defRPr sz="2968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62610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2110"/>
              <a:buFont typeface="Noto Sans Symbols"/>
              <a:buChar char="►"/>
              <a:defRPr sz="2638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45897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847"/>
              <a:buFont typeface="Noto Sans Symbols"/>
              <a:buChar char="►"/>
              <a:defRPr sz="230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9133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583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9133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583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9133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583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29133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583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29133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583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29133" algn="l" rtl="0"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583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3" name="Google Shape;23;p44"/>
          <p:cNvSpPr txBox="1">
            <a:spLocks noGrp="1"/>
          </p:cNvSpPr>
          <p:nvPr>
            <p:ph type="dt" idx="10"/>
          </p:nvPr>
        </p:nvSpPr>
        <p:spPr>
          <a:xfrm>
            <a:off x="11880965" y="9968248"/>
            <a:ext cx="1503749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84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44"/>
          <p:cNvSpPr txBox="1">
            <a:spLocks noGrp="1"/>
          </p:cNvSpPr>
          <p:nvPr>
            <p:ph type="ftr" idx="11"/>
          </p:nvPr>
        </p:nvSpPr>
        <p:spPr>
          <a:xfrm>
            <a:off x="1116895" y="9968248"/>
            <a:ext cx="10384500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84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44"/>
          <p:cNvSpPr txBox="1">
            <a:spLocks noGrp="1"/>
          </p:cNvSpPr>
          <p:nvPr>
            <p:ph type="sldNum" idx="12"/>
          </p:nvPr>
        </p:nvSpPr>
        <p:spPr>
          <a:xfrm>
            <a:off x="14165645" y="9968248"/>
            <a:ext cx="1126798" cy="60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84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84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84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84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84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84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84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84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84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com.fatsecret.android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play.google.com/store/apps/details?id=com.myfitnesspal.android" TargetMode="External"/><Relationship Id="rId4" Type="http://schemas.openxmlformats.org/officeDocument/2006/relationships/hyperlink" Target="https://play.google.com/store/apps/details?id=com.sillens.shapeupclub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lus.rbc.ru/news/6086cc8f7a8aa91c9dc7e8f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2"/>
          <p:cNvSpPr txBox="1">
            <a:spLocks noGrp="1"/>
          </p:cNvSpPr>
          <p:nvPr>
            <p:ph type="ctrTitle"/>
          </p:nvPr>
        </p:nvSpPr>
        <p:spPr>
          <a:xfrm>
            <a:off x="888100" y="3574475"/>
            <a:ext cx="85392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algn="l"/>
            <a:r>
              <a:rPr lang="ru-RU" sz="4800" b="1" i="0" dirty="0">
                <a:solidFill>
                  <a:srgbClr val="FFFFFF"/>
                </a:solidFill>
                <a:effectLst/>
                <a:latin typeface="Roboto Condensed" panose="02000000000000000000" pitchFamily="2" charset="0"/>
              </a:rPr>
              <a:t>Персональная система рекомендаций для достижения ЗОЖ</a:t>
            </a:r>
          </a:p>
        </p:txBody>
      </p:sp>
      <p:sp>
        <p:nvSpPr>
          <p:cNvPr id="209" name="Google Shape;209;p12"/>
          <p:cNvSpPr txBox="1">
            <a:spLocks noGrp="1"/>
          </p:cNvSpPr>
          <p:nvPr>
            <p:ph type="subTitle" idx="1"/>
          </p:nvPr>
        </p:nvSpPr>
        <p:spPr>
          <a:xfrm>
            <a:off x="888100" y="7242050"/>
            <a:ext cx="5145900" cy="24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ru-RU" dirty="0"/>
              <a:t>с применением машинного обучения и Big Data</a:t>
            </a:r>
            <a:r>
              <a:rPr lang="en-US" dirty="0"/>
              <a:t> </a:t>
            </a:r>
            <a:r>
              <a:rPr lang="ru-RU" dirty="0"/>
              <a:t>и ИИ</a:t>
            </a:r>
            <a:endParaRPr dirty="0"/>
          </a:p>
          <a:p>
            <a:pPr marL="0" lvl="0" indent="0" algn="l" rtl="0">
              <a:spcBef>
                <a:spcPts val="1649"/>
              </a:spcBef>
              <a:spcAft>
                <a:spcPts val="0"/>
              </a:spcAft>
              <a:buSzPts val="1920"/>
              <a:buNone/>
            </a:pPr>
            <a:endParaRPr dirty="0"/>
          </a:p>
          <a:p>
            <a:pPr marL="0" lvl="0" indent="0" algn="l" rtl="0">
              <a:spcBef>
                <a:spcPts val="1649"/>
              </a:spcBef>
              <a:spcAft>
                <a:spcPts val="0"/>
              </a:spcAft>
              <a:buSzPts val="1920"/>
              <a:buNone/>
            </a:pPr>
            <a:r>
              <a:rPr lang="ru-RU" dirty="0"/>
              <a:t>ООО Аи-</a:t>
            </a:r>
            <a:r>
              <a:rPr lang="ru-RU" dirty="0" err="1"/>
              <a:t>Фит</a:t>
            </a:r>
            <a:endParaRPr dirty="0"/>
          </a:p>
        </p:txBody>
      </p:sp>
      <p:sp>
        <p:nvSpPr>
          <p:cNvPr id="210" name="Google Shape;210;p12"/>
          <p:cNvSpPr txBox="1">
            <a:spLocks noGrp="1"/>
          </p:cNvSpPr>
          <p:nvPr>
            <p:ph type="body" idx="2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20"/>
              <a:buNone/>
            </a:pPr>
            <a:r>
              <a:rPr lang="ru-RU" dirty="0"/>
              <a:t>V.1.4.2021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3"/>
          <p:cNvSpPr txBox="1">
            <a:spLocks noGrp="1"/>
          </p:cNvSpPr>
          <p:nvPr>
            <p:ph type="body" idx="1"/>
          </p:nvPr>
        </p:nvSpPr>
        <p:spPr>
          <a:xfrm>
            <a:off x="894599" y="1589099"/>
            <a:ext cx="16055400" cy="3099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ru-RU" dirty="0"/>
              <a:t>Отсутствие комплексного персонализированного решения по контролю за образом жизни.</a:t>
            </a:r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SzPts val="2240"/>
              <a:buNone/>
            </a:pPr>
            <a:endParaRPr lang="ru-RU" dirty="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ru-RU" dirty="0"/>
              <a:t>Чтобы достигать результата - требуется пользоваться несколькими сервисами одновременно.</a:t>
            </a:r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SzPts val="2240"/>
              <a:buNone/>
            </a:pPr>
            <a:endParaRPr lang="ru-RU" dirty="0"/>
          </a:p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ru-RU" dirty="0"/>
              <a:t>Выбирая то или иное приложение, пользователь сталкивается со следующими проблемами:</a:t>
            </a:r>
            <a:endParaRPr dirty="0"/>
          </a:p>
        </p:txBody>
      </p:sp>
      <p:sp>
        <p:nvSpPr>
          <p:cNvPr id="216" name="Google Shape;216;p33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900"/>
              <a:buFont typeface="Trebuchet MS"/>
              <a:buNone/>
            </a:pPr>
            <a:r>
              <a:rPr lang="ru-RU" b="1"/>
              <a:t>Проблема</a:t>
            </a:r>
            <a:endParaRPr/>
          </a:p>
        </p:txBody>
      </p:sp>
      <p:sp>
        <p:nvSpPr>
          <p:cNvPr id="218" name="Google Shape;218;p33"/>
          <p:cNvSpPr txBox="1">
            <a:spLocks noGrp="1"/>
          </p:cNvSpPr>
          <p:nvPr>
            <p:ph type="body" idx="2"/>
          </p:nvPr>
        </p:nvSpPr>
        <p:spPr>
          <a:xfrm>
            <a:off x="874776" y="4484914"/>
            <a:ext cx="16055400" cy="5794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1649"/>
              </a:spcBef>
              <a:spcAft>
                <a:spcPts val="0"/>
              </a:spcAft>
              <a:buSzPct val="80000"/>
            </a:pPr>
            <a:endParaRPr sz="3200" dirty="0"/>
          </a:p>
          <a:p>
            <a:pPr marL="795100" lvl="0" indent="-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33333"/>
              <a:buFont typeface="Wingdings" panose="05000000000000000000" pitchFamily="2" charset="2"/>
              <a:buChar char="q"/>
            </a:pPr>
            <a:r>
              <a:rPr lang="ru-RU" sz="3200" b="1" dirty="0"/>
              <a:t>Недостаточное количество отслеживаемых показателей и целей</a:t>
            </a:r>
            <a:endParaRPr sz="3200" b="1" dirty="0"/>
          </a:p>
          <a:p>
            <a:pPr marL="795100" lvl="0" indent="-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33333"/>
              <a:buFont typeface="Wingdings" panose="05000000000000000000" pitchFamily="2" charset="2"/>
              <a:buChar char="q"/>
            </a:pPr>
            <a:r>
              <a:rPr lang="ru-RU" sz="3200" dirty="0"/>
              <a:t>Прогнозирование только 1 параметра (изменение веса)</a:t>
            </a:r>
            <a:endParaRPr sz="3200" dirty="0"/>
          </a:p>
          <a:p>
            <a:pPr marL="795100" lvl="0" indent="-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33333"/>
              <a:buFont typeface="Wingdings" panose="05000000000000000000" pitchFamily="2" charset="2"/>
              <a:buChar char="q"/>
            </a:pPr>
            <a:r>
              <a:rPr lang="ru-RU" sz="3200" dirty="0"/>
              <a:t>Отсутствие персонализированных рекомендаций</a:t>
            </a:r>
            <a:endParaRPr sz="3200" dirty="0"/>
          </a:p>
          <a:p>
            <a:pPr marL="795100" lvl="0" indent="-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33333"/>
              <a:buFont typeface="Wingdings" panose="05000000000000000000" pitchFamily="2" charset="2"/>
              <a:buChar char="q"/>
            </a:pPr>
            <a:r>
              <a:rPr lang="ru-RU" sz="3200" dirty="0"/>
              <a:t>Нет учета витаминов и лекарств</a:t>
            </a:r>
          </a:p>
          <a:p>
            <a:pPr marL="795100" lvl="0" indent="-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33333"/>
              <a:buFont typeface="Wingdings" panose="05000000000000000000" pitchFamily="2" charset="2"/>
              <a:buChar char="q"/>
            </a:pPr>
            <a:r>
              <a:rPr lang="ru-RU" sz="3200" dirty="0"/>
              <a:t>Приложения недостаточно мотивируют пользователей</a:t>
            </a:r>
            <a:endParaRPr sz="3200" dirty="0"/>
          </a:p>
          <a:p>
            <a:pPr marL="795100" indent="-457200">
              <a:lnSpc>
                <a:spcPct val="120000"/>
              </a:lnSpc>
              <a:spcBef>
                <a:spcPts val="0"/>
              </a:spcBef>
              <a:buSzPct val="33333"/>
              <a:buFont typeface="Wingdings" panose="05000000000000000000" pitchFamily="2" charset="2"/>
              <a:buChar char="q"/>
            </a:pPr>
            <a:r>
              <a:rPr lang="ru-RU" sz="3200" dirty="0"/>
              <a:t>Мало справочной информации</a:t>
            </a:r>
          </a:p>
          <a:p>
            <a:pPr marL="795100" marR="0" lvl="0" indent="-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33333"/>
              <a:buFont typeface="Wingdings" panose="05000000000000000000" pitchFamily="2" charset="2"/>
              <a:buChar char="q"/>
            </a:pPr>
            <a:r>
              <a:rPr lang="ru-RU" sz="3200" dirty="0"/>
              <a:t>Большие временные затраты на внесение информации</a:t>
            </a:r>
            <a:endParaRPr sz="3200" dirty="0"/>
          </a:p>
          <a:p>
            <a:pPr marL="1548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ABEB"/>
              </a:buClr>
              <a:buSzPct val="125000"/>
            </a:pPr>
            <a:endParaRPr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4"/>
          <p:cNvSpPr txBox="1">
            <a:spLocks noGrp="1"/>
          </p:cNvSpPr>
          <p:nvPr>
            <p:ph type="body" idx="1"/>
          </p:nvPr>
        </p:nvSpPr>
        <p:spPr>
          <a:xfrm>
            <a:off x="894602" y="1728875"/>
            <a:ext cx="118521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ru-RU"/>
              <a:t>Платформа для ЗОЖ: web-портал, мобильное приложение и API</a:t>
            </a:r>
            <a:endParaRPr/>
          </a:p>
        </p:txBody>
      </p:sp>
      <p:sp>
        <p:nvSpPr>
          <p:cNvPr id="224" name="Google Shape;224;p3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900"/>
              <a:buFont typeface="Trebuchet MS"/>
              <a:buNone/>
            </a:pPr>
            <a:r>
              <a:rPr lang="ru-RU" b="1" dirty="0"/>
              <a:t>Решение</a:t>
            </a:r>
            <a:endParaRPr dirty="0"/>
          </a:p>
        </p:txBody>
      </p:sp>
      <p:sp>
        <p:nvSpPr>
          <p:cNvPr id="225" name="Google Shape;225;p34"/>
          <p:cNvSpPr txBox="1">
            <a:spLocks noGrp="1"/>
          </p:cNvSpPr>
          <p:nvPr>
            <p:ph type="body" idx="2"/>
          </p:nvPr>
        </p:nvSpPr>
        <p:spPr>
          <a:xfrm>
            <a:off x="839650" y="2772650"/>
            <a:ext cx="18424800" cy="72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914400" marR="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33333"/>
              <a:buChar char="➢"/>
            </a:pPr>
            <a:r>
              <a:rPr lang="ru-RU" sz="3200" dirty="0"/>
              <a:t>Самодиагностика, 23 калькулятора для определения норм и рисков для здоровья</a:t>
            </a:r>
            <a:endParaRPr sz="3200" dirty="0"/>
          </a:p>
          <a:p>
            <a:pPr marL="914400" marR="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33333"/>
              <a:buChar char="➢"/>
            </a:pPr>
            <a:r>
              <a:rPr lang="ru-RU" sz="3200" dirty="0"/>
              <a:t>Справочные данные: калории, БЖУ, гликемический индекс, витамины и пр.</a:t>
            </a:r>
            <a:endParaRPr sz="3200" dirty="0"/>
          </a:p>
          <a:p>
            <a:pPr marL="914400" marR="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33333"/>
              <a:buChar char="➢"/>
            </a:pPr>
            <a:r>
              <a:rPr lang="ru-RU" sz="3200" dirty="0"/>
              <a:t>Интеграция с устройствами (весы, браслеты, часы и др.)</a:t>
            </a:r>
            <a:endParaRPr sz="3200" dirty="0"/>
          </a:p>
          <a:p>
            <a:pPr marL="914400" marR="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33333"/>
              <a:buChar char="➢"/>
            </a:pPr>
            <a:r>
              <a:rPr lang="ru-RU" sz="3200" dirty="0"/>
              <a:t>Отслеживание веса, % жира, размеров и </a:t>
            </a:r>
            <a:r>
              <a:rPr lang="ru-RU" sz="3200" b="1" dirty="0"/>
              <a:t>всех </a:t>
            </a:r>
            <a:r>
              <a:rPr lang="ru-RU" sz="3200" dirty="0"/>
              <a:t>обхватов тела</a:t>
            </a:r>
            <a:endParaRPr sz="3200" dirty="0"/>
          </a:p>
          <a:p>
            <a:pPr marL="914400" marR="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33333"/>
              <a:buChar char="➢"/>
            </a:pPr>
            <a:r>
              <a:rPr lang="ru-RU" sz="3200" dirty="0"/>
              <a:t>Отслеживание своих целей - вода, алкоголь, курение, лекарства, витамины</a:t>
            </a:r>
            <a:endParaRPr sz="3200" dirty="0"/>
          </a:p>
          <a:p>
            <a:pPr marL="914400" marR="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33333"/>
              <a:buChar char="➢"/>
            </a:pPr>
            <a:r>
              <a:rPr lang="ru-RU" sz="3200" dirty="0"/>
              <a:t>Персонализированные рекомендации пользователю с помощью ML</a:t>
            </a:r>
            <a:endParaRPr sz="3200" dirty="0"/>
          </a:p>
          <a:p>
            <a:pPr marL="914400" marR="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33333"/>
              <a:buChar char="➢"/>
            </a:pPr>
            <a:r>
              <a:rPr lang="ru-RU" sz="3200" dirty="0"/>
              <a:t>Прогнозы на основе нейронных сетей</a:t>
            </a:r>
            <a:endParaRPr sz="3200" dirty="0"/>
          </a:p>
          <a:p>
            <a:pPr marL="914400" marR="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33333"/>
              <a:buChar char="➢"/>
            </a:pPr>
            <a:r>
              <a:rPr lang="ru-RU" sz="3200" dirty="0"/>
              <a:t>Социальная сеть - марафоны, </a:t>
            </a:r>
            <a:r>
              <a:rPr lang="ru-RU" sz="3200" dirty="0" err="1"/>
              <a:t>челленджи</a:t>
            </a:r>
            <a:r>
              <a:rPr lang="ru-RU" sz="3200" dirty="0"/>
              <a:t>, достижения</a:t>
            </a:r>
            <a:endParaRPr sz="3200" dirty="0"/>
          </a:p>
          <a:p>
            <a:pPr marL="914400" marR="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33333"/>
              <a:buChar char="➢"/>
            </a:pPr>
            <a:r>
              <a:rPr lang="ru-RU" sz="3200" dirty="0"/>
              <a:t>Быстрое внесение данных: интеграция с ресторанами, поставщиками готового питания, штрихкоды, распознавание этикеток (ML), голосовой ввод, ввод </a:t>
            </a:r>
            <a:r>
              <a:rPr lang="ru-RU" sz="3200"/>
              <a:t>своих калорий</a:t>
            </a:r>
            <a:endParaRPr sz="3200" dirty="0"/>
          </a:p>
          <a:p>
            <a:pPr marL="2743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/>
          </a:p>
          <a:p>
            <a:pPr marL="182880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/>
          </a:p>
          <a:p>
            <a:pPr marL="182880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/>
          </a:p>
          <a:p>
            <a:pPr marL="182880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/>
          </a:p>
          <a:p>
            <a:pPr marL="355600" marR="90805" lvl="0" indent="-200660" algn="l" rtl="0">
              <a:spcBef>
                <a:spcPts val="150"/>
              </a:spcBef>
              <a:spcAft>
                <a:spcPts val="0"/>
              </a:spcAft>
              <a:buSzPct val="80000"/>
              <a:buFont typeface="Noto Sans Symbols"/>
              <a:buNone/>
            </a:pPr>
            <a:endParaRPr sz="3200" dirty="0"/>
          </a:p>
          <a:p>
            <a:pPr marL="15875" lvl="0" indent="0" algn="l" rtl="0">
              <a:spcBef>
                <a:spcPts val="1649"/>
              </a:spcBef>
              <a:spcAft>
                <a:spcPts val="0"/>
              </a:spcAft>
              <a:buSzPct val="80000"/>
              <a:buNone/>
            </a:pPr>
            <a:endParaRPr sz="3200" dirty="0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875" lvl="0" indent="0" algn="l" rtl="0">
              <a:spcBef>
                <a:spcPts val="1649"/>
              </a:spcBef>
              <a:spcAft>
                <a:spcPts val="0"/>
              </a:spcAft>
              <a:buSzPct val="80000"/>
              <a:buNone/>
            </a:pPr>
            <a:endParaRPr sz="3200" dirty="0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875" lvl="0" indent="0" algn="l" rtl="0">
              <a:spcBef>
                <a:spcPts val="1649"/>
              </a:spcBef>
              <a:spcAft>
                <a:spcPts val="0"/>
              </a:spcAft>
              <a:buSzPct val="80000"/>
              <a:buNone/>
            </a:pPr>
            <a:endParaRPr sz="3200" dirty="0">
              <a:latin typeface="Arial"/>
              <a:ea typeface="Arial"/>
              <a:cs typeface="Arial"/>
              <a:sym typeface="Arial"/>
            </a:endParaRPr>
          </a:p>
          <a:p>
            <a:pPr marL="15875" lvl="0" indent="0" algn="l" rtl="0">
              <a:spcBef>
                <a:spcPts val="1649"/>
              </a:spcBef>
              <a:spcAft>
                <a:spcPts val="0"/>
              </a:spcAft>
              <a:buSzPct val="80000"/>
              <a:buNone/>
            </a:pPr>
            <a:endParaRPr sz="3200" dirty="0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875" lvl="0" indent="0" algn="l" rtl="0">
              <a:spcBef>
                <a:spcPts val="1649"/>
              </a:spcBef>
              <a:spcAft>
                <a:spcPts val="0"/>
              </a:spcAft>
              <a:buSzPct val="80000"/>
              <a:buNone/>
            </a:pPr>
            <a:endParaRPr sz="3200" dirty="0">
              <a:latin typeface="Arial"/>
              <a:ea typeface="Arial"/>
              <a:cs typeface="Arial"/>
              <a:sym typeface="Arial"/>
            </a:endParaRPr>
          </a:p>
          <a:p>
            <a:pPr marL="15875" lvl="0" indent="0" algn="l" rtl="0">
              <a:spcBef>
                <a:spcPts val="1649"/>
              </a:spcBef>
              <a:spcAft>
                <a:spcPts val="0"/>
              </a:spcAft>
              <a:buSzPct val="80000"/>
              <a:buNone/>
            </a:pPr>
            <a:endParaRPr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e60e783a7a_0_2"/>
          <p:cNvSpPr txBox="1">
            <a:spLocks noGrp="1"/>
          </p:cNvSpPr>
          <p:nvPr>
            <p:ph type="title"/>
          </p:nvPr>
        </p:nvSpPr>
        <p:spPr>
          <a:xfrm>
            <a:off x="894588" y="586994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900"/>
              <a:buFont typeface="Trebuchet MS"/>
              <a:buNone/>
            </a:pPr>
            <a:r>
              <a:rPr lang="ru-RU" b="1"/>
              <a:t>Конкуренты</a:t>
            </a:r>
            <a:endParaRPr/>
          </a:p>
        </p:txBody>
      </p:sp>
      <p:graphicFrame>
        <p:nvGraphicFramePr>
          <p:cNvPr id="240" name="Google Shape;240;ge60e783a7a_0_2"/>
          <p:cNvGraphicFramePr/>
          <p:nvPr>
            <p:extLst>
              <p:ext uri="{D42A27DB-BD31-4B8C-83A1-F6EECF244321}">
                <p14:modId xmlns:p14="http://schemas.microsoft.com/office/powerpoint/2010/main" val="3891358808"/>
              </p:ext>
            </p:extLst>
          </p:nvPr>
        </p:nvGraphicFramePr>
        <p:xfrm>
          <a:off x="894600" y="1974375"/>
          <a:ext cx="18497725" cy="8554182"/>
        </p:xfrm>
        <a:graphic>
          <a:graphicData uri="http://schemas.openxmlformats.org/drawingml/2006/table">
            <a:tbl>
              <a:tblPr>
                <a:noFill/>
                <a:tableStyleId>{9B931F7B-F7B8-4C23-AEA2-482F08EF12B1}</a:tableStyleId>
              </a:tblPr>
              <a:tblGrid>
                <a:gridCol w="589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7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7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1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35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387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622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2742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Параметр</a:t>
                      </a:r>
                      <a:endParaRPr sz="2400" b="1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Создаваемый продукт</a:t>
                      </a:r>
                      <a:endParaRPr sz="2400" b="1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РФ</a:t>
                      </a:r>
                      <a:endParaRPr sz="2400" b="1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EDF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Худеем вместе  </a:t>
                      </a:r>
                      <a:endParaRPr sz="2400" b="1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РФ</a:t>
                      </a:r>
                      <a:endParaRPr sz="2400" b="1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 u="sng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FatSecret</a:t>
                      </a:r>
                      <a:r>
                        <a:rPr lang="ru-RU" sz="2400" b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Австралия</a:t>
                      </a:r>
                      <a:endParaRPr sz="2400" b="1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 u="sng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Lifesum</a:t>
                      </a:r>
                      <a:r>
                        <a:rPr lang="ru-RU" sz="2400" b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 Швеция</a:t>
                      </a:r>
                      <a:endParaRPr sz="2400" b="1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 u="sng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MyFitnessPal</a:t>
                      </a:r>
                      <a:r>
                        <a:rPr lang="ru-RU" sz="2400" b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 США</a:t>
                      </a:r>
                      <a:endParaRPr sz="2400" b="1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8fit</a:t>
                      </a:r>
                      <a:endParaRPr sz="2400" b="1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США</a:t>
                      </a:r>
                      <a:endParaRPr sz="2400" b="1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34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Оценка параметров тела человека</a:t>
                      </a:r>
                      <a:endParaRPr sz="2400" dirty="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 b="1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+</a:t>
                      </a:r>
                      <a:endParaRPr sz="3000" b="1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EDF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 b="1">
                        <a:solidFill>
                          <a:srgbClr val="FF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66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План калорийности / зигзаг калорий</a:t>
                      </a:r>
                      <a:endParaRPr sz="24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 b="1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+</a:t>
                      </a:r>
                      <a:endParaRPr sz="3000" b="1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EDF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3000" b="1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+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3000" b="1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+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26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Постановка целей</a:t>
                      </a:r>
                      <a:endParaRPr sz="24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 b="1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+</a:t>
                      </a:r>
                      <a:endParaRPr sz="3000" b="1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EDF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 b="1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+</a:t>
                      </a:r>
                      <a:endParaRPr sz="3000" b="1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3000" b="1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+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3000" b="1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+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3000" b="1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+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2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Прогнозирование результатов</a:t>
                      </a:r>
                      <a:endParaRPr sz="24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 b="1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+</a:t>
                      </a:r>
                      <a:endParaRPr sz="3000" b="1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EDF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 b="1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+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38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Персональные рекомендации ML</a:t>
                      </a:r>
                      <a:endParaRPr sz="24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 b="1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+</a:t>
                      </a:r>
                      <a:endParaRPr sz="3000" b="1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EDF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034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Учет демографии и новейших исследований</a:t>
                      </a:r>
                      <a:endParaRPr sz="24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 b="1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+</a:t>
                      </a:r>
                      <a:endParaRPr sz="3000" b="1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EDF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3000" b="1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+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26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Учет витаминов и лекарств</a:t>
                      </a:r>
                      <a:endParaRPr sz="24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 b="1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+</a:t>
                      </a:r>
                      <a:endParaRPr sz="3000" b="1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EDF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26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Возможности для профессионалов</a:t>
                      </a:r>
                      <a:endParaRPr sz="24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3000" b="1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+</a:t>
                      </a:r>
                      <a:endParaRPr sz="3000" b="1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EDF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 b="1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30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742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Стоимость внутренних покупок</a:t>
                      </a:r>
                      <a:endParaRPr sz="24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390 руб. мес</a:t>
                      </a:r>
                      <a:endParaRPr sz="240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EDF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chemeClr val="dk1"/>
                          </a:solidFill>
                        </a:rPr>
                        <a:t>99 руб отключ. рекламы</a:t>
                      </a:r>
                      <a:endParaRPr sz="200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chemeClr val="dk1"/>
                          </a:solidFill>
                        </a:rPr>
                        <a:t>donate 1-3-5$</a:t>
                      </a:r>
                      <a:endParaRPr sz="2400">
                        <a:solidFill>
                          <a:srgbClr val="FF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chemeClr val="dk1"/>
                          </a:solidFill>
                        </a:rPr>
                        <a:t>590 руб мес</a:t>
                      </a:r>
                      <a:endParaRPr sz="200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chemeClr val="dk1"/>
                          </a:solidFill>
                        </a:rPr>
                        <a:t>1399 руб 3 мес</a:t>
                      </a:r>
                      <a:endParaRPr sz="200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chemeClr val="dk1"/>
                          </a:solidFill>
                        </a:rPr>
                        <a:t>3299 руб год</a:t>
                      </a:r>
                      <a:endParaRPr sz="2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chemeClr val="dk1"/>
                          </a:solidFill>
                        </a:rPr>
                        <a:t>469 руб мес</a:t>
                      </a:r>
                      <a:endParaRPr sz="200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chemeClr val="dk1"/>
                          </a:solidFill>
                        </a:rPr>
                        <a:t>1050 руб 3 мес</a:t>
                      </a:r>
                      <a:endParaRPr sz="200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chemeClr val="dk1"/>
                          </a:solidFill>
                        </a:rPr>
                        <a:t>2748 руб год</a:t>
                      </a:r>
                      <a:endParaRPr sz="2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000">
                          <a:solidFill>
                            <a:schemeClr val="dk1"/>
                          </a:solidFill>
                        </a:rPr>
                        <a:t>599 руб мес</a:t>
                      </a:r>
                      <a:endParaRPr sz="200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000">
                          <a:solidFill>
                            <a:schemeClr val="dk1"/>
                          </a:solidFill>
                        </a:rPr>
                        <a:t>2990 руб.год</a:t>
                      </a:r>
                      <a:endParaRPr sz="2400">
                        <a:solidFill>
                          <a:srgbClr val="FF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chemeClr val="dk1"/>
                          </a:solidFill>
                        </a:rPr>
                        <a:t>1190 </a:t>
                      </a:r>
                      <a:r>
                        <a:rPr lang="ru-RU" sz="2000" dirty="0" err="1">
                          <a:solidFill>
                            <a:schemeClr val="dk1"/>
                          </a:solidFill>
                        </a:rPr>
                        <a:t>руб.мес</a:t>
                      </a:r>
                      <a:endParaRPr sz="2000" dirty="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chemeClr val="dk1"/>
                          </a:solidFill>
                        </a:rPr>
                        <a:t>2590 руб.6 </a:t>
                      </a:r>
                      <a:r>
                        <a:rPr lang="ru-RU" sz="2000" dirty="0" err="1">
                          <a:solidFill>
                            <a:schemeClr val="dk1"/>
                          </a:solidFill>
                        </a:rPr>
                        <a:t>мес</a:t>
                      </a:r>
                      <a:endParaRPr sz="2000" dirty="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chemeClr val="dk1"/>
                          </a:solidFill>
                        </a:rPr>
                        <a:t>3480 </a:t>
                      </a:r>
                      <a:r>
                        <a:rPr lang="ru-RU" sz="2000" dirty="0" err="1">
                          <a:solidFill>
                            <a:schemeClr val="dk1"/>
                          </a:solidFill>
                        </a:rPr>
                        <a:t>руб</a:t>
                      </a:r>
                      <a:r>
                        <a:rPr lang="ru-RU" sz="2000" dirty="0">
                          <a:solidFill>
                            <a:schemeClr val="dk1"/>
                          </a:solidFill>
                        </a:rPr>
                        <a:t> год</a:t>
                      </a:r>
                      <a:endParaRPr sz="2000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DF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7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ru-RU"/>
              <a:t>Достижимый объем рынка </a:t>
            </a:r>
            <a:endParaRPr/>
          </a:p>
        </p:txBody>
      </p:sp>
      <p:sp>
        <p:nvSpPr>
          <p:cNvPr id="246" name="Google Shape;246;p3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900"/>
              <a:buFont typeface="Trebuchet MS"/>
              <a:buNone/>
            </a:pPr>
            <a:r>
              <a:rPr lang="ru-RU" b="1"/>
              <a:t>Рынок</a:t>
            </a:r>
            <a:endParaRPr/>
          </a:p>
        </p:txBody>
      </p:sp>
      <p:sp>
        <p:nvSpPr>
          <p:cNvPr id="247" name="Google Shape;247;p37"/>
          <p:cNvSpPr txBox="1">
            <a:spLocks noGrp="1"/>
          </p:cNvSpPr>
          <p:nvPr>
            <p:ph type="body" idx="2"/>
          </p:nvPr>
        </p:nvSpPr>
        <p:spPr>
          <a:xfrm>
            <a:off x="894600" y="2942399"/>
            <a:ext cx="9003300" cy="7857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32500" lnSpcReduction="2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47676"/>
              <a:buNone/>
            </a:pPr>
            <a:r>
              <a:rPr lang="ru-RU" sz="9900" b="1" dirty="0">
                <a:solidFill>
                  <a:srgbClr val="16B0E3"/>
                </a:solidFill>
              </a:rPr>
              <a:t>TAM</a:t>
            </a:r>
            <a:r>
              <a:rPr lang="ru-RU" sz="9900" dirty="0">
                <a:solidFill>
                  <a:srgbClr val="16B0E3"/>
                </a:solidFill>
              </a:rPr>
              <a:t> </a:t>
            </a:r>
            <a:endParaRPr sz="9900" dirty="0">
              <a:solidFill>
                <a:srgbClr val="16B0E3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72443"/>
              <a:buNone/>
            </a:pPr>
            <a:endParaRPr sz="6515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56448"/>
              <a:buNone/>
            </a:pPr>
            <a:r>
              <a:rPr lang="ru-RU" sz="8361" dirty="0">
                <a:solidFill>
                  <a:schemeClr val="dk1"/>
                </a:solidFill>
              </a:rPr>
              <a:t>Объем мирового рынка мобильных приложений в сфере ЗОЖ  = $56 млрд </a:t>
            </a:r>
            <a:endParaRPr sz="8361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72443"/>
              <a:buNone/>
            </a:pPr>
            <a:endParaRPr sz="6515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47676"/>
              <a:buNone/>
            </a:pPr>
            <a:endParaRPr sz="9900" b="1" dirty="0">
              <a:solidFill>
                <a:srgbClr val="16B0E3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47676"/>
              <a:buNone/>
            </a:pPr>
            <a:r>
              <a:rPr lang="ru-RU" sz="9900" b="1" dirty="0">
                <a:solidFill>
                  <a:srgbClr val="16B0E3"/>
                </a:solidFill>
              </a:rPr>
              <a:t>SAM</a:t>
            </a:r>
            <a:r>
              <a:rPr lang="ru-RU" sz="9900" dirty="0">
                <a:solidFill>
                  <a:srgbClr val="16B0E3"/>
                </a:solidFill>
              </a:rPr>
              <a:t> </a:t>
            </a:r>
            <a:endParaRPr sz="6515" dirty="0">
              <a:solidFill>
                <a:srgbClr val="16B0E3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72443"/>
              <a:buNone/>
            </a:pPr>
            <a:endParaRPr sz="6515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6448"/>
              <a:buFont typeface="Arial"/>
              <a:buNone/>
            </a:pPr>
            <a:r>
              <a:rPr lang="ru-RU" sz="8361" dirty="0">
                <a:solidFill>
                  <a:schemeClr val="dk1"/>
                </a:solidFill>
              </a:rPr>
              <a:t>Российский рынок приложений около 3% = $1,68 млрд </a:t>
            </a:r>
            <a:endParaRPr sz="8053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72443"/>
              <a:buNone/>
            </a:pPr>
            <a:endParaRPr sz="6515" b="1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47676"/>
              <a:buNone/>
            </a:pPr>
            <a:endParaRPr sz="9900" b="1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47676"/>
              <a:buNone/>
            </a:pPr>
            <a:r>
              <a:rPr lang="ru-RU" sz="9900" b="1" dirty="0">
                <a:solidFill>
                  <a:srgbClr val="16B0E3"/>
                </a:solidFill>
              </a:rPr>
              <a:t>SOM</a:t>
            </a:r>
            <a:endParaRPr sz="2615" b="1" dirty="0">
              <a:solidFill>
                <a:srgbClr val="16B0E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72443"/>
              <a:buNone/>
            </a:pPr>
            <a:endParaRPr sz="6515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6448"/>
              <a:buFont typeface="Arial"/>
              <a:buNone/>
            </a:pPr>
            <a:r>
              <a:rPr lang="ru-RU" sz="8361" dirty="0">
                <a:solidFill>
                  <a:schemeClr val="dk1"/>
                </a:solidFill>
              </a:rPr>
              <a:t>Предполагаем занять </a:t>
            </a:r>
            <a:r>
              <a:rPr lang="ru-RU" sz="8361" b="1" dirty="0">
                <a:solidFill>
                  <a:schemeClr val="dk1"/>
                </a:solidFill>
              </a:rPr>
              <a:t>1% </a:t>
            </a:r>
            <a:r>
              <a:rPr lang="ru-RU" sz="8361" dirty="0">
                <a:solidFill>
                  <a:schemeClr val="dk1"/>
                </a:solidFill>
              </a:rPr>
              <a:t>от рынка = $17 млн </a:t>
            </a:r>
            <a:endParaRPr sz="7746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6448"/>
              <a:buFont typeface="Arial"/>
              <a:buNone/>
            </a:pPr>
            <a:r>
              <a:rPr lang="ru-RU" sz="8361" dirty="0">
                <a:solidFill>
                  <a:schemeClr val="dk1"/>
                </a:solidFill>
              </a:rPr>
              <a:t>за счет базы клиентов, AI, Big Data, Mobile</a:t>
            </a:r>
            <a:endParaRPr sz="836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0933"/>
              <a:buFont typeface="Arial"/>
              <a:buNone/>
            </a:pPr>
            <a:endParaRPr sz="7746" dirty="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07000"/>
              </a:lnSpc>
              <a:spcBef>
                <a:spcPts val="2449"/>
              </a:spcBef>
              <a:spcAft>
                <a:spcPts val="0"/>
              </a:spcAft>
              <a:buClr>
                <a:schemeClr val="dk1"/>
              </a:buClr>
              <a:buSzPts val="358"/>
              <a:buFont typeface="Arial"/>
              <a:buNone/>
            </a:pPr>
            <a:endParaRPr sz="8061" dirty="0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15875" lvl="0" indent="0" algn="just" rtl="0">
              <a:lnSpc>
                <a:spcPct val="107000"/>
              </a:lnSpc>
              <a:spcBef>
                <a:spcPts val="2449"/>
              </a:spcBef>
              <a:spcAft>
                <a:spcPts val="0"/>
              </a:spcAft>
              <a:buClr>
                <a:schemeClr val="dk1"/>
              </a:buClr>
              <a:buSzPts val="358"/>
              <a:buFont typeface="Arial"/>
              <a:buNone/>
            </a:pPr>
            <a:r>
              <a:rPr lang="ru-RU" sz="615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lang="ru-RU" sz="6765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 2030 года будет расти на 30% ежегодно. К 2027 году он превысит </a:t>
            </a:r>
            <a:r>
              <a:rPr lang="ru-RU" sz="6765" b="1" dirty="0">
                <a:solidFill>
                  <a:srgbClr val="16B0E3"/>
                </a:solidFill>
                <a:latin typeface="Arial"/>
                <a:ea typeface="Arial"/>
                <a:cs typeface="Arial"/>
                <a:sym typeface="Arial"/>
              </a:rPr>
              <a:t>$300 млрд.,</a:t>
            </a:r>
            <a:r>
              <a:rPr lang="ru-RU" sz="6765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прогнозирует американская </a:t>
            </a:r>
            <a:r>
              <a:rPr lang="ru-RU" sz="6765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Reports</a:t>
            </a:r>
            <a:r>
              <a:rPr lang="ru-RU" sz="6765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6765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ru-RU" sz="6765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Data. </a:t>
            </a:r>
          </a:p>
          <a:p>
            <a:pPr marL="15875" lvl="0" indent="0" algn="just" rtl="0">
              <a:lnSpc>
                <a:spcPct val="107000"/>
              </a:lnSpc>
              <a:spcBef>
                <a:spcPts val="2449"/>
              </a:spcBef>
              <a:spcAft>
                <a:spcPts val="0"/>
              </a:spcAft>
              <a:buClr>
                <a:schemeClr val="dk1"/>
              </a:buClr>
              <a:buSzPts val="358"/>
              <a:buFont typeface="Arial"/>
              <a:buNone/>
            </a:pPr>
            <a:r>
              <a:rPr lang="en-US" sz="6765" dirty="0">
                <a:hlinkClick r:id="rId3"/>
              </a:rPr>
              <a:t>https://plus.rbc.ru/news/6086cc8f7a8aa91c9dc7e8fe</a:t>
            </a:r>
            <a:endParaRPr lang="ru-RU" sz="6765" dirty="0"/>
          </a:p>
        </p:txBody>
      </p:sp>
      <p:sp>
        <p:nvSpPr>
          <p:cNvPr id="248" name="Google Shape;248;p37"/>
          <p:cNvSpPr/>
          <p:nvPr/>
        </p:nvSpPr>
        <p:spPr>
          <a:xfrm>
            <a:off x="11017152" y="3408375"/>
            <a:ext cx="6270600" cy="6085200"/>
          </a:xfrm>
          <a:prstGeom prst="flowChartConnector">
            <a:avLst/>
          </a:prstGeom>
          <a:solidFill>
            <a:srgbClr val="9CC2E5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37"/>
          <p:cNvSpPr/>
          <p:nvPr/>
        </p:nvSpPr>
        <p:spPr>
          <a:xfrm>
            <a:off x="11899144" y="5222786"/>
            <a:ext cx="4506600" cy="4270800"/>
          </a:xfrm>
          <a:prstGeom prst="flowChartConnector">
            <a:avLst/>
          </a:prstGeom>
          <a:solidFill>
            <a:srgbClr val="BBD6EE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7"/>
          <p:cNvSpPr/>
          <p:nvPr/>
        </p:nvSpPr>
        <p:spPr>
          <a:xfrm>
            <a:off x="12753100" y="6952875"/>
            <a:ext cx="2798700" cy="2540700"/>
          </a:xfrm>
          <a:prstGeom prst="flowChartConnector">
            <a:avLst/>
          </a:prstGeom>
          <a:solidFill>
            <a:srgbClr val="DDEAF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3D85C6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ru-RU" sz="3200" b="1" i="0" u="none" strike="noStrike" cap="none">
                <a:solidFill>
                  <a:srgbClr val="3D85C6"/>
                </a:solidFill>
                <a:latin typeface="Arial"/>
                <a:ea typeface="Arial"/>
                <a:cs typeface="Arial"/>
                <a:sym typeface="Arial"/>
              </a:rPr>
              <a:t>$</a:t>
            </a:r>
            <a:r>
              <a:rPr lang="ru-RU" sz="3200" b="1">
                <a:solidFill>
                  <a:srgbClr val="3D85C6"/>
                </a:solidFill>
              </a:rPr>
              <a:t>17</a:t>
            </a:r>
            <a:r>
              <a:rPr lang="ru-RU" sz="3200" b="1" i="0" u="none" strike="noStrike" cap="none">
                <a:solidFill>
                  <a:srgbClr val="3D85C6"/>
                </a:solidFill>
                <a:latin typeface="Arial"/>
                <a:ea typeface="Arial"/>
                <a:cs typeface="Arial"/>
                <a:sym typeface="Arial"/>
              </a:rPr>
              <a:t> млн</a:t>
            </a:r>
            <a:endParaRPr/>
          </a:p>
        </p:txBody>
      </p:sp>
      <p:sp>
        <p:nvSpPr>
          <p:cNvPr id="251" name="Google Shape;251;p37"/>
          <p:cNvSpPr txBox="1"/>
          <p:nvPr/>
        </p:nvSpPr>
        <p:spPr>
          <a:xfrm>
            <a:off x="12857061" y="4087612"/>
            <a:ext cx="2590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3600"/>
              <a:buFont typeface="Arial"/>
              <a:buNone/>
            </a:pPr>
            <a:r>
              <a:rPr lang="ru-RU" sz="3600" b="1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$</a:t>
            </a:r>
            <a:r>
              <a:rPr lang="ru-RU" sz="3600" b="1">
                <a:solidFill>
                  <a:srgbClr val="2E75B5"/>
                </a:solidFill>
              </a:rPr>
              <a:t>56</a:t>
            </a:r>
            <a:r>
              <a:rPr lang="ru-RU" sz="3600" b="1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млрд</a:t>
            </a:r>
            <a:endParaRPr sz="3600" b="0" i="0" u="none" strike="noStrike" cap="none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37"/>
          <p:cNvSpPr txBox="1"/>
          <p:nvPr/>
        </p:nvSpPr>
        <p:spPr>
          <a:xfrm>
            <a:off x="12753101" y="6081525"/>
            <a:ext cx="27987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ru-RU" sz="3600" b="1" i="0" u="none" strike="noStrike" cap="none">
                <a:solidFill>
                  <a:srgbClr val="3D85C6"/>
                </a:solidFill>
                <a:latin typeface="Arial"/>
                <a:ea typeface="Arial"/>
                <a:cs typeface="Arial"/>
                <a:sym typeface="Arial"/>
              </a:rPr>
              <a:t>$</a:t>
            </a:r>
            <a:r>
              <a:rPr lang="ru-RU" sz="3600" b="1">
                <a:solidFill>
                  <a:srgbClr val="2E75B5"/>
                </a:solidFill>
              </a:rPr>
              <a:t>1,68</a:t>
            </a:r>
            <a:r>
              <a:rPr lang="ru-RU" sz="3600" b="1" i="0" u="none" strike="noStrike" cap="none">
                <a:solidFill>
                  <a:srgbClr val="3D85C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3600" b="1">
                <a:solidFill>
                  <a:srgbClr val="3D85C6"/>
                </a:solidFill>
              </a:rPr>
              <a:t>млрд</a:t>
            </a:r>
            <a:endParaRPr sz="3600" b="1" i="0" u="none" strike="noStrike" cap="none">
              <a:solidFill>
                <a:srgbClr val="3D85C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b832d43489_0_9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900"/>
              <a:buFont typeface="Trebuchet MS"/>
              <a:buNone/>
            </a:pPr>
            <a:r>
              <a:rPr lang="ru-RU" b="1" dirty="0"/>
              <a:t>Бизнес-модель</a:t>
            </a:r>
            <a:endParaRPr dirty="0"/>
          </a:p>
        </p:txBody>
      </p:sp>
      <p:sp>
        <p:nvSpPr>
          <p:cNvPr id="259" name="Google Shape;259;gb832d43489_0_95"/>
          <p:cNvSpPr txBox="1"/>
          <p:nvPr/>
        </p:nvSpPr>
        <p:spPr>
          <a:xfrm>
            <a:off x="19270980" y="6766560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57;gb832d43489_0_95">
            <a:extLst>
              <a:ext uri="{FF2B5EF4-FFF2-40B4-BE49-F238E27FC236}">
                <a16:creationId xmlns:a16="http://schemas.microsoft.com/office/drawing/2014/main" id="{8A845535-3DBC-4EB0-925F-36E33D5EA047}"/>
              </a:ext>
            </a:extLst>
          </p:cNvPr>
          <p:cNvSpPr txBox="1">
            <a:spLocks/>
          </p:cNvSpPr>
          <p:nvPr/>
        </p:nvSpPr>
        <p:spPr>
          <a:xfrm>
            <a:off x="740719" y="2373668"/>
            <a:ext cx="11972326" cy="696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  <a:defRPr sz="2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2638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0039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230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0039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0039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0039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20039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20040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20040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15875" indent="0">
              <a:spcBef>
                <a:spcPts val="0"/>
              </a:spcBef>
            </a:pP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Расчет юнит-экономики на 1-ый год</a:t>
            </a:r>
          </a:p>
          <a:p>
            <a:pPr marL="15875" indent="0">
              <a:spcBef>
                <a:spcPts val="0"/>
              </a:spcBef>
            </a:pPr>
            <a:r>
              <a:rPr lang="ru-RU" sz="3200" dirty="0"/>
              <a:t>		</a:t>
            </a:r>
          </a:p>
        </p:txBody>
      </p:sp>
      <p:sp>
        <p:nvSpPr>
          <p:cNvPr id="10" name="Google Shape;257;gb832d43489_0_95">
            <a:extLst>
              <a:ext uri="{FF2B5EF4-FFF2-40B4-BE49-F238E27FC236}">
                <a16:creationId xmlns:a16="http://schemas.microsoft.com/office/drawing/2014/main" id="{9716E6AE-B88F-4743-81E7-88AC8F2586FE}"/>
              </a:ext>
            </a:extLst>
          </p:cNvPr>
          <p:cNvSpPr txBox="1">
            <a:spLocks/>
          </p:cNvSpPr>
          <p:nvPr/>
        </p:nvSpPr>
        <p:spPr>
          <a:xfrm>
            <a:off x="13144501" y="2371126"/>
            <a:ext cx="6218880" cy="5678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  <a:defRPr sz="2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2638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0039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230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0039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0039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0039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20039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20040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20040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15875" indent="0">
              <a:spcBef>
                <a:spcPts val="0"/>
              </a:spcBef>
            </a:pP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Способы монетизации</a:t>
            </a:r>
          </a:p>
          <a:p>
            <a:pPr marL="473075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ru-RU" sz="3200" dirty="0"/>
          </a:p>
          <a:p>
            <a:pPr marL="473075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/>
              <a:t>Freemium</a:t>
            </a:r>
            <a:r>
              <a:rPr lang="ru-RU" sz="3200" dirty="0"/>
              <a:t> </a:t>
            </a:r>
          </a:p>
          <a:p>
            <a:pPr marL="930275" lvl="1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038" dirty="0"/>
              <a:t>Premium </a:t>
            </a:r>
            <a:r>
              <a:rPr lang="ru-RU" sz="3038" dirty="0"/>
              <a:t>подписка</a:t>
            </a:r>
          </a:p>
          <a:p>
            <a:pPr marL="930275" lvl="1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3038" dirty="0"/>
              <a:t>Проф. Подписка</a:t>
            </a:r>
          </a:p>
          <a:p>
            <a:pPr marL="473075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3200" dirty="0"/>
              <a:t>Реклама</a:t>
            </a:r>
          </a:p>
          <a:p>
            <a:pPr marL="15875" indent="0">
              <a:spcBef>
                <a:spcPts val="0"/>
              </a:spcBef>
            </a:pPr>
            <a:r>
              <a:rPr lang="ru-RU" sz="3200" dirty="0"/>
              <a:t>				</a:t>
            </a:r>
          </a:p>
          <a:p>
            <a:pPr marL="15875" indent="0">
              <a:spcBef>
                <a:spcPts val="0"/>
              </a:spcBef>
            </a:pPr>
            <a:endParaRPr lang="ru-RU" sz="3200" dirty="0"/>
          </a:p>
          <a:p>
            <a:pPr marL="15875" indent="0">
              <a:spcBef>
                <a:spcPts val="0"/>
              </a:spcBef>
            </a:pPr>
            <a:endParaRPr lang="ru-RU" sz="3200" dirty="0"/>
          </a:p>
          <a:p>
            <a:pPr marL="15875" indent="0">
              <a:spcBef>
                <a:spcPts val="0"/>
              </a:spcBef>
            </a:pPr>
            <a:endParaRPr lang="ru-RU" sz="3200" dirty="0"/>
          </a:p>
          <a:p>
            <a:pPr marL="15875" indent="0">
              <a:spcBef>
                <a:spcPts val="0"/>
              </a:spcBef>
            </a:pPr>
            <a:endParaRPr lang="ru-RU" sz="3200" dirty="0"/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BB8E63C9-B826-41FF-8DE1-9203AAC77F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915597"/>
              </p:ext>
            </p:extLst>
          </p:nvPr>
        </p:nvGraphicFramePr>
        <p:xfrm>
          <a:off x="648319" y="3429327"/>
          <a:ext cx="11794052" cy="56997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976624">
                  <a:extLst>
                    <a:ext uri="{9D8B030D-6E8A-4147-A177-3AD203B41FA5}">
                      <a16:colId xmlns:a16="http://schemas.microsoft.com/office/drawing/2014/main" val="736211509"/>
                    </a:ext>
                  </a:extLst>
                </a:gridCol>
                <a:gridCol w="6286500">
                  <a:extLst>
                    <a:ext uri="{9D8B030D-6E8A-4147-A177-3AD203B41FA5}">
                      <a16:colId xmlns:a16="http://schemas.microsoft.com/office/drawing/2014/main" val="818520805"/>
                    </a:ext>
                  </a:extLst>
                </a:gridCol>
                <a:gridCol w="2530928">
                  <a:extLst>
                    <a:ext uri="{9D8B030D-6E8A-4147-A177-3AD203B41FA5}">
                      <a16:colId xmlns:a16="http://schemas.microsoft.com/office/drawing/2014/main" val="1106711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User acquisition</a:t>
                      </a:r>
                      <a:endParaRPr lang="ru-RU" sz="2800" b="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0" dirty="0">
                          <a:solidFill>
                            <a:schemeClr val="tx1"/>
                          </a:solidFill>
                        </a:rPr>
                        <a:t>посетители сайта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Q2 2021</a:t>
                      </a:r>
                      <a:endParaRPr lang="ru-RU" sz="2800" b="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1,12</a:t>
                      </a:r>
                      <a:r>
                        <a:rPr lang="en-US" sz="28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2800" b="0" dirty="0"/>
                        <a:t>млн</a:t>
                      </a:r>
                      <a:endParaRPr lang="ru-RU" sz="2800" b="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63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Conversion 1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</a:rPr>
                        <a:t>*</a:t>
                      </a:r>
                      <a:endParaRPr lang="ru-RU" sz="2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chemeClr val="tx1"/>
                          </a:solidFill>
                        </a:rPr>
                        <a:t>Конверсия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</a:rPr>
                        <a:t>сайт в установку</a:t>
                      </a:r>
                      <a:endParaRPr lang="ru-RU" sz="2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0.11 </a:t>
                      </a:r>
                      <a:r>
                        <a:rPr lang="ru-RU" sz="2800" dirty="0"/>
                        <a:t>%</a:t>
                      </a:r>
                      <a:endParaRPr lang="ru-RU" sz="28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603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Conversion 2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</a:rPr>
                        <a:t>*</a:t>
                      </a:r>
                      <a:endParaRPr lang="ru-RU" sz="2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chemeClr val="tx1"/>
                          </a:solidFill>
                        </a:rPr>
                        <a:t>Конверсия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</a:rPr>
                        <a:t>из приложения в покупку</a:t>
                      </a:r>
                      <a:endParaRPr lang="ru-RU" sz="2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6.5 </a:t>
                      </a:r>
                      <a:r>
                        <a:rPr lang="ru-RU" sz="2800" dirty="0"/>
                        <a:t>%</a:t>
                      </a:r>
                      <a:endParaRPr lang="ru-RU" sz="28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01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>
                          <a:solidFill>
                            <a:schemeClr val="tx1"/>
                          </a:solidFill>
                        </a:rPr>
                        <a:t>Av.price</a:t>
                      </a:r>
                      <a:endParaRPr lang="ru-RU" sz="2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ru-RU" sz="2800" dirty="0" err="1">
                          <a:solidFill>
                            <a:schemeClr val="tx1"/>
                          </a:solidFill>
                        </a:rPr>
                        <a:t>редний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</a:rPr>
                        <a:t> чек</a:t>
                      </a:r>
                      <a:endParaRPr lang="ru-RU" sz="2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390</a:t>
                      </a:r>
                      <a:r>
                        <a:rPr lang="ru-RU" sz="2800" dirty="0"/>
                        <a:t> </a:t>
                      </a:r>
                      <a:r>
                        <a:rPr lang="ru-RU" sz="2800" dirty="0" err="1"/>
                        <a:t>руб</a:t>
                      </a:r>
                      <a:endParaRPr lang="ru-RU" sz="28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775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COGS</a:t>
                      </a:r>
                      <a:endParaRPr lang="ru-RU" sz="2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chemeClr val="tx1"/>
                          </a:solidFill>
                        </a:rPr>
                        <a:t>затраты на продажи</a:t>
                      </a:r>
                      <a:endParaRPr lang="ru-RU" sz="2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0</a:t>
                      </a:r>
                      <a:endParaRPr lang="ru-RU" sz="28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378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APC</a:t>
                      </a:r>
                      <a:endParaRPr lang="ru-RU" sz="2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chemeClr val="tx1"/>
                          </a:solidFill>
                        </a:rPr>
                        <a:t>повторные покупки </a:t>
                      </a:r>
                      <a:endParaRPr lang="ru-RU" sz="2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</a:t>
                      </a:r>
                      <a:endParaRPr lang="ru-RU" sz="28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AC</a:t>
                      </a:r>
                      <a:endParaRPr lang="ru-RU" sz="2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chemeClr val="tx1"/>
                          </a:solidFill>
                        </a:rPr>
                        <a:t>маркетинговый бюджет</a:t>
                      </a:r>
                      <a:endParaRPr lang="ru-RU" sz="2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0</a:t>
                      </a:r>
                      <a:endParaRPr lang="ru-RU" sz="28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870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ARPU</a:t>
                      </a:r>
                      <a:endParaRPr lang="ru-RU" sz="2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chemeClr val="tx1"/>
                          </a:solidFill>
                        </a:rPr>
                        <a:t>средний доход с пользователя</a:t>
                      </a:r>
                      <a:endParaRPr lang="ru-RU" sz="2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8.88 </a:t>
                      </a:r>
                      <a:r>
                        <a:rPr lang="ru-RU" sz="2800" dirty="0" err="1"/>
                        <a:t>руб</a:t>
                      </a:r>
                      <a:endParaRPr lang="ru-RU" sz="28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750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ARPPU</a:t>
                      </a:r>
                      <a:endParaRPr lang="ru-RU" sz="2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chemeClr val="tx1"/>
                          </a:solidFill>
                        </a:rPr>
                        <a:t>доход с одного купившего</a:t>
                      </a:r>
                      <a:endParaRPr lang="ru-RU" sz="2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1170</a:t>
                      </a:r>
                      <a:r>
                        <a:rPr lang="ru-RU" sz="2800" dirty="0"/>
                        <a:t>	</a:t>
                      </a:r>
                      <a:r>
                        <a:rPr lang="ru-RU" sz="2800" dirty="0" err="1"/>
                        <a:t>руб</a:t>
                      </a:r>
                      <a:endParaRPr lang="ru-RU" sz="28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97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Revenue</a:t>
                      </a:r>
                      <a:endParaRPr lang="ru-RU" sz="2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chemeClr val="tx1"/>
                          </a:solidFill>
                        </a:rPr>
                        <a:t>доход</a:t>
                      </a:r>
                      <a:endParaRPr lang="ru-RU" sz="2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10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</a:rPr>
                        <a:t> млн </a:t>
                      </a:r>
                      <a:r>
                        <a:rPr lang="ru-RU" sz="2800" dirty="0" err="1">
                          <a:solidFill>
                            <a:schemeClr val="tx1"/>
                          </a:solidFill>
                        </a:rPr>
                        <a:t>руб</a:t>
                      </a:r>
                      <a:endParaRPr lang="ru-RU" sz="2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05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1" dirty="0"/>
                        <a:t>Итого за 1 год</a:t>
                      </a:r>
                      <a:endParaRPr lang="ru-RU" sz="2800" b="1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34 000 </a:t>
                      </a:r>
                      <a:r>
                        <a:rPr lang="ru-RU" sz="2800" b="1" dirty="0"/>
                        <a:t>подписок</a:t>
                      </a:r>
                      <a:endParaRPr lang="ru-RU" sz="2800" b="1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40</a:t>
                      </a:r>
                      <a:r>
                        <a:rPr lang="ru-RU" sz="2800" b="1" dirty="0"/>
                        <a:t> млн </a:t>
                      </a:r>
                      <a:r>
                        <a:rPr lang="ru-RU" sz="2800" b="1" dirty="0" err="1"/>
                        <a:t>руб</a:t>
                      </a:r>
                      <a:endParaRPr lang="ru-RU" sz="2800" b="1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798124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E36DB287-C764-4410-AD50-B7BD40A16EFF}"/>
              </a:ext>
            </a:extLst>
          </p:cNvPr>
          <p:cNvSpPr txBox="1"/>
          <p:nvPr/>
        </p:nvSpPr>
        <p:spPr>
          <a:xfrm>
            <a:off x="648319" y="9961662"/>
            <a:ext cx="10058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* по опыту конверсии сайта в регистрацию</a:t>
            </a:r>
          </a:p>
          <a:p>
            <a:r>
              <a:rPr lang="ru-RU" dirty="0"/>
              <a:t>* https://appfollow.io/ru/benchmark#store=itunes&amp;channel=app_store_search&amp;country=ru&amp;date=202007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95B0D6-2C0B-4BF1-A273-18E471B650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4695" y="5930017"/>
            <a:ext cx="6261085" cy="455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623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900"/>
              <a:buFont typeface="Trebuchet MS"/>
              <a:buNone/>
            </a:pPr>
            <a:r>
              <a:rPr lang="ru-RU" b="1" dirty="0"/>
              <a:t>Текущие результаты</a:t>
            </a:r>
            <a:endParaRPr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CA0AB4-ECBE-43EE-AE1A-771F51AA6CDF}"/>
              </a:ext>
            </a:extLst>
          </p:cNvPr>
          <p:cNvSpPr txBox="1"/>
          <p:nvPr/>
        </p:nvSpPr>
        <p:spPr>
          <a:xfrm>
            <a:off x="10858502" y="2257570"/>
            <a:ext cx="1152434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Партнеры: </a:t>
            </a:r>
          </a:p>
          <a:p>
            <a:endParaRPr lang="ru-RU" sz="3200" b="1" dirty="0">
              <a:solidFill>
                <a:schemeClr val="accent1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&gt; 3 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млн </a:t>
            </a:r>
            <a:r>
              <a:rPr lang="ru-RU" sz="3200" dirty="0">
                <a:solidFill>
                  <a:schemeClr val="tx1"/>
                </a:solidFill>
                <a:latin typeface="Trebuchet MS" panose="020B0603020202020204" pitchFamily="34" charset="0"/>
              </a:rPr>
              <a:t>ТОП-3 показов в Яндекс поиске за год</a:t>
            </a:r>
            <a:endParaRPr lang="en-US" sz="3200" b="1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endParaRPr lang="en-US" sz="3200" b="1" dirty="0">
              <a:solidFill>
                <a:schemeClr val="accent1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1 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место </a:t>
            </a:r>
            <a:r>
              <a:rPr lang="ru-RU" sz="3200" dirty="0">
                <a:latin typeface="Trebuchet MS" panose="020B0603020202020204" pitchFamily="34" charset="0"/>
              </a:rPr>
              <a:t>рейтинга Рамблер ТОП-100 </a:t>
            </a:r>
          </a:p>
          <a:p>
            <a:r>
              <a:rPr lang="ru-RU" sz="3200" dirty="0">
                <a:latin typeface="Trebuchet MS" panose="020B0603020202020204" pitchFamily="34" charset="0"/>
              </a:rPr>
              <a:t>в категории «Фитнес и бодибилдинг»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92A0CE-C454-45A5-A5A7-5E59DD6BC3FA}"/>
              </a:ext>
            </a:extLst>
          </p:cNvPr>
          <p:cNvSpPr txBox="1"/>
          <p:nvPr/>
        </p:nvSpPr>
        <p:spPr>
          <a:xfrm>
            <a:off x="894588" y="2257570"/>
            <a:ext cx="8655812" cy="2870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73075" marR="5080" lvl="0" indent="-457200" algn="l" rtl="0">
              <a:lnSpc>
                <a:spcPct val="112400"/>
              </a:lnSpc>
              <a:spcBef>
                <a:spcPts val="1649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3200" dirty="0">
                <a:latin typeface="Trebuchet MS" panose="020B0603020202020204" pitchFamily="34" charset="0"/>
              </a:rPr>
              <a:t>Интеграция с партнерским ЗОЖ порталом</a:t>
            </a:r>
          </a:p>
          <a:p>
            <a:pPr marL="473075" marR="5080" lvl="0" indent="-457200" algn="l" rtl="0">
              <a:lnSpc>
                <a:spcPct val="112400"/>
              </a:lnSpc>
              <a:spcBef>
                <a:spcPts val="1649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latin typeface="Trebuchet MS" panose="020B0603020202020204" pitchFamily="34" charset="0"/>
              </a:rPr>
              <a:t>MVP </a:t>
            </a:r>
            <a:r>
              <a:rPr lang="ru-RU" sz="3200" dirty="0">
                <a:latin typeface="Trebuchet MS" panose="020B0603020202020204" pitchFamily="34" charset="0"/>
              </a:rPr>
              <a:t>версия приложения</a:t>
            </a:r>
          </a:p>
          <a:p>
            <a:pPr marL="473075" marR="5080" lvl="0" indent="-457200" algn="l" rtl="0">
              <a:lnSpc>
                <a:spcPct val="112400"/>
              </a:lnSpc>
              <a:spcBef>
                <a:spcPts val="1649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3200" dirty="0">
                <a:latin typeface="Trebuchet MS" panose="020B0603020202020204" pitchFamily="34" charset="0"/>
              </a:rPr>
              <a:t>Нейронная сеть для прогнозов</a:t>
            </a:r>
          </a:p>
          <a:p>
            <a:pPr marL="15875" marR="5080" lvl="0" indent="0" algn="l" rtl="0">
              <a:lnSpc>
                <a:spcPct val="112400"/>
              </a:lnSpc>
              <a:spcBef>
                <a:spcPts val="1649"/>
              </a:spcBef>
              <a:spcAft>
                <a:spcPts val="0"/>
              </a:spcAft>
              <a:buNone/>
            </a:pPr>
            <a:endParaRPr lang="ru-RU" sz="3200" dirty="0">
              <a:latin typeface="Trebuchet MS" panose="020B0603020202020204" pitchFamily="34" charset="0"/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5AACAAF-BDA8-4E18-A874-088912C381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087744"/>
              </p:ext>
            </p:extLst>
          </p:nvPr>
        </p:nvGraphicFramePr>
        <p:xfrm>
          <a:off x="894588" y="5225144"/>
          <a:ext cx="9157462" cy="232542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702155">
                  <a:extLst>
                    <a:ext uri="{9D8B030D-6E8A-4147-A177-3AD203B41FA5}">
                      <a16:colId xmlns:a16="http://schemas.microsoft.com/office/drawing/2014/main" val="3786317154"/>
                    </a:ext>
                  </a:extLst>
                </a:gridCol>
                <a:gridCol w="3455307">
                  <a:extLst>
                    <a:ext uri="{9D8B030D-6E8A-4147-A177-3AD203B41FA5}">
                      <a16:colId xmlns:a16="http://schemas.microsoft.com/office/drawing/2014/main" val="4256219969"/>
                    </a:ext>
                  </a:extLst>
                </a:gridCol>
              </a:tblGrid>
              <a:tr h="581356">
                <a:tc>
                  <a:txBody>
                    <a:bodyPr/>
                    <a:lstStyle/>
                    <a:p>
                      <a:r>
                        <a:rPr lang="ru-RU" sz="3200" dirty="0">
                          <a:solidFill>
                            <a:schemeClr val="tx1"/>
                          </a:solidFill>
                        </a:rPr>
                        <a:t>База пользователей</a:t>
                      </a:r>
                      <a:endParaRPr lang="ru-RU" sz="32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251 000 </a:t>
                      </a:r>
                      <a:endParaRPr lang="ru-RU" sz="32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459117"/>
                  </a:ext>
                </a:extLst>
              </a:tr>
              <a:tr h="581356">
                <a:tc>
                  <a:txBody>
                    <a:bodyPr/>
                    <a:lstStyle/>
                    <a:p>
                      <a:r>
                        <a:rPr lang="ru-RU" sz="3200" dirty="0">
                          <a:solidFill>
                            <a:schemeClr val="tx1"/>
                          </a:solidFill>
                        </a:rPr>
                        <a:t>Просмотров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3200" dirty="0">
                          <a:solidFill>
                            <a:schemeClr val="tx1"/>
                          </a:solidFill>
                        </a:rPr>
                        <a:t>в месяц</a:t>
                      </a:r>
                      <a:endParaRPr lang="ru-RU" sz="32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dirty="0">
                          <a:solidFill>
                            <a:schemeClr val="tx1"/>
                          </a:solidFill>
                        </a:rPr>
                        <a:t>до </a:t>
                      </a:r>
                      <a:r>
                        <a:rPr lang="ru-RU" sz="3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</a:t>
                      </a:r>
                      <a:r>
                        <a:rPr lang="ru-RU" sz="3200" dirty="0">
                          <a:solidFill>
                            <a:schemeClr val="tx1"/>
                          </a:solidFill>
                        </a:rPr>
                        <a:t> млн</a:t>
                      </a:r>
                      <a:endParaRPr lang="ru-RU" sz="32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18437"/>
                  </a:ext>
                </a:extLst>
              </a:tr>
              <a:tr h="581356">
                <a:tc>
                  <a:txBody>
                    <a:bodyPr/>
                    <a:lstStyle/>
                    <a:p>
                      <a:r>
                        <a:rPr lang="ru-RU" sz="3200" dirty="0">
                          <a:solidFill>
                            <a:schemeClr val="tx1"/>
                          </a:solidFill>
                        </a:rPr>
                        <a:t>База замеров</a:t>
                      </a:r>
                      <a:endParaRPr lang="ru-RU" sz="32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31</a:t>
                      </a:r>
                      <a:r>
                        <a:rPr lang="ru-RU" sz="3200" dirty="0">
                          <a:solidFill>
                            <a:schemeClr val="tx1"/>
                          </a:solidFill>
                        </a:rPr>
                        <a:t> млн записей</a:t>
                      </a:r>
                      <a:endParaRPr lang="ru-RU" sz="32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109684"/>
                  </a:ext>
                </a:extLst>
              </a:tr>
              <a:tr h="581356">
                <a:tc>
                  <a:txBody>
                    <a:bodyPr/>
                    <a:lstStyle/>
                    <a:p>
                      <a:r>
                        <a:rPr lang="ru-RU" sz="3200" dirty="0">
                          <a:solidFill>
                            <a:schemeClr val="tx1"/>
                          </a:solidFill>
                        </a:rPr>
                        <a:t>База питания</a:t>
                      </a:r>
                      <a:endParaRPr lang="ru-RU" sz="32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b="1" dirty="0">
                          <a:solidFill>
                            <a:schemeClr val="accent1"/>
                          </a:solidFill>
                        </a:rPr>
                        <a:t>10</a:t>
                      </a:r>
                      <a:r>
                        <a:rPr lang="ru-RU" sz="3200" dirty="0">
                          <a:solidFill>
                            <a:schemeClr val="tx1"/>
                          </a:solidFill>
                        </a:rPr>
                        <a:t> млн записей</a:t>
                      </a:r>
                      <a:endParaRPr lang="ru-RU" sz="32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9193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b832d43489_0_12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900"/>
              <a:buFont typeface="Trebuchet MS"/>
              <a:buNone/>
            </a:pPr>
            <a:r>
              <a:rPr lang="ru-RU" b="1" dirty="0"/>
              <a:t>Тренды</a:t>
            </a:r>
            <a:endParaRPr dirty="0"/>
          </a:p>
        </p:txBody>
      </p:sp>
      <p:sp>
        <p:nvSpPr>
          <p:cNvPr id="303" name="Google Shape;303;gb832d43489_0_127"/>
          <p:cNvSpPr txBox="1">
            <a:spLocks noGrp="1"/>
          </p:cNvSpPr>
          <p:nvPr>
            <p:ph type="body" idx="2"/>
          </p:nvPr>
        </p:nvSpPr>
        <p:spPr>
          <a:xfrm>
            <a:off x="993325" y="2251875"/>
            <a:ext cx="17892300" cy="81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marR="5080" lvl="0" indent="0" algn="l" rtl="0">
              <a:lnSpc>
                <a:spcPct val="112400"/>
              </a:lnSpc>
              <a:spcBef>
                <a:spcPts val="1649"/>
              </a:spcBef>
              <a:spcAft>
                <a:spcPts val="0"/>
              </a:spcAft>
              <a:buNone/>
            </a:pPr>
            <a:endParaRPr sz="2800" dirty="0"/>
          </a:p>
          <a:p>
            <a:pPr marL="0" lvl="0" indent="0" algn="l" rtl="0">
              <a:spcBef>
                <a:spcPts val="1649"/>
              </a:spcBef>
              <a:spcAft>
                <a:spcPts val="0"/>
              </a:spcAft>
              <a:buSzPts val="1600"/>
              <a:buNone/>
            </a:pPr>
            <a:endParaRPr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81200151-9334-4F28-AC34-DC119D377E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806639"/>
              </p:ext>
            </p:extLst>
          </p:nvPr>
        </p:nvGraphicFramePr>
        <p:xfrm>
          <a:off x="2643188" y="1791811"/>
          <a:ext cx="15217369" cy="8429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0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900"/>
              <a:buFont typeface="Trebuchet MS"/>
              <a:buNone/>
            </a:pPr>
            <a:r>
              <a:rPr lang="ru-RU" b="1" dirty="0"/>
              <a:t>Планы развития</a:t>
            </a:r>
            <a:endParaRPr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D8F6251-1E05-45D3-9DF1-B16D60A7E7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8031262"/>
              </p:ext>
            </p:extLst>
          </p:nvPr>
        </p:nvGraphicFramePr>
        <p:xfrm>
          <a:off x="1391254" y="1551215"/>
          <a:ext cx="15149589" cy="9568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b832d43489_0_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10"/>
              <a:buFont typeface="Trebuchet MS"/>
              <a:buNone/>
            </a:pPr>
            <a:r>
              <a:rPr lang="ru-RU" sz="4642" b="1"/>
              <a:t>Интеллектуальная собственность</a:t>
            </a:r>
            <a:endParaRPr sz="4642"/>
          </a:p>
        </p:txBody>
      </p:sp>
      <p:sp>
        <p:nvSpPr>
          <p:cNvPr id="323" name="Google Shape;323;gb832d43489_0_9"/>
          <p:cNvSpPr txBox="1">
            <a:spLocks noGrp="1"/>
          </p:cNvSpPr>
          <p:nvPr>
            <p:ph type="body" idx="2"/>
          </p:nvPr>
        </p:nvSpPr>
        <p:spPr>
          <a:xfrm>
            <a:off x="1026213" y="2357124"/>
            <a:ext cx="16960500" cy="82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358775" lvl="0" indent="-342900" algn="l" rtl="0">
              <a:spcBef>
                <a:spcPts val="1649"/>
              </a:spcBef>
              <a:spcAft>
                <a:spcPts val="0"/>
              </a:spcAft>
              <a:buSzPts val="2240"/>
              <a:buChar char="❖"/>
            </a:pPr>
            <a:r>
              <a:rPr lang="ru-RU" sz="3200" dirty="0"/>
              <a:t>Свидетельство о государственной регистрации программы для ЭВМ</a:t>
            </a:r>
          </a:p>
          <a:p>
            <a:pPr marL="815975" lvl="1" indent="-342900">
              <a:buSzPts val="2240"/>
              <a:buChar char="❖"/>
            </a:pPr>
            <a:r>
              <a:rPr lang="ru-RU" sz="3200" b="1" dirty="0"/>
              <a:t>Программа формирования прогностической модели изменения параметров тела человека </a:t>
            </a:r>
            <a:r>
              <a:rPr lang="ru-RU" sz="3200" dirty="0"/>
              <a:t>(№ 2021614657 от 21.03.2021)</a:t>
            </a:r>
            <a:endParaRPr sz="3200" dirty="0"/>
          </a:p>
          <a:p>
            <a:pPr marL="15875" lvl="0" indent="0" algn="l" rtl="0">
              <a:spcBef>
                <a:spcPts val="1649"/>
              </a:spcBef>
              <a:spcAft>
                <a:spcPts val="0"/>
              </a:spcAft>
              <a:buNone/>
            </a:pPr>
            <a:endParaRPr lang="ru-RU" sz="3200" dirty="0"/>
          </a:p>
          <a:p>
            <a:pPr marL="15875" lvl="0" indent="0" algn="l" rtl="0">
              <a:spcBef>
                <a:spcPts val="1649"/>
              </a:spcBef>
              <a:spcAft>
                <a:spcPts val="0"/>
              </a:spcAft>
              <a:buSzPts val="1440"/>
              <a:buNone/>
            </a:pPr>
            <a:endParaRPr sz="35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57EFB3-BD10-4143-949B-4D087AAA2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4963" y="4568430"/>
            <a:ext cx="4652165" cy="6614242"/>
          </a:xfrm>
          <a:prstGeom prst="rect">
            <a:avLst/>
          </a:prstGeom>
          <a:effectLst>
            <a:glow rad="38100">
              <a:schemeClr val="accent1">
                <a:lumMod val="75000"/>
                <a:alpha val="40000"/>
              </a:schemeClr>
            </a:glo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830FAA-CBF6-4BB2-B31D-5195780F9474}"/>
              </a:ext>
            </a:extLst>
          </p:cNvPr>
          <p:cNvSpPr txBox="1"/>
          <p:nvPr/>
        </p:nvSpPr>
        <p:spPr>
          <a:xfrm>
            <a:off x="8654143" y="5657849"/>
            <a:ext cx="10189028" cy="2759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875" lvl="0" indent="0" algn="l" rtl="0">
              <a:spcBef>
                <a:spcPts val="1649"/>
              </a:spcBef>
              <a:spcAft>
                <a:spcPts val="0"/>
              </a:spcAft>
              <a:buNone/>
            </a:pPr>
            <a:endParaRPr lang="ru-RU" sz="3200" dirty="0"/>
          </a:p>
          <a:p>
            <a:pPr marL="358775" lvl="0" indent="-342900" algn="l" rtl="0">
              <a:spcBef>
                <a:spcPts val="1649"/>
              </a:spcBef>
              <a:spcAft>
                <a:spcPts val="0"/>
              </a:spcAft>
              <a:buSzPts val="2240"/>
              <a:buChar char="❖"/>
            </a:pPr>
            <a:r>
              <a:rPr lang="ru-RU" sz="3200" dirty="0"/>
              <a:t>Регистрация интеллектуальной собственности 2022</a:t>
            </a:r>
            <a:r>
              <a:rPr lang="ru-RU" sz="3200" dirty="0">
                <a:solidFill>
                  <a:schemeClr val="dk1"/>
                </a:solidFill>
              </a:rPr>
              <a:t> </a:t>
            </a:r>
            <a:r>
              <a:rPr lang="ru-RU" sz="3200" dirty="0"/>
              <a:t>г.:</a:t>
            </a:r>
          </a:p>
          <a:p>
            <a:pPr marL="815975" lvl="1" indent="-342900">
              <a:buSzPts val="2240"/>
              <a:buChar char="❖"/>
            </a:pPr>
            <a:r>
              <a:rPr lang="ru-RU" sz="3200" dirty="0"/>
              <a:t>программа для ЭВМ</a:t>
            </a:r>
          </a:p>
          <a:p>
            <a:pPr marL="815975" lvl="1" indent="-342900">
              <a:buSzPts val="2240"/>
              <a:buChar char="❖"/>
            </a:pPr>
            <a:r>
              <a:rPr lang="ru-RU" sz="3200" dirty="0"/>
              <a:t>база данных.</a:t>
            </a:r>
            <a:endParaRPr lang="ru-RU" sz="3200" dirty="0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1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900"/>
              <a:buFont typeface="Trebuchet MS"/>
              <a:buNone/>
            </a:pPr>
            <a:r>
              <a:rPr lang="ru-RU" b="1"/>
              <a:t>Команда</a:t>
            </a:r>
            <a:endParaRPr/>
          </a:p>
        </p:txBody>
      </p:sp>
      <p:pic>
        <p:nvPicPr>
          <p:cNvPr id="339" name="Google Shape;339;p41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 t="15432" b="15432"/>
          <a:stretch/>
        </p:blipFill>
        <p:spPr>
          <a:xfrm>
            <a:off x="1280370" y="2773343"/>
            <a:ext cx="2139950" cy="2141538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41"/>
          <p:cNvSpPr txBox="1">
            <a:spLocks noGrp="1"/>
          </p:cNvSpPr>
          <p:nvPr>
            <p:ph type="body" idx="4"/>
          </p:nvPr>
        </p:nvSpPr>
        <p:spPr>
          <a:xfrm>
            <a:off x="671045" y="5395893"/>
            <a:ext cx="3465141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ctr" rtl="0"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en-US" sz="2400" b="0" dirty="0">
                <a:solidFill>
                  <a:srgbClr val="0F7597"/>
                </a:solidFill>
              </a:rPr>
              <a:t>CEO </a:t>
            </a:r>
          </a:p>
          <a:p>
            <a:pPr marL="15875" lvl="0" indent="0" algn="ctr" rtl="0"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ru-RU" sz="2400" b="0" dirty="0">
                <a:solidFill>
                  <a:srgbClr val="0F7597"/>
                </a:solidFill>
              </a:rPr>
              <a:t>Алексей Гурин</a:t>
            </a:r>
            <a:endParaRPr dirty="0"/>
          </a:p>
          <a:p>
            <a:pPr marL="15875" lvl="0" indent="0" algn="l" rtl="0">
              <a:spcBef>
                <a:spcPts val="1649"/>
              </a:spcBef>
              <a:spcAft>
                <a:spcPts val="0"/>
              </a:spcAft>
              <a:buSzPts val="2240"/>
              <a:buNone/>
            </a:pPr>
            <a:endParaRPr dirty="0"/>
          </a:p>
        </p:txBody>
      </p:sp>
      <p:sp>
        <p:nvSpPr>
          <p:cNvPr id="341" name="Google Shape;341;p41"/>
          <p:cNvSpPr txBox="1">
            <a:spLocks noGrp="1"/>
          </p:cNvSpPr>
          <p:nvPr>
            <p:ph type="body" idx="5"/>
          </p:nvPr>
        </p:nvSpPr>
        <p:spPr>
          <a:xfrm>
            <a:off x="5755001" y="6306982"/>
            <a:ext cx="3696336" cy="3050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rtl="0"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ru-RU" sz="2400" dirty="0"/>
              <a:t>Мобильные технологии</a:t>
            </a:r>
          </a:p>
          <a:p>
            <a:pPr marL="15875" lvl="0" indent="0" algn="ctr" rtl="0">
              <a:spcBef>
                <a:spcPts val="0"/>
              </a:spcBef>
              <a:spcAft>
                <a:spcPts val="0"/>
              </a:spcAft>
              <a:buSzPts val="1920"/>
              <a:buNone/>
            </a:pPr>
            <a:endParaRPr lang="ru-RU" sz="2400" dirty="0"/>
          </a:p>
          <a:p>
            <a:pPr marL="15875" lvl="0" indent="0" rtl="0"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ru-RU" sz="2400" dirty="0"/>
              <a:t>Специалист системного анализа и контроля</a:t>
            </a:r>
            <a:endParaRPr sz="2400" dirty="0"/>
          </a:p>
          <a:p>
            <a:pPr marL="15875" lvl="0" indent="0" algn="l" rtl="0">
              <a:spcBef>
                <a:spcPts val="1649"/>
              </a:spcBef>
              <a:spcAft>
                <a:spcPts val="0"/>
              </a:spcAft>
              <a:buSzPts val="1920"/>
              <a:buNone/>
            </a:pPr>
            <a:r>
              <a:rPr lang="ru-RU" sz="2400" dirty="0" err="1"/>
              <a:t>ASP.Net</a:t>
            </a:r>
            <a:r>
              <a:rPr lang="ru-RU" sz="2400" dirty="0"/>
              <a:t> MVC, MS SQL Server, VBA + MS Office</a:t>
            </a:r>
          </a:p>
          <a:p>
            <a:pPr marL="15875" lvl="0" indent="0" algn="l" rtl="0">
              <a:spcBef>
                <a:spcPts val="1649"/>
              </a:spcBef>
              <a:spcAft>
                <a:spcPts val="0"/>
              </a:spcAft>
              <a:buSzPts val="1920"/>
              <a:buNone/>
            </a:pPr>
            <a:r>
              <a:rPr lang="ru-RU" sz="2400" dirty="0"/>
              <a:t>Управление проектами</a:t>
            </a:r>
            <a:endParaRPr sz="2400" dirty="0"/>
          </a:p>
          <a:p>
            <a:pPr marL="15875" lvl="0" indent="0" algn="l" rtl="0">
              <a:spcBef>
                <a:spcPts val="1649"/>
              </a:spcBef>
              <a:spcAft>
                <a:spcPts val="0"/>
              </a:spcAft>
              <a:buSzPts val="1600"/>
              <a:buNone/>
            </a:pPr>
            <a:endParaRPr sz="24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875" lvl="0" indent="0" algn="l" rtl="0">
              <a:spcBef>
                <a:spcPts val="1649"/>
              </a:spcBef>
              <a:spcAft>
                <a:spcPts val="0"/>
              </a:spcAft>
              <a:buSzPts val="1600"/>
              <a:buNone/>
            </a:pPr>
            <a:endParaRPr sz="2400" dirty="0"/>
          </a:p>
        </p:txBody>
      </p:sp>
      <p:pic>
        <p:nvPicPr>
          <p:cNvPr id="342" name="Google Shape;342;p41"/>
          <p:cNvPicPr preferRelativeResize="0">
            <a:picLocks noGrp="1"/>
          </p:cNvPicPr>
          <p:nvPr>
            <p:ph type="pic" idx="6"/>
          </p:nvPr>
        </p:nvPicPr>
        <p:blipFill rotWithShape="1">
          <a:blip r:embed="rId4">
            <a:alphaModFix/>
          </a:blip>
          <a:srcRect t="16248" b="16249"/>
          <a:stretch/>
        </p:blipFill>
        <p:spPr>
          <a:xfrm>
            <a:off x="6258092" y="2773343"/>
            <a:ext cx="2139950" cy="2141538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41"/>
          <p:cNvSpPr txBox="1">
            <a:spLocks noGrp="1"/>
          </p:cNvSpPr>
          <p:nvPr>
            <p:ph type="body" idx="7"/>
          </p:nvPr>
        </p:nvSpPr>
        <p:spPr>
          <a:xfrm>
            <a:off x="5638725" y="5445382"/>
            <a:ext cx="3696336" cy="1071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ctr" rtl="0"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en-US" sz="2400" b="0" dirty="0">
                <a:solidFill>
                  <a:srgbClr val="0F7597"/>
                </a:solidFill>
              </a:rPr>
              <a:t>CTO</a:t>
            </a:r>
            <a:endParaRPr lang="ru-RU" sz="2400" b="0" dirty="0">
              <a:solidFill>
                <a:srgbClr val="0F7597"/>
              </a:solidFill>
            </a:endParaRPr>
          </a:p>
          <a:p>
            <a:pPr marL="15875" lvl="0" indent="0" algn="ctr" rtl="0"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ru-RU" sz="2400" b="0" dirty="0">
                <a:solidFill>
                  <a:srgbClr val="0F7597"/>
                </a:solidFill>
              </a:rPr>
              <a:t>Андрей </a:t>
            </a:r>
            <a:r>
              <a:rPr lang="ru-RU" sz="2400" b="0" dirty="0" err="1">
                <a:solidFill>
                  <a:srgbClr val="0F7597"/>
                </a:solidFill>
              </a:rPr>
              <a:t>Дершевич</a:t>
            </a:r>
            <a:endParaRPr dirty="0"/>
          </a:p>
        </p:txBody>
      </p:sp>
      <p:sp>
        <p:nvSpPr>
          <p:cNvPr id="344" name="Google Shape;344;p41"/>
          <p:cNvSpPr txBox="1">
            <a:spLocks noGrp="1"/>
          </p:cNvSpPr>
          <p:nvPr>
            <p:ph type="body" idx="8"/>
          </p:nvPr>
        </p:nvSpPr>
        <p:spPr>
          <a:xfrm>
            <a:off x="10596305" y="6290349"/>
            <a:ext cx="4044266" cy="2896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ru-RU" sz="2400" dirty="0"/>
              <a:t>Стратегический операционный менеджмент</a:t>
            </a:r>
            <a:endParaRPr sz="2400" dirty="0"/>
          </a:p>
          <a:p>
            <a:pPr marL="15875" lvl="0" indent="0" algn="l" rtl="0">
              <a:spcBef>
                <a:spcPts val="1649"/>
              </a:spcBef>
              <a:spcAft>
                <a:spcPts val="0"/>
              </a:spcAft>
              <a:buSzPts val="1920"/>
              <a:buNone/>
            </a:pPr>
            <a:r>
              <a:rPr lang="ru-RU" sz="2400" dirty="0"/>
              <a:t>Маркетинг и продажи</a:t>
            </a:r>
            <a:r>
              <a:rPr lang="en-US" sz="2400" dirty="0"/>
              <a:t>,</a:t>
            </a:r>
            <a:r>
              <a:rPr lang="ru-RU" sz="2400" dirty="0"/>
              <a:t> </a:t>
            </a:r>
            <a:r>
              <a:rPr lang="en-US" sz="2400" dirty="0"/>
              <a:t>SMM</a:t>
            </a:r>
          </a:p>
          <a:p>
            <a:pPr marL="15875" lvl="0" indent="0" algn="l" rtl="0">
              <a:spcBef>
                <a:spcPts val="1649"/>
              </a:spcBef>
              <a:spcAft>
                <a:spcPts val="0"/>
              </a:spcAft>
              <a:buSzPts val="1920"/>
              <a:buNone/>
            </a:pPr>
            <a:r>
              <a:rPr lang="ru-RU" sz="2400" dirty="0"/>
              <a:t>Коммуникации с партнерами</a:t>
            </a:r>
          </a:p>
          <a:p>
            <a:pPr marL="15875" lvl="0" indent="0" algn="l" rtl="0">
              <a:spcBef>
                <a:spcPts val="1649"/>
              </a:spcBef>
              <a:spcAft>
                <a:spcPts val="0"/>
              </a:spcAft>
              <a:buSzPts val="1920"/>
              <a:buNone/>
            </a:pPr>
            <a:r>
              <a:rPr lang="ru-RU" sz="2400" dirty="0"/>
              <a:t>Мониторинг рынка</a:t>
            </a:r>
          </a:p>
          <a:p>
            <a:pPr marL="15875" lvl="0" indent="0" algn="l" rtl="0">
              <a:spcBef>
                <a:spcPts val="1649"/>
              </a:spcBef>
              <a:spcAft>
                <a:spcPts val="0"/>
              </a:spcAft>
              <a:buSzPts val="1920"/>
              <a:buNone/>
            </a:pPr>
            <a:endParaRPr sz="2400" dirty="0"/>
          </a:p>
        </p:txBody>
      </p:sp>
      <p:pic>
        <p:nvPicPr>
          <p:cNvPr id="345" name="Google Shape;345;p41"/>
          <p:cNvPicPr preferRelativeResize="0">
            <a:picLocks noGrp="1"/>
          </p:cNvPicPr>
          <p:nvPr>
            <p:ph type="pic" idx="9"/>
          </p:nvPr>
        </p:nvPicPr>
        <p:blipFill rotWithShape="1">
          <a:blip r:embed="rId5">
            <a:alphaModFix/>
          </a:blip>
          <a:srcRect t="12472" b="12471"/>
          <a:stretch/>
        </p:blipFill>
        <p:spPr>
          <a:xfrm>
            <a:off x="11235813" y="2773343"/>
            <a:ext cx="2139950" cy="2141538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41"/>
          <p:cNvSpPr txBox="1">
            <a:spLocks noGrp="1"/>
          </p:cNvSpPr>
          <p:nvPr>
            <p:ph type="body" idx="13"/>
          </p:nvPr>
        </p:nvSpPr>
        <p:spPr>
          <a:xfrm>
            <a:off x="10837601" y="5445382"/>
            <a:ext cx="3465140" cy="894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875" lvl="0" indent="0" algn="ctr" rtl="0"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en-US" sz="2400" b="0" dirty="0">
                <a:solidFill>
                  <a:srgbClr val="0F7597"/>
                </a:solidFill>
              </a:rPr>
              <a:t>CMO</a:t>
            </a:r>
          </a:p>
          <a:p>
            <a:pPr marL="15875" lvl="0" indent="0" algn="ctr" rtl="0"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ru-RU" sz="2400" b="0" dirty="0">
                <a:solidFill>
                  <a:srgbClr val="0F7597"/>
                </a:solidFill>
              </a:rPr>
              <a:t>Анна Морозова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910C20-4230-4B4C-B7E3-8B055CF0F2A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983" t="10167" r="11991" b="15753"/>
          <a:stretch/>
        </p:blipFill>
        <p:spPr>
          <a:xfrm>
            <a:off x="16113399" y="2773342"/>
            <a:ext cx="2139950" cy="2141538"/>
          </a:xfrm>
          <a:prstGeom prst="rect">
            <a:avLst/>
          </a:prstGeom>
        </p:spPr>
      </p:pic>
      <p:sp>
        <p:nvSpPr>
          <p:cNvPr id="19" name="Google Shape;340;p41">
            <a:extLst>
              <a:ext uri="{FF2B5EF4-FFF2-40B4-BE49-F238E27FC236}">
                <a16:creationId xmlns:a16="http://schemas.microsoft.com/office/drawing/2014/main" id="{146DA143-ADBD-4BBD-8F4D-8674D715D906}"/>
              </a:ext>
            </a:extLst>
          </p:cNvPr>
          <p:cNvSpPr txBox="1">
            <a:spLocks/>
          </p:cNvSpPr>
          <p:nvPr/>
        </p:nvSpPr>
        <p:spPr>
          <a:xfrm>
            <a:off x="15785539" y="5428748"/>
            <a:ext cx="2795669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  <a:defRPr sz="28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2638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0039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230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0039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0039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0039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20039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20040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20040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15875" indent="0" algn="ctr">
              <a:spcBef>
                <a:spcPts val="0"/>
              </a:spcBef>
              <a:buSzPts val="1920"/>
            </a:pPr>
            <a:r>
              <a:rPr lang="ru-RU" sz="2400" b="0">
                <a:solidFill>
                  <a:srgbClr val="0F7597"/>
                </a:solidFill>
              </a:rPr>
              <a:t>Ведущий инженер</a:t>
            </a:r>
            <a:endParaRPr lang="en-US" sz="2400" b="0" dirty="0">
              <a:solidFill>
                <a:srgbClr val="0F7597"/>
              </a:solidFill>
            </a:endParaRPr>
          </a:p>
          <a:p>
            <a:pPr marL="15875" indent="0" algn="ctr">
              <a:spcBef>
                <a:spcPts val="0"/>
              </a:spcBef>
              <a:buSzPts val="1920"/>
            </a:pPr>
            <a:r>
              <a:rPr lang="ru-RU" sz="2400" b="0" dirty="0">
                <a:solidFill>
                  <a:srgbClr val="0F7597"/>
                </a:solidFill>
              </a:rPr>
              <a:t>Ольга </a:t>
            </a:r>
            <a:r>
              <a:rPr lang="ru-RU" sz="2400" b="0" dirty="0" err="1">
                <a:solidFill>
                  <a:srgbClr val="0F7597"/>
                </a:solidFill>
              </a:rPr>
              <a:t>Корякова</a:t>
            </a:r>
            <a:endParaRPr lang="ru-RU" dirty="0"/>
          </a:p>
          <a:p>
            <a:pPr marL="15875" indent="0"/>
            <a:endParaRPr lang="ru-RU" dirty="0"/>
          </a:p>
        </p:txBody>
      </p:sp>
      <p:sp>
        <p:nvSpPr>
          <p:cNvPr id="20" name="Google Shape;344;p41">
            <a:extLst>
              <a:ext uri="{FF2B5EF4-FFF2-40B4-BE49-F238E27FC236}">
                <a16:creationId xmlns:a16="http://schemas.microsoft.com/office/drawing/2014/main" id="{32FC86D8-9FDB-4D1E-AB1F-7BEDFAD27EA7}"/>
              </a:ext>
            </a:extLst>
          </p:cNvPr>
          <p:cNvSpPr txBox="1">
            <a:spLocks/>
          </p:cNvSpPr>
          <p:nvPr/>
        </p:nvSpPr>
        <p:spPr>
          <a:xfrm>
            <a:off x="15943660" y="6290349"/>
            <a:ext cx="3161974" cy="3050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2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2638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0039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230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0039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0039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0039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20039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20040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20040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15875" indent="0">
              <a:spcBef>
                <a:spcPts val="0"/>
              </a:spcBef>
              <a:buSzPts val="1920"/>
            </a:pPr>
            <a:r>
              <a:rPr lang="en-US" sz="2400" dirty="0"/>
              <a:t>Data science</a:t>
            </a:r>
            <a:r>
              <a:rPr lang="ru-RU" sz="2400" dirty="0"/>
              <a:t>, </a:t>
            </a:r>
            <a:r>
              <a:rPr lang="en-US" sz="2400" dirty="0"/>
              <a:t>SEO</a:t>
            </a:r>
            <a:r>
              <a:rPr lang="ru-RU" sz="2400" dirty="0"/>
              <a:t>,</a:t>
            </a:r>
          </a:p>
          <a:p>
            <a:pPr marL="15875" indent="0">
              <a:spcBef>
                <a:spcPts val="0"/>
              </a:spcBef>
              <a:buSzPts val="1920"/>
            </a:pPr>
            <a:r>
              <a:rPr lang="ru-RU" sz="2400" dirty="0"/>
              <a:t>Разработка ПО</a:t>
            </a:r>
            <a:endParaRPr lang="ru-RU" dirty="0"/>
          </a:p>
          <a:p>
            <a:pPr marL="15875" indent="0">
              <a:buSzPts val="1920"/>
            </a:pPr>
            <a:r>
              <a:rPr lang="ru-RU" sz="2400" dirty="0"/>
              <a:t>18 лет руководства и разработки ПО в международных компаниях</a:t>
            </a:r>
          </a:p>
          <a:p>
            <a:pPr marL="15875" indent="0">
              <a:buSzPts val="1920"/>
            </a:pPr>
            <a:r>
              <a:rPr lang="ru-RU" sz="2400" dirty="0"/>
              <a:t>С 2013 года </a:t>
            </a:r>
            <a:r>
              <a:rPr lang="en-US" sz="2400" dirty="0"/>
              <a:t>product owner beregifiguru.ru</a:t>
            </a:r>
            <a:endParaRPr lang="ru-RU" dirty="0"/>
          </a:p>
        </p:txBody>
      </p:sp>
      <p:sp>
        <p:nvSpPr>
          <p:cNvPr id="15" name="Google Shape;344;p41">
            <a:extLst>
              <a:ext uri="{FF2B5EF4-FFF2-40B4-BE49-F238E27FC236}">
                <a16:creationId xmlns:a16="http://schemas.microsoft.com/office/drawing/2014/main" id="{8C3F9636-60CB-4D61-B262-159260288421}"/>
              </a:ext>
            </a:extLst>
          </p:cNvPr>
          <p:cNvSpPr txBox="1">
            <a:spLocks/>
          </p:cNvSpPr>
          <p:nvPr/>
        </p:nvSpPr>
        <p:spPr>
          <a:xfrm>
            <a:off x="1178067" y="6290349"/>
            <a:ext cx="3919996" cy="3050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2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2638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0039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230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0039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0039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0039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20039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20040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20040" algn="l" rtl="0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979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15875" indent="0">
              <a:spcBef>
                <a:spcPts val="0"/>
              </a:spcBef>
              <a:buSzPts val="1920"/>
            </a:pPr>
            <a:r>
              <a:rPr lang="en-US" sz="2400" dirty="0"/>
              <a:t>Front-end, </a:t>
            </a:r>
            <a:r>
              <a:rPr lang="ru-RU" sz="2400" dirty="0"/>
              <a:t>администрирование</a:t>
            </a:r>
          </a:p>
          <a:p>
            <a:pPr marL="15875" indent="0">
              <a:spcBef>
                <a:spcPts val="0"/>
              </a:spcBef>
              <a:buSzPts val="1920"/>
            </a:pPr>
            <a:endParaRPr lang="ru-RU" sz="2400" dirty="0"/>
          </a:p>
          <a:p>
            <a:pPr marL="15875" indent="0">
              <a:spcBef>
                <a:spcPts val="0"/>
              </a:spcBef>
              <a:buSzPts val="1920"/>
            </a:pPr>
            <a:r>
              <a:rPr lang="ru-RU" sz="2400" dirty="0"/>
              <a:t>Н</a:t>
            </a:r>
            <a:r>
              <a:rPr lang="en-US" sz="2400" dirty="0" err="1"/>
              <a:t>tml</a:t>
            </a:r>
            <a:r>
              <a:rPr lang="en-US" sz="2400" dirty="0"/>
              <a:t>, CSS, </a:t>
            </a:r>
            <a:r>
              <a:rPr lang="en-US" sz="2400" dirty="0" err="1"/>
              <a:t>.Net</a:t>
            </a:r>
            <a:r>
              <a:rPr lang="en-US" sz="2400" dirty="0"/>
              <a:t> Core, </a:t>
            </a:r>
            <a:r>
              <a:rPr lang="ru-RU" sz="2400" dirty="0"/>
              <a:t>языки </a:t>
            </a:r>
            <a:r>
              <a:rPr lang="en-US" sz="2400" dirty="0"/>
              <a:t>Java,</a:t>
            </a:r>
            <a:r>
              <a:rPr lang="ru-RU" sz="2400" dirty="0"/>
              <a:t> </a:t>
            </a:r>
            <a:r>
              <a:rPr lang="en-US" sz="2400" dirty="0"/>
              <a:t>JavaScript,</a:t>
            </a:r>
            <a:r>
              <a:rPr lang="ru-RU" sz="2400" dirty="0"/>
              <a:t> </a:t>
            </a:r>
            <a:r>
              <a:rPr lang="en-US" sz="2400" dirty="0" err="1"/>
              <a:t>bash,VBScript</a:t>
            </a:r>
            <a:r>
              <a:rPr lang="en-US" sz="2400" dirty="0"/>
              <a:t> </a:t>
            </a:r>
            <a:endParaRPr lang="ru-RU" sz="2400" dirty="0"/>
          </a:p>
          <a:p>
            <a:pPr marL="15875" indent="0">
              <a:spcBef>
                <a:spcPts val="0"/>
              </a:spcBef>
              <a:buSzPts val="1920"/>
            </a:pPr>
            <a:endParaRPr lang="en-US" sz="2400" dirty="0"/>
          </a:p>
          <a:p>
            <a:pPr marL="15875" indent="0">
              <a:spcBef>
                <a:spcPts val="0"/>
              </a:spcBef>
              <a:buSzPts val="1920"/>
            </a:pPr>
            <a:r>
              <a:rPr lang="ru-RU" sz="2400" dirty="0"/>
              <a:t>Руководитель группы системного администрирования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3"/>
          <p:cNvSpPr txBox="1"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Trebuchet MS"/>
              <a:buNone/>
            </a:pPr>
            <a:r>
              <a:rPr lang="ru-RU" b="1" dirty="0"/>
              <a:t>Контакты</a:t>
            </a:r>
            <a:endParaRPr dirty="0"/>
          </a:p>
        </p:txBody>
      </p:sp>
      <p:sp>
        <p:nvSpPr>
          <p:cNvPr id="353" name="Google Shape;353;p43"/>
          <p:cNvSpPr txBox="1"/>
          <p:nvPr/>
        </p:nvSpPr>
        <p:spPr>
          <a:xfrm>
            <a:off x="906463" y="7442398"/>
            <a:ext cx="9733829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	</a:t>
            </a:r>
            <a:endParaRPr lang="en-US" sz="2800" dirty="0"/>
          </a:p>
          <a:p>
            <a:pPr marL="0" marR="0" lvl="0" indent="0" algn="l" rtl="0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Телефон		+7 (911) 749-57-36 Анна</a:t>
            </a:r>
          </a:p>
          <a:p>
            <a:pPr marL="0" marR="0" lvl="0" indent="0" algn="l" rtl="0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			</a:t>
            </a:r>
            <a:endParaRPr sz="28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Email			</a:t>
            </a:r>
            <a:r>
              <a:rPr lang="ru-RU" sz="28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aifitmanager@gmail.com</a:t>
            </a:r>
            <a:endParaRPr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EB24798-7B09-4E9D-BB05-C301F2BAA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0292" y="1926771"/>
            <a:ext cx="7713546" cy="91548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840</Words>
  <Application>Microsoft Office PowerPoint</Application>
  <PresentationFormat>Custom</PresentationFormat>
  <Paragraphs>257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Noto Sans Symbols</vt:lpstr>
      <vt:lpstr>Roboto Condensed</vt:lpstr>
      <vt:lpstr>Trebuchet MS</vt:lpstr>
      <vt:lpstr>Wingdings</vt:lpstr>
      <vt:lpstr>Аспект</vt:lpstr>
      <vt:lpstr>Персональная система рекомендаций для достижения ЗОЖ</vt:lpstr>
      <vt:lpstr>Проблема</vt:lpstr>
      <vt:lpstr>Решение</vt:lpstr>
      <vt:lpstr>Конкуренты</vt:lpstr>
      <vt:lpstr>Рынок</vt:lpstr>
      <vt:lpstr>Бизнес-модель</vt:lpstr>
      <vt:lpstr>Текущие результаты</vt:lpstr>
      <vt:lpstr>Тренды</vt:lpstr>
      <vt:lpstr>Планы развития</vt:lpstr>
      <vt:lpstr>Интеллектуальная собственность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Платформа для приобщения к ЗОЖ и его соблюдению с помощью ИИ</dc:title>
  <dc:creator>Корякова Ольга Сергеевна</dc:creator>
  <cp:lastModifiedBy>Olga Koryakova</cp:lastModifiedBy>
  <cp:revision>111</cp:revision>
  <dcterms:created xsi:type="dcterms:W3CDTF">2021-03-01T12:07:13Z</dcterms:created>
  <dcterms:modified xsi:type="dcterms:W3CDTF">2021-09-16T17:28:29Z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