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63" r:id="rId5"/>
    <p:sldId id="262" r:id="rId6"/>
  </p:sldIdLst>
  <p:sldSz cx="20104100" cy="11309350"/>
  <p:notesSz cx="20104100" cy="11309350"/>
  <p:defaultTextStyle>
    <a:defPPr>
      <a:defRPr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0A15C55-8517-42AA-B614-E9B94910E393}"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  <a:fill>
          <a:solidFill>
            <a:schemeClr val="accent4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2D5ABB26-0587-4C30-8999-92F81FD0307C}" styleName="No Style, No Grid">
    <a:wholeTbl>
      <a:tcTxStyle>
        <a:fontRef idx="minor">
          <a:srgbClr val="000000"/>
        </a:fontRef>
        <a:schemeClr val="tx1"/>
      </a:tcTxStyle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noFill/>
            </a:ln>
          </a:top>
          <a:bottom>
            <a:ln w="12700">
              <a:noFill/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  <a:fill>
          <a:noFill/>
        </a:fill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/>
      </a:tcStyle>
    </a:lastCol>
    <a:firstCol>
      <a:tcStyle>
        <a:tcBdr/>
      </a:tcStyle>
    </a:firstCol>
    <a:lastRow>
      <a:tcStyle>
        <a:tcBdr/>
      </a:tcStyle>
    </a:lastRow>
    <a:seCell>
      <a:tcStyle>
        <a:tcBdr/>
      </a:tcStyle>
    </a:seCell>
    <a:swCell>
      <a:tcStyle>
        <a:tcBdr/>
      </a:tcStyle>
    </a:swCell>
    <a:firstRow>
      <a:tcStyle>
        <a:tcBdr/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610" y="43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Мой Дом" userId="2c54ae877b722c41" providerId="LiveId" clId="{69018A33-B0A0-417D-877A-57C3BE04F017}"/>
    <pc:docChg chg="custSel addSld delSld modSld">
      <pc:chgData name="Мой Дом" userId="2c54ae877b722c41" providerId="LiveId" clId="{69018A33-B0A0-417D-877A-57C3BE04F017}" dt="2026-04-07T04:29:20.306" v="58" actId="14100"/>
      <pc:docMkLst>
        <pc:docMk/>
      </pc:docMkLst>
      <pc:sldChg chg="modSp mod">
        <pc:chgData name="Мой Дом" userId="2c54ae877b722c41" providerId="LiveId" clId="{69018A33-B0A0-417D-877A-57C3BE04F017}" dt="2026-04-07T04:28:20.623" v="15" actId="20577"/>
        <pc:sldMkLst>
          <pc:docMk/>
          <pc:sldMk cId="0" sldId="257"/>
        </pc:sldMkLst>
        <pc:spChg chg="mod">
          <ac:chgData name="Мой Дом" userId="2c54ae877b722c41" providerId="LiveId" clId="{69018A33-B0A0-417D-877A-57C3BE04F017}" dt="2026-04-07T04:28:20.623" v="15" actId="20577"/>
          <ac:spMkLst>
            <pc:docMk/>
            <pc:sldMk cId="0" sldId="257"/>
            <ac:spMk id="50" creationId="{00000000-0000-0000-0000-000000000000}"/>
          </ac:spMkLst>
        </pc:spChg>
      </pc:sldChg>
      <pc:sldChg chg="modSp mod">
        <pc:chgData name="Мой Дом" userId="2c54ae877b722c41" providerId="LiveId" clId="{69018A33-B0A0-417D-877A-57C3BE04F017}" dt="2026-04-07T04:27:49.174" v="9" actId="6549"/>
        <pc:sldMkLst>
          <pc:docMk/>
          <pc:sldMk cId="0" sldId="258"/>
        </pc:sldMkLst>
        <pc:spChg chg="mod">
          <ac:chgData name="Мой Дом" userId="2c54ae877b722c41" providerId="LiveId" clId="{69018A33-B0A0-417D-877A-57C3BE04F017}" dt="2026-04-07T04:27:49.174" v="9" actId="6549"/>
          <ac:spMkLst>
            <pc:docMk/>
            <pc:sldMk cId="0" sldId="258"/>
            <ac:spMk id="47" creationId="{00000000-0000-0000-0000-000000000000}"/>
          </ac:spMkLst>
        </pc:spChg>
      </pc:sldChg>
      <pc:sldChg chg="del">
        <pc:chgData name="Мой Дом" userId="2c54ae877b722c41" providerId="LiveId" clId="{69018A33-B0A0-417D-877A-57C3BE04F017}" dt="2026-04-07T04:27:11.097" v="0" actId="47"/>
        <pc:sldMkLst>
          <pc:docMk/>
          <pc:sldMk cId="0" sldId="260"/>
        </pc:sldMkLst>
      </pc:sldChg>
      <pc:sldChg chg="del">
        <pc:chgData name="Мой Дом" userId="2c54ae877b722c41" providerId="LiveId" clId="{69018A33-B0A0-417D-877A-57C3BE04F017}" dt="2026-04-07T04:27:14.493" v="1" actId="47"/>
        <pc:sldMkLst>
          <pc:docMk/>
          <pc:sldMk cId="0" sldId="261"/>
        </pc:sldMkLst>
      </pc:sldChg>
      <pc:sldChg chg="modSp mod">
        <pc:chgData name="Мой Дом" userId="2c54ae877b722c41" providerId="LiveId" clId="{69018A33-B0A0-417D-877A-57C3BE04F017}" dt="2026-04-07T04:28:33.004" v="17" actId="20577"/>
        <pc:sldMkLst>
          <pc:docMk/>
          <pc:sldMk cId="0" sldId="262"/>
        </pc:sldMkLst>
        <pc:spChg chg="mod">
          <ac:chgData name="Мой Дом" userId="2c54ae877b722c41" providerId="LiveId" clId="{69018A33-B0A0-417D-877A-57C3BE04F017}" dt="2026-04-07T04:28:25.694" v="16" actId="20577"/>
          <ac:spMkLst>
            <pc:docMk/>
            <pc:sldMk cId="0" sldId="262"/>
            <ac:spMk id="20" creationId="{00000000-0000-0000-0000-000000000000}"/>
          </ac:spMkLst>
        </pc:spChg>
        <pc:spChg chg="mod">
          <ac:chgData name="Мой Дом" userId="2c54ae877b722c41" providerId="LiveId" clId="{69018A33-B0A0-417D-877A-57C3BE04F017}" dt="2026-04-07T04:28:33.004" v="17" actId="20577"/>
          <ac:spMkLst>
            <pc:docMk/>
            <pc:sldMk cId="0" sldId="262"/>
            <ac:spMk id="21" creationId="{00000000-0000-0000-0000-000000000000}"/>
          </ac:spMkLst>
        </pc:spChg>
      </pc:sldChg>
      <pc:sldChg chg="delSp modSp add del mod">
        <pc:chgData name="Мой Дом" userId="2c54ae877b722c41" providerId="LiveId" clId="{69018A33-B0A0-417D-877A-57C3BE04F017}" dt="2026-04-07T04:29:20.306" v="58" actId="14100"/>
        <pc:sldMkLst>
          <pc:docMk/>
          <pc:sldMk cId="3102043178" sldId="263"/>
        </pc:sldMkLst>
        <pc:spChg chg="mod">
          <ac:chgData name="Мой Дом" userId="2c54ae877b722c41" providerId="LiveId" clId="{69018A33-B0A0-417D-877A-57C3BE04F017}" dt="2026-04-07T04:29:20.306" v="58" actId="14100"/>
          <ac:spMkLst>
            <pc:docMk/>
            <pc:sldMk cId="3102043178" sldId="263"/>
            <ac:spMk id="2" creationId="{00000000-0000-0000-0000-000000000000}"/>
          </ac:spMkLst>
        </pc:spChg>
        <pc:spChg chg="del">
          <ac:chgData name="Мой Дом" userId="2c54ae877b722c41" providerId="LiveId" clId="{69018A33-B0A0-417D-877A-57C3BE04F017}" dt="2026-04-07T04:28:49.582" v="19" actId="478"/>
          <ac:spMkLst>
            <pc:docMk/>
            <pc:sldMk cId="3102043178" sldId="263"/>
            <ac:spMk id="3" creationId="{00000000-0000-0000-0000-000000000000}"/>
          </ac:spMkLst>
        </pc:spChg>
        <pc:spChg chg="del">
          <ac:chgData name="Мой Дом" userId="2c54ae877b722c41" providerId="LiveId" clId="{69018A33-B0A0-417D-877A-57C3BE04F017}" dt="2026-04-07T04:28:49.582" v="19" actId="478"/>
          <ac:spMkLst>
            <pc:docMk/>
            <pc:sldMk cId="3102043178" sldId="263"/>
            <ac:spMk id="4" creationId="{00000000-0000-0000-0000-000000000000}"/>
          </ac:spMkLst>
        </pc:spChg>
        <pc:spChg chg="del">
          <ac:chgData name="Мой Дом" userId="2c54ae877b722c41" providerId="LiveId" clId="{69018A33-B0A0-417D-877A-57C3BE04F017}" dt="2026-04-07T04:28:54.035" v="20" actId="478"/>
          <ac:spMkLst>
            <pc:docMk/>
            <pc:sldMk cId="3102043178" sldId="263"/>
            <ac:spMk id="47" creationId="{00000000-0000-0000-0000-000000000000}"/>
          </ac:spMkLst>
        </pc:spChg>
        <pc:picChg chg="del">
          <ac:chgData name="Мой Дом" userId="2c54ae877b722c41" providerId="LiveId" clId="{69018A33-B0A0-417D-877A-57C3BE04F017}" dt="2026-04-07T04:28:49.582" v="19" actId="478"/>
          <ac:picMkLst>
            <pc:docMk/>
            <pc:sldMk cId="3102043178" sldId="263"/>
            <ac:picMk id="51" creationId="{00000000-0000-0000-0000-000000000000}"/>
          </ac:picMkLst>
        </pc:picChg>
      </pc:sldChg>
      <pc:sldChg chg="del">
        <pc:chgData name="Мой Дом" userId="2c54ae877b722c41" providerId="LiveId" clId="{69018A33-B0A0-417D-877A-57C3BE04F017}" dt="2026-04-07T04:27:18.464" v="4" actId="47"/>
        <pc:sldMkLst>
          <pc:docMk/>
          <pc:sldMk cId="0" sldId="266"/>
        </pc:sldMkLst>
      </pc:sldChg>
      <pc:sldChg chg="del">
        <pc:chgData name="Мой Дом" userId="2c54ae877b722c41" providerId="LiveId" clId="{69018A33-B0A0-417D-877A-57C3BE04F017}" dt="2026-04-07T04:27:19.919" v="5" actId="47"/>
        <pc:sldMkLst>
          <pc:docMk/>
          <pc:sldMk cId="0" sldId="267"/>
        </pc:sldMkLst>
      </pc:sldChg>
      <pc:sldChg chg="del">
        <pc:chgData name="Мой Дом" userId="2c54ae877b722c41" providerId="LiveId" clId="{69018A33-B0A0-417D-877A-57C3BE04F017}" dt="2026-04-07T04:27:17.515" v="3" actId="47"/>
        <pc:sldMkLst>
          <pc:docMk/>
          <pc:sldMk cId="0" sldId="26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 bwMode="auto">
          <a:xfrm>
            <a:off x="6725669" y="6951526"/>
            <a:ext cx="3359150" cy="4355465"/>
          </a:xfrm>
          <a:custGeom>
            <a:avLst/>
            <a:gdLst/>
            <a:ahLst/>
            <a:cxnLst/>
            <a:rect l="l" t="t" r="r" b="b"/>
            <a:pathLst>
              <a:path w="3359150" h="4355465" extrusionOk="0">
                <a:moveTo>
                  <a:pt x="3358683" y="0"/>
                </a:moveTo>
                <a:lnTo>
                  <a:pt x="0" y="0"/>
                </a:lnTo>
                <a:lnTo>
                  <a:pt x="0" y="4355448"/>
                </a:lnTo>
                <a:lnTo>
                  <a:pt x="3358683" y="4355448"/>
                </a:lnTo>
                <a:lnTo>
                  <a:pt x="3358683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17" name="bg object 17"/>
          <p:cNvSpPr/>
          <p:nvPr/>
        </p:nvSpPr>
        <p:spPr bwMode="auto">
          <a:xfrm>
            <a:off x="3366996" y="6951526"/>
            <a:ext cx="3359150" cy="4355465"/>
          </a:xfrm>
          <a:custGeom>
            <a:avLst/>
            <a:gdLst/>
            <a:ahLst/>
            <a:cxnLst/>
            <a:rect l="l" t="t" r="r" b="b"/>
            <a:pathLst>
              <a:path w="3359150" h="4355465" extrusionOk="0">
                <a:moveTo>
                  <a:pt x="3358672" y="0"/>
                </a:moveTo>
                <a:lnTo>
                  <a:pt x="0" y="0"/>
                </a:lnTo>
                <a:lnTo>
                  <a:pt x="0" y="4355448"/>
                </a:lnTo>
                <a:lnTo>
                  <a:pt x="3358672" y="4355448"/>
                </a:lnTo>
                <a:lnTo>
                  <a:pt x="3358672" y="0"/>
                </a:lnTo>
                <a:close/>
              </a:path>
            </a:pathLst>
          </a:custGeom>
          <a:solidFill>
            <a:srgbClr val="FCAF17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 bwMode="auto">
          <a:xfrm>
            <a:off x="868074" y="473802"/>
            <a:ext cx="4825760" cy="491703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lvl1pPr>
              <a:defRPr sz="2950" b="1" i="0">
                <a:solidFill>
                  <a:srgbClr val="1D1D1B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 bwMode="auto"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 bwMode="auto"/>
        <p:txBody>
          <a:bodyPr lIns="36000" tIns="36000" rIns="36000" bIns="3600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 bwMode="auto"/>
        <p:txBody>
          <a:bodyPr lIns="36000" tIns="36000" rIns="36000" bIns="3600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4/17/2026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 bwMode="auto"/>
        <p:txBody>
          <a:bodyPr lIns="36000" tIns="36000" rIns="36000" bIns="3600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 bwMode="auto"/>
        <p:txBody>
          <a:bodyPr lIns="36000" tIns="36000" rIns="36000" bIns="36000"/>
          <a:lstStyle>
            <a:lvl1pPr>
              <a:defRPr sz="2950" b="1" i="0">
                <a:solidFill>
                  <a:srgbClr val="1D1D1B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 bwMode="auto"/>
        <p:txBody>
          <a:bodyPr lIns="36000" tIns="36000" rIns="36000" bIns="36000"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 bwMode="auto"/>
        <p:txBody>
          <a:bodyPr lIns="36000" tIns="36000" rIns="36000" bIns="3600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 bwMode="auto"/>
        <p:txBody>
          <a:bodyPr lIns="36000" tIns="36000" rIns="36000" bIns="3600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4/17/2026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 bwMode="auto"/>
        <p:txBody>
          <a:bodyPr lIns="36000" tIns="36000" rIns="36000" bIns="3600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 userDrawn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 bwMode="auto">
          <a:xfrm>
            <a:off x="10054186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5" h="476884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CAF17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17" name="bg object 17"/>
          <p:cNvSpPr/>
          <p:nvPr/>
        </p:nvSpPr>
        <p:spPr bwMode="auto">
          <a:xfrm>
            <a:off x="12064795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4A1B3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18" name="bg object 18"/>
          <p:cNvSpPr/>
          <p:nvPr/>
        </p:nvSpPr>
        <p:spPr bwMode="auto">
          <a:xfrm>
            <a:off x="16086044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29" y="0"/>
                </a:moveTo>
                <a:lnTo>
                  <a:pt x="0" y="0"/>
                </a:lnTo>
                <a:lnTo>
                  <a:pt x="0" y="476529"/>
                </a:lnTo>
                <a:lnTo>
                  <a:pt x="2010629" y="476529"/>
                </a:lnTo>
                <a:lnTo>
                  <a:pt x="2010629" y="0"/>
                </a:lnTo>
                <a:close/>
              </a:path>
            </a:pathLst>
          </a:custGeom>
          <a:solidFill>
            <a:srgbClr val="B5D8E1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19" name="bg object 19"/>
          <p:cNvSpPr/>
          <p:nvPr/>
        </p:nvSpPr>
        <p:spPr bwMode="auto">
          <a:xfrm>
            <a:off x="18096653" y="10832026"/>
            <a:ext cx="2007870" cy="476884"/>
          </a:xfrm>
          <a:custGeom>
            <a:avLst/>
            <a:gdLst/>
            <a:ahLst/>
            <a:cxnLst/>
            <a:rect l="l" t="t" r="r" b="b"/>
            <a:pathLst>
              <a:path w="2007869" h="476884" extrusionOk="0">
                <a:moveTo>
                  <a:pt x="2007436" y="0"/>
                </a:moveTo>
                <a:lnTo>
                  <a:pt x="0" y="0"/>
                </a:lnTo>
                <a:lnTo>
                  <a:pt x="0" y="476529"/>
                </a:lnTo>
                <a:lnTo>
                  <a:pt x="2007436" y="476529"/>
                </a:lnTo>
                <a:lnTo>
                  <a:pt x="2007436" y="0"/>
                </a:lnTo>
                <a:close/>
              </a:path>
            </a:pathLst>
          </a:custGeom>
          <a:solidFill>
            <a:srgbClr val="8F00FF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0" name="bg object 20"/>
          <p:cNvSpPr/>
          <p:nvPr/>
        </p:nvSpPr>
        <p:spPr bwMode="auto">
          <a:xfrm>
            <a:off x="6037177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5" h="476884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CAF17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1" name="bg object 21"/>
          <p:cNvSpPr/>
          <p:nvPr/>
        </p:nvSpPr>
        <p:spPr bwMode="auto">
          <a:xfrm>
            <a:off x="4024442" y="10832026"/>
            <a:ext cx="2013585" cy="476884"/>
          </a:xfrm>
          <a:custGeom>
            <a:avLst/>
            <a:gdLst/>
            <a:ahLst/>
            <a:cxnLst/>
            <a:rect l="l" t="t" r="r" b="b"/>
            <a:pathLst>
              <a:path w="2013585" h="476884" extrusionOk="0">
                <a:moveTo>
                  <a:pt x="2013111" y="0"/>
                </a:moveTo>
                <a:lnTo>
                  <a:pt x="0" y="0"/>
                </a:lnTo>
                <a:lnTo>
                  <a:pt x="0" y="476529"/>
                </a:lnTo>
                <a:lnTo>
                  <a:pt x="2013111" y="476529"/>
                </a:lnTo>
                <a:lnTo>
                  <a:pt x="2013111" y="0"/>
                </a:lnTo>
                <a:close/>
              </a:path>
            </a:pathLst>
          </a:custGeom>
          <a:solidFill>
            <a:srgbClr val="FBB3C1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2" name="bg object 22"/>
          <p:cNvSpPr/>
          <p:nvPr/>
        </p:nvSpPr>
        <p:spPr bwMode="auto">
          <a:xfrm>
            <a:off x="2013823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5" h="476884" extrusionOk="0">
                <a:moveTo>
                  <a:pt x="2010629" y="0"/>
                </a:moveTo>
                <a:lnTo>
                  <a:pt x="0" y="0"/>
                </a:lnTo>
                <a:lnTo>
                  <a:pt x="0" y="476529"/>
                </a:lnTo>
                <a:lnTo>
                  <a:pt x="2010629" y="476529"/>
                </a:lnTo>
                <a:lnTo>
                  <a:pt x="2010629" y="0"/>
                </a:lnTo>
                <a:close/>
              </a:path>
            </a:pathLst>
          </a:custGeom>
          <a:solidFill>
            <a:srgbClr val="8F00FF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3" name="bg object 23"/>
          <p:cNvSpPr/>
          <p:nvPr/>
        </p:nvSpPr>
        <p:spPr bwMode="auto">
          <a:xfrm>
            <a:off x="3200" y="10832026"/>
            <a:ext cx="10053319" cy="476884"/>
          </a:xfrm>
          <a:custGeom>
            <a:avLst/>
            <a:gdLst/>
            <a:ahLst/>
            <a:cxnLst/>
            <a:rect l="l" t="t" r="r" b="b"/>
            <a:pathLst>
              <a:path w="10053320" h="476884" extrusionOk="0">
                <a:moveTo>
                  <a:pt x="2010613" y="0"/>
                </a:moveTo>
                <a:lnTo>
                  <a:pt x="0" y="0"/>
                </a:lnTo>
                <a:lnTo>
                  <a:pt x="0" y="476529"/>
                </a:lnTo>
                <a:lnTo>
                  <a:pt x="2010613" y="476529"/>
                </a:lnTo>
                <a:lnTo>
                  <a:pt x="2010613" y="0"/>
                </a:lnTo>
                <a:close/>
              </a:path>
              <a:path w="10053320" h="476884" extrusionOk="0">
                <a:moveTo>
                  <a:pt x="10053104" y="0"/>
                </a:moveTo>
                <a:lnTo>
                  <a:pt x="8042491" y="0"/>
                </a:lnTo>
                <a:lnTo>
                  <a:pt x="8042491" y="476529"/>
                </a:lnTo>
                <a:lnTo>
                  <a:pt x="10053104" y="476529"/>
                </a:lnTo>
                <a:lnTo>
                  <a:pt x="10053104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4" name="bg object 24"/>
          <p:cNvSpPr/>
          <p:nvPr/>
        </p:nvSpPr>
        <p:spPr bwMode="auto">
          <a:xfrm>
            <a:off x="14075435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5" name="bg object 25"/>
          <p:cNvSpPr/>
          <p:nvPr/>
        </p:nvSpPr>
        <p:spPr bwMode="auto">
          <a:xfrm>
            <a:off x="0" y="961436"/>
            <a:ext cx="584835" cy="170180"/>
          </a:xfrm>
          <a:custGeom>
            <a:avLst/>
            <a:gdLst/>
            <a:ahLst/>
            <a:cxnLst/>
            <a:rect l="l" t="t" r="r" b="b"/>
            <a:pathLst>
              <a:path w="584835" h="170180" extrusionOk="0">
                <a:moveTo>
                  <a:pt x="584264" y="0"/>
                </a:moveTo>
                <a:lnTo>
                  <a:pt x="0" y="0"/>
                </a:lnTo>
                <a:lnTo>
                  <a:pt x="0" y="170120"/>
                </a:lnTo>
                <a:lnTo>
                  <a:pt x="584264" y="170120"/>
                </a:lnTo>
                <a:lnTo>
                  <a:pt x="584264" y="0"/>
                </a:lnTo>
                <a:close/>
              </a:path>
            </a:pathLst>
          </a:custGeom>
          <a:solidFill>
            <a:srgbClr val="FBB3C1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6" name="bg object 26"/>
          <p:cNvSpPr/>
          <p:nvPr/>
        </p:nvSpPr>
        <p:spPr bwMode="auto">
          <a:xfrm>
            <a:off x="584264" y="961436"/>
            <a:ext cx="588010" cy="170180"/>
          </a:xfrm>
          <a:custGeom>
            <a:avLst/>
            <a:gdLst/>
            <a:ahLst/>
            <a:cxnLst/>
            <a:rect l="l" t="t" r="r" b="b"/>
            <a:pathLst>
              <a:path w="588010" h="170180" extrusionOk="0">
                <a:moveTo>
                  <a:pt x="587448" y="0"/>
                </a:moveTo>
                <a:lnTo>
                  <a:pt x="0" y="0"/>
                </a:lnTo>
                <a:lnTo>
                  <a:pt x="0" y="170120"/>
                </a:lnTo>
                <a:lnTo>
                  <a:pt x="587448" y="170120"/>
                </a:lnTo>
                <a:lnTo>
                  <a:pt x="587448" y="0"/>
                </a:lnTo>
                <a:close/>
              </a:path>
            </a:pathLst>
          </a:custGeom>
          <a:solidFill>
            <a:srgbClr val="8F00FF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7" name="bg object 27"/>
          <p:cNvSpPr/>
          <p:nvPr/>
        </p:nvSpPr>
        <p:spPr bwMode="auto">
          <a:xfrm>
            <a:off x="1171712" y="961436"/>
            <a:ext cx="558800" cy="170180"/>
          </a:xfrm>
          <a:custGeom>
            <a:avLst/>
            <a:gdLst/>
            <a:ahLst/>
            <a:cxnLst/>
            <a:rect l="l" t="t" r="r" b="b"/>
            <a:pathLst>
              <a:path w="558800" h="170180" extrusionOk="0">
                <a:moveTo>
                  <a:pt x="558202" y="0"/>
                </a:moveTo>
                <a:lnTo>
                  <a:pt x="0" y="0"/>
                </a:lnTo>
                <a:lnTo>
                  <a:pt x="0" y="170120"/>
                </a:lnTo>
                <a:lnTo>
                  <a:pt x="558202" y="170120"/>
                </a:lnTo>
                <a:lnTo>
                  <a:pt x="558202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8" name="bg object 28"/>
          <p:cNvSpPr/>
          <p:nvPr/>
        </p:nvSpPr>
        <p:spPr bwMode="auto">
          <a:xfrm>
            <a:off x="1729915" y="961436"/>
            <a:ext cx="583565" cy="170180"/>
          </a:xfrm>
          <a:custGeom>
            <a:avLst/>
            <a:gdLst/>
            <a:ahLst/>
            <a:cxnLst/>
            <a:rect l="l" t="t" r="r" b="b"/>
            <a:pathLst>
              <a:path w="583564" h="170180" extrusionOk="0">
                <a:moveTo>
                  <a:pt x="583186" y="0"/>
                </a:moveTo>
                <a:lnTo>
                  <a:pt x="0" y="0"/>
                </a:lnTo>
                <a:lnTo>
                  <a:pt x="0" y="170120"/>
                </a:lnTo>
                <a:lnTo>
                  <a:pt x="583186" y="170120"/>
                </a:lnTo>
                <a:lnTo>
                  <a:pt x="583186" y="0"/>
                </a:lnTo>
                <a:close/>
              </a:path>
            </a:pathLst>
          </a:custGeom>
          <a:solidFill>
            <a:srgbClr val="FCAF17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9" name="bg object 29"/>
          <p:cNvSpPr/>
          <p:nvPr/>
        </p:nvSpPr>
        <p:spPr bwMode="auto">
          <a:xfrm>
            <a:off x="2313102" y="961436"/>
            <a:ext cx="583565" cy="170180"/>
          </a:xfrm>
          <a:custGeom>
            <a:avLst/>
            <a:gdLst/>
            <a:ahLst/>
            <a:cxnLst/>
            <a:rect l="l" t="t" r="r" b="b"/>
            <a:pathLst>
              <a:path w="583564" h="170180" extrusionOk="0">
                <a:moveTo>
                  <a:pt x="583186" y="0"/>
                </a:moveTo>
                <a:lnTo>
                  <a:pt x="0" y="0"/>
                </a:lnTo>
                <a:lnTo>
                  <a:pt x="0" y="170120"/>
                </a:lnTo>
                <a:lnTo>
                  <a:pt x="583186" y="170120"/>
                </a:lnTo>
                <a:lnTo>
                  <a:pt x="583186" y="0"/>
                </a:lnTo>
                <a:close/>
              </a:path>
            </a:pathLst>
          </a:custGeom>
          <a:solidFill>
            <a:srgbClr val="B5D8E1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 bwMode="auto"/>
        <p:txBody>
          <a:bodyPr lIns="36000" tIns="36000" rIns="36000" bIns="36000"/>
          <a:lstStyle>
            <a:lvl1pPr>
              <a:defRPr sz="2950" b="1" i="0">
                <a:solidFill>
                  <a:srgbClr val="1D1D1B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 bwMode="auto"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 bwMode="auto"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 bwMode="auto"/>
        <p:txBody>
          <a:bodyPr lIns="36000" tIns="36000" rIns="36000" bIns="3600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 bwMode="auto"/>
        <p:txBody>
          <a:bodyPr lIns="36000" tIns="36000" rIns="36000" bIns="3600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4/17/2026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 bwMode="auto"/>
        <p:txBody>
          <a:bodyPr lIns="36000" tIns="36000" rIns="36000" bIns="3600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 bwMode="auto"/>
        <p:txBody>
          <a:bodyPr lIns="36000" tIns="36000" rIns="36000" bIns="36000"/>
          <a:lstStyle>
            <a:lvl1pPr>
              <a:defRPr sz="2950" b="1" i="0">
                <a:solidFill>
                  <a:srgbClr val="1D1D1B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 bwMode="auto"/>
        <p:txBody>
          <a:bodyPr lIns="36000" tIns="36000" rIns="36000" bIns="3600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 bwMode="auto"/>
        <p:txBody>
          <a:bodyPr lIns="36000" tIns="36000" rIns="36000" bIns="3600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4/17/2026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 bwMode="auto"/>
        <p:txBody>
          <a:bodyPr lIns="36000" tIns="36000" rIns="36000" bIns="3600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 bwMode="auto"/>
        <p:txBody>
          <a:bodyPr lIns="36000" tIns="36000" rIns="36000" bIns="3600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 bwMode="auto"/>
        <p:txBody>
          <a:bodyPr lIns="36000" tIns="36000" rIns="36000" bIns="3600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4/17/2026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 bwMode="auto"/>
        <p:txBody>
          <a:bodyPr lIns="36000" tIns="36000" rIns="36000" bIns="3600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 bwMode="auto">
          <a:xfrm>
            <a:off x="862076" y="462428"/>
            <a:ext cx="5105090" cy="492734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lvl1pPr>
              <a:defRPr sz="2950" b="1" i="0">
                <a:solidFill>
                  <a:srgbClr val="1D1D1B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 bwMode="auto"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 bwMode="auto"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 bwMode="auto"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4/17/2026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 bwMode="auto"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 bwMode="auto">
          <a:xfrm>
            <a:off x="12114814" y="963"/>
            <a:ext cx="7989570" cy="11306810"/>
            <a:chOff x="12114814" y="963"/>
            <a:chExt cx="7989570" cy="11306810"/>
          </a:xfrm>
        </p:grpSpPr>
        <p:sp>
          <p:nvSpPr>
            <p:cNvPr id="3" name="object 3"/>
            <p:cNvSpPr/>
            <p:nvPr/>
          </p:nvSpPr>
          <p:spPr bwMode="auto">
            <a:xfrm>
              <a:off x="12114814" y="963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" name="object 4"/>
            <p:cNvSpPr/>
            <p:nvPr/>
          </p:nvSpPr>
          <p:spPr bwMode="auto">
            <a:xfrm>
              <a:off x="12114814" y="2829065"/>
              <a:ext cx="1997710" cy="2826385"/>
            </a:xfrm>
            <a:custGeom>
              <a:avLst/>
              <a:gdLst/>
              <a:ahLst/>
              <a:cxnLst/>
              <a:rect l="l" t="t" r="r" b="b"/>
              <a:pathLst>
                <a:path w="1997709" h="2826385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6175"/>
                  </a:lnTo>
                  <a:lnTo>
                    <a:pt x="1997321" y="2826175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" name="object 5"/>
            <p:cNvSpPr/>
            <p:nvPr/>
          </p:nvSpPr>
          <p:spPr bwMode="auto">
            <a:xfrm>
              <a:off x="12114814" y="5653325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12114814" y="8479490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14112145" y="963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8" name="object 8"/>
            <p:cNvSpPr/>
            <p:nvPr/>
          </p:nvSpPr>
          <p:spPr bwMode="auto">
            <a:xfrm>
              <a:off x="14112145" y="2829065"/>
              <a:ext cx="1997710" cy="2826385"/>
            </a:xfrm>
            <a:custGeom>
              <a:avLst/>
              <a:gdLst/>
              <a:ahLst/>
              <a:cxnLst/>
              <a:rect l="l" t="t" r="r" b="b"/>
              <a:pathLst>
                <a:path w="1997709" h="2826385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6175"/>
                  </a:lnTo>
                  <a:lnTo>
                    <a:pt x="1997321" y="2826175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9" name="object 9"/>
            <p:cNvSpPr/>
            <p:nvPr/>
          </p:nvSpPr>
          <p:spPr bwMode="auto">
            <a:xfrm>
              <a:off x="14112138" y="5653335"/>
              <a:ext cx="3994785" cy="5654675"/>
            </a:xfrm>
            <a:custGeom>
              <a:avLst/>
              <a:gdLst/>
              <a:ahLst/>
              <a:cxnLst/>
              <a:rect l="l" t="t" r="r" b="b"/>
              <a:pathLst>
                <a:path w="3994784" h="5654675" extrusionOk="0">
                  <a:moveTo>
                    <a:pt x="3994632" y="2826156"/>
                  </a:moveTo>
                  <a:lnTo>
                    <a:pt x="1997329" y="2826156"/>
                  </a:lnTo>
                  <a:lnTo>
                    <a:pt x="1997329" y="0"/>
                  </a:lnTo>
                  <a:lnTo>
                    <a:pt x="0" y="0"/>
                  </a:lnTo>
                  <a:lnTo>
                    <a:pt x="0" y="2828099"/>
                  </a:lnTo>
                  <a:lnTo>
                    <a:pt x="1997316" y="2828099"/>
                  </a:lnTo>
                  <a:lnTo>
                    <a:pt x="1997316" y="5654268"/>
                  </a:lnTo>
                  <a:lnTo>
                    <a:pt x="3994632" y="5654268"/>
                  </a:lnTo>
                  <a:lnTo>
                    <a:pt x="3994632" y="2826156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0" name="object 10"/>
            <p:cNvSpPr/>
            <p:nvPr/>
          </p:nvSpPr>
          <p:spPr bwMode="auto">
            <a:xfrm>
              <a:off x="14112145" y="8479490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1" name="object 11"/>
            <p:cNvSpPr/>
            <p:nvPr/>
          </p:nvSpPr>
          <p:spPr bwMode="auto">
            <a:xfrm>
              <a:off x="16109455" y="963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2" name="object 12"/>
            <p:cNvSpPr/>
            <p:nvPr/>
          </p:nvSpPr>
          <p:spPr bwMode="auto">
            <a:xfrm>
              <a:off x="16109455" y="2829065"/>
              <a:ext cx="1997710" cy="2826385"/>
            </a:xfrm>
            <a:custGeom>
              <a:avLst/>
              <a:gdLst/>
              <a:ahLst/>
              <a:cxnLst/>
              <a:rect l="l" t="t" r="r" b="b"/>
              <a:pathLst>
                <a:path w="1997709" h="2826385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6175"/>
                  </a:lnTo>
                  <a:lnTo>
                    <a:pt x="1997321" y="2826175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3" name="object 13"/>
            <p:cNvSpPr/>
            <p:nvPr/>
          </p:nvSpPr>
          <p:spPr bwMode="auto">
            <a:xfrm>
              <a:off x="16109455" y="5653325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4" name="object 14"/>
            <p:cNvSpPr/>
            <p:nvPr/>
          </p:nvSpPr>
          <p:spPr bwMode="auto">
            <a:xfrm>
              <a:off x="18106778" y="963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5" name="object 15"/>
            <p:cNvSpPr/>
            <p:nvPr/>
          </p:nvSpPr>
          <p:spPr bwMode="auto">
            <a:xfrm>
              <a:off x="18106778" y="2829065"/>
              <a:ext cx="1997710" cy="2826385"/>
            </a:xfrm>
            <a:custGeom>
              <a:avLst/>
              <a:gdLst/>
              <a:ahLst/>
              <a:cxnLst/>
              <a:rect l="l" t="t" r="r" b="b"/>
              <a:pathLst>
                <a:path w="1997709" h="2826385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6186"/>
                  </a:lnTo>
                  <a:lnTo>
                    <a:pt x="1997321" y="2826186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6" name="object 16"/>
            <p:cNvSpPr/>
            <p:nvPr/>
          </p:nvSpPr>
          <p:spPr bwMode="auto">
            <a:xfrm>
              <a:off x="18106778" y="5653325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7" name="object 17"/>
            <p:cNvSpPr/>
            <p:nvPr/>
          </p:nvSpPr>
          <p:spPr bwMode="auto">
            <a:xfrm>
              <a:off x="18106778" y="8479490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8" name="object 18"/>
          <p:cNvSpPr txBox="1"/>
          <p:nvPr/>
        </p:nvSpPr>
        <p:spPr bwMode="auto">
          <a:xfrm>
            <a:off x="532087" y="5866654"/>
            <a:ext cx="8607425" cy="924414"/>
          </a:xfrm>
          <a:prstGeom prst="rect">
            <a:avLst/>
          </a:prstGeom>
        </p:spPr>
        <p:txBody>
          <a:bodyPr vert="horz" wrap="square" lIns="36000" tIns="53974" rIns="36000" bIns="36000" rtlCol="0">
            <a:spAutoFit/>
          </a:bodyPr>
          <a:lstStyle/>
          <a:p>
            <a:pPr marL="12700" marR="5080">
              <a:lnSpc>
                <a:spcPts val="6509"/>
              </a:lnSpc>
              <a:spcBef>
                <a:spcPts val="425"/>
              </a:spcBef>
              <a:defRPr/>
            </a:pPr>
            <a:r>
              <a:rPr lang="ru-RU" sz="7200" b="1" spc="-10" dirty="0" smtClean="0">
                <a:solidFill>
                  <a:srgbClr val="8F00FF"/>
                </a:solidFill>
                <a:latin typeface="Trebuchet MS"/>
                <a:cs typeface="Trebuchet MS"/>
              </a:rPr>
              <a:t>СЕНСОКОНТРОЛЬ</a:t>
            </a:r>
            <a:endParaRPr lang="ru-RU" sz="7200" dirty="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 bwMode="auto">
          <a:xfrm>
            <a:off x="532089" y="9691386"/>
            <a:ext cx="9585159" cy="480704"/>
          </a:xfrm>
          <a:prstGeom prst="rect">
            <a:avLst/>
          </a:prstGeom>
        </p:spPr>
        <p:txBody>
          <a:bodyPr vert="horz" wrap="square" lIns="36000" tIns="13335" rIns="36000" bIns="3600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defRPr/>
            </a:pPr>
            <a:r>
              <a:rPr lang="ru-RU" sz="2800" spc="-10" dirty="0" err="1" smtClean="0">
                <a:latin typeface="Microsoft Sans Serif"/>
                <a:cs typeface="Microsoft Sans Serif"/>
              </a:rPr>
              <a:t>Пчелинцев</a:t>
            </a:r>
            <a:r>
              <a:rPr lang="ru-RU" sz="2800" spc="-10" dirty="0" smtClean="0">
                <a:latin typeface="Microsoft Sans Serif"/>
                <a:cs typeface="Microsoft Sans Serif"/>
              </a:rPr>
              <a:t> Евгений,</a:t>
            </a:r>
            <a:r>
              <a:rPr lang="ru-RU" sz="2800" spc="-10" dirty="0" smtClean="0">
                <a:latin typeface="Microsoft Sans Serif"/>
                <a:cs typeface="Microsoft Sans Serif"/>
              </a:rPr>
              <a:t> 89822096837, ТИУ</a:t>
            </a:r>
            <a:endParaRPr sz="2800" dirty="0">
              <a:latin typeface="Microsoft Sans Serif"/>
              <a:cs typeface="Microsoft Sans Serif"/>
            </a:endParaRPr>
          </a:p>
        </p:txBody>
      </p:sp>
      <p:pic>
        <p:nvPicPr>
          <p:cNvPr id="20" name="object 20"/>
          <p:cNvPicPr/>
          <p:nvPr/>
        </p:nvPicPr>
        <p:blipFill>
          <a:blip r:embed="rId2"/>
          <a:stretch/>
        </p:blipFill>
        <p:spPr bwMode="auto">
          <a:xfrm>
            <a:off x="8892324" y="384616"/>
            <a:ext cx="2095668" cy="1743272"/>
          </a:xfrm>
          <a:prstGeom prst="rect">
            <a:avLst/>
          </a:prstGeom>
        </p:spPr>
      </p:pic>
      <p:grpSp>
        <p:nvGrpSpPr>
          <p:cNvPr id="21" name="object 21"/>
          <p:cNvGrpSpPr/>
          <p:nvPr/>
        </p:nvGrpSpPr>
        <p:grpSpPr bwMode="auto">
          <a:xfrm>
            <a:off x="1993961" y="1077625"/>
            <a:ext cx="1685925" cy="146685"/>
            <a:chOff x="1993961" y="1077625"/>
            <a:chExt cx="1685925" cy="146685"/>
          </a:xfrm>
        </p:grpSpPr>
        <p:pic>
          <p:nvPicPr>
            <p:cNvPr id="22" name="object 22"/>
            <p:cNvPicPr/>
            <p:nvPr/>
          </p:nvPicPr>
          <p:blipFill>
            <a:blip r:embed="rId3"/>
            <a:stretch/>
          </p:blipFill>
          <p:spPr bwMode="auto">
            <a:xfrm>
              <a:off x="1993961" y="1080241"/>
              <a:ext cx="141158" cy="141273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4"/>
            <a:stretch/>
          </p:blipFill>
          <p:spPr bwMode="auto">
            <a:xfrm>
              <a:off x="2172266" y="1080241"/>
              <a:ext cx="123765" cy="141273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 bwMode="auto">
            <a:xfrm>
              <a:off x="2333193" y="1080547"/>
              <a:ext cx="122555" cy="140970"/>
            </a:xfrm>
            <a:custGeom>
              <a:avLst/>
              <a:gdLst/>
              <a:ahLst/>
              <a:cxnLst/>
              <a:rect l="l" t="t" r="r" b="b"/>
              <a:pathLst>
                <a:path w="122555" h="140969" extrusionOk="0">
                  <a:moveTo>
                    <a:pt x="122516" y="0"/>
                  </a:moveTo>
                  <a:lnTo>
                    <a:pt x="99479" y="0"/>
                  </a:lnTo>
                  <a:lnTo>
                    <a:pt x="99479" y="55880"/>
                  </a:lnTo>
                  <a:lnTo>
                    <a:pt x="23037" y="55880"/>
                  </a:lnTo>
                  <a:lnTo>
                    <a:pt x="23037" y="0"/>
                  </a:lnTo>
                  <a:lnTo>
                    <a:pt x="0" y="0"/>
                  </a:lnTo>
                  <a:lnTo>
                    <a:pt x="0" y="55880"/>
                  </a:lnTo>
                  <a:lnTo>
                    <a:pt x="0" y="76200"/>
                  </a:lnTo>
                  <a:lnTo>
                    <a:pt x="0" y="140970"/>
                  </a:lnTo>
                  <a:lnTo>
                    <a:pt x="23037" y="140970"/>
                  </a:lnTo>
                  <a:lnTo>
                    <a:pt x="23037" y="76200"/>
                  </a:lnTo>
                  <a:lnTo>
                    <a:pt x="99479" y="76200"/>
                  </a:lnTo>
                  <a:lnTo>
                    <a:pt x="99479" y="140970"/>
                  </a:lnTo>
                  <a:lnTo>
                    <a:pt x="122516" y="140970"/>
                  </a:lnTo>
                  <a:lnTo>
                    <a:pt x="122516" y="76200"/>
                  </a:lnTo>
                  <a:lnTo>
                    <a:pt x="122516" y="55880"/>
                  </a:lnTo>
                  <a:lnTo>
                    <a:pt x="122516" y="0"/>
                  </a:lnTo>
                  <a:close/>
                </a:path>
              </a:pathLst>
            </a:custGeom>
            <a:solidFill>
              <a:srgbClr val="3F3F3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5"/>
            <a:stretch/>
          </p:blipFill>
          <p:spPr bwMode="auto">
            <a:xfrm>
              <a:off x="2486063" y="1077625"/>
              <a:ext cx="149744" cy="146508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6"/>
            <a:stretch/>
          </p:blipFill>
          <p:spPr bwMode="auto">
            <a:xfrm>
              <a:off x="2666031" y="1080238"/>
              <a:ext cx="115807" cy="141273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7"/>
            <a:stretch/>
          </p:blipFill>
          <p:spPr bwMode="auto">
            <a:xfrm>
              <a:off x="2809796" y="1080244"/>
              <a:ext cx="112048" cy="141273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 bwMode="auto">
            <a:xfrm>
              <a:off x="2948038" y="1080547"/>
              <a:ext cx="122555" cy="140970"/>
            </a:xfrm>
            <a:custGeom>
              <a:avLst/>
              <a:gdLst/>
              <a:ahLst/>
              <a:cxnLst/>
              <a:rect l="l" t="t" r="r" b="b"/>
              <a:pathLst>
                <a:path w="122555" h="140969" extrusionOk="0">
                  <a:moveTo>
                    <a:pt x="122516" y="0"/>
                  </a:moveTo>
                  <a:lnTo>
                    <a:pt x="99479" y="0"/>
                  </a:lnTo>
                  <a:lnTo>
                    <a:pt x="99479" y="55880"/>
                  </a:lnTo>
                  <a:lnTo>
                    <a:pt x="23050" y="55880"/>
                  </a:lnTo>
                  <a:lnTo>
                    <a:pt x="23050" y="0"/>
                  </a:lnTo>
                  <a:lnTo>
                    <a:pt x="0" y="0"/>
                  </a:lnTo>
                  <a:lnTo>
                    <a:pt x="0" y="55880"/>
                  </a:lnTo>
                  <a:lnTo>
                    <a:pt x="0" y="76200"/>
                  </a:lnTo>
                  <a:lnTo>
                    <a:pt x="0" y="140970"/>
                  </a:lnTo>
                  <a:lnTo>
                    <a:pt x="23050" y="140970"/>
                  </a:lnTo>
                  <a:lnTo>
                    <a:pt x="23050" y="76200"/>
                  </a:lnTo>
                  <a:lnTo>
                    <a:pt x="99479" y="76200"/>
                  </a:lnTo>
                  <a:lnTo>
                    <a:pt x="99479" y="140970"/>
                  </a:lnTo>
                  <a:lnTo>
                    <a:pt x="122516" y="140970"/>
                  </a:lnTo>
                  <a:lnTo>
                    <a:pt x="122516" y="76200"/>
                  </a:lnTo>
                  <a:lnTo>
                    <a:pt x="122516" y="55880"/>
                  </a:lnTo>
                  <a:lnTo>
                    <a:pt x="122516" y="0"/>
                  </a:lnTo>
                  <a:close/>
                </a:path>
              </a:pathLst>
            </a:custGeom>
            <a:solidFill>
              <a:srgbClr val="3F3F3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8"/>
            <a:stretch/>
          </p:blipFill>
          <p:spPr bwMode="auto">
            <a:xfrm>
              <a:off x="3094990" y="1079439"/>
              <a:ext cx="291047" cy="144696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9"/>
            <a:stretch/>
          </p:blipFill>
          <p:spPr bwMode="auto">
            <a:xfrm>
              <a:off x="3409954" y="1080241"/>
              <a:ext cx="123555" cy="141273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4"/>
            <a:stretch/>
          </p:blipFill>
          <p:spPr bwMode="auto">
            <a:xfrm>
              <a:off x="3556072" y="1080241"/>
              <a:ext cx="123765" cy="141273"/>
            </a:xfrm>
            <a:prstGeom prst="rect">
              <a:avLst/>
            </a:prstGeom>
          </p:spPr>
        </p:pic>
      </p:grpSp>
      <p:grpSp>
        <p:nvGrpSpPr>
          <p:cNvPr id="32" name="object 32"/>
          <p:cNvGrpSpPr/>
          <p:nvPr/>
        </p:nvGrpSpPr>
        <p:grpSpPr bwMode="auto">
          <a:xfrm>
            <a:off x="1993961" y="1321274"/>
            <a:ext cx="883919" cy="146685"/>
            <a:chOff x="1993961" y="1321274"/>
            <a:chExt cx="883919" cy="146685"/>
          </a:xfrm>
        </p:grpSpPr>
        <p:pic>
          <p:nvPicPr>
            <p:cNvPr id="33" name="object 33"/>
            <p:cNvPicPr/>
            <p:nvPr/>
          </p:nvPicPr>
          <p:blipFill>
            <a:blip r:embed="rId10"/>
            <a:stretch/>
          </p:blipFill>
          <p:spPr bwMode="auto">
            <a:xfrm>
              <a:off x="1993961" y="1323903"/>
              <a:ext cx="112048" cy="141273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1"/>
            <a:stretch/>
          </p:blipFill>
          <p:spPr bwMode="auto">
            <a:xfrm>
              <a:off x="2128352" y="1321284"/>
              <a:ext cx="149744" cy="146508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2"/>
            <a:stretch/>
          </p:blipFill>
          <p:spPr bwMode="auto">
            <a:xfrm>
              <a:off x="2303991" y="1321274"/>
              <a:ext cx="120195" cy="146519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2"/>
            <a:stretch/>
          </p:blipFill>
          <p:spPr bwMode="auto">
            <a:xfrm>
              <a:off x="2444112" y="1321274"/>
              <a:ext cx="120195" cy="146519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3"/>
            <a:stretch/>
          </p:blipFill>
          <p:spPr bwMode="auto">
            <a:xfrm>
              <a:off x="2593190" y="1323900"/>
              <a:ext cx="123776" cy="141273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4"/>
            <a:stretch/>
          </p:blipFill>
          <p:spPr bwMode="auto">
            <a:xfrm>
              <a:off x="2754120" y="1323900"/>
              <a:ext cx="123765" cy="141273"/>
            </a:xfrm>
            <a:prstGeom prst="rect">
              <a:avLst/>
            </a:prstGeom>
          </p:spPr>
        </p:pic>
      </p:grpSp>
      <p:pic>
        <p:nvPicPr>
          <p:cNvPr id="39" name="object 39"/>
          <p:cNvPicPr/>
          <p:nvPr/>
        </p:nvPicPr>
        <p:blipFill>
          <a:blip r:embed="rId14"/>
          <a:stretch/>
        </p:blipFill>
        <p:spPr bwMode="auto">
          <a:xfrm>
            <a:off x="653471" y="690253"/>
            <a:ext cx="1043025" cy="1164917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5"/>
          <a:stretch/>
        </p:blipFill>
        <p:spPr bwMode="auto">
          <a:xfrm>
            <a:off x="4067718" y="455064"/>
            <a:ext cx="4183531" cy="16023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 bwMode="auto">
          <a:xfrm>
            <a:off x="730250" y="1386522"/>
            <a:ext cx="8636000" cy="970582"/>
          </a:xfrm>
          <a:prstGeom prst="rect">
            <a:avLst/>
          </a:prstGeom>
        </p:spPr>
        <p:txBody>
          <a:bodyPr vert="horz" wrap="square" lIns="36000" tIns="137795" rIns="36000" bIns="36000" rtlCol="0">
            <a:spAutoFit/>
          </a:bodyPr>
          <a:lstStyle/>
          <a:p>
            <a:pPr marL="12700" marR="5080">
              <a:lnSpc>
                <a:spcPts val="6190"/>
              </a:lnSpc>
              <a:spcBef>
                <a:spcPts val="1085"/>
              </a:spcBef>
              <a:defRPr/>
            </a:pPr>
            <a:r>
              <a:rPr lang="ru-RU" sz="5900" b="1" spc="55" dirty="0" smtClean="0">
                <a:solidFill>
                  <a:srgbClr val="7030A0"/>
                </a:solidFill>
                <a:latin typeface="Trebuchet MS"/>
                <a:cs typeface="Trebuchet MS"/>
              </a:rPr>
              <a:t>ЦЕЛЕВАЯ АУДИТОРИЯ</a:t>
            </a:r>
            <a:endParaRPr lang="ru-RU" sz="5900" dirty="0">
              <a:solidFill>
                <a:srgbClr val="7030A0"/>
              </a:solidFill>
              <a:latin typeface="Trebuchet MS"/>
              <a:cs typeface="Trebuchet M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0250" y="2606675"/>
            <a:ext cx="184404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800" dirty="0" smtClean="0"/>
              <a:t>Нефтегазовая </a:t>
            </a:r>
            <a:r>
              <a:rPr lang="ru-RU" sz="2800" dirty="0"/>
              <a:t>промышленность (мониторинг температуры и давления на буровых установках, трубопроводах</a:t>
            </a:r>
            <a:r>
              <a:rPr lang="ru-RU" sz="2800" dirty="0" smtClean="0"/>
              <a:t>)</a:t>
            </a:r>
          </a:p>
          <a:p>
            <a:endParaRPr lang="ru-RU" sz="2800" dirty="0" smtClean="0"/>
          </a:p>
          <a:p>
            <a:r>
              <a:rPr lang="ru-RU" sz="2800" dirty="0" smtClean="0"/>
              <a:t>2. Энергетический </a:t>
            </a:r>
            <a:r>
              <a:rPr lang="ru-RU" sz="2800" dirty="0"/>
              <a:t>сектор (контроль температуры оборудования на электростанциях, влажности в распределительных устройствах)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 smtClean="0"/>
          </a:p>
          <a:p>
            <a:r>
              <a:rPr lang="ru-RU" sz="2800" dirty="0" smtClean="0"/>
              <a:t>3. Пищевая </a:t>
            </a:r>
            <a:r>
              <a:rPr lang="ru-RU" sz="2800" dirty="0"/>
              <a:t>промышленность (поддержание оптимальных условий хранения и транспортировки продуктов, контроль температуры в холодильных камерах</a:t>
            </a:r>
            <a:r>
              <a:rPr lang="ru-RU" sz="2800" dirty="0" smtClean="0"/>
              <a:t>)</a:t>
            </a:r>
          </a:p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4. Фармацевтическая </a:t>
            </a:r>
            <a:r>
              <a:rPr lang="ru-RU" sz="2800" dirty="0"/>
              <a:t>отрасль (обеспечение условий хранения лекарственных препаратов, контроль температуры в производственных помещениях</a:t>
            </a:r>
            <a:r>
              <a:rPr lang="ru-RU" sz="2800" dirty="0" smtClean="0"/>
              <a:t>)</a:t>
            </a:r>
          </a:p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5. Металлургия </a:t>
            </a:r>
            <a:r>
              <a:rPr lang="ru-RU" sz="2800" dirty="0"/>
              <a:t>(мониторинг температуры печей, давления в системах</a:t>
            </a:r>
            <a:r>
              <a:rPr lang="ru-RU" sz="2800" dirty="0" smtClean="0"/>
              <a:t>)</a:t>
            </a:r>
          </a:p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6. Складская </a:t>
            </a:r>
            <a:r>
              <a:rPr lang="ru-RU" sz="2800" dirty="0"/>
              <a:t>логистика (контроль температуры и влажности на складах)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 bwMode="auto">
          <a:xfrm>
            <a:off x="784277" y="1387475"/>
            <a:ext cx="15282766" cy="973788"/>
          </a:xfrm>
          <a:prstGeom prst="rect">
            <a:avLst/>
          </a:prstGeom>
        </p:spPr>
        <p:txBody>
          <a:bodyPr vert="horz" wrap="square" lIns="36000" tIns="90170" rIns="36000" bIns="36000" rtlCol="0">
            <a:spAutoFit/>
          </a:bodyPr>
          <a:lstStyle/>
          <a:p>
            <a:pPr marL="12700" marR="5080" algn="just">
              <a:lnSpc>
                <a:spcPts val="6600"/>
              </a:lnSpc>
              <a:spcBef>
                <a:spcPts val="710"/>
              </a:spcBef>
              <a:defRPr/>
            </a:pPr>
            <a:r>
              <a:rPr lang="ru-RU" sz="6000" dirty="0" smtClean="0">
                <a:solidFill>
                  <a:srgbClr val="7030A0"/>
                </a:solidFill>
                <a:latin typeface="Trebuchet MS" panose="020B0603020202020204" pitchFamily="34" charset="0"/>
              </a:rPr>
              <a:t>ПОЛЬЗА ТЕХНОЛОГИЧЕСКОГО ПРОЕКТА</a:t>
            </a:r>
            <a:endParaRPr lang="ru-RU" sz="5900" dirty="0">
              <a:solidFill>
                <a:srgbClr val="7030A0"/>
              </a:solidFill>
              <a:latin typeface="Trebuchet MS" panose="020B0603020202020204" pitchFamily="34" charset="0"/>
              <a:cs typeface="Trebuchet MS"/>
            </a:endParaRPr>
          </a:p>
        </p:txBody>
      </p:sp>
      <p:sp>
        <p:nvSpPr>
          <p:cNvPr id="47" name="Прямоугольник 46"/>
          <p:cNvSpPr/>
          <p:nvPr/>
        </p:nvSpPr>
        <p:spPr bwMode="auto">
          <a:xfrm>
            <a:off x="755650" y="2606675"/>
            <a:ext cx="18202205" cy="7417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  <a:defRPr/>
            </a:pPr>
            <a:r>
              <a:rPr lang="ru-RU" sz="2800" dirty="0" smtClean="0"/>
              <a:t>Повышение </a:t>
            </a:r>
            <a:r>
              <a:rPr lang="ru-RU" sz="2800" dirty="0"/>
              <a:t>точности измерений: </a:t>
            </a:r>
            <a:r>
              <a:rPr lang="ru-RU" sz="2800" dirty="0" err="1"/>
              <a:t>Цифровизация</a:t>
            </a:r>
            <a:r>
              <a:rPr lang="ru-RU" sz="2800" dirty="0"/>
              <a:t> метрологии и автоматический сбор данных минимизируют человеческий фактор и обеспечивают высокую точность </a:t>
            </a:r>
            <a:r>
              <a:rPr lang="ru-RU" sz="2800" dirty="0" smtClean="0"/>
              <a:t>показателей.</a:t>
            </a:r>
          </a:p>
          <a:p>
            <a:pPr marL="342900" indent="-342900">
              <a:buAutoNum type="arabicPeriod"/>
              <a:defRPr/>
            </a:pPr>
            <a:endParaRPr lang="ru-RU" sz="2800" dirty="0" smtClean="0"/>
          </a:p>
          <a:p>
            <a:pPr marL="342900" indent="-342900">
              <a:buAutoNum type="arabicPeriod"/>
              <a:defRPr/>
            </a:pPr>
            <a:r>
              <a:rPr lang="ru-RU" sz="2800" dirty="0" smtClean="0"/>
              <a:t>Снижение </a:t>
            </a:r>
            <a:r>
              <a:rPr lang="ru-RU" sz="2800" dirty="0"/>
              <a:t>простоев оборудования: Превентивное обнаружение отклонений в показаниях датчиков позволяет своевременно реагировать на возможные неисправности, избегая дорогостоящих </a:t>
            </a:r>
            <a:r>
              <a:rPr lang="ru-RU" sz="2800" dirty="0" smtClean="0"/>
              <a:t>простоев.</a:t>
            </a:r>
          </a:p>
          <a:p>
            <a:pPr marL="342900" indent="-342900">
              <a:buAutoNum type="arabicPeriod"/>
              <a:defRPr/>
            </a:pPr>
            <a:endParaRPr lang="ru-RU" sz="2800" dirty="0"/>
          </a:p>
          <a:p>
            <a:pPr marL="342900" indent="-342900">
              <a:buAutoNum type="arabicPeriod"/>
              <a:defRPr/>
            </a:pPr>
            <a:r>
              <a:rPr lang="ru-RU" sz="2800" dirty="0" smtClean="0"/>
              <a:t>Оптимизация </a:t>
            </a:r>
            <a:r>
              <a:rPr lang="ru-RU" sz="2800" dirty="0"/>
              <a:t>производственных процессов: Анализ данных в реальном времени дает возможность выявлять узкие места и принимать обоснованные решения для повышения </a:t>
            </a:r>
            <a:r>
              <a:rPr lang="ru-RU" sz="2800" dirty="0" smtClean="0"/>
              <a:t>эффективности.</a:t>
            </a:r>
          </a:p>
          <a:p>
            <a:pPr marL="342900" indent="-342900">
              <a:buAutoNum type="arabicPeriod"/>
              <a:defRPr/>
            </a:pPr>
            <a:endParaRPr lang="ru-RU" sz="2800" dirty="0" smtClean="0"/>
          </a:p>
          <a:p>
            <a:pPr marL="342900" indent="-342900">
              <a:buAutoNum type="arabicPeriod"/>
              <a:defRPr/>
            </a:pPr>
            <a:r>
              <a:rPr lang="ru-RU" sz="2800" dirty="0" smtClean="0"/>
              <a:t>Соответствие </a:t>
            </a:r>
            <a:r>
              <a:rPr lang="ru-RU" sz="2800" dirty="0"/>
              <a:t>стандартам: Автоматический контроль за соблюдением заданных параметров и соответствие требованиям ГОСТов упрощают прохождение аудитов и </a:t>
            </a:r>
            <a:r>
              <a:rPr lang="ru-RU" sz="2800" dirty="0" smtClean="0"/>
              <a:t>проверок.</a:t>
            </a:r>
          </a:p>
          <a:p>
            <a:pPr marL="342900" indent="-342900">
              <a:buAutoNum type="arabicPeriod"/>
              <a:defRPr/>
            </a:pPr>
            <a:endParaRPr lang="ru-RU" sz="2800" dirty="0" smtClean="0"/>
          </a:p>
          <a:p>
            <a:pPr marL="342900" indent="-342900">
              <a:buAutoNum type="arabicPeriod"/>
              <a:defRPr/>
            </a:pPr>
            <a:r>
              <a:rPr lang="ru-RU" sz="2800" dirty="0" smtClean="0"/>
              <a:t>Удаленный </a:t>
            </a:r>
            <a:r>
              <a:rPr lang="ru-RU" sz="2800" dirty="0"/>
              <a:t>контроль: Возможность мониторинга объектов из любой точки мира экономит время и ресурсы, а также повышает оперативность </a:t>
            </a:r>
            <a:r>
              <a:rPr lang="ru-RU" sz="2800" dirty="0" smtClean="0"/>
              <a:t>реагирования.</a:t>
            </a:r>
          </a:p>
          <a:p>
            <a:pPr marL="342900" indent="-342900">
              <a:buAutoNum type="arabicPeriod"/>
              <a:defRPr/>
            </a:pPr>
            <a:endParaRPr lang="ru-RU" sz="2800" dirty="0" smtClean="0"/>
          </a:p>
          <a:p>
            <a:pPr marL="342900" indent="-342900">
              <a:buAutoNum type="arabicPeriod"/>
              <a:defRPr/>
            </a:pPr>
            <a:r>
              <a:rPr lang="ru-RU" sz="2800" dirty="0" smtClean="0"/>
              <a:t>Снижение </a:t>
            </a:r>
            <a:r>
              <a:rPr lang="ru-RU" sz="2800" dirty="0"/>
              <a:t>затрат: Оптимизация процессов, предотвращение аварий и снижение брака ведут к прямой экономии средств.</a:t>
            </a:r>
            <a:endParaRPr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36611" y="1539875"/>
            <a:ext cx="1077250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i="0" dirty="0" smtClean="0">
                <a:solidFill>
                  <a:srgbClr val="7030A0"/>
                </a:solidFill>
                <a:effectLst/>
                <a:latin typeface="Trebuchet MS" panose="020B0603020202020204" pitchFamily="34" charset="0"/>
              </a:rPr>
              <a:t>ТЕХНОЛОГИЧЕСКОЕ ОСНАЩЕНИЕ</a:t>
            </a:r>
            <a:endParaRPr lang="ru-RU" sz="5400" dirty="0">
              <a:solidFill>
                <a:srgbClr val="7030A0"/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36650" y="2759075"/>
            <a:ext cx="109728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1. Облачная </a:t>
            </a:r>
            <a:r>
              <a:rPr lang="ru-RU" sz="2800" b="1" dirty="0"/>
              <a:t>платформа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>- Сервер, база данных, </a:t>
            </a:r>
            <a:r>
              <a:rPr lang="ru-RU" sz="2800" dirty="0" err="1"/>
              <a:t>RESTful</a:t>
            </a:r>
            <a:r>
              <a:rPr lang="ru-RU" sz="2800" dirty="0"/>
              <a:t> API, система уведомлений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/>
              <a:t>2. Сетевая </a:t>
            </a:r>
            <a:r>
              <a:rPr lang="ru-RU" sz="2800" b="1" dirty="0"/>
              <a:t>инфраструктура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>- Беспроводные/проводные сети, шлюзы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/>
              <a:t>3. Датчики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>- Различные типы, интерфейсы, исполнение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/>
              <a:t>4. Клиентское </a:t>
            </a:r>
            <a:r>
              <a:rPr lang="ru-RU" sz="2800" b="1" dirty="0"/>
              <a:t>приложение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>- </a:t>
            </a:r>
            <a:r>
              <a:rPr lang="ru-RU" sz="2800" dirty="0" err="1"/>
              <a:t>Web</a:t>
            </a:r>
            <a:r>
              <a:rPr lang="ru-RU" sz="2800" dirty="0"/>
              <a:t>/</a:t>
            </a:r>
            <a:r>
              <a:rPr lang="ru-RU" sz="2800" dirty="0" err="1"/>
              <a:t>Mobile</a:t>
            </a:r>
            <a:r>
              <a:rPr lang="ru-RU" sz="2800" dirty="0"/>
              <a:t> интерфейс, визуализация, аналитика, управление уведомлениями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/>
              <a:t>5. Программное </a:t>
            </a:r>
            <a:r>
              <a:rPr lang="ru-RU" sz="2800" b="1" dirty="0"/>
              <a:t>обеспечение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>- Микроконтроллеры/ПЛК, протоколы связи, алгоритмы анализа</a:t>
            </a:r>
          </a:p>
        </p:txBody>
      </p:sp>
    </p:spTree>
    <p:extLst>
      <p:ext uri="{BB962C8B-B14F-4D97-AF65-F5344CB8AC3E}">
        <p14:creationId xmlns:p14="http://schemas.microsoft.com/office/powerpoint/2010/main" val="310204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 bwMode="auto">
          <a:xfrm>
            <a:off x="0" y="961426"/>
            <a:ext cx="5819775" cy="170180"/>
            <a:chOff x="0" y="961426"/>
            <a:chExt cx="5819775" cy="170180"/>
          </a:xfrm>
        </p:grpSpPr>
        <p:sp>
          <p:nvSpPr>
            <p:cNvPr id="3" name="object 3"/>
            <p:cNvSpPr/>
            <p:nvPr/>
          </p:nvSpPr>
          <p:spPr bwMode="auto">
            <a:xfrm>
              <a:off x="0" y="96143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" name="object 4"/>
            <p:cNvSpPr/>
            <p:nvPr/>
          </p:nvSpPr>
          <p:spPr bwMode="auto">
            <a:xfrm>
              <a:off x="58744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" name="object 5"/>
            <p:cNvSpPr/>
            <p:nvPr/>
          </p:nvSpPr>
          <p:spPr bwMode="auto">
            <a:xfrm>
              <a:off x="1174896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 extrusionOk="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1733099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 extrusionOk="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2316285" y="961426"/>
              <a:ext cx="3503295" cy="170180"/>
            </a:xfrm>
            <a:custGeom>
              <a:avLst/>
              <a:gdLst/>
              <a:ahLst/>
              <a:cxnLst/>
              <a:rect l="l" t="t" r="r" b="b"/>
              <a:pathLst>
                <a:path w="3503295" h="170180" extrusionOk="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8" name="object 8"/>
          <p:cNvGrpSpPr/>
          <p:nvPr/>
        </p:nvGrpSpPr>
        <p:grpSpPr bwMode="auto">
          <a:xfrm>
            <a:off x="10057369" y="10832026"/>
            <a:ext cx="4021454" cy="476884"/>
            <a:chOff x="10057369" y="10832026"/>
            <a:chExt cx="4021454" cy="476884"/>
          </a:xfrm>
        </p:grpSpPr>
        <p:sp>
          <p:nvSpPr>
            <p:cNvPr id="9" name="object 9"/>
            <p:cNvSpPr/>
            <p:nvPr/>
          </p:nvSpPr>
          <p:spPr bwMode="auto">
            <a:xfrm>
              <a:off x="1005736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0" name="object 10"/>
            <p:cNvSpPr/>
            <p:nvPr/>
          </p:nvSpPr>
          <p:spPr bwMode="auto">
            <a:xfrm>
              <a:off x="1206797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1" name="object 11"/>
          <p:cNvGrpSpPr/>
          <p:nvPr/>
        </p:nvGrpSpPr>
        <p:grpSpPr bwMode="auto">
          <a:xfrm>
            <a:off x="16089216" y="10832026"/>
            <a:ext cx="4015104" cy="476884"/>
            <a:chOff x="16089216" y="10832026"/>
            <a:chExt cx="4015104" cy="476884"/>
          </a:xfrm>
        </p:grpSpPr>
        <p:sp>
          <p:nvSpPr>
            <p:cNvPr id="12" name="object 12"/>
            <p:cNvSpPr/>
            <p:nvPr/>
          </p:nvSpPr>
          <p:spPr bwMode="auto">
            <a:xfrm>
              <a:off x="1608921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3" name="object 13"/>
            <p:cNvSpPr/>
            <p:nvPr/>
          </p:nvSpPr>
          <p:spPr bwMode="auto">
            <a:xfrm>
              <a:off x="18099835" y="10832026"/>
              <a:ext cx="2004694" cy="476884"/>
            </a:xfrm>
            <a:custGeom>
              <a:avLst/>
              <a:gdLst/>
              <a:ahLst/>
              <a:cxnLst/>
              <a:rect l="l" t="t" r="r" b="b"/>
              <a:pathLst>
                <a:path w="2004694" h="476884" extrusionOk="0">
                  <a:moveTo>
                    <a:pt x="200426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04263" y="476529"/>
                  </a:lnTo>
                  <a:lnTo>
                    <a:pt x="2004263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4" name="object 14"/>
          <p:cNvGrpSpPr/>
          <p:nvPr/>
        </p:nvGrpSpPr>
        <p:grpSpPr bwMode="auto">
          <a:xfrm>
            <a:off x="6376" y="10832026"/>
            <a:ext cx="10053319" cy="476884"/>
            <a:chOff x="6376" y="10832026"/>
            <a:chExt cx="10053319" cy="476884"/>
          </a:xfrm>
        </p:grpSpPr>
        <p:sp>
          <p:nvSpPr>
            <p:cNvPr id="15" name="object 15"/>
            <p:cNvSpPr/>
            <p:nvPr/>
          </p:nvSpPr>
          <p:spPr bwMode="auto">
            <a:xfrm>
              <a:off x="604034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6" name="object 16"/>
            <p:cNvSpPr/>
            <p:nvPr/>
          </p:nvSpPr>
          <p:spPr bwMode="auto">
            <a:xfrm>
              <a:off x="4027625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 extrusionOk="0">
                  <a:moveTo>
                    <a:pt x="201310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01" y="476529"/>
                  </a:lnTo>
                  <a:lnTo>
                    <a:pt x="201310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7" name="object 17"/>
            <p:cNvSpPr/>
            <p:nvPr/>
          </p:nvSpPr>
          <p:spPr bwMode="auto">
            <a:xfrm>
              <a:off x="20170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8" name="object 18"/>
            <p:cNvSpPr/>
            <p:nvPr/>
          </p:nvSpPr>
          <p:spPr bwMode="auto">
            <a:xfrm>
              <a:off x="6375" y="10832026"/>
              <a:ext cx="10053319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 extrusionOk="0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 extrusionOk="0">
                  <a:moveTo>
                    <a:pt x="10053117" y="0"/>
                  </a:moveTo>
                  <a:lnTo>
                    <a:pt x="8042491" y="0"/>
                  </a:lnTo>
                  <a:lnTo>
                    <a:pt x="8042491" y="476529"/>
                  </a:lnTo>
                  <a:lnTo>
                    <a:pt x="10053117" y="476529"/>
                  </a:lnTo>
                  <a:lnTo>
                    <a:pt x="10053117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9" name="object 19"/>
          <p:cNvSpPr/>
          <p:nvPr/>
        </p:nvSpPr>
        <p:spPr bwMode="auto">
          <a:xfrm>
            <a:off x="14078618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0" name="object 20"/>
          <p:cNvSpPr txBox="1"/>
          <p:nvPr/>
        </p:nvSpPr>
        <p:spPr bwMode="auto">
          <a:xfrm>
            <a:off x="868467" y="1497723"/>
            <a:ext cx="18784783" cy="961605"/>
          </a:xfrm>
          <a:prstGeom prst="rect">
            <a:avLst/>
          </a:prstGeom>
        </p:spPr>
        <p:txBody>
          <a:bodyPr vert="horz" wrap="square" lIns="36000" tIns="17145" rIns="36000" bIns="3600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defRPr/>
            </a:pPr>
            <a:r>
              <a:rPr lang="ru-RU" sz="5900" b="1" spc="125" dirty="0">
                <a:solidFill>
                  <a:srgbClr val="8F00FF"/>
                </a:solidFill>
                <a:latin typeface="Trebuchet MS"/>
                <a:cs typeface="Trebuchet MS"/>
              </a:rPr>
              <a:t>КОМАНДА</a:t>
            </a:r>
            <a:endParaRPr dirty="0"/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787825" y="2466622"/>
            <a:ext cx="1558438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sz="2800" spc="-20" dirty="0">
              <a:latin typeface="Microsoft Sans Serif"/>
              <a:cs typeface="Microsoft Sans Serif"/>
            </a:endParaRPr>
          </a:p>
          <a:p>
            <a:pPr marL="514350" indent="-514350">
              <a:buAutoNum type="arabicPeriod"/>
              <a:defRPr/>
            </a:pPr>
            <a:r>
              <a:rPr lang="ru-RU" sz="2800" spc="-20" dirty="0" err="1" smtClean="0">
                <a:latin typeface="Microsoft Sans Serif"/>
                <a:cs typeface="Microsoft Sans Serif"/>
              </a:rPr>
              <a:t>Пчелинцев</a:t>
            </a:r>
            <a:r>
              <a:rPr lang="ru-RU" sz="2800" spc="-20" dirty="0" smtClean="0">
                <a:latin typeface="Microsoft Sans Serif"/>
                <a:cs typeface="Microsoft Sans Serif"/>
              </a:rPr>
              <a:t> Евгений, студент ТИУ 3 курса, генеральный директор</a:t>
            </a:r>
          </a:p>
          <a:p>
            <a:pPr marL="514350" indent="-514350">
              <a:buAutoNum type="arabicPeriod"/>
              <a:defRPr/>
            </a:pPr>
            <a:endParaRPr lang="ru-RU" sz="2800" spc="-20" dirty="0">
              <a:latin typeface="Microsoft Sans Serif"/>
              <a:cs typeface="Microsoft Sans Serif"/>
            </a:endParaRPr>
          </a:p>
          <a:p>
            <a:pPr marL="514350" indent="-514350">
              <a:buAutoNum type="arabicPeriod"/>
              <a:defRPr/>
            </a:pPr>
            <a:r>
              <a:rPr lang="ru-RU" sz="2800" spc="-20" dirty="0">
                <a:latin typeface="Microsoft Sans Serif"/>
                <a:cs typeface="Microsoft Sans Serif"/>
              </a:rPr>
              <a:t>Артамонова Кристина, </a:t>
            </a:r>
            <a:r>
              <a:rPr lang="ru-RU" sz="2800" spc="-20" dirty="0" smtClean="0">
                <a:latin typeface="Microsoft Sans Serif"/>
                <a:cs typeface="Microsoft Sans Serif"/>
              </a:rPr>
              <a:t>студентка </a:t>
            </a:r>
            <a:r>
              <a:rPr lang="ru-RU" sz="2800" spc="-20" dirty="0">
                <a:latin typeface="Microsoft Sans Serif"/>
                <a:cs typeface="Microsoft Sans Serif"/>
              </a:rPr>
              <a:t>ТИУ 3 </a:t>
            </a:r>
            <a:r>
              <a:rPr lang="ru-RU" sz="2800" spc="-20" dirty="0" smtClean="0">
                <a:latin typeface="Microsoft Sans Serif"/>
                <a:cs typeface="Microsoft Sans Serif"/>
              </a:rPr>
              <a:t>курса, дизайнер и </a:t>
            </a:r>
            <a:r>
              <a:rPr lang="ru-RU" sz="2800" spc="-20" dirty="0" err="1" smtClean="0">
                <a:latin typeface="Microsoft Sans Serif"/>
                <a:cs typeface="Microsoft Sans Serif"/>
              </a:rPr>
              <a:t>мотиватор</a:t>
            </a:r>
            <a:endParaRPr lang="ru-RU" sz="2800" spc="-20" dirty="0" smtClean="0">
              <a:latin typeface="Microsoft Sans Serif"/>
              <a:cs typeface="Microsoft Sans Serif"/>
            </a:endParaRPr>
          </a:p>
          <a:p>
            <a:pPr marL="514350" indent="-514350">
              <a:buAutoNum type="arabicPeriod"/>
              <a:defRPr/>
            </a:pPr>
            <a:endParaRPr lang="ru-RU" sz="2800" spc="-20" dirty="0">
              <a:latin typeface="Microsoft Sans Serif"/>
              <a:cs typeface="Microsoft Sans Serif"/>
            </a:endParaRPr>
          </a:p>
          <a:p>
            <a:pPr marL="514350" indent="-514350">
              <a:buAutoNum type="arabicPeriod"/>
              <a:defRPr/>
            </a:pPr>
            <a:r>
              <a:rPr lang="ru-RU" sz="2800" spc="-20" dirty="0" smtClean="0">
                <a:latin typeface="Microsoft Sans Serif"/>
                <a:cs typeface="Microsoft Sans Serif"/>
              </a:rPr>
              <a:t>Марков Тихон, студент </a:t>
            </a:r>
            <a:r>
              <a:rPr lang="ru-RU" sz="2800" spc="-20" dirty="0">
                <a:latin typeface="Microsoft Sans Serif"/>
                <a:cs typeface="Microsoft Sans Serif"/>
              </a:rPr>
              <a:t>ТИУ 3 </a:t>
            </a:r>
            <a:r>
              <a:rPr lang="ru-RU" sz="2800" spc="-20" dirty="0" smtClean="0">
                <a:latin typeface="Microsoft Sans Serif"/>
                <a:cs typeface="Microsoft Sans Serif"/>
              </a:rPr>
              <a:t>курса, главный инженер</a:t>
            </a:r>
          </a:p>
          <a:p>
            <a:pPr marL="514350" indent="-514350">
              <a:buAutoNum type="arabicPeriod"/>
              <a:defRPr/>
            </a:pPr>
            <a:endParaRPr lang="ru-RU" sz="2800" spc="-20" dirty="0">
              <a:latin typeface="Microsoft Sans Serif"/>
              <a:cs typeface="Microsoft Sans Serif"/>
            </a:endParaRPr>
          </a:p>
          <a:p>
            <a:pPr marL="514350" indent="-514350">
              <a:buAutoNum type="arabicPeriod"/>
              <a:defRPr/>
            </a:pPr>
            <a:r>
              <a:rPr lang="ru-RU" sz="2800" spc="-20" dirty="0" smtClean="0">
                <a:latin typeface="Microsoft Sans Serif"/>
                <a:cs typeface="Microsoft Sans Serif"/>
              </a:rPr>
              <a:t>Нохрин Константин, студент </a:t>
            </a:r>
            <a:r>
              <a:rPr lang="ru-RU" sz="2800" spc="-20" dirty="0">
                <a:latin typeface="Microsoft Sans Serif"/>
                <a:cs typeface="Microsoft Sans Serif"/>
              </a:rPr>
              <a:t>ТИУ 3 </a:t>
            </a:r>
            <a:r>
              <a:rPr lang="ru-RU" sz="2800" spc="-20" dirty="0" smtClean="0">
                <a:latin typeface="Microsoft Sans Serif"/>
                <a:cs typeface="Microsoft Sans Serif"/>
              </a:rPr>
              <a:t>курса, финансовый аналитик</a:t>
            </a:r>
            <a:r>
              <a:rPr lang="ru-RU" sz="2800" spc="-20" dirty="0">
                <a:latin typeface="Microsoft Sans Serif"/>
                <a:cs typeface="Microsoft Sans Serif"/>
              </a:rPr>
              <a:t/>
            </a:r>
            <a:br>
              <a:rPr lang="ru-RU" sz="2800" spc="-20" dirty="0">
                <a:latin typeface="Microsoft Sans Serif"/>
                <a:cs typeface="Microsoft Sans Serif"/>
              </a:rPr>
            </a:br>
            <a:endParaRPr lang="ru-RU" sz="2800" spc="-20" dirty="0">
              <a:latin typeface="Microsoft Sans Serif"/>
              <a:cs typeface="Microsoft Sans Serif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973544" y="4968875"/>
            <a:ext cx="10692406" cy="75590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</TotalTime>
  <Words>208</Words>
  <Application>Microsoft Office PowerPoint</Application>
  <DocSecurity>0</DocSecurity>
  <PresentationFormat>Произвольный</PresentationFormat>
  <Paragraphs>33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Microsoft Sans Serif</vt:lpstr>
      <vt:lpstr>Trebuchet MS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ПУТП - гайдбук Платформы - октябрь 2023</dc:title>
  <dc:subject/>
  <dc:creator>Наталья Болотова</dc:creator>
  <cp:keywords/>
  <dc:description/>
  <cp:lastModifiedBy>User</cp:lastModifiedBy>
  <cp:revision>26</cp:revision>
  <dcterms:created xsi:type="dcterms:W3CDTF">2026-02-16T12:08:47Z</dcterms:created>
  <dcterms:modified xsi:type="dcterms:W3CDTF">2026-04-17T11:23:20Z</dcterms:modified>
  <cp:category/>
  <dc:identifier/>
  <cp:contentStatus/>
  <dc:language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2023-10-17T00:00:00Z</vt:filetime>
  </property>
  <property fmtid="{D5CDD505-2E9C-101B-9397-08002B2CF9AE}" pid="3" name="Creator">
    <vt:lpwstr>Adobe Illustrator 27.9 (Windows)</vt:lpwstr>
  </property>
  <property fmtid="{D5CDD505-2E9C-101B-9397-08002B2CF9AE}" pid="4" name="LastSaved">
    <vt:filetime>2026-02-16T00:00:00Z</vt:filetime>
  </property>
  <property fmtid="{D5CDD505-2E9C-101B-9397-08002B2CF9AE}" pid="5" name="Producer">
    <vt:lpwstr>Adobe PDF library 17.00</vt:lpwstr>
  </property>
</Properties>
</file>