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mp4" ContentType="video/mp4"/>
  <Default Extension="fntdata" ContentType="application/x-fontdata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embedTrueTypeFonts="1" saveSubsetFonts="1" strictFirstAndLastChars="0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type="screen16x9" cy="5143500" cx="9144000"/>
  <p:notesSz cx="6858000" cy="9144000"/>
  <p:embeddedFontLs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Fira Sans Extra Condensed SemiBold" panose="020B0604020202020204" charset="0"/>
      <p:regular r:id="rId23"/>
      <p:bold r:id="rId24"/>
      <p:italic r:id="rId25"/>
      <p:boldItalic r:id="rId26"/>
    </p:embeddedFont>
    <p:embeddedFont>
      <p:font typeface="Montaga" panose="020B0604020202020204" charset="0"/>
      <p:regular r:id="rId27"/>
    </p:embeddedFont>
  </p:embeddedFontLst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2D5FA9"/>
    <a:srgbClr val="F6F9FC"/>
    <a:srgbClr val="619FD4"/>
    <a:srgbClr val="527EBB"/>
    <a:srgbClr val="89B8DF"/>
    <a:srgbClr val="71AAD9"/>
    <a:srgbClr val="27528C"/>
    <a:srgbClr val="2F64AD"/>
    <a:srgbClr val="418CCB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099" autoAdjust="0"/>
    <p:restoredTop sz="95238" autoAdjust="0"/>
  </p:normalViewPr>
  <p:slideViewPr>
    <p:cSldViewPr snapToGrid="0">
      <p:cViewPr varScale="1">
        <p:scale>
          <a:sx n="108" d="100"/>
          <a:sy n="108" d="100"/>
        </p:scale>
        <p:origin x="1008" y="10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Relationship Id="rId22" Type="http://schemas.openxmlformats.org/officeDocument/2006/relationships/font" Target="fonts/font4.fntdata"/><Relationship Id="rId23" Type="http://schemas.openxmlformats.org/officeDocument/2006/relationships/font" Target="fonts/font5.fntdata"/><Relationship Id="rId24" Type="http://schemas.openxmlformats.org/officeDocument/2006/relationships/font" Target="fonts/font6.fntdata"/><Relationship Id="rId25" Type="http://schemas.openxmlformats.org/officeDocument/2006/relationships/font" Target="fonts/font7.fntdata"/><Relationship Id="rId26" Type="http://schemas.openxmlformats.org/officeDocument/2006/relationships/font" Target="fonts/font8.fntdata"/><Relationship Id="rId27" Type="http://schemas.openxmlformats.org/officeDocument/2006/relationships/font" Target="fonts/font9.fntdata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8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9" name="Google Shape;3;n"/>
          <p:cNvSpPr>
            <a:spLocks noChangeAspect="1" noRot="1" noGrp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970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hlink="hlink" folHlink="folHlink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31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91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2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algn="ctr"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algn="ctr"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algn="ctr"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algn="ctr"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algn="ctr"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algn="ctr"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algn="ctr"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algn="ctr"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48580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3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1048596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id="1048597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83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3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1048954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8955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8956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84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7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1048958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85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/>
        </p:spPr>
        <p:txBody>
          <a:bodyPr anchor="b" anchorCtr="0" bIns="91425" lIns="91425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4896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896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80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7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48948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86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Google Shape;36;p9"/>
          <p:cNvSpPr/>
          <p:nvPr/>
        </p:nvSpPr>
        <p:spPr>
          <a:xfrm>
            <a:off x="4572000" y="-125"/>
            <a:ext cx="4572000" cy="5143500"/>
          </a:xfrm>
          <a:prstGeom prst="rect"/>
          <a:solidFill>
            <a:schemeClr val="lt2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963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/>
        </p:spPr>
        <p:txBody>
          <a:bodyPr anchor="b" anchorCtr="0" bIns="91425" lIns="91425" rIns="91425" spcFirstLastPara="1" tIns="91425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algn="ctr"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algn="ctr"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algn="ctr"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algn="ctr"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algn="ctr"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algn="ctr"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algn="ctr"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algn="ctr"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48964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48965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id="1048966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87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7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lvl1pPr>
          </a:lstStyle>
          <a:p/>
        </p:txBody>
      </p:sp>
      <p:sp>
        <p:nvSpPr>
          <p:cNvPr id="1048968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8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9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/>
        </p:spPr>
        <p:txBody>
          <a:bodyPr anchor="b" anchorCtr="0" bIns="91425" lIns="91425" rIns="91425" spcFirstLastPara="1" tIns="91425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algn="ctr"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algn="ctr"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algn="ctr"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algn="ctr"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algn="ctr"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algn="ctr"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algn="ctr"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algn="ctr"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48950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algn="ctr"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algn="ctr"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algn="ctr"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algn="ctr"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algn="ctr"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algn="ctr"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algn="ctr"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algn="ctr"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algn="ctr"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/>
        </p:txBody>
      </p:sp>
      <p:sp>
        <p:nvSpPr>
          <p:cNvPr id="1048951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82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2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857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4857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rmAutofit/>
          </a:bodyPr>
          <a:lstStyle>
            <a:lvl1pPr algn="r" lvl="0">
              <a:buNone/>
              <a:defRPr sz="1000">
                <a:solidFill>
                  <a:schemeClr val="dk2"/>
                </a:solidFill>
              </a:defRPr>
            </a:lvl1pPr>
            <a:lvl2pPr algn="r" lvl="1">
              <a:buNone/>
              <a:defRPr sz="1000">
                <a:solidFill>
                  <a:schemeClr val="dk2"/>
                </a:solidFill>
              </a:defRPr>
            </a:lvl2pPr>
            <a:lvl3pPr algn="r" lvl="2">
              <a:buNone/>
              <a:defRPr sz="1000">
                <a:solidFill>
                  <a:schemeClr val="dk2"/>
                </a:solidFill>
              </a:defRPr>
            </a:lvl3pPr>
            <a:lvl4pPr algn="r" lvl="3">
              <a:buNone/>
              <a:defRPr sz="1000">
                <a:solidFill>
                  <a:schemeClr val="dk2"/>
                </a:solidFill>
              </a:defRPr>
            </a:lvl4pPr>
            <a:lvl5pPr algn="r" lvl="4">
              <a:buNone/>
              <a:defRPr sz="1000">
                <a:solidFill>
                  <a:schemeClr val="dk2"/>
                </a:solidFill>
              </a:defRPr>
            </a:lvl5pPr>
            <a:lvl6pPr algn="r" lvl="5">
              <a:buNone/>
              <a:defRPr sz="1000">
                <a:solidFill>
                  <a:schemeClr val="dk2"/>
                </a:solidFill>
              </a:defRPr>
            </a:lvl6pPr>
            <a:lvl7pPr algn="r" lvl="6">
              <a:buNone/>
              <a:defRPr sz="1000">
                <a:solidFill>
                  <a:schemeClr val="dk2"/>
                </a:solidFill>
              </a:defRPr>
            </a:lvl7pPr>
            <a:lvl8pPr algn="r" lvl="7">
              <a:buNone/>
              <a:defRPr sz="1000">
                <a:solidFill>
                  <a:schemeClr val="dk2"/>
                </a:solidFill>
              </a:defRPr>
            </a:lvl8pPr>
            <a:lvl9pPr algn="r" lvl="8">
              <a:buNone/>
              <a:defRPr sz="1000">
                <a:solidFill>
                  <a:schemeClr val="dk2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video" Target="../media/media1.mp4"/><Relationship Id="rId2" Type="http://schemas.microsoft.com/office/2007/relationships/media" Target="../media/media1.mp4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gif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Прямоугольник 2"/>
          <p:cNvSpPr/>
          <p:nvPr/>
        </p:nvSpPr>
        <p:spPr>
          <a:xfrm>
            <a:off x="0" y="0"/>
            <a:ext cx="9144000" cy="5166239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82" name="Прямоугольник: скругленные углы 3"/>
          <p:cNvSpPr/>
          <p:nvPr/>
        </p:nvSpPr>
        <p:spPr>
          <a:xfrm>
            <a:off x="997190" y="1069255"/>
            <a:ext cx="8520190" cy="3004989"/>
          </a:xfrm>
          <a:prstGeom prst="roundRect">
            <a:avLst>
              <a:gd name="adj" fmla="val 102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83" name="Google Shape;136;p16"/>
          <p:cNvSpPr txBox="1"/>
          <p:nvPr/>
        </p:nvSpPr>
        <p:spPr>
          <a:xfrm>
            <a:off x="1361196" y="1452173"/>
            <a:ext cx="7497345" cy="1490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b="1" dirty="0" sz="2000" lang="ru-RU" err="1">
                <a:solidFill>
                  <a:schemeClr val="tx1"/>
                </a:solidFill>
                <a:latin typeface="Days Sans Black" panose="02000505040000020004" pitchFamily="50" charset="0"/>
              </a:rPr>
              <a:t>Нейроассистент</a:t>
            </a:r>
            <a:r>
              <a:rPr b="1" dirty="0" sz="2000" lang="ru-RU">
                <a:solidFill>
                  <a:schemeClr val="tx1"/>
                </a:solidFill>
                <a:latin typeface="Days Sans Black" panose="02000505040000020004" pitchFamily="50" charset="0"/>
              </a:rPr>
              <a:t>:</a:t>
            </a:r>
            <a:r>
              <a:rPr b="1" dirty="0" sz="2000" lang="en-US">
                <a:solidFill>
                  <a:schemeClr val="tx1"/>
                </a:solidFill>
                <a:latin typeface="Days Sans Black" panose="02000505040000020004" pitchFamily="50" charset="0"/>
              </a:rPr>
              <a:t> </a:t>
            </a:r>
            <a:r>
              <a:rPr b="1" dirty="0" sz="2000" lang="ru-RU">
                <a:solidFill>
                  <a:schemeClr val="tx1"/>
                </a:solidFill>
                <a:latin typeface="Days Sans Black" panose="02000505040000020004" pitchFamily="50" charset="0"/>
              </a:rPr>
              <a:t>интеллектуальный помощник в профессиональной и образовательной деятельности учителя, студента и исследователя</a:t>
            </a:r>
          </a:p>
        </p:txBody>
      </p:sp>
      <p:pic>
        <p:nvPicPr>
          <p:cNvPr id="2097152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946488" y="4168332"/>
            <a:ext cx="1276059" cy="958290"/>
          </a:xfrm>
          <a:prstGeom prst="rect"/>
        </p:spPr>
      </p:pic>
      <p:sp>
        <p:nvSpPr>
          <p:cNvPr id="1048584" name="Прямоугольник: скругленные углы 8"/>
          <p:cNvSpPr/>
          <p:nvPr/>
        </p:nvSpPr>
        <p:spPr>
          <a:xfrm rot="1612766">
            <a:off x="7341719" y="-2593864"/>
            <a:ext cx="851973" cy="418275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85" name="Прямоугольник: скругленные углы 9"/>
          <p:cNvSpPr/>
          <p:nvPr/>
        </p:nvSpPr>
        <p:spPr>
          <a:xfrm rot="1612766">
            <a:off x="8314561" y="-3002818"/>
            <a:ext cx="851973" cy="4182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86" name="Прямоугольник: скругленные углы 10"/>
          <p:cNvSpPr/>
          <p:nvPr/>
        </p:nvSpPr>
        <p:spPr>
          <a:xfrm rot="1612766">
            <a:off x="6260012" y="-3388468"/>
            <a:ext cx="851973" cy="4182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27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87" name="Прямоугольник: скругленные углы 12"/>
          <p:cNvSpPr/>
          <p:nvPr/>
        </p:nvSpPr>
        <p:spPr>
          <a:xfrm rot="1588295">
            <a:off x="7060632" y="-3849710"/>
            <a:ext cx="950905" cy="466846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88" name="Прямоугольник: скругленные углы 14"/>
          <p:cNvSpPr/>
          <p:nvPr/>
        </p:nvSpPr>
        <p:spPr>
          <a:xfrm rot="1588295">
            <a:off x="3511530" y="-3562697"/>
            <a:ext cx="950143" cy="4664722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cxnSp>
        <p:nvCxnSpPr>
          <p:cNvPr id="3145728" name="Прямая соединительная линия 16"/>
          <p:cNvCxnSpPr>
            <a:cxnSpLocks/>
          </p:cNvCxnSpPr>
          <p:nvPr/>
        </p:nvCxnSpPr>
        <p:spPr>
          <a:xfrm flipV="1">
            <a:off x="8600401" y="-2998305"/>
            <a:ext cx="2280212" cy="3870960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Прямоугольник: скругленные углы 6"/>
          <p:cNvSpPr/>
          <p:nvPr/>
        </p:nvSpPr>
        <p:spPr>
          <a:xfrm rot="1612766">
            <a:off x="-288327" y="3119277"/>
            <a:ext cx="876497" cy="430316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90" name="Прямоугольник: скругленные углы 7"/>
          <p:cNvSpPr/>
          <p:nvPr/>
        </p:nvSpPr>
        <p:spPr>
          <a:xfrm rot="1612766">
            <a:off x="-22856" y="4101903"/>
            <a:ext cx="876497" cy="430316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91" name="Прямоугольник: скругленные углы 11"/>
          <p:cNvSpPr/>
          <p:nvPr/>
        </p:nvSpPr>
        <p:spPr>
          <a:xfrm rot="1588295">
            <a:off x="1198587" y="4159792"/>
            <a:ext cx="876497" cy="4303161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592" name="Прямоугольник: скругленные углы 13"/>
          <p:cNvSpPr/>
          <p:nvPr/>
        </p:nvSpPr>
        <p:spPr>
          <a:xfrm rot="1588295">
            <a:off x="5427698" y="4041474"/>
            <a:ext cx="876497" cy="4303161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cxnSp>
        <p:nvCxnSpPr>
          <p:cNvPr id="3145729" name="Прямая соединительная линия 15"/>
          <p:cNvCxnSpPr>
            <a:cxnSpLocks/>
          </p:cNvCxnSpPr>
          <p:nvPr/>
        </p:nvCxnSpPr>
        <p:spPr>
          <a:xfrm flipV="1">
            <a:off x="-1488833" y="2227642"/>
            <a:ext cx="2220552" cy="4083730"/>
          </a:xfrm>
          <a:prstGeom prst="line"/>
          <a:ln>
            <a:solidFill>
              <a:srgbClr val="254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3" name="Google Shape;136;p16"/>
          <p:cNvSpPr txBox="1"/>
          <p:nvPr/>
        </p:nvSpPr>
        <p:spPr>
          <a:xfrm>
            <a:off x="1361196" y="2732150"/>
            <a:ext cx="7497345" cy="1490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b="1" dirty="0" sz="2000" lang="ru-RU">
                <a:solidFill>
                  <a:schemeClr val="tx1"/>
                </a:solidFill>
                <a:latin typeface="Akrobat" panose="00000600000000000000" pitchFamily="50" charset="-52"/>
              </a:rPr>
              <a:t>Тверской государственный университет</a:t>
            </a:r>
          </a:p>
        </p:txBody>
      </p:sp>
      <p:sp>
        <p:nvSpPr>
          <p:cNvPr id="1048594" name="Google Shape;136;p16"/>
          <p:cNvSpPr txBox="1"/>
          <p:nvPr/>
        </p:nvSpPr>
        <p:spPr>
          <a:xfrm>
            <a:off x="1387849" y="3597775"/>
            <a:ext cx="3995369" cy="625075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dirty="0" sz="2000" lang="ru-RU">
                <a:solidFill>
                  <a:schemeClr val="tx1"/>
                </a:solidFill>
                <a:latin typeface="Akrobat" panose="00000600000000000000" pitchFamily="50" charset="-52"/>
              </a:rPr>
              <a:t>Инициативная разработка</a:t>
            </a:r>
          </a:p>
        </p:txBody>
      </p:sp>
      <p:pic>
        <p:nvPicPr>
          <p:cNvPr id="2097153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7360920" y="3400359"/>
            <a:ext cx="1783080" cy="704874"/>
          </a:xfrm>
          <a:prstGeom prst="rect"/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10245;p68"/>
          <p:cNvGrpSpPr/>
          <p:nvPr/>
        </p:nvGrpSpPr>
        <p:grpSpPr>
          <a:xfrm>
            <a:off x="5174343" y="1128193"/>
            <a:ext cx="785319" cy="1047409"/>
            <a:chOff x="5807156" y="2881113"/>
            <a:chExt cx="261043" cy="348163"/>
          </a:xfrm>
          <a:solidFill>
            <a:schemeClr val="accent2"/>
          </a:solidFill>
        </p:grpSpPr>
        <p:sp>
          <p:nvSpPr>
            <p:cNvPr id="1048598" name="Google Shape;10246;p68"/>
            <p:cNvSpPr/>
            <p:nvPr/>
          </p:nvSpPr>
          <p:spPr>
            <a:xfrm>
              <a:off x="5807156" y="2881113"/>
              <a:ext cx="261043" cy="348163"/>
            </a:xfrm>
            <a:custGeom>
              <a:avLst/>
              <a:ahLst/>
              <a:rect l="l" t="t" r="r" b="b"/>
              <a:pathLst>
                <a:path w="8240" h="10990" extrusionOk="0">
                  <a:moveTo>
                    <a:pt x="4477" y="334"/>
                  </a:moveTo>
                  <a:cubicBezTo>
                    <a:pt x="4763" y="334"/>
                    <a:pt x="5001" y="572"/>
                    <a:pt x="5001" y="857"/>
                  </a:cubicBezTo>
                  <a:cubicBezTo>
                    <a:pt x="5001" y="917"/>
                    <a:pt x="4989" y="976"/>
                    <a:pt x="4977" y="1036"/>
                  </a:cubicBezTo>
                  <a:lnTo>
                    <a:pt x="3310" y="1036"/>
                  </a:lnTo>
                  <a:cubicBezTo>
                    <a:pt x="3274" y="976"/>
                    <a:pt x="3274" y="917"/>
                    <a:pt x="3274" y="857"/>
                  </a:cubicBezTo>
                  <a:cubicBezTo>
                    <a:pt x="3274" y="572"/>
                    <a:pt x="3501" y="334"/>
                    <a:pt x="3798" y="334"/>
                  </a:cubicBezTo>
                  <a:close/>
                  <a:moveTo>
                    <a:pt x="5168" y="1369"/>
                  </a:moveTo>
                  <a:cubicBezTo>
                    <a:pt x="6215" y="1369"/>
                    <a:pt x="7061" y="2215"/>
                    <a:pt x="7061" y="3262"/>
                  </a:cubicBezTo>
                  <a:cubicBezTo>
                    <a:pt x="7061" y="3524"/>
                    <a:pt x="7001" y="3786"/>
                    <a:pt x="6894" y="4024"/>
                  </a:cubicBezTo>
                  <a:cubicBezTo>
                    <a:pt x="6811" y="3977"/>
                    <a:pt x="6715" y="3953"/>
                    <a:pt x="6608" y="3953"/>
                  </a:cubicBezTo>
                  <a:lnTo>
                    <a:pt x="6346" y="3953"/>
                  </a:lnTo>
                  <a:lnTo>
                    <a:pt x="6346" y="3596"/>
                  </a:lnTo>
                  <a:cubicBezTo>
                    <a:pt x="6346" y="2941"/>
                    <a:pt x="5811" y="2405"/>
                    <a:pt x="5156" y="2405"/>
                  </a:cubicBezTo>
                  <a:cubicBezTo>
                    <a:pt x="5060" y="2405"/>
                    <a:pt x="4989" y="2477"/>
                    <a:pt x="4989" y="2560"/>
                  </a:cubicBezTo>
                  <a:cubicBezTo>
                    <a:pt x="4989" y="2655"/>
                    <a:pt x="5060" y="2727"/>
                    <a:pt x="5156" y="2727"/>
                  </a:cubicBezTo>
                  <a:cubicBezTo>
                    <a:pt x="5632" y="2727"/>
                    <a:pt x="6013" y="3120"/>
                    <a:pt x="6013" y="3596"/>
                  </a:cubicBezTo>
                  <a:lnTo>
                    <a:pt x="6013" y="3953"/>
                  </a:lnTo>
                  <a:lnTo>
                    <a:pt x="5822" y="3953"/>
                  </a:lnTo>
                  <a:cubicBezTo>
                    <a:pt x="5680" y="3739"/>
                    <a:pt x="5418" y="3608"/>
                    <a:pt x="5144" y="3608"/>
                  </a:cubicBezTo>
                  <a:cubicBezTo>
                    <a:pt x="4798" y="3608"/>
                    <a:pt x="4501" y="3810"/>
                    <a:pt x="4370" y="4108"/>
                  </a:cubicBezTo>
                  <a:lnTo>
                    <a:pt x="3858" y="4108"/>
                  </a:lnTo>
                  <a:cubicBezTo>
                    <a:pt x="3727" y="3810"/>
                    <a:pt x="3429" y="3608"/>
                    <a:pt x="3084" y="3608"/>
                  </a:cubicBezTo>
                  <a:cubicBezTo>
                    <a:pt x="2798" y="3608"/>
                    <a:pt x="2560" y="3739"/>
                    <a:pt x="2405" y="3953"/>
                  </a:cubicBezTo>
                  <a:lnTo>
                    <a:pt x="2203" y="3953"/>
                  </a:lnTo>
                  <a:lnTo>
                    <a:pt x="2203" y="3596"/>
                  </a:lnTo>
                  <a:cubicBezTo>
                    <a:pt x="2203" y="3108"/>
                    <a:pt x="2596" y="2727"/>
                    <a:pt x="3072" y="2727"/>
                  </a:cubicBezTo>
                  <a:lnTo>
                    <a:pt x="4441" y="2727"/>
                  </a:lnTo>
                  <a:cubicBezTo>
                    <a:pt x="4525" y="2727"/>
                    <a:pt x="4608" y="2655"/>
                    <a:pt x="4608" y="2560"/>
                  </a:cubicBezTo>
                  <a:cubicBezTo>
                    <a:pt x="4608" y="2477"/>
                    <a:pt x="4525" y="2405"/>
                    <a:pt x="4441" y="2405"/>
                  </a:cubicBezTo>
                  <a:lnTo>
                    <a:pt x="3072" y="2405"/>
                  </a:lnTo>
                  <a:cubicBezTo>
                    <a:pt x="2417" y="2405"/>
                    <a:pt x="1881" y="2941"/>
                    <a:pt x="1881" y="3596"/>
                  </a:cubicBezTo>
                  <a:lnTo>
                    <a:pt x="1881" y="3953"/>
                  </a:lnTo>
                  <a:lnTo>
                    <a:pt x="1608" y="3953"/>
                  </a:lnTo>
                  <a:cubicBezTo>
                    <a:pt x="1512" y="3953"/>
                    <a:pt x="1417" y="3977"/>
                    <a:pt x="1334" y="4024"/>
                  </a:cubicBezTo>
                  <a:cubicBezTo>
                    <a:pt x="1286" y="3786"/>
                    <a:pt x="1227" y="3513"/>
                    <a:pt x="1227" y="3262"/>
                  </a:cubicBezTo>
                  <a:cubicBezTo>
                    <a:pt x="1227" y="2215"/>
                    <a:pt x="2072" y="1369"/>
                    <a:pt x="3120" y="1369"/>
                  </a:cubicBezTo>
                  <a:close/>
                  <a:moveTo>
                    <a:pt x="3120" y="3929"/>
                  </a:moveTo>
                  <a:cubicBezTo>
                    <a:pt x="3394" y="3929"/>
                    <a:pt x="3632" y="4155"/>
                    <a:pt x="3632" y="4453"/>
                  </a:cubicBezTo>
                  <a:cubicBezTo>
                    <a:pt x="3632" y="4739"/>
                    <a:pt x="3394" y="4977"/>
                    <a:pt x="3120" y="4977"/>
                  </a:cubicBezTo>
                  <a:cubicBezTo>
                    <a:pt x="2834" y="4977"/>
                    <a:pt x="2596" y="4739"/>
                    <a:pt x="2596" y="4453"/>
                  </a:cubicBezTo>
                  <a:cubicBezTo>
                    <a:pt x="2596" y="4167"/>
                    <a:pt x="2834" y="3929"/>
                    <a:pt x="3120" y="3929"/>
                  </a:cubicBezTo>
                  <a:close/>
                  <a:moveTo>
                    <a:pt x="5168" y="3929"/>
                  </a:moveTo>
                  <a:cubicBezTo>
                    <a:pt x="5453" y="3929"/>
                    <a:pt x="5691" y="4155"/>
                    <a:pt x="5691" y="4453"/>
                  </a:cubicBezTo>
                  <a:cubicBezTo>
                    <a:pt x="5691" y="4739"/>
                    <a:pt x="5453" y="4977"/>
                    <a:pt x="5168" y="4977"/>
                  </a:cubicBezTo>
                  <a:cubicBezTo>
                    <a:pt x="4882" y="4977"/>
                    <a:pt x="4644" y="4739"/>
                    <a:pt x="4644" y="4453"/>
                  </a:cubicBezTo>
                  <a:cubicBezTo>
                    <a:pt x="4644" y="4167"/>
                    <a:pt x="4882" y="3929"/>
                    <a:pt x="5168" y="3929"/>
                  </a:cubicBezTo>
                  <a:close/>
                  <a:moveTo>
                    <a:pt x="6632" y="4275"/>
                  </a:moveTo>
                  <a:cubicBezTo>
                    <a:pt x="6775" y="4275"/>
                    <a:pt x="6894" y="4394"/>
                    <a:pt x="6894" y="4548"/>
                  </a:cubicBezTo>
                  <a:cubicBezTo>
                    <a:pt x="6894" y="4691"/>
                    <a:pt x="6775" y="4810"/>
                    <a:pt x="6632" y="4810"/>
                  </a:cubicBezTo>
                  <a:lnTo>
                    <a:pt x="6537" y="4810"/>
                  </a:lnTo>
                  <a:lnTo>
                    <a:pt x="6537" y="4798"/>
                  </a:lnTo>
                  <a:cubicBezTo>
                    <a:pt x="6537" y="4703"/>
                    <a:pt x="6465" y="4632"/>
                    <a:pt x="6370" y="4632"/>
                  </a:cubicBezTo>
                  <a:cubicBezTo>
                    <a:pt x="6287" y="4632"/>
                    <a:pt x="6215" y="4703"/>
                    <a:pt x="6215" y="4798"/>
                  </a:cubicBezTo>
                  <a:cubicBezTo>
                    <a:pt x="6215" y="5929"/>
                    <a:pt x="5287" y="6870"/>
                    <a:pt x="4144" y="6870"/>
                  </a:cubicBezTo>
                  <a:cubicBezTo>
                    <a:pt x="3001" y="6870"/>
                    <a:pt x="2072" y="5929"/>
                    <a:pt x="2072" y="4798"/>
                  </a:cubicBezTo>
                  <a:cubicBezTo>
                    <a:pt x="2072" y="4703"/>
                    <a:pt x="2001" y="4632"/>
                    <a:pt x="1905" y="4632"/>
                  </a:cubicBezTo>
                  <a:cubicBezTo>
                    <a:pt x="1822" y="4632"/>
                    <a:pt x="1750" y="4703"/>
                    <a:pt x="1750" y="4798"/>
                  </a:cubicBezTo>
                  <a:lnTo>
                    <a:pt x="1750" y="4810"/>
                  </a:lnTo>
                  <a:lnTo>
                    <a:pt x="1655" y="4810"/>
                  </a:lnTo>
                  <a:cubicBezTo>
                    <a:pt x="1512" y="4810"/>
                    <a:pt x="1393" y="4691"/>
                    <a:pt x="1393" y="4548"/>
                  </a:cubicBezTo>
                  <a:cubicBezTo>
                    <a:pt x="1393" y="4394"/>
                    <a:pt x="1512" y="4275"/>
                    <a:pt x="1655" y="4275"/>
                  </a:cubicBezTo>
                  <a:lnTo>
                    <a:pt x="2286" y="4275"/>
                  </a:lnTo>
                  <a:cubicBezTo>
                    <a:pt x="2262" y="4334"/>
                    <a:pt x="2262" y="4394"/>
                    <a:pt x="2262" y="4453"/>
                  </a:cubicBezTo>
                  <a:cubicBezTo>
                    <a:pt x="2262" y="4917"/>
                    <a:pt x="2643" y="5298"/>
                    <a:pt x="3120" y="5298"/>
                  </a:cubicBezTo>
                  <a:cubicBezTo>
                    <a:pt x="3572" y="5298"/>
                    <a:pt x="3965" y="4929"/>
                    <a:pt x="3965" y="4453"/>
                  </a:cubicBezTo>
                  <a:lnTo>
                    <a:pt x="3965" y="4441"/>
                  </a:lnTo>
                  <a:lnTo>
                    <a:pt x="4322" y="4441"/>
                  </a:lnTo>
                  <a:lnTo>
                    <a:pt x="4322" y="4453"/>
                  </a:lnTo>
                  <a:cubicBezTo>
                    <a:pt x="4322" y="4917"/>
                    <a:pt x="4691" y="5298"/>
                    <a:pt x="5168" y="5298"/>
                  </a:cubicBezTo>
                  <a:cubicBezTo>
                    <a:pt x="5632" y="5298"/>
                    <a:pt x="6013" y="4929"/>
                    <a:pt x="6013" y="4453"/>
                  </a:cubicBezTo>
                  <a:cubicBezTo>
                    <a:pt x="6013" y="4394"/>
                    <a:pt x="6013" y="4334"/>
                    <a:pt x="6001" y="4275"/>
                  </a:cubicBezTo>
                  <a:close/>
                  <a:moveTo>
                    <a:pt x="5025" y="7013"/>
                  </a:moveTo>
                  <a:lnTo>
                    <a:pt x="5025" y="7882"/>
                  </a:lnTo>
                  <a:cubicBezTo>
                    <a:pt x="5025" y="7977"/>
                    <a:pt x="5001" y="8073"/>
                    <a:pt x="4977" y="8156"/>
                  </a:cubicBezTo>
                  <a:cubicBezTo>
                    <a:pt x="4941" y="8251"/>
                    <a:pt x="4989" y="8335"/>
                    <a:pt x="5084" y="8370"/>
                  </a:cubicBezTo>
                  <a:cubicBezTo>
                    <a:pt x="5096" y="8370"/>
                    <a:pt x="5108" y="8382"/>
                    <a:pt x="5144" y="8382"/>
                  </a:cubicBezTo>
                  <a:cubicBezTo>
                    <a:pt x="5203" y="8382"/>
                    <a:pt x="5275" y="8335"/>
                    <a:pt x="5287" y="8275"/>
                  </a:cubicBezTo>
                  <a:cubicBezTo>
                    <a:pt x="5334" y="8144"/>
                    <a:pt x="5358" y="8025"/>
                    <a:pt x="5358" y="7870"/>
                  </a:cubicBezTo>
                  <a:lnTo>
                    <a:pt x="5358" y="7596"/>
                  </a:lnTo>
                  <a:lnTo>
                    <a:pt x="5799" y="7739"/>
                  </a:lnTo>
                  <a:cubicBezTo>
                    <a:pt x="5870" y="7775"/>
                    <a:pt x="5918" y="7834"/>
                    <a:pt x="5918" y="7906"/>
                  </a:cubicBezTo>
                  <a:cubicBezTo>
                    <a:pt x="5918" y="8513"/>
                    <a:pt x="5775" y="9013"/>
                    <a:pt x="5656" y="9311"/>
                  </a:cubicBezTo>
                  <a:cubicBezTo>
                    <a:pt x="5566" y="9510"/>
                    <a:pt x="5376" y="9635"/>
                    <a:pt x="5169" y="9635"/>
                  </a:cubicBezTo>
                  <a:cubicBezTo>
                    <a:pt x="5130" y="9635"/>
                    <a:pt x="5089" y="9630"/>
                    <a:pt x="5049" y="9620"/>
                  </a:cubicBezTo>
                  <a:lnTo>
                    <a:pt x="4191" y="9406"/>
                  </a:lnTo>
                  <a:lnTo>
                    <a:pt x="4108" y="9406"/>
                  </a:lnTo>
                  <a:lnTo>
                    <a:pt x="3251" y="9620"/>
                  </a:lnTo>
                  <a:cubicBezTo>
                    <a:pt x="3208" y="9631"/>
                    <a:pt x="3165" y="9636"/>
                    <a:pt x="3123" y="9636"/>
                  </a:cubicBezTo>
                  <a:cubicBezTo>
                    <a:pt x="2916" y="9636"/>
                    <a:pt x="2722" y="9518"/>
                    <a:pt x="2643" y="9311"/>
                  </a:cubicBezTo>
                  <a:cubicBezTo>
                    <a:pt x="2524" y="9013"/>
                    <a:pt x="2370" y="8513"/>
                    <a:pt x="2417" y="7918"/>
                  </a:cubicBezTo>
                  <a:cubicBezTo>
                    <a:pt x="2417" y="7846"/>
                    <a:pt x="2477" y="7787"/>
                    <a:pt x="2536" y="7763"/>
                  </a:cubicBezTo>
                  <a:lnTo>
                    <a:pt x="2965" y="7608"/>
                  </a:lnTo>
                  <a:lnTo>
                    <a:pt x="2965" y="7894"/>
                  </a:lnTo>
                  <a:cubicBezTo>
                    <a:pt x="2965" y="8549"/>
                    <a:pt x="3501" y="9085"/>
                    <a:pt x="4156" y="9085"/>
                  </a:cubicBezTo>
                  <a:cubicBezTo>
                    <a:pt x="4394" y="9085"/>
                    <a:pt x="4620" y="9013"/>
                    <a:pt x="4810" y="8894"/>
                  </a:cubicBezTo>
                  <a:cubicBezTo>
                    <a:pt x="4882" y="8847"/>
                    <a:pt x="4906" y="8739"/>
                    <a:pt x="4858" y="8668"/>
                  </a:cubicBezTo>
                  <a:cubicBezTo>
                    <a:pt x="4827" y="8622"/>
                    <a:pt x="4772" y="8596"/>
                    <a:pt x="4717" y="8596"/>
                  </a:cubicBezTo>
                  <a:cubicBezTo>
                    <a:pt x="4687" y="8596"/>
                    <a:pt x="4657" y="8603"/>
                    <a:pt x="4632" y="8620"/>
                  </a:cubicBezTo>
                  <a:cubicBezTo>
                    <a:pt x="4489" y="8716"/>
                    <a:pt x="4322" y="8775"/>
                    <a:pt x="4156" y="8775"/>
                  </a:cubicBezTo>
                  <a:cubicBezTo>
                    <a:pt x="3679" y="8775"/>
                    <a:pt x="3298" y="8382"/>
                    <a:pt x="3298" y="7906"/>
                  </a:cubicBezTo>
                  <a:lnTo>
                    <a:pt x="3298" y="7013"/>
                  </a:lnTo>
                  <a:cubicBezTo>
                    <a:pt x="3560" y="7120"/>
                    <a:pt x="3858" y="7180"/>
                    <a:pt x="4156" y="7180"/>
                  </a:cubicBezTo>
                  <a:cubicBezTo>
                    <a:pt x="4465" y="7180"/>
                    <a:pt x="4751" y="7120"/>
                    <a:pt x="5025" y="7013"/>
                  </a:cubicBezTo>
                  <a:close/>
                  <a:moveTo>
                    <a:pt x="3786" y="0"/>
                  </a:moveTo>
                  <a:cubicBezTo>
                    <a:pt x="3322" y="0"/>
                    <a:pt x="2941" y="381"/>
                    <a:pt x="2941" y="857"/>
                  </a:cubicBezTo>
                  <a:cubicBezTo>
                    <a:pt x="2941" y="917"/>
                    <a:pt x="2953" y="976"/>
                    <a:pt x="2953" y="1048"/>
                  </a:cubicBezTo>
                  <a:cubicBezTo>
                    <a:pt x="1786" y="1119"/>
                    <a:pt x="881" y="2072"/>
                    <a:pt x="881" y="3251"/>
                  </a:cubicBezTo>
                  <a:cubicBezTo>
                    <a:pt x="881" y="3596"/>
                    <a:pt x="965" y="3953"/>
                    <a:pt x="1119" y="4263"/>
                  </a:cubicBezTo>
                  <a:cubicBezTo>
                    <a:pt x="1072" y="4346"/>
                    <a:pt x="1048" y="4441"/>
                    <a:pt x="1048" y="4548"/>
                  </a:cubicBezTo>
                  <a:cubicBezTo>
                    <a:pt x="1048" y="4870"/>
                    <a:pt x="1310" y="5120"/>
                    <a:pt x="1620" y="5120"/>
                  </a:cubicBezTo>
                  <a:lnTo>
                    <a:pt x="1739" y="5120"/>
                  </a:lnTo>
                  <a:cubicBezTo>
                    <a:pt x="1846" y="5870"/>
                    <a:pt x="2298" y="6489"/>
                    <a:pt x="2917" y="6870"/>
                  </a:cubicBezTo>
                  <a:lnTo>
                    <a:pt x="2917" y="7263"/>
                  </a:lnTo>
                  <a:lnTo>
                    <a:pt x="2382" y="7442"/>
                  </a:lnTo>
                  <a:cubicBezTo>
                    <a:pt x="2191" y="7525"/>
                    <a:pt x="2060" y="7680"/>
                    <a:pt x="2048" y="7894"/>
                  </a:cubicBezTo>
                  <a:lnTo>
                    <a:pt x="2048" y="7918"/>
                  </a:lnTo>
                  <a:lnTo>
                    <a:pt x="786" y="8370"/>
                  </a:lnTo>
                  <a:cubicBezTo>
                    <a:pt x="310" y="8537"/>
                    <a:pt x="0" y="8977"/>
                    <a:pt x="0" y="9489"/>
                  </a:cubicBezTo>
                  <a:lnTo>
                    <a:pt x="0" y="10799"/>
                  </a:lnTo>
                  <a:cubicBezTo>
                    <a:pt x="0" y="10882"/>
                    <a:pt x="72" y="10954"/>
                    <a:pt x="167" y="10954"/>
                  </a:cubicBezTo>
                  <a:cubicBezTo>
                    <a:pt x="250" y="10954"/>
                    <a:pt x="334" y="10882"/>
                    <a:pt x="334" y="10799"/>
                  </a:cubicBezTo>
                  <a:lnTo>
                    <a:pt x="334" y="9489"/>
                  </a:lnTo>
                  <a:cubicBezTo>
                    <a:pt x="334" y="9382"/>
                    <a:pt x="346" y="9263"/>
                    <a:pt x="393" y="9168"/>
                  </a:cubicBezTo>
                  <a:lnTo>
                    <a:pt x="1203" y="9870"/>
                  </a:lnTo>
                  <a:cubicBezTo>
                    <a:pt x="1322" y="9978"/>
                    <a:pt x="1381" y="10109"/>
                    <a:pt x="1381" y="10275"/>
                  </a:cubicBezTo>
                  <a:lnTo>
                    <a:pt x="1381" y="10799"/>
                  </a:lnTo>
                  <a:cubicBezTo>
                    <a:pt x="1381" y="10882"/>
                    <a:pt x="1465" y="10954"/>
                    <a:pt x="1548" y="10954"/>
                  </a:cubicBezTo>
                  <a:cubicBezTo>
                    <a:pt x="1643" y="10954"/>
                    <a:pt x="1715" y="10882"/>
                    <a:pt x="1715" y="10799"/>
                  </a:cubicBezTo>
                  <a:lnTo>
                    <a:pt x="1715" y="10275"/>
                  </a:lnTo>
                  <a:cubicBezTo>
                    <a:pt x="1715" y="10025"/>
                    <a:pt x="1608" y="9799"/>
                    <a:pt x="1417" y="9632"/>
                  </a:cubicBezTo>
                  <a:lnTo>
                    <a:pt x="572" y="8906"/>
                  </a:lnTo>
                  <a:cubicBezTo>
                    <a:pt x="655" y="8799"/>
                    <a:pt x="774" y="8727"/>
                    <a:pt x="905" y="8680"/>
                  </a:cubicBezTo>
                  <a:lnTo>
                    <a:pt x="2036" y="8275"/>
                  </a:lnTo>
                  <a:cubicBezTo>
                    <a:pt x="2060" y="8787"/>
                    <a:pt x="2191" y="9192"/>
                    <a:pt x="2298" y="9454"/>
                  </a:cubicBezTo>
                  <a:cubicBezTo>
                    <a:pt x="2425" y="9776"/>
                    <a:pt x="2729" y="9970"/>
                    <a:pt x="3057" y="9970"/>
                  </a:cubicBezTo>
                  <a:cubicBezTo>
                    <a:pt x="3129" y="9970"/>
                    <a:pt x="3202" y="9961"/>
                    <a:pt x="3274" y="9942"/>
                  </a:cubicBezTo>
                  <a:lnTo>
                    <a:pt x="4096" y="9739"/>
                  </a:lnTo>
                  <a:lnTo>
                    <a:pt x="4918" y="9942"/>
                  </a:lnTo>
                  <a:cubicBezTo>
                    <a:pt x="4989" y="9966"/>
                    <a:pt x="5049" y="9978"/>
                    <a:pt x="5120" y="9978"/>
                  </a:cubicBezTo>
                  <a:cubicBezTo>
                    <a:pt x="5453" y="9978"/>
                    <a:pt x="5763" y="9787"/>
                    <a:pt x="5894" y="9454"/>
                  </a:cubicBezTo>
                  <a:cubicBezTo>
                    <a:pt x="6001" y="9192"/>
                    <a:pt x="6132" y="8787"/>
                    <a:pt x="6144" y="8299"/>
                  </a:cubicBezTo>
                  <a:lnTo>
                    <a:pt x="7275" y="8692"/>
                  </a:lnTo>
                  <a:cubicBezTo>
                    <a:pt x="7418" y="8739"/>
                    <a:pt x="7537" y="8835"/>
                    <a:pt x="7620" y="8918"/>
                  </a:cubicBezTo>
                  <a:lnTo>
                    <a:pt x="6775" y="9644"/>
                  </a:lnTo>
                  <a:cubicBezTo>
                    <a:pt x="6584" y="9811"/>
                    <a:pt x="6477" y="10037"/>
                    <a:pt x="6477" y="10287"/>
                  </a:cubicBezTo>
                  <a:lnTo>
                    <a:pt x="6477" y="10811"/>
                  </a:lnTo>
                  <a:cubicBezTo>
                    <a:pt x="6477" y="10894"/>
                    <a:pt x="6549" y="10978"/>
                    <a:pt x="6644" y="10978"/>
                  </a:cubicBezTo>
                  <a:cubicBezTo>
                    <a:pt x="6727" y="10978"/>
                    <a:pt x="6799" y="10894"/>
                    <a:pt x="6799" y="10811"/>
                  </a:cubicBezTo>
                  <a:lnTo>
                    <a:pt x="6799" y="10287"/>
                  </a:lnTo>
                  <a:cubicBezTo>
                    <a:pt x="6799" y="10144"/>
                    <a:pt x="6858" y="9990"/>
                    <a:pt x="6977" y="9882"/>
                  </a:cubicBezTo>
                  <a:lnTo>
                    <a:pt x="7787" y="9204"/>
                  </a:lnTo>
                  <a:cubicBezTo>
                    <a:pt x="7835" y="9311"/>
                    <a:pt x="7846" y="9406"/>
                    <a:pt x="7846" y="9513"/>
                  </a:cubicBezTo>
                  <a:lnTo>
                    <a:pt x="7846" y="10823"/>
                  </a:lnTo>
                  <a:cubicBezTo>
                    <a:pt x="7846" y="10918"/>
                    <a:pt x="7918" y="10990"/>
                    <a:pt x="8013" y="10990"/>
                  </a:cubicBezTo>
                  <a:cubicBezTo>
                    <a:pt x="8097" y="10990"/>
                    <a:pt x="8168" y="10918"/>
                    <a:pt x="8168" y="10823"/>
                  </a:cubicBezTo>
                  <a:lnTo>
                    <a:pt x="8168" y="9513"/>
                  </a:lnTo>
                  <a:cubicBezTo>
                    <a:pt x="8239" y="8977"/>
                    <a:pt x="7918" y="8513"/>
                    <a:pt x="7442" y="8358"/>
                  </a:cubicBezTo>
                  <a:lnTo>
                    <a:pt x="6215" y="7918"/>
                  </a:lnTo>
                  <a:lnTo>
                    <a:pt x="6215" y="7894"/>
                  </a:lnTo>
                  <a:cubicBezTo>
                    <a:pt x="6192" y="7680"/>
                    <a:pt x="6061" y="7501"/>
                    <a:pt x="5870" y="7442"/>
                  </a:cubicBezTo>
                  <a:lnTo>
                    <a:pt x="5334" y="7263"/>
                  </a:lnTo>
                  <a:lnTo>
                    <a:pt x="5334" y="6870"/>
                  </a:lnTo>
                  <a:cubicBezTo>
                    <a:pt x="5953" y="6513"/>
                    <a:pt x="6406" y="5870"/>
                    <a:pt x="6513" y="5120"/>
                  </a:cubicBezTo>
                  <a:lnTo>
                    <a:pt x="6632" y="5120"/>
                  </a:lnTo>
                  <a:cubicBezTo>
                    <a:pt x="6954" y="5120"/>
                    <a:pt x="7204" y="4858"/>
                    <a:pt x="7204" y="4548"/>
                  </a:cubicBezTo>
                  <a:cubicBezTo>
                    <a:pt x="7204" y="4441"/>
                    <a:pt x="7180" y="4346"/>
                    <a:pt x="7132" y="4263"/>
                  </a:cubicBezTo>
                  <a:cubicBezTo>
                    <a:pt x="7299" y="3953"/>
                    <a:pt x="7370" y="3608"/>
                    <a:pt x="7370" y="3251"/>
                  </a:cubicBezTo>
                  <a:cubicBezTo>
                    <a:pt x="7370" y="2072"/>
                    <a:pt x="6453" y="1107"/>
                    <a:pt x="5299" y="1048"/>
                  </a:cubicBezTo>
                  <a:cubicBezTo>
                    <a:pt x="5322" y="988"/>
                    <a:pt x="5322" y="929"/>
                    <a:pt x="5322" y="857"/>
                  </a:cubicBezTo>
                  <a:cubicBezTo>
                    <a:pt x="5322" y="393"/>
                    <a:pt x="4941" y="0"/>
                    <a:pt x="4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9" name="Google Shape;10247;p68"/>
            <p:cNvSpPr/>
            <p:nvPr/>
          </p:nvSpPr>
          <p:spPr>
            <a:xfrm>
              <a:off x="5916547" y="3055828"/>
              <a:ext cx="43402" cy="15396"/>
            </a:xfrm>
            <a:custGeom>
              <a:avLst/>
              <a:ahLst/>
              <a:rect l="l" t="t" r="r" b="b"/>
              <a:pathLst>
                <a:path w="1370" h="486" extrusionOk="0">
                  <a:moveTo>
                    <a:pt x="173" y="1"/>
                  </a:moveTo>
                  <a:cubicBezTo>
                    <a:pt x="131" y="1"/>
                    <a:pt x="89" y="16"/>
                    <a:pt x="60" y="45"/>
                  </a:cubicBezTo>
                  <a:cubicBezTo>
                    <a:pt x="0" y="105"/>
                    <a:pt x="0" y="200"/>
                    <a:pt x="60" y="260"/>
                  </a:cubicBezTo>
                  <a:cubicBezTo>
                    <a:pt x="191" y="403"/>
                    <a:pt x="429" y="486"/>
                    <a:pt x="691" y="486"/>
                  </a:cubicBezTo>
                  <a:cubicBezTo>
                    <a:pt x="941" y="486"/>
                    <a:pt x="1179" y="414"/>
                    <a:pt x="1310" y="260"/>
                  </a:cubicBezTo>
                  <a:cubicBezTo>
                    <a:pt x="1369" y="200"/>
                    <a:pt x="1369" y="105"/>
                    <a:pt x="1310" y="45"/>
                  </a:cubicBezTo>
                  <a:cubicBezTo>
                    <a:pt x="1280" y="16"/>
                    <a:pt x="1241" y="1"/>
                    <a:pt x="1201" y="1"/>
                  </a:cubicBezTo>
                  <a:cubicBezTo>
                    <a:pt x="1161" y="1"/>
                    <a:pt x="1119" y="16"/>
                    <a:pt x="1084" y="45"/>
                  </a:cubicBezTo>
                  <a:cubicBezTo>
                    <a:pt x="1024" y="105"/>
                    <a:pt x="893" y="164"/>
                    <a:pt x="691" y="164"/>
                  </a:cubicBezTo>
                  <a:cubicBezTo>
                    <a:pt x="476" y="164"/>
                    <a:pt x="345" y="81"/>
                    <a:pt x="286" y="45"/>
                  </a:cubicBezTo>
                  <a:cubicBezTo>
                    <a:pt x="256" y="16"/>
                    <a:pt x="214" y="1"/>
                    <a:pt x="1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0" name="Google Shape;10248;p68"/>
            <p:cNvSpPr/>
            <p:nvPr/>
          </p:nvSpPr>
          <p:spPr>
            <a:xfrm>
              <a:off x="5900707" y="3012363"/>
              <a:ext cx="10201" cy="15492"/>
            </a:xfrm>
            <a:custGeom>
              <a:avLst/>
              <a:ahLst/>
              <a:rect l="l" t="t" r="r" b="b"/>
              <a:pathLst>
                <a:path w="322" h="489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322"/>
                  </a:lnTo>
                  <a:cubicBezTo>
                    <a:pt x="0" y="417"/>
                    <a:pt x="71" y="489"/>
                    <a:pt x="167" y="489"/>
                  </a:cubicBezTo>
                  <a:cubicBezTo>
                    <a:pt x="250" y="489"/>
                    <a:pt x="321" y="417"/>
                    <a:pt x="321" y="322"/>
                  </a:cubicBezTo>
                  <a:lnTo>
                    <a:pt x="321" y="167"/>
                  </a:lnTo>
                  <a:cubicBezTo>
                    <a:pt x="321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1" name="Google Shape;10249;p68"/>
            <p:cNvSpPr/>
            <p:nvPr/>
          </p:nvSpPr>
          <p:spPr>
            <a:xfrm>
              <a:off x="5965556" y="3012363"/>
              <a:ext cx="10613" cy="15492"/>
            </a:xfrm>
            <a:custGeom>
              <a:avLst/>
              <a:ahLst/>
              <a:rect l="l" t="t" r="r" b="b"/>
              <a:pathLst>
                <a:path w="335" h="489" extrusionOk="0"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322"/>
                  </a:lnTo>
                  <a:cubicBezTo>
                    <a:pt x="1" y="417"/>
                    <a:pt x="84" y="489"/>
                    <a:pt x="168" y="489"/>
                  </a:cubicBezTo>
                  <a:cubicBezTo>
                    <a:pt x="251" y="489"/>
                    <a:pt x="334" y="417"/>
                    <a:pt x="334" y="322"/>
                  </a:cubicBezTo>
                  <a:lnTo>
                    <a:pt x="334" y="167"/>
                  </a:lnTo>
                  <a:cubicBezTo>
                    <a:pt x="334" y="60"/>
                    <a:pt x="263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2" name="Google Shape;10250;p68"/>
            <p:cNvSpPr/>
            <p:nvPr/>
          </p:nvSpPr>
          <p:spPr>
            <a:xfrm>
              <a:off x="5933116" y="3206625"/>
              <a:ext cx="10613" cy="10201"/>
            </a:xfrm>
            <a:custGeom>
              <a:avLst/>
              <a:ahLst/>
              <a:rect l="l" t="t" r="r" b="b"/>
              <a:pathLst>
                <a:path w="335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cubicBezTo>
                    <a:pt x="251" y="322"/>
                    <a:pt x="334" y="250"/>
                    <a:pt x="334" y="167"/>
                  </a:cubicBezTo>
                  <a:cubicBezTo>
                    <a:pt x="334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4" name="Google Shape;10328;p68"/>
          <p:cNvGrpSpPr/>
          <p:nvPr/>
        </p:nvGrpSpPr>
        <p:grpSpPr>
          <a:xfrm>
            <a:off x="7920296" y="1135450"/>
            <a:ext cx="785319" cy="999471"/>
            <a:chOff x="7594288" y="2415259"/>
            <a:chExt cx="279513" cy="355735"/>
          </a:xfrm>
          <a:solidFill>
            <a:schemeClr val="accent2"/>
          </a:solidFill>
        </p:grpSpPr>
        <p:sp>
          <p:nvSpPr>
            <p:cNvPr id="1048603" name="Google Shape;10329;p68"/>
            <p:cNvSpPr/>
            <p:nvPr/>
          </p:nvSpPr>
          <p:spPr>
            <a:xfrm>
              <a:off x="7696108" y="2531841"/>
              <a:ext cx="10233" cy="16220"/>
            </a:xfrm>
            <a:custGeom>
              <a:avLst/>
              <a:ahLst/>
              <a:rect l="l" t="t" r="r" b="b"/>
              <a:pathLst>
                <a:path w="323" h="512" extrusionOk="0">
                  <a:moveTo>
                    <a:pt x="167" y="0"/>
                  </a:moveTo>
                  <a:cubicBezTo>
                    <a:pt x="72" y="0"/>
                    <a:pt x="1" y="71"/>
                    <a:pt x="1" y="167"/>
                  </a:cubicBezTo>
                  <a:lnTo>
                    <a:pt x="1" y="345"/>
                  </a:lnTo>
                  <a:cubicBezTo>
                    <a:pt x="1" y="429"/>
                    <a:pt x="72" y="512"/>
                    <a:pt x="167" y="512"/>
                  </a:cubicBezTo>
                  <a:cubicBezTo>
                    <a:pt x="251" y="512"/>
                    <a:pt x="322" y="429"/>
                    <a:pt x="322" y="345"/>
                  </a:cubicBezTo>
                  <a:lnTo>
                    <a:pt x="322" y="167"/>
                  </a:lnTo>
                  <a:cubicBezTo>
                    <a:pt x="322" y="71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4" name="Google Shape;10330;p68"/>
            <p:cNvSpPr/>
            <p:nvPr/>
          </p:nvSpPr>
          <p:spPr>
            <a:xfrm>
              <a:off x="7762889" y="2531841"/>
              <a:ext cx="10581" cy="16220"/>
            </a:xfrm>
            <a:custGeom>
              <a:avLst/>
              <a:ahLst/>
              <a:rect l="l" t="t" r="r" b="b"/>
              <a:pathLst>
                <a:path w="334" h="512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lnTo>
                    <a:pt x="0" y="345"/>
                  </a:lnTo>
                  <a:cubicBezTo>
                    <a:pt x="0" y="429"/>
                    <a:pt x="84" y="512"/>
                    <a:pt x="167" y="512"/>
                  </a:cubicBezTo>
                  <a:cubicBezTo>
                    <a:pt x="262" y="512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1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5" name="Google Shape;10331;p68"/>
            <p:cNvSpPr/>
            <p:nvPr/>
          </p:nvSpPr>
          <p:spPr>
            <a:xfrm>
              <a:off x="7711948" y="2571156"/>
              <a:ext cx="45302" cy="15777"/>
            </a:xfrm>
            <a:custGeom>
              <a:avLst/>
              <a:ahLst/>
              <a:rect l="l" t="t" r="r" b="b"/>
              <a:pathLst>
                <a:path w="1430" h="498" extrusionOk="0">
                  <a:moveTo>
                    <a:pt x="188" y="0"/>
                  </a:moveTo>
                  <a:cubicBezTo>
                    <a:pt x="147" y="0"/>
                    <a:pt x="102" y="15"/>
                    <a:pt x="60" y="45"/>
                  </a:cubicBezTo>
                  <a:cubicBezTo>
                    <a:pt x="1" y="93"/>
                    <a:pt x="1" y="200"/>
                    <a:pt x="60" y="283"/>
                  </a:cubicBezTo>
                  <a:cubicBezTo>
                    <a:pt x="215" y="414"/>
                    <a:pt x="453" y="497"/>
                    <a:pt x="703" y="497"/>
                  </a:cubicBezTo>
                  <a:cubicBezTo>
                    <a:pt x="977" y="497"/>
                    <a:pt x="1215" y="414"/>
                    <a:pt x="1346" y="283"/>
                  </a:cubicBezTo>
                  <a:cubicBezTo>
                    <a:pt x="1430" y="223"/>
                    <a:pt x="1430" y="116"/>
                    <a:pt x="1370" y="45"/>
                  </a:cubicBezTo>
                  <a:cubicBezTo>
                    <a:pt x="1340" y="15"/>
                    <a:pt x="1302" y="0"/>
                    <a:pt x="1260" y="0"/>
                  </a:cubicBezTo>
                  <a:cubicBezTo>
                    <a:pt x="1218" y="0"/>
                    <a:pt x="1174" y="15"/>
                    <a:pt x="1132" y="45"/>
                  </a:cubicBezTo>
                  <a:cubicBezTo>
                    <a:pt x="1072" y="93"/>
                    <a:pt x="930" y="176"/>
                    <a:pt x="715" y="176"/>
                  </a:cubicBezTo>
                  <a:cubicBezTo>
                    <a:pt x="513" y="176"/>
                    <a:pt x="358" y="93"/>
                    <a:pt x="298" y="45"/>
                  </a:cubicBezTo>
                  <a:cubicBezTo>
                    <a:pt x="269" y="15"/>
                    <a:pt x="23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6" name="Google Shape;10332;p68"/>
            <p:cNvSpPr/>
            <p:nvPr/>
          </p:nvSpPr>
          <p:spPr>
            <a:xfrm>
              <a:off x="7594288" y="2415259"/>
              <a:ext cx="279513" cy="355735"/>
            </a:xfrm>
            <a:custGeom>
              <a:avLst/>
              <a:ahLst/>
              <a:rect l="l" t="t" r="r" b="b"/>
              <a:pathLst>
                <a:path w="8823" h="11229" extrusionOk="0">
                  <a:moveTo>
                    <a:pt x="6846" y="2323"/>
                  </a:moveTo>
                  <a:lnTo>
                    <a:pt x="6751" y="3501"/>
                  </a:lnTo>
                  <a:lnTo>
                    <a:pt x="6727" y="3501"/>
                  </a:lnTo>
                  <a:cubicBezTo>
                    <a:pt x="6620" y="3501"/>
                    <a:pt x="6537" y="3418"/>
                    <a:pt x="6537" y="3311"/>
                  </a:cubicBezTo>
                  <a:lnTo>
                    <a:pt x="6537" y="2406"/>
                  </a:lnTo>
                  <a:cubicBezTo>
                    <a:pt x="6632" y="2406"/>
                    <a:pt x="6739" y="2370"/>
                    <a:pt x="6846" y="2323"/>
                  </a:cubicBezTo>
                  <a:close/>
                  <a:moveTo>
                    <a:pt x="6358" y="346"/>
                  </a:moveTo>
                  <a:cubicBezTo>
                    <a:pt x="6846" y="346"/>
                    <a:pt x="7251" y="751"/>
                    <a:pt x="7251" y="1239"/>
                  </a:cubicBezTo>
                  <a:cubicBezTo>
                    <a:pt x="7251" y="1727"/>
                    <a:pt x="6846" y="2132"/>
                    <a:pt x="6358" y="2132"/>
                  </a:cubicBezTo>
                  <a:cubicBezTo>
                    <a:pt x="6037" y="2132"/>
                    <a:pt x="5739" y="1954"/>
                    <a:pt x="5584" y="1680"/>
                  </a:cubicBezTo>
                  <a:cubicBezTo>
                    <a:pt x="5551" y="1630"/>
                    <a:pt x="5490" y="1604"/>
                    <a:pt x="5432" y="1604"/>
                  </a:cubicBezTo>
                  <a:cubicBezTo>
                    <a:pt x="5406" y="1604"/>
                    <a:pt x="5380" y="1609"/>
                    <a:pt x="5358" y="1620"/>
                  </a:cubicBezTo>
                  <a:cubicBezTo>
                    <a:pt x="5286" y="1668"/>
                    <a:pt x="5251" y="1775"/>
                    <a:pt x="5298" y="1846"/>
                  </a:cubicBezTo>
                  <a:cubicBezTo>
                    <a:pt x="5310" y="1858"/>
                    <a:pt x="5310" y="1882"/>
                    <a:pt x="5322" y="1894"/>
                  </a:cubicBezTo>
                  <a:cubicBezTo>
                    <a:pt x="5263" y="1942"/>
                    <a:pt x="5191" y="1954"/>
                    <a:pt x="5120" y="1954"/>
                  </a:cubicBezTo>
                  <a:cubicBezTo>
                    <a:pt x="4917" y="1954"/>
                    <a:pt x="4763" y="1787"/>
                    <a:pt x="4763" y="1596"/>
                  </a:cubicBezTo>
                  <a:cubicBezTo>
                    <a:pt x="4763" y="1501"/>
                    <a:pt x="4679" y="1430"/>
                    <a:pt x="4596" y="1430"/>
                  </a:cubicBezTo>
                  <a:cubicBezTo>
                    <a:pt x="4513" y="1430"/>
                    <a:pt x="4429" y="1501"/>
                    <a:pt x="4429" y="1596"/>
                  </a:cubicBezTo>
                  <a:cubicBezTo>
                    <a:pt x="4429" y="1977"/>
                    <a:pt x="4739" y="2299"/>
                    <a:pt x="5132" y="2299"/>
                  </a:cubicBezTo>
                  <a:cubicBezTo>
                    <a:pt x="5286" y="2299"/>
                    <a:pt x="5429" y="2251"/>
                    <a:pt x="5548" y="2156"/>
                  </a:cubicBezTo>
                  <a:cubicBezTo>
                    <a:pt x="5727" y="2323"/>
                    <a:pt x="5965" y="2430"/>
                    <a:pt x="6215" y="2454"/>
                  </a:cubicBezTo>
                  <a:lnTo>
                    <a:pt x="6215" y="3347"/>
                  </a:lnTo>
                  <a:cubicBezTo>
                    <a:pt x="6215" y="3632"/>
                    <a:pt x="6453" y="3871"/>
                    <a:pt x="6739" y="3871"/>
                  </a:cubicBezTo>
                  <a:lnTo>
                    <a:pt x="7001" y="3871"/>
                  </a:lnTo>
                  <a:cubicBezTo>
                    <a:pt x="7084" y="3871"/>
                    <a:pt x="7156" y="3906"/>
                    <a:pt x="7215" y="3966"/>
                  </a:cubicBezTo>
                  <a:cubicBezTo>
                    <a:pt x="7275" y="4025"/>
                    <a:pt x="7287" y="4097"/>
                    <a:pt x="7287" y="4168"/>
                  </a:cubicBezTo>
                  <a:cubicBezTo>
                    <a:pt x="7275" y="4299"/>
                    <a:pt x="7144" y="4418"/>
                    <a:pt x="6989" y="4418"/>
                  </a:cubicBezTo>
                  <a:lnTo>
                    <a:pt x="6918" y="4418"/>
                  </a:lnTo>
                  <a:lnTo>
                    <a:pt x="6918" y="4406"/>
                  </a:lnTo>
                  <a:cubicBezTo>
                    <a:pt x="6918" y="4323"/>
                    <a:pt x="6846" y="4240"/>
                    <a:pt x="6751" y="4240"/>
                  </a:cubicBezTo>
                  <a:cubicBezTo>
                    <a:pt x="6668" y="4240"/>
                    <a:pt x="6596" y="4323"/>
                    <a:pt x="6596" y="4406"/>
                  </a:cubicBezTo>
                  <a:cubicBezTo>
                    <a:pt x="6596" y="5585"/>
                    <a:pt x="5644" y="6526"/>
                    <a:pt x="4465" y="6526"/>
                  </a:cubicBezTo>
                  <a:cubicBezTo>
                    <a:pt x="3274" y="6490"/>
                    <a:pt x="2322" y="5561"/>
                    <a:pt x="2322" y="4382"/>
                  </a:cubicBezTo>
                  <a:cubicBezTo>
                    <a:pt x="2322" y="4287"/>
                    <a:pt x="2250" y="4216"/>
                    <a:pt x="2155" y="4216"/>
                  </a:cubicBezTo>
                  <a:cubicBezTo>
                    <a:pt x="2072" y="4216"/>
                    <a:pt x="1988" y="4287"/>
                    <a:pt x="1988" y="4382"/>
                  </a:cubicBezTo>
                  <a:lnTo>
                    <a:pt x="1988" y="4394"/>
                  </a:lnTo>
                  <a:lnTo>
                    <a:pt x="1893" y="4394"/>
                  </a:lnTo>
                  <a:cubicBezTo>
                    <a:pt x="1810" y="4394"/>
                    <a:pt x="1738" y="4371"/>
                    <a:pt x="1679" y="4311"/>
                  </a:cubicBezTo>
                  <a:cubicBezTo>
                    <a:pt x="1619" y="4252"/>
                    <a:pt x="1607" y="4168"/>
                    <a:pt x="1607" y="4097"/>
                  </a:cubicBezTo>
                  <a:cubicBezTo>
                    <a:pt x="1619" y="3966"/>
                    <a:pt x="1750" y="3847"/>
                    <a:pt x="1905" y="3847"/>
                  </a:cubicBezTo>
                  <a:lnTo>
                    <a:pt x="2143" y="3847"/>
                  </a:lnTo>
                  <a:cubicBezTo>
                    <a:pt x="2429" y="3847"/>
                    <a:pt x="2667" y="3609"/>
                    <a:pt x="2667" y="3323"/>
                  </a:cubicBezTo>
                  <a:lnTo>
                    <a:pt x="2667" y="2549"/>
                  </a:lnTo>
                  <a:cubicBezTo>
                    <a:pt x="2667" y="2251"/>
                    <a:pt x="2905" y="2013"/>
                    <a:pt x="3203" y="2013"/>
                  </a:cubicBezTo>
                  <a:lnTo>
                    <a:pt x="3882" y="2013"/>
                  </a:lnTo>
                  <a:cubicBezTo>
                    <a:pt x="3965" y="2013"/>
                    <a:pt x="4048" y="1942"/>
                    <a:pt x="4048" y="1846"/>
                  </a:cubicBezTo>
                  <a:cubicBezTo>
                    <a:pt x="4048" y="1763"/>
                    <a:pt x="3965" y="1680"/>
                    <a:pt x="3882" y="1680"/>
                  </a:cubicBezTo>
                  <a:lnTo>
                    <a:pt x="3203" y="1680"/>
                  </a:lnTo>
                  <a:cubicBezTo>
                    <a:pt x="2727" y="1680"/>
                    <a:pt x="2334" y="2073"/>
                    <a:pt x="2334" y="2549"/>
                  </a:cubicBezTo>
                  <a:lnTo>
                    <a:pt x="2334" y="3323"/>
                  </a:lnTo>
                  <a:cubicBezTo>
                    <a:pt x="2334" y="3430"/>
                    <a:pt x="2250" y="3513"/>
                    <a:pt x="2143" y="3513"/>
                  </a:cubicBezTo>
                  <a:lnTo>
                    <a:pt x="2107" y="3513"/>
                  </a:lnTo>
                  <a:lnTo>
                    <a:pt x="1929" y="1704"/>
                  </a:lnTo>
                  <a:cubicBezTo>
                    <a:pt x="1905" y="1358"/>
                    <a:pt x="2012" y="1001"/>
                    <a:pt x="2238" y="751"/>
                  </a:cubicBezTo>
                  <a:cubicBezTo>
                    <a:pt x="2477" y="489"/>
                    <a:pt x="2810" y="346"/>
                    <a:pt x="3167" y="346"/>
                  </a:cubicBezTo>
                  <a:close/>
                  <a:moveTo>
                    <a:pt x="5525" y="6597"/>
                  </a:moveTo>
                  <a:lnTo>
                    <a:pt x="5525" y="7169"/>
                  </a:lnTo>
                  <a:cubicBezTo>
                    <a:pt x="5525" y="7466"/>
                    <a:pt x="5727" y="7740"/>
                    <a:pt x="6013" y="7835"/>
                  </a:cubicBezTo>
                  <a:lnTo>
                    <a:pt x="6310" y="7919"/>
                  </a:lnTo>
                  <a:cubicBezTo>
                    <a:pt x="6239" y="8204"/>
                    <a:pt x="6084" y="8454"/>
                    <a:pt x="5894" y="8681"/>
                  </a:cubicBezTo>
                  <a:cubicBezTo>
                    <a:pt x="5834" y="8752"/>
                    <a:pt x="5834" y="8859"/>
                    <a:pt x="5906" y="8919"/>
                  </a:cubicBezTo>
                  <a:cubicBezTo>
                    <a:pt x="5941" y="8954"/>
                    <a:pt x="5977" y="8966"/>
                    <a:pt x="6013" y="8966"/>
                  </a:cubicBezTo>
                  <a:cubicBezTo>
                    <a:pt x="6060" y="8966"/>
                    <a:pt x="6096" y="8954"/>
                    <a:pt x="6132" y="8907"/>
                  </a:cubicBezTo>
                  <a:cubicBezTo>
                    <a:pt x="6358" y="8657"/>
                    <a:pt x="6513" y="8359"/>
                    <a:pt x="6608" y="8026"/>
                  </a:cubicBezTo>
                  <a:lnTo>
                    <a:pt x="6965" y="8133"/>
                  </a:lnTo>
                  <a:cubicBezTo>
                    <a:pt x="6810" y="8621"/>
                    <a:pt x="6501" y="9097"/>
                    <a:pt x="6084" y="9443"/>
                  </a:cubicBezTo>
                  <a:cubicBezTo>
                    <a:pt x="5608" y="9824"/>
                    <a:pt x="5048" y="10026"/>
                    <a:pt x="4429" y="10026"/>
                  </a:cubicBezTo>
                  <a:cubicBezTo>
                    <a:pt x="3822" y="10026"/>
                    <a:pt x="3262" y="9812"/>
                    <a:pt x="2786" y="9443"/>
                  </a:cubicBezTo>
                  <a:cubicBezTo>
                    <a:pt x="2346" y="9097"/>
                    <a:pt x="2036" y="8633"/>
                    <a:pt x="1893" y="8121"/>
                  </a:cubicBezTo>
                  <a:lnTo>
                    <a:pt x="2250" y="8014"/>
                  </a:lnTo>
                  <a:cubicBezTo>
                    <a:pt x="2381" y="8454"/>
                    <a:pt x="2631" y="8847"/>
                    <a:pt x="2989" y="9145"/>
                  </a:cubicBezTo>
                  <a:cubicBezTo>
                    <a:pt x="3393" y="9466"/>
                    <a:pt x="3917" y="9669"/>
                    <a:pt x="4429" y="9669"/>
                  </a:cubicBezTo>
                  <a:cubicBezTo>
                    <a:pt x="4834" y="9669"/>
                    <a:pt x="5227" y="9562"/>
                    <a:pt x="5560" y="9371"/>
                  </a:cubicBezTo>
                  <a:cubicBezTo>
                    <a:pt x="5644" y="9324"/>
                    <a:pt x="5667" y="9216"/>
                    <a:pt x="5620" y="9145"/>
                  </a:cubicBezTo>
                  <a:cubicBezTo>
                    <a:pt x="5595" y="9096"/>
                    <a:pt x="5537" y="9064"/>
                    <a:pt x="5480" y="9064"/>
                  </a:cubicBezTo>
                  <a:cubicBezTo>
                    <a:pt x="5454" y="9064"/>
                    <a:pt x="5428" y="9070"/>
                    <a:pt x="5406" y="9085"/>
                  </a:cubicBezTo>
                  <a:cubicBezTo>
                    <a:pt x="5108" y="9252"/>
                    <a:pt x="4774" y="9335"/>
                    <a:pt x="4429" y="9335"/>
                  </a:cubicBezTo>
                  <a:cubicBezTo>
                    <a:pt x="3572" y="9335"/>
                    <a:pt x="2798" y="8752"/>
                    <a:pt x="2560" y="7919"/>
                  </a:cubicBezTo>
                  <a:lnTo>
                    <a:pt x="2881" y="7835"/>
                  </a:lnTo>
                  <a:cubicBezTo>
                    <a:pt x="3179" y="7740"/>
                    <a:pt x="3381" y="7478"/>
                    <a:pt x="3381" y="7169"/>
                  </a:cubicBezTo>
                  <a:lnTo>
                    <a:pt x="3381" y="6597"/>
                  </a:lnTo>
                  <a:cubicBezTo>
                    <a:pt x="3703" y="6764"/>
                    <a:pt x="4060" y="6835"/>
                    <a:pt x="4453" y="6835"/>
                  </a:cubicBezTo>
                  <a:cubicBezTo>
                    <a:pt x="4834" y="6835"/>
                    <a:pt x="5191" y="6752"/>
                    <a:pt x="5525" y="6597"/>
                  </a:cubicBezTo>
                  <a:close/>
                  <a:moveTo>
                    <a:pt x="3155" y="1"/>
                  </a:moveTo>
                  <a:cubicBezTo>
                    <a:pt x="2703" y="1"/>
                    <a:pt x="2286" y="191"/>
                    <a:pt x="1988" y="525"/>
                  </a:cubicBezTo>
                  <a:cubicBezTo>
                    <a:pt x="1691" y="846"/>
                    <a:pt x="1548" y="1299"/>
                    <a:pt x="1596" y="1727"/>
                  </a:cubicBezTo>
                  <a:lnTo>
                    <a:pt x="1774" y="3525"/>
                  </a:lnTo>
                  <a:cubicBezTo>
                    <a:pt x="1500" y="3573"/>
                    <a:pt x="1298" y="3799"/>
                    <a:pt x="1262" y="4073"/>
                  </a:cubicBezTo>
                  <a:cubicBezTo>
                    <a:pt x="1250" y="4228"/>
                    <a:pt x="1310" y="4406"/>
                    <a:pt x="1417" y="4525"/>
                  </a:cubicBezTo>
                  <a:cubicBezTo>
                    <a:pt x="1536" y="4644"/>
                    <a:pt x="1691" y="4716"/>
                    <a:pt x="1857" y="4716"/>
                  </a:cubicBezTo>
                  <a:lnTo>
                    <a:pt x="1977" y="4716"/>
                  </a:lnTo>
                  <a:cubicBezTo>
                    <a:pt x="2060" y="5406"/>
                    <a:pt x="2453" y="6014"/>
                    <a:pt x="3000" y="6395"/>
                  </a:cubicBezTo>
                  <a:lnTo>
                    <a:pt x="3000" y="7145"/>
                  </a:lnTo>
                  <a:cubicBezTo>
                    <a:pt x="3000" y="7311"/>
                    <a:pt x="2905" y="7442"/>
                    <a:pt x="2739" y="7490"/>
                  </a:cubicBezTo>
                  <a:lnTo>
                    <a:pt x="881" y="8038"/>
                  </a:lnTo>
                  <a:cubicBezTo>
                    <a:pt x="357" y="8192"/>
                    <a:pt x="0" y="8681"/>
                    <a:pt x="0" y="9216"/>
                  </a:cubicBezTo>
                  <a:lnTo>
                    <a:pt x="0" y="11062"/>
                  </a:lnTo>
                  <a:cubicBezTo>
                    <a:pt x="0" y="11157"/>
                    <a:pt x="72" y="11229"/>
                    <a:pt x="155" y="11229"/>
                  </a:cubicBezTo>
                  <a:cubicBezTo>
                    <a:pt x="250" y="11229"/>
                    <a:pt x="322" y="11157"/>
                    <a:pt x="322" y="11062"/>
                  </a:cubicBezTo>
                  <a:lnTo>
                    <a:pt x="322" y="9216"/>
                  </a:lnTo>
                  <a:cubicBezTo>
                    <a:pt x="322" y="8835"/>
                    <a:pt x="595" y="8478"/>
                    <a:pt x="964" y="8371"/>
                  </a:cubicBezTo>
                  <a:lnTo>
                    <a:pt x="1500" y="8204"/>
                  </a:lnTo>
                  <a:cubicBezTo>
                    <a:pt x="1667" y="8788"/>
                    <a:pt x="2024" y="9324"/>
                    <a:pt x="2500" y="9693"/>
                  </a:cubicBezTo>
                  <a:cubicBezTo>
                    <a:pt x="3012" y="10109"/>
                    <a:pt x="3691" y="10348"/>
                    <a:pt x="4358" y="10348"/>
                  </a:cubicBezTo>
                  <a:cubicBezTo>
                    <a:pt x="5025" y="10348"/>
                    <a:pt x="5691" y="10109"/>
                    <a:pt x="6215" y="9693"/>
                  </a:cubicBezTo>
                  <a:cubicBezTo>
                    <a:pt x="6691" y="9300"/>
                    <a:pt x="7049" y="8788"/>
                    <a:pt x="7215" y="8192"/>
                  </a:cubicBezTo>
                  <a:lnTo>
                    <a:pt x="7775" y="8347"/>
                  </a:lnTo>
                  <a:cubicBezTo>
                    <a:pt x="8156" y="8454"/>
                    <a:pt x="8418" y="8812"/>
                    <a:pt x="8418" y="9205"/>
                  </a:cubicBezTo>
                  <a:lnTo>
                    <a:pt x="8418" y="11050"/>
                  </a:lnTo>
                  <a:cubicBezTo>
                    <a:pt x="8418" y="11133"/>
                    <a:pt x="8489" y="11217"/>
                    <a:pt x="8584" y="11217"/>
                  </a:cubicBezTo>
                  <a:cubicBezTo>
                    <a:pt x="8668" y="11217"/>
                    <a:pt x="8751" y="11133"/>
                    <a:pt x="8751" y="11050"/>
                  </a:cubicBezTo>
                  <a:lnTo>
                    <a:pt x="8751" y="9216"/>
                  </a:lnTo>
                  <a:cubicBezTo>
                    <a:pt x="8823" y="8681"/>
                    <a:pt x="8465" y="8192"/>
                    <a:pt x="7942" y="8038"/>
                  </a:cubicBezTo>
                  <a:lnTo>
                    <a:pt x="6084" y="7490"/>
                  </a:lnTo>
                  <a:cubicBezTo>
                    <a:pt x="5941" y="7442"/>
                    <a:pt x="5822" y="7300"/>
                    <a:pt x="5822" y="7145"/>
                  </a:cubicBezTo>
                  <a:lnTo>
                    <a:pt x="5822" y="6395"/>
                  </a:lnTo>
                  <a:cubicBezTo>
                    <a:pt x="6370" y="6002"/>
                    <a:pt x="6751" y="5406"/>
                    <a:pt x="6846" y="4716"/>
                  </a:cubicBezTo>
                  <a:lnTo>
                    <a:pt x="6953" y="4716"/>
                  </a:lnTo>
                  <a:cubicBezTo>
                    <a:pt x="7275" y="4716"/>
                    <a:pt x="7549" y="4478"/>
                    <a:pt x="7572" y="4180"/>
                  </a:cubicBezTo>
                  <a:cubicBezTo>
                    <a:pt x="7584" y="4025"/>
                    <a:pt x="7525" y="3847"/>
                    <a:pt x="7430" y="3728"/>
                  </a:cubicBezTo>
                  <a:cubicBezTo>
                    <a:pt x="7334" y="3620"/>
                    <a:pt x="7203" y="3549"/>
                    <a:pt x="7072" y="3525"/>
                  </a:cubicBezTo>
                  <a:lnTo>
                    <a:pt x="7168" y="2120"/>
                  </a:lnTo>
                  <a:cubicBezTo>
                    <a:pt x="7406" y="1894"/>
                    <a:pt x="7561" y="1585"/>
                    <a:pt x="7561" y="1227"/>
                  </a:cubicBezTo>
                  <a:cubicBezTo>
                    <a:pt x="7561" y="549"/>
                    <a:pt x="7013" y="1"/>
                    <a:pt x="6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7" name="Google Shape;10333;p68"/>
            <p:cNvSpPr/>
            <p:nvPr/>
          </p:nvSpPr>
          <p:spPr>
            <a:xfrm>
              <a:off x="7690469" y="2515241"/>
              <a:ext cx="21511" cy="10581"/>
            </a:xfrm>
            <a:custGeom>
              <a:avLst/>
              <a:ahLst/>
              <a:rect l="l" t="t" r="r" b="b"/>
              <a:pathLst>
                <a:path w="679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524" y="334"/>
                  </a:lnTo>
                  <a:cubicBezTo>
                    <a:pt x="607" y="334"/>
                    <a:pt x="679" y="262"/>
                    <a:pt x="679" y="167"/>
                  </a:cubicBezTo>
                  <a:cubicBezTo>
                    <a:pt x="679" y="72"/>
                    <a:pt x="607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8" name="Google Shape;10334;p68"/>
            <p:cNvSpPr/>
            <p:nvPr/>
          </p:nvSpPr>
          <p:spPr>
            <a:xfrm>
              <a:off x="7757218" y="2515241"/>
              <a:ext cx="21923" cy="10581"/>
            </a:xfrm>
            <a:custGeom>
              <a:avLst/>
              <a:ahLst/>
              <a:rect l="l" t="t" r="r" b="b"/>
              <a:pathLst>
                <a:path w="692" h="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62"/>
                    <a:pt x="84" y="334"/>
                    <a:pt x="167" y="334"/>
                  </a:cubicBezTo>
                  <a:lnTo>
                    <a:pt x="524" y="334"/>
                  </a:lnTo>
                  <a:cubicBezTo>
                    <a:pt x="620" y="334"/>
                    <a:pt x="691" y="262"/>
                    <a:pt x="691" y="167"/>
                  </a:cubicBezTo>
                  <a:cubicBezTo>
                    <a:pt x="691" y="72"/>
                    <a:pt x="620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609" name="Прямоугольник 73"/>
          <p:cNvSpPr/>
          <p:nvPr/>
        </p:nvSpPr>
        <p:spPr>
          <a:xfrm>
            <a:off x="0" y="463296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10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11" name="Прямоугольник: скругленные углы 22"/>
          <p:cNvSpPr/>
          <p:nvPr/>
        </p:nvSpPr>
        <p:spPr>
          <a:xfrm>
            <a:off x="193541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12" name="Прямоугольник: скругленные углы 72"/>
          <p:cNvSpPr/>
          <p:nvPr/>
        </p:nvSpPr>
        <p:spPr>
          <a:xfrm>
            <a:off x="2026072" y="192191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13" name="Прямоугольник: скругленные углы 4"/>
          <p:cNvSpPr/>
          <p:nvPr/>
        </p:nvSpPr>
        <p:spPr>
          <a:xfrm rot="1107070" flipH="1">
            <a:off x="-162975" y="4238772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14" name="Прямоугольник: скругленные углы 5"/>
          <p:cNvSpPr/>
          <p:nvPr/>
        </p:nvSpPr>
        <p:spPr>
          <a:xfrm rot="1123166" flipH="1">
            <a:off x="121545" y="4571833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15" name="Прямоугольник: скругленные углы 6"/>
          <p:cNvSpPr/>
          <p:nvPr/>
        </p:nvSpPr>
        <p:spPr>
          <a:xfrm rot="1137006" flipH="1">
            <a:off x="642368" y="4406559"/>
            <a:ext cx="625680" cy="307177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16" name="Прямоугольник: скругленные углы 7"/>
          <p:cNvSpPr/>
          <p:nvPr/>
        </p:nvSpPr>
        <p:spPr>
          <a:xfrm rot="1137199" flipH="1">
            <a:off x="6982232" y="4322719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17" name="Прямоугольник: скругленные углы 8"/>
          <p:cNvSpPr/>
          <p:nvPr/>
        </p:nvSpPr>
        <p:spPr>
          <a:xfrm rot="1107070" flipH="1">
            <a:off x="7725213" y="4572737"/>
            <a:ext cx="625680" cy="30717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62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18" name="Прямоугольник: скругленные углы 9"/>
          <p:cNvSpPr/>
          <p:nvPr/>
        </p:nvSpPr>
        <p:spPr>
          <a:xfrm rot="1123166" flipH="1">
            <a:off x="7120933" y="4671678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19" name="Прямоугольник: скругленные углы 10"/>
          <p:cNvSpPr/>
          <p:nvPr/>
        </p:nvSpPr>
        <p:spPr>
          <a:xfrm rot="1137199" flipH="1">
            <a:off x="2471732" y="4310052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20" name="Прямоугольник: скругленные углы 19"/>
          <p:cNvSpPr/>
          <p:nvPr/>
        </p:nvSpPr>
        <p:spPr>
          <a:xfrm rot="19987234" flipH="1">
            <a:off x="-118082" y="-1777465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21" name="Прямоугольник: скругленные углы 20"/>
          <p:cNvSpPr/>
          <p:nvPr/>
        </p:nvSpPr>
        <p:spPr>
          <a:xfrm rot="19987234" flipH="1">
            <a:off x="326254" y="-1789310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30" name="Прямая соединительная линия 21"/>
          <p:cNvCxnSpPr>
            <a:cxnSpLocks/>
          </p:cNvCxnSpPr>
          <p:nvPr/>
        </p:nvCxnSpPr>
        <p:spPr>
          <a:xfrm flipH="1" flipV="1">
            <a:off x="-527172" y="-875083"/>
            <a:ext cx="1054391" cy="2037259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22" name="Google Shape;256;p18"/>
          <p:cNvSpPr txBox="1"/>
          <p:nvPr/>
        </p:nvSpPr>
        <p:spPr>
          <a:xfrm>
            <a:off x="2288815" y="135988"/>
            <a:ext cx="6064525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dirty="0"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Пользователь и проблема</a:t>
            </a:r>
          </a:p>
        </p:txBody>
      </p:sp>
      <p:sp>
        <p:nvSpPr>
          <p:cNvPr id="1048623" name="TextBox 26"/>
          <p:cNvSpPr txBox="1"/>
          <p:nvPr/>
        </p:nvSpPr>
        <p:spPr>
          <a:xfrm>
            <a:off x="3955229" y="2181130"/>
            <a:ext cx="2063811" cy="1691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dirty="0" sz="1800" lang="ru-RU">
                <a:latin typeface="Akrobat" panose="00000600000000000000" pitchFamily="50" charset="-52"/>
              </a:rPr>
              <a:t>Учителя, реализующие программы начального общего образования</a:t>
            </a:r>
          </a:p>
        </p:txBody>
      </p:sp>
      <p:sp>
        <p:nvSpPr>
          <p:cNvPr id="1048624" name="TextBox 28"/>
          <p:cNvSpPr txBox="1"/>
          <p:nvPr/>
        </p:nvSpPr>
        <p:spPr>
          <a:xfrm>
            <a:off x="6525719" y="2133938"/>
            <a:ext cx="2295195" cy="22250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dirty="0" sz="1800" lang="ru-RU">
                <a:latin typeface="Akrobat" panose="00000600000000000000" pitchFamily="50" charset="-52"/>
              </a:rPr>
              <a:t>Студенты педагогических направлений подготовки среднего профессионального и высшего образования</a:t>
            </a:r>
          </a:p>
        </p:txBody>
      </p:sp>
      <p:sp>
        <p:nvSpPr>
          <p:cNvPr id="1048625" name="Прямоугольник: скругленные углы 54"/>
          <p:cNvSpPr/>
          <p:nvPr/>
        </p:nvSpPr>
        <p:spPr>
          <a:xfrm rot="1612766">
            <a:off x="9070676" y="-4615529"/>
            <a:ext cx="851973" cy="418275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6" name="Прямоугольник: скругленные углы 55"/>
          <p:cNvSpPr/>
          <p:nvPr/>
        </p:nvSpPr>
        <p:spPr>
          <a:xfrm rot="1612766">
            <a:off x="10043518" y="-5024483"/>
            <a:ext cx="851973" cy="4182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7" name="Прямоугольник: скругленные углы 56"/>
          <p:cNvSpPr/>
          <p:nvPr/>
        </p:nvSpPr>
        <p:spPr>
          <a:xfrm rot="1612766">
            <a:off x="7988969" y="-5410133"/>
            <a:ext cx="851973" cy="4182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27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8" name="Прямоугольник: скругленные углы 57"/>
          <p:cNvSpPr/>
          <p:nvPr/>
        </p:nvSpPr>
        <p:spPr>
          <a:xfrm rot="1588295">
            <a:off x="8789589" y="-5871375"/>
            <a:ext cx="950905" cy="466846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9" name="Прямоугольник: скругленные углы 58"/>
          <p:cNvSpPr/>
          <p:nvPr/>
        </p:nvSpPr>
        <p:spPr>
          <a:xfrm rot="1588295">
            <a:off x="5240487" y="-5584362"/>
            <a:ext cx="950143" cy="4664722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cxnSp>
        <p:nvCxnSpPr>
          <p:cNvPr id="3145731" name="Прямая соединительная линия 59"/>
          <p:cNvCxnSpPr>
            <a:cxnSpLocks/>
          </p:cNvCxnSpPr>
          <p:nvPr/>
        </p:nvCxnSpPr>
        <p:spPr>
          <a:xfrm flipV="1">
            <a:off x="10329358" y="-5019970"/>
            <a:ext cx="2280212" cy="3870960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10328;p68"/>
          <p:cNvGrpSpPr/>
          <p:nvPr/>
        </p:nvGrpSpPr>
        <p:grpSpPr>
          <a:xfrm>
            <a:off x="4186597" y="1223110"/>
            <a:ext cx="785319" cy="999471"/>
            <a:chOff x="7594288" y="2415259"/>
            <a:chExt cx="279513" cy="355735"/>
          </a:xfrm>
          <a:solidFill>
            <a:schemeClr val="accent2"/>
          </a:solidFill>
        </p:grpSpPr>
        <p:sp>
          <p:nvSpPr>
            <p:cNvPr id="1048632" name="Google Shape;10329;p68"/>
            <p:cNvSpPr/>
            <p:nvPr/>
          </p:nvSpPr>
          <p:spPr>
            <a:xfrm>
              <a:off x="7696108" y="2531841"/>
              <a:ext cx="10233" cy="16220"/>
            </a:xfrm>
            <a:custGeom>
              <a:avLst/>
              <a:ahLst/>
              <a:rect l="l" t="t" r="r" b="b"/>
              <a:pathLst>
                <a:path w="323" h="512" extrusionOk="0">
                  <a:moveTo>
                    <a:pt x="167" y="0"/>
                  </a:moveTo>
                  <a:cubicBezTo>
                    <a:pt x="72" y="0"/>
                    <a:pt x="1" y="71"/>
                    <a:pt x="1" y="167"/>
                  </a:cubicBezTo>
                  <a:lnTo>
                    <a:pt x="1" y="345"/>
                  </a:lnTo>
                  <a:cubicBezTo>
                    <a:pt x="1" y="429"/>
                    <a:pt x="72" y="512"/>
                    <a:pt x="167" y="512"/>
                  </a:cubicBezTo>
                  <a:cubicBezTo>
                    <a:pt x="251" y="512"/>
                    <a:pt x="322" y="429"/>
                    <a:pt x="322" y="345"/>
                  </a:cubicBezTo>
                  <a:lnTo>
                    <a:pt x="322" y="167"/>
                  </a:lnTo>
                  <a:cubicBezTo>
                    <a:pt x="322" y="71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3" name="Google Shape;10330;p68"/>
            <p:cNvSpPr/>
            <p:nvPr/>
          </p:nvSpPr>
          <p:spPr>
            <a:xfrm>
              <a:off x="7762889" y="2531841"/>
              <a:ext cx="10581" cy="16220"/>
            </a:xfrm>
            <a:custGeom>
              <a:avLst/>
              <a:ahLst/>
              <a:rect l="l" t="t" r="r" b="b"/>
              <a:pathLst>
                <a:path w="334" h="512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lnTo>
                    <a:pt x="0" y="345"/>
                  </a:lnTo>
                  <a:cubicBezTo>
                    <a:pt x="0" y="429"/>
                    <a:pt x="84" y="512"/>
                    <a:pt x="167" y="512"/>
                  </a:cubicBezTo>
                  <a:cubicBezTo>
                    <a:pt x="262" y="512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1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4" name="Google Shape;10331;p68"/>
            <p:cNvSpPr/>
            <p:nvPr/>
          </p:nvSpPr>
          <p:spPr>
            <a:xfrm rot="10800000">
              <a:off x="7711948" y="2571156"/>
              <a:ext cx="45302" cy="15777"/>
            </a:xfrm>
            <a:custGeom>
              <a:avLst/>
              <a:ahLst/>
              <a:rect l="l" t="t" r="r" b="b"/>
              <a:pathLst>
                <a:path w="1430" h="498" extrusionOk="0">
                  <a:moveTo>
                    <a:pt x="188" y="0"/>
                  </a:moveTo>
                  <a:cubicBezTo>
                    <a:pt x="147" y="0"/>
                    <a:pt x="102" y="15"/>
                    <a:pt x="60" y="45"/>
                  </a:cubicBezTo>
                  <a:cubicBezTo>
                    <a:pt x="1" y="93"/>
                    <a:pt x="1" y="200"/>
                    <a:pt x="60" y="283"/>
                  </a:cubicBezTo>
                  <a:cubicBezTo>
                    <a:pt x="215" y="414"/>
                    <a:pt x="453" y="497"/>
                    <a:pt x="703" y="497"/>
                  </a:cubicBezTo>
                  <a:cubicBezTo>
                    <a:pt x="977" y="497"/>
                    <a:pt x="1215" y="414"/>
                    <a:pt x="1346" y="283"/>
                  </a:cubicBezTo>
                  <a:cubicBezTo>
                    <a:pt x="1430" y="223"/>
                    <a:pt x="1430" y="116"/>
                    <a:pt x="1370" y="45"/>
                  </a:cubicBezTo>
                  <a:cubicBezTo>
                    <a:pt x="1340" y="15"/>
                    <a:pt x="1302" y="0"/>
                    <a:pt x="1260" y="0"/>
                  </a:cubicBezTo>
                  <a:cubicBezTo>
                    <a:pt x="1218" y="0"/>
                    <a:pt x="1174" y="15"/>
                    <a:pt x="1132" y="45"/>
                  </a:cubicBezTo>
                  <a:cubicBezTo>
                    <a:pt x="1072" y="93"/>
                    <a:pt x="930" y="176"/>
                    <a:pt x="715" y="176"/>
                  </a:cubicBezTo>
                  <a:cubicBezTo>
                    <a:pt x="513" y="176"/>
                    <a:pt x="358" y="93"/>
                    <a:pt x="298" y="45"/>
                  </a:cubicBezTo>
                  <a:cubicBezTo>
                    <a:pt x="269" y="15"/>
                    <a:pt x="23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5" name="Google Shape;10332;p68"/>
            <p:cNvSpPr/>
            <p:nvPr/>
          </p:nvSpPr>
          <p:spPr>
            <a:xfrm>
              <a:off x="7594288" y="2415259"/>
              <a:ext cx="279513" cy="355735"/>
            </a:xfrm>
            <a:custGeom>
              <a:avLst/>
              <a:ahLst/>
              <a:rect l="l" t="t" r="r" b="b"/>
              <a:pathLst>
                <a:path w="8823" h="11229" extrusionOk="0">
                  <a:moveTo>
                    <a:pt x="6846" y="2323"/>
                  </a:moveTo>
                  <a:lnTo>
                    <a:pt x="6751" y="3501"/>
                  </a:lnTo>
                  <a:lnTo>
                    <a:pt x="6727" y="3501"/>
                  </a:lnTo>
                  <a:cubicBezTo>
                    <a:pt x="6620" y="3501"/>
                    <a:pt x="6537" y="3418"/>
                    <a:pt x="6537" y="3311"/>
                  </a:cubicBezTo>
                  <a:lnTo>
                    <a:pt x="6537" y="2406"/>
                  </a:lnTo>
                  <a:cubicBezTo>
                    <a:pt x="6632" y="2406"/>
                    <a:pt x="6739" y="2370"/>
                    <a:pt x="6846" y="2323"/>
                  </a:cubicBezTo>
                  <a:close/>
                  <a:moveTo>
                    <a:pt x="6358" y="346"/>
                  </a:moveTo>
                  <a:cubicBezTo>
                    <a:pt x="6846" y="346"/>
                    <a:pt x="7251" y="751"/>
                    <a:pt x="7251" y="1239"/>
                  </a:cubicBezTo>
                  <a:cubicBezTo>
                    <a:pt x="7251" y="1727"/>
                    <a:pt x="6846" y="2132"/>
                    <a:pt x="6358" y="2132"/>
                  </a:cubicBezTo>
                  <a:cubicBezTo>
                    <a:pt x="6037" y="2132"/>
                    <a:pt x="5739" y="1954"/>
                    <a:pt x="5584" y="1680"/>
                  </a:cubicBezTo>
                  <a:cubicBezTo>
                    <a:pt x="5551" y="1630"/>
                    <a:pt x="5490" y="1604"/>
                    <a:pt x="5432" y="1604"/>
                  </a:cubicBezTo>
                  <a:cubicBezTo>
                    <a:pt x="5406" y="1604"/>
                    <a:pt x="5380" y="1609"/>
                    <a:pt x="5358" y="1620"/>
                  </a:cubicBezTo>
                  <a:cubicBezTo>
                    <a:pt x="5286" y="1668"/>
                    <a:pt x="5251" y="1775"/>
                    <a:pt x="5298" y="1846"/>
                  </a:cubicBezTo>
                  <a:cubicBezTo>
                    <a:pt x="5310" y="1858"/>
                    <a:pt x="5310" y="1882"/>
                    <a:pt x="5322" y="1894"/>
                  </a:cubicBezTo>
                  <a:cubicBezTo>
                    <a:pt x="5263" y="1942"/>
                    <a:pt x="5191" y="1954"/>
                    <a:pt x="5120" y="1954"/>
                  </a:cubicBezTo>
                  <a:cubicBezTo>
                    <a:pt x="4917" y="1954"/>
                    <a:pt x="4763" y="1787"/>
                    <a:pt x="4763" y="1596"/>
                  </a:cubicBezTo>
                  <a:cubicBezTo>
                    <a:pt x="4763" y="1501"/>
                    <a:pt x="4679" y="1430"/>
                    <a:pt x="4596" y="1430"/>
                  </a:cubicBezTo>
                  <a:cubicBezTo>
                    <a:pt x="4513" y="1430"/>
                    <a:pt x="4429" y="1501"/>
                    <a:pt x="4429" y="1596"/>
                  </a:cubicBezTo>
                  <a:cubicBezTo>
                    <a:pt x="4429" y="1977"/>
                    <a:pt x="4739" y="2299"/>
                    <a:pt x="5132" y="2299"/>
                  </a:cubicBezTo>
                  <a:cubicBezTo>
                    <a:pt x="5286" y="2299"/>
                    <a:pt x="5429" y="2251"/>
                    <a:pt x="5548" y="2156"/>
                  </a:cubicBezTo>
                  <a:cubicBezTo>
                    <a:pt x="5727" y="2323"/>
                    <a:pt x="5965" y="2430"/>
                    <a:pt x="6215" y="2454"/>
                  </a:cubicBezTo>
                  <a:lnTo>
                    <a:pt x="6215" y="3347"/>
                  </a:lnTo>
                  <a:cubicBezTo>
                    <a:pt x="6215" y="3632"/>
                    <a:pt x="6453" y="3871"/>
                    <a:pt x="6739" y="3871"/>
                  </a:cubicBezTo>
                  <a:lnTo>
                    <a:pt x="7001" y="3871"/>
                  </a:lnTo>
                  <a:cubicBezTo>
                    <a:pt x="7084" y="3871"/>
                    <a:pt x="7156" y="3906"/>
                    <a:pt x="7215" y="3966"/>
                  </a:cubicBezTo>
                  <a:cubicBezTo>
                    <a:pt x="7275" y="4025"/>
                    <a:pt x="7287" y="4097"/>
                    <a:pt x="7287" y="4168"/>
                  </a:cubicBezTo>
                  <a:cubicBezTo>
                    <a:pt x="7275" y="4299"/>
                    <a:pt x="7144" y="4418"/>
                    <a:pt x="6989" y="4418"/>
                  </a:cubicBezTo>
                  <a:lnTo>
                    <a:pt x="6918" y="4418"/>
                  </a:lnTo>
                  <a:lnTo>
                    <a:pt x="6918" y="4406"/>
                  </a:lnTo>
                  <a:cubicBezTo>
                    <a:pt x="6918" y="4323"/>
                    <a:pt x="6846" y="4240"/>
                    <a:pt x="6751" y="4240"/>
                  </a:cubicBezTo>
                  <a:cubicBezTo>
                    <a:pt x="6668" y="4240"/>
                    <a:pt x="6596" y="4323"/>
                    <a:pt x="6596" y="4406"/>
                  </a:cubicBezTo>
                  <a:cubicBezTo>
                    <a:pt x="6596" y="5585"/>
                    <a:pt x="5644" y="6526"/>
                    <a:pt x="4465" y="6526"/>
                  </a:cubicBezTo>
                  <a:cubicBezTo>
                    <a:pt x="3274" y="6490"/>
                    <a:pt x="2322" y="5561"/>
                    <a:pt x="2322" y="4382"/>
                  </a:cubicBezTo>
                  <a:cubicBezTo>
                    <a:pt x="2322" y="4287"/>
                    <a:pt x="2250" y="4216"/>
                    <a:pt x="2155" y="4216"/>
                  </a:cubicBezTo>
                  <a:cubicBezTo>
                    <a:pt x="2072" y="4216"/>
                    <a:pt x="1988" y="4287"/>
                    <a:pt x="1988" y="4382"/>
                  </a:cubicBezTo>
                  <a:lnTo>
                    <a:pt x="1988" y="4394"/>
                  </a:lnTo>
                  <a:lnTo>
                    <a:pt x="1893" y="4394"/>
                  </a:lnTo>
                  <a:cubicBezTo>
                    <a:pt x="1810" y="4394"/>
                    <a:pt x="1738" y="4371"/>
                    <a:pt x="1679" y="4311"/>
                  </a:cubicBezTo>
                  <a:cubicBezTo>
                    <a:pt x="1619" y="4252"/>
                    <a:pt x="1607" y="4168"/>
                    <a:pt x="1607" y="4097"/>
                  </a:cubicBezTo>
                  <a:cubicBezTo>
                    <a:pt x="1619" y="3966"/>
                    <a:pt x="1750" y="3847"/>
                    <a:pt x="1905" y="3847"/>
                  </a:cubicBezTo>
                  <a:lnTo>
                    <a:pt x="2143" y="3847"/>
                  </a:lnTo>
                  <a:cubicBezTo>
                    <a:pt x="2429" y="3847"/>
                    <a:pt x="2667" y="3609"/>
                    <a:pt x="2667" y="3323"/>
                  </a:cubicBezTo>
                  <a:lnTo>
                    <a:pt x="2667" y="2549"/>
                  </a:lnTo>
                  <a:cubicBezTo>
                    <a:pt x="2667" y="2251"/>
                    <a:pt x="2905" y="2013"/>
                    <a:pt x="3203" y="2013"/>
                  </a:cubicBezTo>
                  <a:lnTo>
                    <a:pt x="3882" y="2013"/>
                  </a:lnTo>
                  <a:cubicBezTo>
                    <a:pt x="3965" y="2013"/>
                    <a:pt x="4048" y="1942"/>
                    <a:pt x="4048" y="1846"/>
                  </a:cubicBezTo>
                  <a:cubicBezTo>
                    <a:pt x="4048" y="1763"/>
                    <a:pt x="3965" y="1680"/>
                    <a:pt x="3882" y="1680"/>
                  </a:cubicBezTo>
                  <a:lnTo>
                    <a:pt x="3203" y="1680"/>
                  </a:lnTo>
                  <a:cubicBezTo>
                    <a:pt x="2727" y="1680"/>
                    <a:pt x="2334" y="2073"/>
                    <a:pt x="2334" y="2549"/>
                  </a:cubicBezTo>
                  <a:lnTo>
                    <a:pt x="2334" y="3323"/>
                  </a:lnTo>
                  <a:cubicBezTo>
                    <a:pt x="2334" y="3430"/>
                    <a:pt x="2250" y="3513"/>
                    <a:pt x="2143" y="3513"/>
                  </a:cubicBezTo>
                  <a:lnTo>
                    <a:pt x="2107" y="3513"/>
                  </a:lnTo>
                  <a:lnTo>
                    <a:pt x="1929" y="1704"/>
                  </a:lnTo>
                  <a:cubicBezTo>
                    <a:pt x="1905" y="1358"/>
                    <a:pt x="2012" y="1001"/>
                    <a:pt x="2238" y="751"/>
                  </a:cubicBezTo>
                  <a:cubicBezTo>
                    <a:pt x="2477" y="489"/>
                    <a:pt x="2810" y="346"/>
                    <a:pt x="3167" y="346"/>
                  </a:cubicBezTo>
                  <a:close/>
                  <a:moveTo>
                    <a:pt x="5525" y="6597"/>
                  </a:moveTo>
                  <a:lnTo>
                    <a:pt x="5525" y="7169"/>
                  </a:lnTo>
                  <a:cubicBezTo>
                    <a:pt x="5525" y="7466"/>
                    <a:pt x="5727" y="7740"/>
                    <a:pt x="6013" y="7835"/>
                  </a:cubicBezTo>
                  <a:lnTo>
                    <a:pt x="6310" y="7919"/>
                  </a:lnTo>
                  <a:cubicBezTo>
                    <a:pt x="6239" y="8204"/>
                    <a:pt x="6084" y="8454"/>
                    <a:pt x="5894" y="8681"/>
                  </a:cubicBezTo>
                  <a:cubicBezTo>
                    <a:pt x="5834" y="8752"/>
                    <a:pt x="5834" y="8859"/>
                    <a:pt x="5906" y="8919"/>
                  </a:cubicBezTo>
                  <a:cubicBezTo>
                    <a:pt x="5941" y="8954"/>
                    <a:pt x="5977" y="8966"/>
                    <a:pt x="6013" y="8966"/>
                  </a:cubicBezTo>
                  <a:cubicBezTo>
                    <a:pt x="6060" y="8966"/>
                    <a:pt x="6096" y="8954"/>
                    <a:pt x="6132" y="8907"/>
                  </a:cubicBezTo>
                  <a:cubicBezTo>
                    <a:pt x="6358" y="8657"/>
                    <a:pt x="6513" y="8359"/>
                    <a:pt x="6608" y="8026"/>
                  </a:cubicBezTo>
                  <a:lnTo>
                    <a:pt x="6965" y="8133"/>
                  </a:lnTo>
                  <a:cubicBezTo>
                    <a:pt x="6810" y="8621"/>
                    <a:pt x="6501" y="9097"/>
                    <a:pt x="6084" y="9443"/>
                  </a:cubicBezTo>
                  <a:cubicBezTo>
                    <a:pt x="5608" y="9824"/>
                    <a:pt x="5048" y="10026"/>
                    <a:pt x="4429" y="10026"/>
                  </a:cubicBezTo>
                  <a:cubicBezTo>
                    <a:pt x="3822" y="10026"/>
                    <a:pt x="3262" y="9812"/>
                    <a:pt x="2786" y="9443"/>
                  </a:cubicBezTo>
                  <a:cubicBezTo>
                    <a:pt x="2346" y="9097"/>
                    <a:pt x="2036" y="8633"/>
                    <a:pt x="1893" y="8121"/>
                  </a:cubicBezTo>
                  <a:lnTo>
                    <a:pt x="2250" y="8014"/>
                  </a:lnTo>
                  <a:cubicBezTo>
                    <a:pt x="2381" y="8454"/>
                    <a:pt x="2631" y="8847"/>
                    <a:pt x="2989" y="9145"/>
                  </a:cubicBezTo>
                  <a:cubicBezTo>
                    <a:pt x="3393" y="9466"/>
                    <a:pt x="3917" y="9669"/>
                    <a:pt x="4429" y="9669"/>
                  </a:cubicBezTo>
                  <a:cubicBezTo>
                    <a:pt x="4834" y="9669"/>
                    <a:pt x="5227" y="9562"/>
                    <a:pt x="5560" y="9371"/>
                  </a:cubicBezTo>
                  <a:cubicBezTo>
                    <a:pt x="5644" y="9324"/>
                    <a:pt x="5667" y="9216"/>
                    <a:pt x="5620" y="9145"/>
                  </a:cubicBezTo>
                  <a:cubicBezTo>
                    <a:pt x="5595" y="9096"/>
                    <a:pt x="5537" y="9064"/>
                    <a:pt x="5480" y="9064"/>
                  </a:cubicBezTo>
                  <a:cubicBezTo>
                    <a:pt x="5454" y="9064"/>
                    <a:pt x="5428" y="9070"/>
                    <a:pt x="5406" y="9085"/>
                  </a:cubicBezTo>
                  <a:cubicBezTo>
                    <a:pt x="5108" y="9252"/>
                    <a:pt x="4774" y="9335"/>
                    <a:pt x="4429" y="9335"/>
                  </a:cubicBezTo>
                  <a:cubicBezTo>
                    <a:pt x="3572" y="9335"/>
                    <a:pt x="2798" y="8752"/>
                    <a:pt x="2560" y="7919"/>
                  </a:cubicBezTo>
                  <a:lnTo>
                    <a:pt x="2881" y="7835"/>
                  </a:lnTo>
                  <a:cubicBezTo>
                    <a:pt x="3179" y="7740"/>
                    <a:pt x="3381" y="7478"/>
                    <a:pt x="3381" y="7169"/>
                  </a:cubicBezTo>
                  <a:lnTo>
                    <a:pt x="3381" y="6597"/>
                  </a:lnTo>
                  <a:cubicBezTo>
                    <a:pt x="3703" y="6764"/>
                    <a:pt x="4060" y="6835"/>
                    <a:pt x="4453" y="6835"/>
                  </a:cubicBezTo>
                  <a:cubicBezTo>
                    <a:pt x="4834" y="6835"/>
                    <a:pt x="5191" y="6752"/>
                    <a:pt x="5525" y="6597"/>
                  </a:cubicBezTo>
                  <a:close/>
                  <a:moveTo>
                    <a:pt x="3155" y="1"/>
                  </a:moveTo>
                  <a:cubicBezTo>
                    <a:pt x="2703" y="1"/>
                    <a:pt x="2286" y="191"/>
                    <a:pt x="1988" y="525"/>
                  </a:cubicBezTo>
                  <a:cubicBezTo>
                    <a:pt x="1691" y="846"/>
                    <a:pt x="1548" y="1299"/>
                    <a:pt x="1596" y="1727"/>
                  </a:cubicBezTo>
                  <a:lnTo>
                    <a:pt x="1774" y="3525"/>
                  </a:lnTo>
                  <a:cubicBezTo>
                    <a:pt x="1500" y="3573"/>
                    <a:pt x="1298" y="3799"/>
                    <a:pt x="1262" y="4073"/>
                  </a:cubicBezTo>
                  <a:cubicBezTo>
                    <a:pt x="1250" y="4228"/>
                    <a:pt x="1310" y="4406"/>
                    <a:pt x="1417" y="4525"/>
                  </a:cubicBezTo>
                  <a:cubicBezTo>
                    <a:pt x="1536" y="4644"/>
                    <a:pt x="1691" y="4716"/>
                    <a:pt x="1857" y="4716"/>
                  </a:cubicBezTo>
                  <a:lnTo>
                    <a:pt x="1977" y="4716"/>
                  </a:lnTo>
                  <a:cubicBezTo>
                    <a:pt x="2060" y="5406"/>
                    <a:pt x="2453" y="6014"/>
                    <a:pt x="3000" y="6395"/>
                  </a:cubicBezTo>
                  <a:lnTo>
                    <a:pt x="3000" y="7145"/>
                  </a:lnTo>
                  <a:cubicBezTo>
                    <a:pt x="3000" y="7311"/>
                    <a:pt x="2905" y="7442"/>
                    <a:pt x="2739" y="7490"/>
                  </a:cubicBezTo>
                  <a:lnTo>
                    <a:pt x="881" y="8038"/>
                  </a:lnTo>
                  <a:cubicBezTo>
                    <a:pt x="357" y="8192"/>
                    <a:pt x="0" y="8681"/>
                    <a:pt x="0" y="9216"/>
                  </a:cubicBezTo>
                  <a:lnTo>
                    <a:pt x="0" y="11062"/>
                  </a:lnTo>
                  <a:cubicBezTo>
                    <a:pt x="0" y="11157"/>
                    <a:pt x="72" y="11229"/>
                    <a:pt x="155" y="11229"/>
                  </a:cubicBezTo>
                  <a:cubicBezTo>
                    <a:pt x="250" y="11229"/>
                    <a:pt x="322" y="11157"/>
                    <a:pt x="322" y="11062"/>
                  </a:cubicBezTo>
                  <a:lnTo>
                    <a:pt x="322" y="9216"/>
                  </a:lnTo>
                  <a:cubicBezTo>
                    <a:pt x="322" y="8835"/>
                    <a:pt x="595" y="8478"/>
                    <a:pt x="964" y="8371"/>
                  </a:cubicBezTo>
                  <a:lnTo>
                    <a:pt x="1500" y="8204"/>
                  </a:lnTo>
                  <a:cubicBezTo>
                    <a:pt x="1667" y="8788"/>
                    <a:pt x="2024" y="9324"/>
                    <a:pt x="2500" y="9693"/>
                  </a:cubicBezTo>
                  <a:cubicBezTo>
                    <a:pt x="3012" y="10109"/>
                    <a:pt x="3691" y="10348"/>
                    <a:pt x="4358" y="10348"/>
                  </a:cubicBezTo>
                  <a:cubicBezTo>
                    <a:pt x="5025" y="10348"/>
                    <a:pt x="5691" y="10109"/>
                    <a:pt x="6215" y="9693"/>
                  </a:cubicBezTo>
                  <a:cubicBezTo>
                    <a:pt x="6691" y="9300"/>
                    <a:pt x="7049" y="8788"/>
                    <a:pt x="7215" y="8192"/>
                  </a:cubicBezTo>
                  <a:lnTo>
                    <a:pt x="7775" y="8347"/>
                  </a:lnTo>
                  <a:cubicBezTo>
                    <a:pt x="8156" y="8454"/>
                    <a:pt x="8418" y="8812"/>
                    <a:pt x="8418" y="9205"/>
                  </a:cubicBezTo>
                  <a:lnTo>
                    <a:pt x="8418" y="11050"/>
                  </a:lnTo>
                  <a:cubicBezTo>
                    <a:pt x="8418" y="11133"/>
                    <a:pt x="8489" y="11217"/>
                    <a:pt x="8584" y="11217"/>
                  </a:cubicBezTo>
                  <a:cubicBezTo>
                    <a:pt x="8668" y="11217"/>
                    <a:pt x="8751" y="11133"/>
                    <a:pt x="8751" y="11050"/>
                  </a:cubicBezTo>
                  <a:lnTo>
                    <a:pt x="8751" y="9216"/>
                  </a:lnTo>
                  <a:cubicBezTo>
                    <a:pt x="8823" y="8681"/>
                    <a:pt x="8465" y="8192"/>
                    <a:pt x="7942" y="8038"/>
                  </a:cubicBezTo>
                  <a:lnTo>
                    <a:pt x="6084" y="7490"/>
                  </a:lnTo>
                  <a:cubicBezTo>
                    <a:pt x="5941" y="7442"/>
                    <a:pt x="5822" y="7300"/>
                    <a:pt x="5822" y="7145"/>
                  </a:cubicBezTo>
                  <a:lnTo>
                    <a:pt x="5822" y="6395"/>
                  </a:lnTo>
                  <a:cubicBezTo>
                    <a:pt x="6370" y="6002"/>
                    <a:pt x="6751" y="5406"/>
                    <a:pt x="6846" y="4716"/>
                  </a:cubicBezTo>
                  <a:lnTo>
                    <a:pt x="6953" y="4716"/>
                  </a:lnTo>
                  <a:cubicBezTo>
                    <a:pt x="7275" y="4716"/>
                    <a:pt x="7549" y="4478"/>
                    <a:pt x="7572" y="4180"/>
                  </a:cubicBezTo>
                  <a:cubicBezTo>
                    <a:pt x="7584" y="4025"/>
                    <a:pt x="7525" y="3847"/>
                    <a:pt x="7430" y="3728"/>
                  </a:cubicBezTo>
                  <a:cubicBezTo>
                    <a:pt x="7334" y="3620"/>
                    <a:pt x="7203" y="3549"/>
                    <a:pt x="7072" y="3525"/>
                  </a:cubicBezTo>
                  <a:lnTo>
                    <a:pt x="7168" y="2120"/>
                  </a:lnTo>
                  <a:cubicBezTo>
                    <a:pt x="7406" y="1894"/>
                    <a:pt x="7561" y="1585"/>
                    <a:pt x="7561" y="1227"/>
                  </a:cubicBezTo>
                  <a:cubicBezTo>
                    <a:pt x="7561" y="549"/>
                    <a:pt x="7013" y="1"/>
                    <a:pt x="6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6" name="Google Shape;10333;p68"/>
            <p:cNvSpPr/>
            <p:nvPr/>
          </p:nvSpPr>
          <p:spPr>
            <a:xfrm>
              <a:off x="7690469" y="2515241"/>
              <a:ext cx="21511" cy="10581"/>
            </a:xfrm>
            <a:custGeom>
              <a:avLst/>
              <a:ahLst/>
              <a:rect l="l" t="t" r="r" b="b"/>
              <a:pathLst>
                <a:path w="679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524" y="334"/>
                  </a:lnTo>
                  <a:cubicBezTo>
                    <a:pt x="607" y="334"/>
                    <a:pt x="679" y="262"/>
                    <a:pt x="679" y="167"/>
                  </a:cubicBezTo>
                  <a:cubicBezTo>
                    <a:pt x="679" y="72"/>
                    <a:pt x="607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7" name="Google Shape;10334;p68"/>
            <p:cNvSpPr/>
            <p:nvPr/>
          </p:nvSpPr>
          <p:spPr>
            <a:xfrm>
              <a:off x="7757218" y="2515241"/>
              <a:ext cx="21923" cy="10581"/>
            </a:xfrm>
            <a:custGeom>
              <a:avLst/>
              <a:ahLst/>
              <a:rect l="l" t="t" r="r" b="b"/>
              <a:pathLst>
                <a:path w="692" h="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62"/>
                    <a:pt x="84" y="334"/>
                    <a:pt x="167" y="334"/>
                  </a:cubicBezTo>
                  <a:lnTo>
                    <a:pt x="524" y="334"/>
                  </a:lnTo>
                  <a:cubicBezTo>
                    <a:pt x="620" y="334"/>
                    <a:pt x="691" y="262"/>
                    <a:pt x="691" y="167"/>
                  </a:cubicBezTo>
                  <a:cubicBezTo>
                    <a:pt x="691" y="72"/>
                    <a:pt x="620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638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39" name="Прямоугольник 3"/>
          <p:cNvSpPr/>
          <p:nvPr/>
        </p:nvSpPr>
        <p:spPr>
          <a:xfrm>
            <a:off x="0" y="463296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40" name="Прямоугольник: скругленные углы 4"/>
          <p:cNvSpPr/>
          <p:nvPr/>
        </p:nvSpPr>
        <p:spPr>
          <a:xfrm rot="1107070" flipH="1">
            <a:off x="-162975" y="4238772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41" name="Прямоугольник: скругленные углы 5"/>
          <p:cNvSpPr/>
          <p:nvPr/>
        </p:nvSpPr>
        <p:spPr>
          <a:xfrm rot="1123166" flipH="1">
            <a:off x="121545" y="4571833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42" name="Прямоугольник: скругленные углы 6"/>
          <p:cNvSpPr/>
          <p:nvPr/>
        </p:nvSpPr>
        <p:spPr>
          <a:xfrm rot="1137006" flipH="1">
            <a:off x="642368" y="4406559"/>
            <a:ext cx="625680" cy="307177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43" name="Прямоугольник: скругленные углы 7"/>
          <p:cNvSpPr/>
          <p:nvPr/>
        </p:nvSpPr>
        <p:spPr>
          <a:xfrm rot="1137199" flipH="1">
            <a:off x="6982232" y="4322719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44" name="Прямоугольник: скругленные углы 8"/>
          <p:cNvSpPr/>
          <p:nvPr/>
        </p:nvSpPr>
        <p:spPr>
          <a:xfrm rot="1107070" flipH="1">
            <a:off x="7725213" y="4572737"/>
            <a:ext cx="625680" cy="30717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62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45" name="Прямоугольник: скругленные углы 9"/>
          <p:cNvSpPr/>
          <p:nvPr/>
        </p:nvSpPr>
        <p:spPr>
          <a:xfrm rot="1123166" flipH="1">
            <a:off x="7120933" y="4671678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46" name="Прямоугольник: скругленные углы 10"/>
          <p:cNvSpPr/>
          <p:nvPr/>
        </p:nvSpPr>
        <p:spPr>
          <a:xfrm rot="1137199" flipH="1">
            <a:off x="2471732" y="4310052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47" name="Прямоугольник: скругленные углы 19"/>
          <p:cNvSpPr/>
          <p:nvPr/>
        </p:nvSpPr>
        <p:spPr>
          <a:xfrm rot="19987234" flipH="1">
            <a:off x="-118082" y="-1777465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48" name="Прямоугольник: скругленные углы 20"/>
          <p:cNvSpPr/>
          <p:nvPr/>
        </p:nvSpPr>
        <p:spPr>
          <a:xfrm rot="19987234" flipH="1">
            <a:off x="326254" y="-1789310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32" name="Прямая соединительная линия 21"/>
          <p:cNvCxnSpPr>
            <a:cxnSpLocks/>
          </p:cNvCxnSpPr>
          <p:nvPr/>
        </p:nvCxnSpPr>
        <p:spPr>
          <a:xfrm flipH="1" flipV="1">
            <a:off x="-527172" y="-875083"/>
            <a:ext cx="1054391" cy="2037259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49" name="Прямоугольник: скругленные углы 22"/>
          <p:cNvSpPr/>
          <p:nvPr/>
        </p:nvSpPr>
        <p:spPr>
          <a:xfrm>
            <a:off x="193541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50" name="Прямоугольник: скругленные углы 23"/>
          <p:cNvSpPr/>
          <p:nvPr/>
        </p:nvSpPr>
        <p:spPr>
          <a:xfrm>
            <a:off x="2026072" y="192191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51" name="Google Shape;256;p18"/>
          <p:cNvSpPr txBox="1"/>
          <p:nvPr/>
        </p:nvSpPr>
        <p:spPr>
          <a:xfrm>
            <a:off x="2288815" y="135988"/>
            <a:ext cx="6064525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dirty="0"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Пользователь и проблема</a:t>
            </a:r>
          </a:p>
        </p:txBody>
      </p:sp>
      <p:sp>
        <p:nvSpPr>
          <p:cNvPr id="1048652" name="Прямоугольник 31"/>
          <p:cNvSpPr/>
          <p:nvPr/>
        </p:nvSpPr>
        <p:spPr>
          <a:xfrm>
            <a:off x="318409" y="2248604"/>
            <a:ext cx="3134664" cy="2174239"/>
          </a:xfrm>
          <a:prstGeom prst="rect"/>
        </p:spPr>
        <p:txBody>
          <a:bodyPr wrap="square">
            <a:spAutoFit/>
          </a:bodyPr>
          <a:p>
            <a:pPr indent="-285750" marL="285750">
              <a:buFont typeface="Arial" panose="020B0604020202020204" pitchFamily="34" charset="0"/>
              <a:buChar char="•"/>
            </a:pPr>
            <a:r>
              <a:rPr b="1"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Высокая нагрузка </a:t>
            </a: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при проверке домашних и диагностических работ; </a:t>
            </a:r>
          </a:p>
          <a:p>
            <a:pPr indent="-285750" marL="285750">
              <a:buFont typeface="Arial" panose="020B0604020202020204" pitchFamily="34" charset="0"/>
              <a:buChar char="•"/>
            </a:pPr>
            <a:endParaRPr dirty="0" sz="900" lang="ru-RU">
              <a:solidFill>
                <a:srgbClr val="2E2F33"/>
              </a:solidFill>
              <a:latin typeface="Akrobat" panose="00000600000000000000" pitchFamily="50" charset="-52"/>
            </a:endParaRPr>
          </a:p>
          <a:p>
            <a:pPr indent="-285750" marL="285750">
              <a:buFont typeface="Arial" panose="020B0604020202020204" pitchFamily="34" charset="0"/>
              <a:buChar char="•"/>
            </a:pPr>
            <a:r>
              <a:rPr b="1"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Высокая нагрузка </a:t>
            </a: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при проектировании и анализе образовательной деятельности;</a:t>
            </a:r>
          </a:p>
          <a:p>
            <a:pPr indent="-285750" marL="285750">
              <a:buFont typeface="Arial" panose="020B0604020202020204" pitchFamily="34" charset="0"/>
              <a:buChar char="•"/>
            </a:pPr>
            <a:endParaRPr dirty="0" sz="900" lang="ru-RU">
              <a:solidFill>
                <a:srgbClr val="2E2F33"/>
              </a:solidFill>
              <a:latin typeface="Akrobat" panose="00000600000000000000" pitchFamily="50" charset="-52"/>
            </a:endParaRPr>
          </a:p>
          <a:p>
            <a:pPr indent="-285750" marL="285750">
              <a:buFont typeface="Arial" panose="020B0604020202020204" pitchFamily="34" charset="0"/>
              <a:buChar char="•"/>
            </a:pPr>
            <a:r>
              <a:rPr b="1"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Дефицит времени </a:t>
            </a: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улучшать мотивацию и активность обучающихся.</a:t>
            </a:r>
          </a:p>
        </p:txBody>
      </p:sp>
      <p:sp>
        <p:nvSpPr>
          <p:cNvPr id="1048653" name="Прямоугольник 45"/>
          <p:cNvSpPr/>
          <p:nvPr/>
        </p:nvSpPr>
        <p:spPr>
          <a:xfrm>
            <a:off x="3933063" y="2248604"/>
            <a:ext cx="2711500" cy="2047240"/>
          </a:xfrm>
          <a:prstGeom prst="rect"/>
        </p:spPr>
        <p:txBody>
          <a:bodyPr wrap="square">
            <a:spAutoFit/>
          </a:bodyPr>
          <a:p>
            <a:pPr indent="-171450" marL="171450">
              <a:buFont typeface="Arial" panose="020B0604020202020204" pitchFamily="34" charset="0"/>
              <a:buChar char="•"/>
            </a:pPr>
            <a:r>
              <a:rPr b="1"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Недостаточно </a:t>
            </a: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проработаны инструменты для развития профессиональных компетенций;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endParaRPr dirty="0" sz="900" lang="ru-RU">
              <a:solidFill>
                <a:srgbClr val="2E2F33"/>
              </a:solidFill>
              <a:latin typeface="Akrobat" panose="00000600000000000000" pitchFamily="50" charset="-52"/>
            </a:endParaRP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="1"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Недостаточное</a:t>
            </a: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 вовлечение студентов педагогических направлений в сообщество будущих учителей.</a:t>
            </a:r>
            <a:endParaRPr dirty="0" lang="ru-RU">
              <a:latin typeface="Akrobat" panose="00000600000000000000" pitchFamily="50" charset="-52"/>
            </a:endParaRPr>
          </a:p>
        </p:txBody>
      </p:sp>
      <p:grpSp>
        <p:nvGrpSpPr>
          <p:cNvPr id="39" name="Google Shape;10245;p68"/>
          <p:cNvGrpSpPr/>
          <p:nvPr/>
        </p:nvGrpSpPr>
        <p:grpSpPr>
          <a:xfrm>
            <a:off x="700229" y="1172146"/>
            <a:ext cx="785319" cy="1047409"/>
            <a:chOff x="5807156" y="2881113"/>
            <a:chExt cx="261043" cy="348163"/>
          </a:xfrm>
          <a:solidFill>
            <a:schemeClr val="accent2"/>
          </a:solidFill>
        </p:grpSpPr>
        <p:sp>
          <p:nvSpPr>
            <p:cNvPr id="1048654" name="Google Shape;10246;p68"/>
            <p:cNvSpPr/>
            <p:nvPr/>
          </p:nvSpPr>
          <p:spPr>
            <a:xfrm>
              <a:off x="5807156" y="2881113"/>
              <a:ext cx="261043" cy="348163"/>
            </a:xfrm>
            <a:custGeom>
              <a:avLst/>
              <a:ahLst/>
              <a:rect l="l" t="t" r="r" b="b"/>
              <a:pathLst>
                <a:path w="8240" h="10990" extrusionOk="0">
                  <a:moveTo>
                    <a:pt x="4477" y="334"/>
                  </a:moveTo>
                  <a:cubicBezTo>
                    <a:pt x="4763" y="334"/>
                    <a:pt x="5001" y="572"/>
                    <a:pt x="5001" y="857"/>
                  </a:cubicBezTo>
                  <a:cubicBezTo>
                    <a:pt x="5001" y="917"/>
                    <a:pt x="4989" y="976"/>
                    <a:pt x="4977" y="1036"/>
                  </a:cubicBezTo>
                  <a:lnTo>
                    <a:pt x="3310" y="1036"/>
                  </a:lnTo>
                  <a:cubicBezTo>
                    <a:pt x="3274" y="976"/>
                    <a:pt x="3274" y="917"/>
                    <a:pt x="3274" y="857"/>
                  </a:cubicBezTo>
                  <a:cubicBezTo>
                    <a:pt x="3274" y="572"/>
                    <a:pt x="3501" y="334"/>
                    <a:pt x="3798" y="334"/>
                  </a:cubicBezTo>
                  <a:close/>
                  <a:moveTo>
                    <a:pt x="5168" y="1369"/>
                  </a:moveTo>
                  <a:cubicBezTo>
                    <a:pt x="6215" y="1369"/>
                    <a:pt x="7061" y="2215"/>
                    <a:pt x="7061" y="3262"/>
                  </a:cubicBezTo>
                  <a:cubicBezTo>
                    <a:pt x="7061" y="3524"/>
                    <a:pt x="7001" y="3786"/>
                    <a:pt x="6894" y="4024"/>
                  </a:cubicBezTo>
                  <a:cubicBezTo>
                    <a:pt x="6811" y="3977"/>
                    <a:pt x="6715" y="3953"/>
                    <a:pt x="6608" y="3953"/>
                  </a:cubicBezTo>
                  <a:lnTo>
                    <a:pt x="6346" y="3953"/>
                  </a:lnTo>
                  <a:lnTo>
                    <a:pt x="6346" y="3596"/>
                  </a:lnTo>
                  <a:cubicBezTo>
                    <a:pt x="6346" y="2941"/>
                    <a:pt x="5811" y="2405"/>
                    <a:pt x="5156" y="2405"/>
                  </a:cubicBezTo>
                  <a:cubicBezTo>
                    <a:pt x="5060" y="2405"/>
                    <a:pt x="4989" y="2477"/>
                    <a:pt x="4989" y="2560"/>
                  </a:cubicBezTo>
                  <a:cubicBezTo>
                    <a:pt x="4989" y="2655"/>
                    <a:pt x="5060" y="2727"/>
                    <a:pt x="5156" y="2727"/>
                  </a:cubicBezTo>
                  <a:cubicBezTo>
                    <a:pt x="5632" y="2727"/>
                    <a:pt x="6013" y="3120"/>
                    <a:pt x="6013" y="3596"/>
                  </a:cubicBezTo>
                  <a:lnTo>
                    <a:pt x="6013" y="3953"/>
                  </a:lnTo>
                  <a:lnTo>
                    <a:pt x="5822" y="3953"/>
                  </a:lnTo>
                  <a:cubicBezTo>
                    <a:pt x="5680" y="3739"/>
                    <a:pt x="5418" y="3608"/>
                    <a:pt x="5144" y="3608"/>
                  </a:cubicBezTo>
                  <a:cubicBezTo>
                    <a:pt x="4798" y="3608"/>
                    <a:pt x="4501" y="3810"/>
                    <a:pt x="4370" y="4108"/>
                  </a:cubicBezTo>
                  <a:lnTo>
                    <a:pt x="3858" y="4108"/>
                  </a:lnTo>
                  <a:cubicBezTo>
                    <a:pt x="3727" y="3810"/>
                    <a:pt x="3429" y="3608"/>
                    <a:pt x="3084" y="3608"/>
                  </a:cubicBezTo>
                  <a:cubicBezTo>
                    <a:pt x="2798" y="3608"/>
                    <a:pt x="2560" y="3739"/>
                    <a:pt x="2405" y="3953"/>
                  </a:cubicBezTo>
                  <a:lnTo>
                    <a:pt x="2203" y="3953"/>
                  </a:lnTo>
                  <a:lnTo>
                    <a:pt x="2203" y="3596"/>
                  </a:lnTo>
                  <a:cubicBezTo>
                    <a:pt x="2203" y="3108"/>
                    <a:pt x="2596" y="2727"/>
                    <a:pt x="3072" y="2727"/>
                  </a:cubicBezTo>
                  <a:lnTo>
                    <a:pt x="4441" y="2727"/>
                  </a:lnTo>
                  <a:cubicBezTo>
                    <a:pt x="4525" y="2727"/>
                    <a:pt x="4608" y="2655"/>
                    <a:pt x="4608" y="2560"/>
                  </a:cubicBezTo>
                  <a:cubicBezTo>
                    <a:pt x="4608" y="2477"/>
                    <a:pt x="4525" y="2405"/>
                    <a:pt x="4441" y="2405"/>
                  </a:cubicBezTo>
                  <a:lnTo>
                    <a:pt x="3072" y="2405"/>
                  </a:lnTo>
                  <a:cubicBezTo>
                    <a:pt x="2417" y="2405"/>
                    <a:pt x="1881" y="2941"/>
                    <a:pt x="1881" y="3596"/>
                  </a:cubicBezTo>
                  <a:lnTo>
                    <a:pt x="1881" y="3953"/>
                  </a:lnTo>
                  <a:lnTo>
                    <a:pt x="1608" y="3953"/>
                  </a:lnTo>
                  <a:cubicBezTo>
                    <a:pt x="1512" y="3953"/>
                    <a:pt x="1417" y="3977"/>
                    <a:pt x="1334" y="4024"/>
                  </a:cubicBezTo>
                  <a:cubicBezTo>
                    <a:pt x="1286" y="3786"/>
                    <a:pt x="1227" y="3513"/>
                    <a:pt x="1227" y="3262"/>
                  </a:cubicBezTo>
                  <a:cubicBezTo>
                    <a:pt x="1227" y="2215"/>
                    <a:pt x="2072" y="1369"/>
                    <a:pt x="3120" y="1369"/>
                  </a:cubicBezTo>
                  <a:close/>
                  <a:moveTo>
                    <a:pt x="3120" y="3929"/>
                  </a:moveTo>
                  <a:cubicBezTo>
                    <a:pt x="3394" y="3929"/>
                    <a:pt x="3632" y="4155"/>
                    <a:pt x="3632" y="4453"/>
                  </a:cubicBezTo>
                  <a:cubicBezTo>
                    <a:pt x="3632" y="4739"/>
                    <a:pt x="3394" y="4977"/>
                    <a:pt x="3120" y="4977"/>
                  </a:cubicBezTo>
                  <a:cubicBezTo>
                    <a:pt x="2834" y="4977"/>
                    <a:pt x="2596" y="4739"/>
                    <a:pt x="2596" y="4453"/>
                  </a:cubicBezTo>
                  <a:cubicBezTo>
                    <a:pt x="2596" y="4167"/>
                    <a:pt x="2834" y="3929"/>
                    <a:pt x="3120" y="3929"/>
                  </a:cubicBezTo>
                  <a:close/>
                  <a:moveTo>
                    <a:pt x="5168" y="3929"/>
                  </a:moveTo>
                  <a:cubicBezTo>
                    <a:pt x="5453" y="3929"/>
                    <a:pt x="5691" y="4155"/>
                    <a:pt x="5691" y="4453"/>
                  </a:cubicBezTo>
                  <a:cubicBezTo>
                    <a:pt x="5691" y="4739"/>
                    <a:pt x="5453" y="4977"/>
                    <a:pt x="5168" y="4977"/>
                  </a:cubicBezTo>
                  <a:cubicBezTo>
                    <a:pt x="4882" y="4977"/>
                    <a:pt x="4644" y="4739"/>
                    <a:pt x="4644" y="4453"/>
                  </a:cubicBezTo>
                  <a:cubicBezTo>
                    <a:pt x="4644" y="4167"/>
                    <a:pt x="4882" y="3929"/>
                    <a:pt x="5168" y="3929"/>
                  </a:cubicBezTo>
                  <a:close/>
                  <a:moveTo>
                    <a:pt x="6632" y="4275"/>
                  </a:moveTo>
                  <a:cubicBezTo>
                    <a:pt x="6775" y="4275"/>
                    <a:pt x="6894" y="4394"/>
                    <a:pt x="6894" y="4548"/>
                  </a:cubicBezTo>
                  <a:cubicBezTo>
                    <a:pt x="6894" y="4691"/>
                    <a:pt x="6775" y="4810"/>
                    <a:pt x="6632" y="4810"/>
                  </a:cubicBezTo>
                  <a:lnTo>
                    <a:pt x="6537" y="4810"/>
                  </a:lnTo>
                  <a:lnTo>
                    <a:pt x="6537" y="4798"/>
                  </a:lnTo>
                  <a:cubicBezTo>
                    <a:pt x="6537" y="4703"/>
                    <a:pt x="6465" y="4632"/>
                    <a:pt x="6370" y="4632"/>
                  </a:cubicBezTo>
                  <a:cubicBezTo>
                    <a:pt x="6287" y="4632"/>
                    <a:pt x="6215" y="4703"/>
                    <a:pt x="6215" y="4798"/>
                  </a:cubicBezTo>
                  <a:cubicBezTo>
                    <a:pt x="6215" y="5929"/>
                    <a:pt x="5287" y="6870"/>
                    <a:pt x="4144" y="6870"/>
                  </a:cubicBezTo>
                  <a:cubicBezTo>
                    <a:pt x="3001" y="6870"/>
                    <a:pt x="2072" y="5929"/>
                    <a:pt x="2072" y="4798"/>
                  </a:cubicBezTo>
                  <a:cubicBezTo>
                    <a:pt x="2072" y="4703"/>
                    <a:pt x="2001" y="4632"/>
                    <a:pt x="1905" y="4632"/>
                  </a:cubicBezTo>
                  <a:cubicBezTo>
                    <a:pt x="1822" y="4632"/>
                    <a:pt x="1750" y="4703"/>
                    <a:pt x="1750" y="4798"/>
                  </a:cubicBezTo>
                  <a:lnTo>
                    <a:pt x="1750" y="4810"/>
                  </a:lnTo>
                  <a:lnTo>
                    <a:pt x="1655" y="4810"/>
                  </a:lnTo>
                  <a:cubicBezTo>
                    <a:pt x="1512" y="4810"/>
                    <a:pt x="1393" y="4691"/>
                    <a:pt x="1393" y="4548"/>
                  </a:cubicBezTo>
                  <a:cubicBezTo>
                    <a:pt x="1393" y="4394"/>
                    <a:pt x="1512" y="4275"/>
                    <a:pt x="1655" y="4275"/>
                  </a:cubicBezTo>
                  <a:lnTo>
                    <a:pt x="2286" y="4275"/>
                  </a:lnTo>
                  <a:cubicBezTo>
                    <a:pt x="2262" y="4334"/>
                    <a:pt x="2262" y="4394"/>
                    <a:pt x="2262" y="4453"/>
                  </a:cubicBezTo>
                  <a:cubicBezTo>
                    <a:pt x="2262" y="4917"/>
                    <a:pt x="2643" y="5298"/>
                    <a:pt x="3120" y="5298"/>
                  </a:cubicBezTo>
                  <a:cubicBezTo>
                    <a:pt x="3572" y="5298"/>
                    <a:pt x="3965" y="4929"/>
                    <a:pt x="3965" y="4453"/>
                  </a:cubicBezTo>
                  <a:lnTo>
                    <a:pt x="3965" y="4441"/>
                  </a:lnTo>
                  <a:lnTo>
                    <a:pt x="4322" y="4441"/>
                  </a:lnTo>
                  <a:lnTo>
                    <a:pt x="4322" y="4453"/>
                  </a:lnTo>
                  <a:cubicBezTo>
                    <a:pt x="4322" y="4917"/>
                    <a:pt x="4691" y="5298"/>
                    <a:pt x="5168" y="5298"/>
                  </a:cubicBezTo>
                  <a:cubicBezTo>
                    <a:pt x="5632" y="5298"/>
                    <a:pt x="6013" y="4929"/>
                    <a:pt x="6013" y="4453"/>
                  </a:cubicBezTo>
                  <a:cubicBezTo>
                    <a:pt x="6013" y="4394"/>
                    <a:pt x="6013" y="4334"/>
                    <a:pt x="6001" y="4275"/>
                  </a:cubicBezTo>
                  <a:close/>
                  <a:moveTo>
                    <a:pt x="5025" y="7013"/>
                  </a:moveTo>
                  <a:lnTo>
                    <a:pt x="5025" y="7882"/>
                  </a:lnTo>
                  <a:cubicBezTo>
                    <a:pt x="5025" y="7977"/>
                    <a:pt x="5001" y="8073"/>
                    <a:pt x="4977" y="8156"/>
                  </a:cubicBezTo>
                  <a:cubicBezTo>
                    <a:pt x="4941" y="8251"/>
                    <a:pt x="4989" y="8335"/>
                    <a:pt x="5084" y="8370"/>
                  </a:cubicBezTo>
                  <a:cubicBezTo>
                    <a:pt x="5096" y="8370"/>
                    <a:pt x="5108" y="8382"/>
                    <a:pt x="5144" y="8382"/>
                  </a:cubicBezTo>
                  <a:cubicBezTo>
                    <a:pt x="5203" y="8382"/>
                    <a:pt x="5275" y="8335"/>
                    <a:pt x="5287" y="8275"/>
                  </a:cubicBezTo>
                  <a:cubicBezTo>
                    <a:pt x="5334" y="8144"/>
                    <a:pt x="5358" y="8025"/>
                    <a:pt x="5358" y="7870"/>
                  </a:cubicBezTo>
                  <a:lnTo>
                    <a:pt x="5358" y="7596"/>
                  </a:lnTo>
                  <a:lnTo>
                    <a:pt x="5799" y="7739"/>
                  </a:lnTo>
                  <a:cubicBezTo>
                    <a:pt x="5870" y="7775"/>
                    <a:pt x="5918" y="7834"/>
                    <a:pt x="5918" y="7906"/>
                  </a:cubicBezTo>
                  <a:cubicBezTo>
                    <a:pt x="5918" y="8513"/>
                    <a:pt x="5775" y="9013"/>
                    <a:pt x="5656" y="9311"/>
                  </a:cubicBezTo>
                  <a:cubicBezTo>
                    <a:pt x="5566" y="9510"/>
                    <a:pt x="5376" y="9635"/>
                    <a:pt x="5169" y="9635"/>
                  </a:cubicBezTo>
                  <a:cubicBezTo>
                    <a:pt x="5130" y="9635"/>
                    <a:pt x="5089" y="9630"/>
                    <a:pt x="5049" y="9620"/>
                  </a:cubicBezTo>
                  <a:lnTo>
                    <a:pt x="4191" y="9406"/>
                  </a:lnTo>
                  <a:lnTo>
                    <a:pt x="4108" y="9406"/>
                  </a:lnTo>
                  <a:lnTo>
                    <a:pt x="3251" y="9620"/>
                  </a:lnTo>
                  <a:cubicBezTo>
                    <a:pt x="3208" y="9631"/>
                    <a:pt x="3165" y="9636"/>
                    <a:pt x="3123" y="9636"/>
                  </a:cubicBezTo>
                  <a:cubicBezTo>
                    <a:pt x="2916" y="9636"/>
                    <a:pt x="2722" y="9518"/>
                    <a:pt x="2643" y="9311"/>
                  </a:cubicBezTo>
                  <a:cubicBezTo>
                    <a:pt x="2524" y="9013"/>
                    <a:pt x="2370" y="8513"/>
                    <a:pt x="2417" y="7918"/>
                  </a:cubicBezTo>
                  <a:cubicBezTo>
                    <a:pt x="2417" y="7846"/>
                    <a:pt x="2477" y="7787"/>
                    <a:pt x="2536" y="7763"/>
                  </a:cubicBezTo>
                  <a:lnTo>
                    <a:pt x="2965" y="7608"/>
                  </a:lnTo>
                  <a:lnTo>
                    <a:pt x="2965" y="7894"/>
                  </a:lnTo>
                  <a:cubicBezTo>
                    <a:pt x="2965" y="8549"/>
                    <a:pt x="3501" y="9085"/>
                    <a:pt x="4156" y="9085"/>
                  </a:cubicBezTo>
                  <a:cubicBezTo>
                    <a:pt x="4394" y="9085"/>
                    <a:pt x="4620" y="9013"/>
                    <a:pt x="4810" y="8894"/>
                  </a:cubicBezTo>
                  <a:cubicBezTo>
                    <a:pt x="4882" y="8847"/>
                    <a:pt x="4906" y="8739"/>
                    <a:pt x="4858" y="8668"/>
                  </a:cubicBezTo>
                  <a:cubicBezTo>
                    <a:pt x="4827" y="8622"/>
                    <a:pt x="4772" y="8596"/>
                    <a:pt x="4717" y="8596"/>
                  </a:cubicBezTo>
                  <a:cubicBezTo>
                    <a:pt x="4687" y="8596"/>
                    <a:pt x="4657" y="8603"/>
                    <a:pt x="4632" y="8620"/>
                  </a:cubicBezTo>
                  <a:cubicBezTo>
                    <a:pt x="4489" y="8716"/>
                    <a:pt x="4322" y="8775"/>
                    <a:pt x="4156" y="8775"/>
                  </a:cubicBezTo>
                  <a:cubicBezTo>
                    <a:pt x="3679" y="8775"/>
                    <a:pt x="3298" y="8382"/>
                    <a:pt x="3298" y="7906"/>
                  </a:cubicBezTo>
                  <a:lnTo>
                    <a:pt x="3298" y="7013"/>
                  </a:lnTo>
                  <a:cubicBezTo>
                    <a:pt x="3560" y="7120"/>
                    <a:pt x="3858" y="7180"/>
                    <a:pt x="4156" y="7180"/>
                  </a:cubicBezTo>
                  <a:cubicBezTo>
                    <a:pt x="4465" y="7180"/>
                    <a:pt x="4751" y="7120"/>
                    <a:pt x="5025" y="7013"/>
                  </a:cubicBezTo>
                  <a:close/>
                  <a:moveTo>
                    <a:pt x="3786" y="0"/>
                  </a:moveTo>
                  <a:cubicBezTo>
                    <a:pt x="3322" y="0"/>
                    <a:pt x="2941" y="381"/>
                    <a:pt x="2941" y="857"/>
                  </a:cubicBezTo>
                  <a:cubicBezTo>
                    <a:pt x="2941" y="917"/>
                    <a:pt x="2953" y="976"/>
                    <a:pt x="2953" y="1048"/>
                  </a:cubicBezTo>
                  <a:cubicBezTo>
                    <a:pt x="1786" y="1119"/>
                    <a:pt x="881" y="2072"/>
                    <a:pt x="881" y="3251"/>
                  </a:cubicBezTo>
                  <a:cubicBezTo>
                    <a:pt x="881" y="3596"/>
                    <a:pt x="965" y="3953"/>
                    <a:pt x="1119" y="4263"/>
                  </a:cubicBezTo>
                  <a:cubicBezTo>
                    <a:pt x="1072" y="4346"/>
                    <a:pt x="1048" y="4441"/>
                    <a:pt x="1048" y="4548"/>
                  </a:cubicBezTo>
                  <a:cubicBezTo>
                    <a:pt x="1048" y="4870"/>
                    <a:pt x="1310" y="5120"/>
                    <a:pt x="1620" y="5120"/>
                  </a:cubicBezTo>
                  <a:lnTo>
                    <a:pt x="1739" y="5120"/>
                  </a:lnTo>
                  <a:cubicBezTo>
                    <a:pt x="1846" y="5870"/>
                    <a:pt x="2298" y="6489"/>
                    <a:pt x="2917" y="6870"/>
                  </a:cubicBezTo>
                  <a:lnTo>
                    <a:pt x="2917" y="7263"/>
                  </a:lnTo>
                  <a:lnTo>
                    <a:pt x="2382" y="7442"/>
                  </a:lnTo>
                  <a:cubicBezTo>
                    <a:pt x="2191" y="7525"/>
                    <a:pt x="2060" y="7680"/>
                    <a:pt x="2048" y="7894"/>
                  </a:cubicBezTo>
                  <a:lnTo>
                    <a:pt x="2048" y="7918"/>
                  </a:lnTo>
                  <a:lnTo>
                    <a:pt x="786" y="8370"/>
                  </a:lnTo>
                  <a:cubicBezTo>
                    <a:pt x="310" y="8537"/>
                    <a:pt x="0" y="8977"/>
                    <a:pt x="0" y="9489"/>
                  </a:cubicBezTo>
                  <a:lnTo>
                    <a:pt x="0" y="10799"/>
                  </a:lnTo>
                  <a:cubicBezTo>
                    <a:pt x="0" y="10882"/>
                    <a:pt x="72" y="10954"/>
                    <a:pt x="167" y="10954"/>
                  </a:cubicBezTo>
                  <a:cubicBezTo>
                    <a:pt x="250" y="10954"/>
                    <a:pt x="334" y="10882"/>
                    <a:pt x="334" y="10799"/>
                  </a:cubicBezTo>
                  <a:lnTo>
                    <a:pt x="334" y="9489"/>
                  </a:lnTo>
                  <a:cubicBezTo>
                    <a:pt x="334" y="9382"/>
                    <a:pt x="346" y="9263"/>
                    <a:pt x="393" y="9168"/>
                  </a:cubicBezTo>
                  <a:lnTo>
                    <a:pt x="1203" y="9870"/>
                  </a:lnTo>
                  <a:cubicBezTo>
                    <a:pt x="1322" y="9978"/>
                    <a:pt x="1381" y="10109"/>
                    <a:pt x="1381" y="10275"/>
                  </a:cubicBezTo>
                  <a:lnTo>
                    <a:pt x="1381" y="10799"/>
                  </a:lnTo>
                  <a:cubicBezTo>
                    <a:pt x="1381" y="10882"/>
                    <a:pt x="1465" y="10954"/>
                    <a:pt x="1548" y="10954"/>
                  </a:cubicBezTo>
                  <a:cubicBezTo>
                    <a:pt x="1643" y="10954"/>
                    <a:pt x="1715" y="10882"/>
                    <a:pt x="1715" y="10799"/>
                  </a:cubicBezTo>
                  <a:lnTo>
                    <a:pt x="1715" y="10275"/>
                  </a:lnTo>
                  <a:cubicBezTo>
                    <a:pt x="1715" y="10025"/>
                    <a:pt x="1608" y="9799"/>
                    <a:pt x="1417" y="9632"/>
                  </a:cubicBezTo>
                  <a:lnTo>
                    <a:pt x="572" y="8906"/>
                  </a:lnTo>
                  <a:cubicBezTo>
                    <a:pt x="655" y="8799"/>
                    <a:pt x="774" y="8727"/>
                    <a:pt x="905" y="8680"/>
                  </a:cubicBezTo>
                  <a:lnTo>
                    <a:pt x="2036" y="8275"/>
                  </a:lnTo>
                  <a:cubicBezTo>
                    <a:pt x="2060" y="8787"/>
                    <a:pt x="2191" y="9192"/>
                    <a:pt x="2298" y="9454"/>
                  </a:cubicBezTo>
                  <a:cubicBezTo>
                    <a:pt x="2425" y="9776"/>
                    <a:pt x="2729" y="9970"/>
                    <a:pt x="3057" y="9970"/>
                  </a:cubicBezTo>
                  <a:cubicBezTo>
                    <a:pt x="3129" y="9970"/>
                    <a:pt x="3202" y="9961"/>
                    <a:pt x="3274" y="9942"/>
                  </a:cubicBezTo>
                  <a:lnTo>
                    <a:pt x="4096" y="9739"/>
                  </a:lnTo>
                  <a:lnTo>
                    <a:pt x="4918" y="9942"/>
                  </a:lnTo>
                  <a:cubicBezTo>
                    <a:pt x="4989" y="9966"/>
                    <a:pt x="5049" y="9978"/>
                    <a:pt x="5120" y="9978"/>
                  </a:cubicBezTo>
                  <a:cubicBezTo>
                    <a:pt x="5453" y="9978"/>
                    <a:pt x="5763" y="9787"/>
                    <a:pt x="5894" y="9454"/>
                  </a:cubicBezTo>
                  <a:cubicBezTo>
                    <a:pt x="6001" y="9192"/>
                    <a:pt x="6132" y="8787"/>
                    <a:pt x="6144" y="8299"/>
                  </a:cubicBezTo>
                  <a:lnTo>
                    <a:pt x="7275" y="8692"/>
                  </a:lnTo>
                  <a:cubicBezTo>
                    <a:pt x="7418" y="8739"/>
                    <a:pt x="7537" y="8835"/>
                    <a:pt x="7620" y="8918"/>
                  </a:cubicBezTo>
                  <a:lnTo>
                    <a:pt x="6775" y="9644"/>
                  </a:lnTo>
                  <a:cubicBezTo>
                    <a:pt x="6584" y="9811"/>
                    <a:pt x="6477" y="10037"/>
                    <a:pt x="6477" y="10287"/>
                  </a:cubicBezTo>
                  <a:lnTo>
                    <a:pt x="6477" y="10811"/>
                  </a:lnTo>
                  <a:cubicBezTo>
                    <a:pt x="6477" y="10894"/>
                    <a:pt x="6549" y="10978"/>
                    <a:pt x="6644" y="10978"/>
                  </a:cubicBezTo>
                  <a:cubicBezTo>
                    <a:pt x="6727" y="10978"/>
                    <a:pt x="6799" y="10894"/>
                    <a:pt x="6799" y="10811"/>
                  </a:cubicBezTo>
                  <a:lnTo>
                    <a:pt x="6799" y="10287"/>
                  </a:lnTo>
                  <a:cubicBezTo>
                    <a:pt x="6799" y="10144"/>
                    <a:pt x="6858" y="9990"/>
                    <a:pt x="6977" y="9882"/>
                  </a:cubicBezTo>
                  <a:lnTo>
                    <a:pt x="7787" y="9204"/>
                  </a:lnTo>
                  <a:cubicBezTo>
                    <a:pt x="7835" y="9311"/>
                    <a:pt x="7846" y="9406"/>
                    <a:pt x="7846" y="9513"/>
                  </a:cubicBezTo>
                  <a:lnTo>
                    <a:pt x="7846" y="10823"/>
                  </a:lnTo>
                  <a:cubicBezTo>
                    <a:pt x="7846" y="10918"/>
                    <a:pt x="7918" y="10990"/>
                    <a:pt x="8013" y="10990"/>
                  </a:cubicBezTo>
                  <a:cubicBezTo>
                    <a:pt x="8097" y="10990"/>
                    <a:pt x="8168" y="10918"/>
                    <a:pt x="8168" y="10823"/>
                  </a:cubicBezTo>
                  <a:lnTo>
                    <a:pt x="8168" y="9513"/>
                  </a:lnTo>
                  <a:cubicBezTo>
                    <a:pt x="8239" y="8977"/>
                    <a:pt x="7918" y="8513"/>
                    <a:pt x="7442" y="8358"/>
                  </a:cubicBezTo>
                  <a:lnTo>
                    <a:pt x="6215" y="7918"/>
                  </a:lnTo>
                  <a:lnTo>
                    <a:pt x="6215" y="7894"/>
                  </a:lnTo>
                  <a:cubicBezTo>
                    <a:pt x="6192" y="7680"/>
                    <a:pt x="6061" y="7501"/>
                    <a:pt x="5870" y="7442"/>
                  </a:cubicBezTo>
                  <a:lnTo>
                    <a:pt x="5334" y="7263"/>
                  </a:lnTo>
                  <a:lnTo>
                    <a:pt x="5334" y="6870"/>
                  </a:lnTo>
                  <a:cubicBezTo>
                    <a:pt x="5953" y="6513"/>
                    <a:pt x="6406" y="5870"/>
                    <a:pt x="6513" y="5120"/>
                  </a:cubicBezTo>
                  <a:lnTo>
                    <a:pt x="6632" y="5120"/>
                  </a:lnTo>
                  <a:cubicBezTo>
                    <a:pt x="6954" y="5120"/>
                    <a:pt x="7204" y="4858"/>
                    <a:pt x="7204" y="4548"/>
                  </a:cubicBezTo>
                  <a:cubicBezTo>
                    <a:pt x="7204" y="4441"/>
                    <a:pt x="7180" y="4346"/>
                    <a:pt x="7132" y="4263"/>
                  </a:cubicBezTo>
                  <a:cubicBezTo>
                    <a:pt x="7299" y="3953"/>
                    <a:pt x="7370" y="3608"/>
                    <a:pt x="7370" y="3251"/>
                  </a:cubicBezTo>
                  <a:cubicBezTo>
                    <a:pt x="7370" y="2072"/>
                    <a:pt x="6453" y="1107"/>
                    <a:pt x="5299" y="1048"/>
                  </a:cubicBezTo>
                  <a:cubicBezTo>
                    <a:pt x="5322" y="988"/>
                    <a:pt x="5322" y="929"/>
                    <a:pt x="5322" y="857"/>
                  </a:cubicBezTo>
                  <a:cubicBezTo>
                    <a:pt x="5322" y="393"/>
                    <a:pt x="4941" y="0"/>
                    <a:pt x="4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5" name="Google Shape;10247;p68"/>
            <p:cNvSpPr/>
            <p:nvPr/>
          </p:nvSpPr>
          <p:spPr>
            <a:xfrm rot="10800000">
              <a:off x="5916547" y="3055828"/>
              <a:ext cx="43402" cy="15396"/>
            </a:xfrm>
            <a:custGeom>
              <a:avLst/>
              <a:ahLst/>
              <a:rect l="l" t="t" r="r" b="b"/>
              <a:pathLst>
                <a:path w="1370" h="486" extrusionOk="0">
                  <a:moveTo>
                    <a:pt x="173" y="1"/>
                  </a:moveTo>
                  <a:cubicBezTo>
                    <a:pt x="131" y="1"/>
                    <a:pt x="89" y="16"/>
                    <a:pt x="60" y="45"/>
                  </a:cubicBezTo>
                  <a:cubicBezTo>
                    <a:pt x="0" y="105"/>
                    <a:pt x="0" y="200"/>
                    <a:pt x="60" y="260"/>
                  </a:cubicBezTo>
                  <a:cubicBezTo>
                    <a:pt x="191" y="403"/>
                    <a:pt x="429" y="486"/>
                    <a:pt x="691" y="486"/>
                  </a:cubicBezTo>
                  <a:cubicBezTo>
                    <a:pt x="941" y="486"/>
                    <a:pt x="1179" y="414"/>
                    <a:pt x="1310" y="260"/>
                  </a:cubicBezTo>
                  <a:cubicBezTo>
                    <a:pt x="1369" y="200"/>
                    <a:pt x="1369" y="105"/>
                    <a:pt x="1310" y="45"/>
                  </a:cubicBezTo>
                  <a:cubicBezTo>
                    <a:pt x="1280" y="16"/>
                    <a:pt x="1241" y="1"/>
                    <a:pt x="1201" y="1"/>
                  </a:cubicBezTo>
                  <a:cubicBezTo>
                    <a:pt x="1161" y="1"/>
                    <a:pt x="1119" y="16"/>
                    <a:pt x="1084" y="45"/>
                  </a:cubicBezTo>
                  <a:cubicBezTo>
                    <a:pt x="1024" y="105"/>
                    <a:pt x="893" y="164"/>
                    <a:pt x="691" y="164"/>
                  </a:cubicBezTo>
                  <a:cubicBezTo>
                    <a:pt x="476" y="164"/>
                    <a:pt x="345" y="81"/>
                    <a:pt x="286" y="45"/>
                  </a:cubicBezTo>
                  <a:cubicBezTo>
                    <a:pt x="256" y="16"/>
                    <a:pt x="214" y="1"/>
                    <a:pt x="1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6" name="Google Shape;10248;p68"/>
            <p:cNvSpPr/>
            <p:nvPr/>
          </p:nvSpPr>
          <p:spPr>
            <a:xfrm>
              <a:off x="5900707" y="3012363"/>
              <a:ext cx="10201" cy="15492"/>
            </a:xfrm>
            <a:custGeom>
              <a:avLst/>
              <a:ahLst/>
              <a:rect l="l" t="t" r="r" b="b"/>
              <a:pathLst>
                <a:path w="322" h="489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322"/>
                  </a:lnTo>
                  <a:cubicBezTo>
                    <a:pt x="0" y="417"/>
                    <a:pt x="71" y="489"/>
                    <a:pt x="167" y="489"/>
                  </a:cubicBezTo>
                  <a:cubicBezTo>
                    <a:pt x="250" y="489"/>
                    <a:pt x="321" y="417"/>
                    <a:pt x="321" y="322"/>
                  </a:cubicBezTo>
                  <a:lnTo>
                    <a:pt x="321" y="167"/>
                  </a:lnTo>
                  <a:cubicBezTo>
                    <a:pt x="321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7" name="Google Shape;10249;p68"/>
            <p:cNvSpPr/>
            <p:nvPr/>
          </p:nvSpPr>
          <p:spPr>
            <a:xfrm>
              <a:off x="5965556" y="3012363"/>
              <a:ext cx="10613" cy="15492"/>
            </a:xfrm>
            <a:custGeom>
              <a:avLst/>
              <a:ahLst/>
              <a:rect l="l" t="t" r="r" b="b"/>
              <a:pathLst>
                <a:path w="335" h="489" extrusionOk="0"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322"/>
                  </a:lnTo>
                  <a:cubicBezTo>
                    <a:pt x="1" y="417"/>
                    <a:pt x="84" y="489"/>
                    <a:pt x="168" y="489"/>
                  </a:cubicBezTo>
                  <a:cubicBezTo>
                    <a:pt x="251" y="489"/>
                    <a:pt x="334" y="417"/>
                    <a:pt x="334" y="322"/>
                  </a:cubicBezTo>
                  <a:lnTo>
                    <a:pt x="334" y="167"/>
                  </a:lnTo>
                  <a:cubicBezTo>
                    <a:pt x="334" y="60"/>
                    <a:pt x="263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8" name="Google Shape;10250;p68"/>
            <p:cNvSpPr/>
            <p:nvPr/>
          </p:nvSpPr>
          <p:spPr>
            <a:xfrm>
              <a:off x="5933116" y="3206625"/>
              <a:ext cx="10613" cy="10201"/>
            </a:xfrm>
            <a:custGeom>
              <a:avLst/>
              <a:ahLst/>
              <a:rect l="l" t="t" r="r" b="b"/>
              <a:pathLst>
                <a:path w="335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cubicBezTo>
                    <a:pt x="251" y="322"/>
                    <a:pt x="334" y="250"/>
                    <a:pt x="334" y="167"/>
                  </a:cubicBezTo>
                  <a:cubicBezTo>
                    <a:pt x="334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60" name="Прямоугольник 3"/>
          <p:cNvSpPr/>
          <p:nvPr/>
        </p:nvSpPr>
        <p:spPr>
          <a:xfrm>
            <a:off x="0" y="463296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61" name="Прямоугольник: скругленные углы 4"/>
          <p:cNvSpPr/>
          <p:nvPr/>
        </p:nvSpPr>
        <p:spPr>
          <a:xfrm rot="1107070" flipH="1">
            <a:off x="-162975" y="4238772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62" name="Прямоугольник: скругленные углы 5"/>
          <p:cNvSpPr/>
          <p:nvPr/>
        </p:nvSpPr>
        <p:spPr>
          <a:xfrm rot="1123166" flipH="1">
            <a:off x="121545" y="4571833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63" name="Прямоугольник: скругленные углы 6"/>
          <p:cNvSpPr/>
          <p:nvPr/>
        </p:nvSpPr>
        <p:spPr>
          <a:xfrm rot="1137006" flipH="1">
            <a:off x="642368" y="4406559"/>
            <a:ext cx="625680" cy="307177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64" name="Прямоугольник: скругленные углы 7"/>
          <p:cNvSpPr/>
          <p:nvPr/>
        </p:nvSpPr>
        <p:spPr>
          <a:xfrm rot="1137199" flipH="1">
            <a:off x="6982232" y="4322719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65" name="Прямоугольник: скругленные углы 8"/>
          <p:cNvSpPr/>
          <p:nvPr/>
        </p:nvSpPr>
        <p:spPr>
          <a:xfrm rot="1107070" flipH="1">
            <a:off x="7725213" y="4572737"/>
            <a:ext cx="625680" cy="30717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62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66" name="Прямоугольник: скругленные углы 9"/>
          <p:cNvSpPr/>
          <p:nvPr/>
        </p:nvSpPr>
        <p:spPr>
          <a:xfrm rot="1123166" flipH="1">
            <a:off x="7120933" y="4671678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67" name="Прямоугольник: скругленные углы 10"/>
          <p:cNvSpPr/>
          <p:nvPr/>
        </p:nvSpPr>
        <p:spPr>
          <a:xfrm rot="1137199" flipH="1">
            <a:off x="2471732" y="4310052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68" name="Прямоугольник: скругленные углы 19"/>
          <p:cNvSpPr/>
          <p:nvPr/>
        </p:nvSpPr>
        <p:spPr>
          <a:xfrm rot="19987234" flipH="1">
            <a:off x="-118082" y="-1777465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69" name="Прямоугольник: скругленные углы 20"/>
          <p:cNvSpPr/>
          <p:nvPr/>
        </p:nvSpPr>
        <p:spPr>
          <a:xfrm rot="19987234" flipH="1">
            <a:off x="326254" y="-1789310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33" name="Прямая соединительная линия 21"/>
          <p:cNvCxnSpPr>
            <a:cxnSpLocks/>
          </p:cNvCxnSpPr>
          <p:nvPr/>
        </p:nvCxnSpPr>
        <p:spPr>
          <a:xfrm flipH="1" flipV="1">
            <a:off x="-624685" y="-1106517"/>
            <a:ext cx="1054391" cy="2037259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Прямоугольник: скругленные углы 22"/>
          <p:cNvSpPr/>
          <p:nvPr/>
        </p:nvSpPr>
        <p:spPr>
          <a:xfrm>
            <a:off x="193541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71" name="Прямоугольник: скругленные углы 23"/>
          <p:cNvSpPr/>
          <p:nvPr/>
        </p:nvSpPr>
        <p:spPr>
          <a:xfrm>
            <a:off x="2026072" y="192191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72" name="Google Shape;256;p18"/>
          <p:cNvSpPr txBox="1"/>
          <p:nvPr/>
        </p:nvSpPr>
        <p:spPr>
          <a:xfrm>
            <a:off x="2288815" y="135988"/>
            <a:ext cx="6476813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Анкетирование</a:t>
            </a:r>
            <a:endParaRPr dirty="0" sz="2400" lang="ru-RU">
              <a:solidFill>
                <a:schemeClr val="tx1"/>
              </a:solidFill>
              <a:latin typeface="Days Sans Black" panose="02000505040000020004" pitchFamily="50" charset="0"/>
            </a:endParaRPr>
          </a:p>
        </p:txBody>
      </p:sp>
      <p:pic>
        <p:nvPicPr>
          <p:cNvPr id="2097154" name="Picture 2" descr="Диаграмма ответов в Формах. Вопрос: Остается ли у вас время улучшать мотивацию и активность обучающихся с нынешней нагрузкой?. Количество ответов: 25 ответов.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429705" y="1349487"/>
            <a:ext cx="5087175" cy="2585098"/>
          </a:xfrm>
          <a:prstGeom prst="rect"/>
          <a:noFill/>
          <a:ln w="28575">
            <a:solidFill>
              <a:srgbClr val="2D5FA9"/>
            </a:solidFill>
          </a:ln>
        </p:spPr>
      </p:pic>
      <p:sp>
        <p:nvSpPr>
          <p:cNvPr id="1048673" name="TextBox 17"/>
          <p:cNvSpPr txBox="1"/>
          <p:nvPr/>
        </p:nvSpPr>
        <p:spPr>
          <a:xfrm>
            <a:off x="5207214" y="3475601"/>
            <a:ext cx="3852306" cy="52322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b="1" dirty="0" lang="ru-RU">
                <a:latin typeface="Akrobat" panose="00000600000000000000" pitchFamily="50" charset="-52"/>
              </a:rPr>
              <a:t>Анкетирование </a:t>
            </a:r>
            <a:endParaRPr b="1" dirty="0" lang="en-US">
              <a:latin typeface="Akrobat" panose="00000600000000000000" pitchFamily="50" charset="-52"/>
            </a:endParaRPr>
          </a:p>
          <a:p>
            <a:pPr algn="r"/>
            <a:r>
              <a:rPr b="1" dirty="0" lang="ru-RU">
                <a:latin typeface="Akrobat" panose="00000600000000000000" pitchFamily="50" charset="-52"/>
              </a:rPr>
              <a:t>целевой аудитории</a:t>
            </a:r>
          </a:p>
        </p:txBody>
      </p:sp>
      <p:pic>
        <p:nvPicPr>
          <p:cNvPr id="2097155" name="Рисунок 18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4768" t="3693" r="3891" b="3695"/>
          <a:stretch>
            <a:fillRect/>
          </a:stretch>
        </p:blipFill>
        <p:spPr>
          <a:xfrm>
            <a:off x="7895000" y="2386596"/>
            <a:ext cx="1125312" cy="1140957"/>
          </a:xfrm>
          <a:prstGeom prst="rect"/>
        </p:spPr>
      </p:pic>
      <p:pic>
        <p:nvPicPr>
          <p:cNvPr id="2097156" name="Рисунок 26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3"/>
          <a:srcRect l="6246" t="6822" r="5741" b="7393"/>
          <a:stretch>
            <a:fillRect/>
          </a:stretch>
        </p:blipFill>
        <p:spPr>
          <a:xfrm>
            <a:off x="5625947" y="1290503"/>
            <a:ext cx="1125312" cy="1096822"/>
          </a:xfrm>
          <a:prstGeom prst="rect"/>
        </p:spPr>
      </p:pic>
      <p:sp>
        <p:nvSpPr>
          <p:cNvPr id="1048674" name="TextBox 27"/>
          <p:cNvSpPr txBox="1"/>
          <p:nvPr/>
        </p:nvSpPr>
        <p:spPr>
          <a:xfrm>
            <a:off x="5625947" y="2386596"/>
            <a:ext cx="3852306" cy="9042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lang="ru-RU">
                <a:latin typeface="Akrobat" panose="00000600000000000000" pitchFamily="50" charset="-52"/>
              </a:rPr>
              <a:t>Проблемное интервью </a:t>
            </a:r>
            <a:endParaRPr b="1" dirty="0" lang="en-US">
              <a:latin typeface="Akrobat" panose="00000600000000000000" pitchFamily="50" charset="-52"/>
            </a:endParaRPr>
          </a:p>
          <a:p>
            <a:r>
              <a:rPr b="1" dirty="0" lang="ru-RU">
                <a:latin typeface="Akrobat" panose="00000600000000000000" pitchFamily="50" charset="-52"/>
              </a:rPr>
              <a:t>с учителя из 2-ух </a:t>
            </a:r>
            <a:endParaRPr b="1" dirty="0" lang="en-US">
              <a:latin typeface="Akrobat" panose="00000600000000000000" pitchFamily="50" charset="-52"/>
            </a:endParaRPr>
          </a:p>
          <a:p>
            <a:r>
              <a:rPr b="1" dirty="0" lang="ru-RU">
                <a:latin typeface="Akrobat" panose="00000600000000000000" pitchFamily="50" charset="-52"/>
              </a:rPr>
              <a:t>образовательных </a:t>
            </a:r>
          </a:p>
          <a:p>
            <a:r>
              <a:rPr b="1" dirty="0" lang="ru-RU">
                <a:latin typeface="Akrobat" panose="00000600000000000000" pitchFamily="50" charset="-52"/>
              </a:rPr>
              <a:t>организаций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76" name="Прямоугольник 3"/>
          <p:cNvSpPr/>
          <p:nvPr/>
        </p:nvSpPr>
        <p:spPr>
          <a:xfrm>
            <a:off x="0" y="463296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77" name="Прямоугольник: скругленные углы 4"/>
          <p:cNvSpPr/>
          <p:nvPr/>
        </p:nvSpPr>
        <p:spPr>
          <a:xfrm rot="1107070" flipH="1">
            <a:off x="-162975" y="4238772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78" name="Прямоугольник: скругленные углы 5"/>
          <p:cNvSpPr/>
          <p:nvPr/>
        </p:nvSpPr>
        <p:spPr>
          <a:xfrm rot="1123166" flipH="1">
            <a:off x="121545" y="4571833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79" name="Прямоугольник: скругленные углы 6"/>
          <p:cNvSpPr/>
          <p:nvPr/>
        </p:nvSpPr>
        <p:spPr>
          <a:xfrm rot="1137006" flipH="1">
            <a:off x="642368" y="4406559"/>
            <a:ext cx="625680" cy="307177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80" name="Прямоугольник: скругленные углы 7"/>
          <p:cNvSpPr/>
          <p:nvPr/>
        </p:nvSpPr>
        <p:spPr>
          <a:xfrm rot="1137199" flipH="1">
            <a:off x="6982232" y="4322719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81" name="Прямоугольник: скругленные углы 8"/>
          <p:cNvSpPr/>
          <p:nvPr/>
        </p:nvSpPr>
        <p:spPr>
          <a:xfrm rot="1107070" flipH="1">
            <a:off x="7725213" y="4572737"/>
            <a:ext cx="625680" cy="30717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62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82" name="Прямоугольник: скругленные углы 9"/>
          <p:cNvSpPr/>
          <p:nvPr/>
        </p:nvSpPr>
        <p:spPr>
          <a:xfrm rot="1123166" flipH="1">
            <a:off x="7120933" y="4671678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83" name="Прямоугольник: скругленные углы 10"/>
          <p:cNvSpPr/>
          <p:nvPr/>
        </p:nvSpPr>
        <p:spPr>
          <a:xfrm rot="1137199" flipH="1">
            <a:off x="2471732" y="4310052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84" name="Прямоугольник: скругленные углы 19"/>
          <p:cNvSpPr/>
          <p:nvPr/>
        </p:nvSpPr>
        <p:spPr>
          <a:xfrm rot="19987234" flipH="1">
            <a:off x="-118082" y="-1777465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85" name="Прямоугольник: скругленные углы 20"/>
          <p:cNvSpPr/>
          <p:nvPr/>
        </p:nvSpPr>
        <p:spPr>
          <a:xfrm rot="19987234" flipH="1">
            <a:off x="326254" y="-1789310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34" name="Прямая соединительная линия 21"/>
          <p:cNvCxnSpPr>
            <a:cxnSpLocks/>
          </p:cNvCxnSpPr>
          <p:nvPr/>
        </p:nvCxnSpPr>
        <p:spPr>
          <a:xfrm flipH="1" flipV="1">
            <a:off x="-624685" y="-1106517"/>
            <a:ext cx="1054391" cy="2037259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6" name="Прямоугольник: скругленные углы 22"/>
          <p:cNvSpPr/>
          <p:nvPr/>
        </p:nvSpPr>
        <p:spPr>
          <a:xfrm>
            <a:off x="193541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87" name="Прямоугольник: скругленные углы 23"/>
          <p:cNvSpPr/>
          <p:nvPr/>
        </p:nvSpPr>
        <p:spPr>
          <a:xfrm>
            <a:off x="2026072" y="192191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88" name="Google Shape;256;p18"/>
          <p:cNvSpPr txBox="1"/>
          <p:nvPr/>
        </p:nvSpPr>
        <p:spPr>
          <a:xfrm>
            <a:off x="2288815" y="135988"/>
            <a:ext cx="6476813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Анкетирование</a:t>
            </a:r>
            <a:endParaRPr dirty="0" sz="2400" lang="ru-RU">
              <a:solidFill>
                <a:schemeClr val="tx1"/>
              </a:solidFill>
              <a:latin typeface="Days Sans Black" panose="02000505040000020004" pitchFamily="50" charset="0"/>
            </a:endParaRPr>
          </a:p>
        </p:txBody>
      </p:sp>
      <p:pic>
        <p:nvPicPr>
          <p:cNvPr id="2097157" name="Picture 2" descr="Диаграмма ответов в Формах. Вопрос: Пользовались бы вы таким проектом, если он будет реализован?. Количество ответов: 25 ответов.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429706" y="1360018"/>
            <a:ext cx="5087174" cy="2418174"/>
          </a:xfrm>
          <a:prstGeom prst="rect"/>
          <a:noFill/>
          <a:ln w="28575">
            <a:solidFill>
              <a:srgbClr val="2D5FA9"/>
            </a:solidFill>
          </a:ln>
        </p:spPr>
      </p:pic>
      <p:sp>
        <p:nvSpPr>
          <p:cNvPr id="1048689" name="TextBox 18"/>
          <p:cNvSpPr txBox="1"/>
          <p:nvPr/>
        </p:nvSpPr>
        <p:spPr>
          <a:xfrm>
            <a:off x="5207214" y="3475601"/>
            <a:ext cx="3852306" cy="52322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b="1" dirty="0" lang="ru-RU">
                <a:latin typeface="Akrobat" panose="00000600000000000000" pitchFamily="50" charset="-52"/>
              </a:rPr>
              <a:t>Анкетирование </a:t>
            </a:r>
            <a:endParaRPr b="1" dirty="0" lang="en-US">
              <a:latin typeface="Akrobat" panose="00000600000000000000" pitchFamily="50" charset="-52"/>
            </a:endParaRPr>
          </a:p>
          <a:p>
            <a:pPr algn="r"/>
            <a:r>
              <a:rPr b="1" dirty="0" lang="ru-RU">
                <a:latin typeface="Akrobat" panose="00000600000000000000" pitchFamily="50" charset="-52"/>
              </a:rPr>
              <a:t>целевой аудитории</a:t>
            </a:r>
          </a:p>
        </p:txBody>
      </p:sp>
      <p:pic>
        <p:nvPicPr>
          <p:cNvPr id="2097158" name="Рисунок 26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4768" t="3693" r="3891" b="3695"/>
          <a:stretch>
            <a:fillRect/>
          </a:stretch>
        </p:blipFill>
        <p:spPr>
          <a:xfrm>
            <a:off x="7895000" y="2386596"/>
            <a:ext cx="1125312" cy="1140957"/>
          </a:xfrm>
          <a:prstGeom prst="rect"/>
        </p:spPr>
      </p:pic>
      <p:pic>
        <p:nvPicPr>
          <p:cNvPr id="2097159" name="Рисунок 27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3"/>
          <a:srcRect l="6246" t="6822" r="5741" b="7393"/>
          <a:stretch>
            <a:fillRect/>
          </a:stretch>
        </p:blipFill>
        <p:spPr>
          <a:xfrm>
            <a:off x="5625947" y="1290503"/>
            <a:ext cx="1125312" cy="1096822"/>
          </a:xfrm>
          <a:prstGeom prst="rect"/>
        </p:spPr>
      </p:pic>
      <p:sp>
        <p:nvSpPr>
          <p:cNvPr id="1048690" name="TextBox 28"/>
          <p:cNvSpPr txBox="1"/>
          <p:nvPr/>
        </p:nvSpPr>
        <p:spPr>
          <a:xfrm>
            <a:off x="5625947" y="2386596"/>
            <a:ext cx="3852306" cy="9042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lang="ru-RU">
                <a:latin typeface="Akrobat" panose="00000600000000000000" pitchFamily="50" charset="-52"/>
              </a:rPr>
              <a:t>Проблемное интервью </a:t>
            </a:r>
            <a:endParaRPr b="1" dirty="0" lang="en-US">
              <a:latin typeface="Akrobat" panose="00000600000000000000" pitchFamily="50" charset="-52"/>
            </a:endParaRPr>
          </a:p>
          <a:p>
            <a:r>
              <a:rPr b="1" dirty="0" lang="ru-RU">
                <a:latin typeface="Akrobat" panose="00000600000000000000" pitchFamily="50" charset="-52"/>
              </a:rPr>
              <a:t>с учителя из 2-ух </a:t>
            </a:r>
            <a:endParaRPr b="1" dirty="0" lang="en-US">
              <a:latin typeface="Akrobat" panose="00000600000000000000" pitchFamily="50" charset="-52"/>
            </a:endParaRPr>
          </a:p>
          <a:p>
            <a:r>
              <a:rPr b="1" dirty="0" lang="ru-RU">
                <a:latin typeface="Akrobat" panose="00000600000000000000" pitchFamily="50" charset="-52"/>
              </a:rPr>
              <a:t>образовательных </a:t>
            </a:r>
          </a:p>
          <a:p>
            <a:r>
              <a:rPr b="1" dirty="0" lang="ru-RU">
                <a:latin typeface="Akrobat" panose="00000600000000000000" pitchFamily="50" charset="-52"/>
              </a:rPr>
              <a:t>организаций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182946" y="1230209"/>
            <a:ext cx="469433" cy="463336"/>
          </a:xfrm>
          <a:prstGeom prst="rect"/>
        </p:spPr>
      </p:pic>
      <p:sp>
        <p:nvSpPr>
          <p:cNvPr id="1048691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92" name="Прямоугольник 3"/>
          <p:cNvSpPr/>
          <p:nvPr/>
        </p:nvSpPr>
        <p:spPr>
          <a:xfrm>
            <a:off x="0" y="463296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93" name="Прямоугольник: скругленные углы 4"/>
          <p:cNvSpPr/>
          <p:nvPr/>
        </p:nvSpPr>
        <p:spPr>
          <a:xfrm rot="1107070" flipH="1">
            <a:off x="-162975" y="4238772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94" name="Прямоугольник: скругленные углы 5"/>
          <p:cNvSpPr/>
          <p:nvPr/>
        </p:nvSpPr>
        <p:spPr>
          <a:xfrm rot="1123166" flipH="1">
            <a:off x="121545" y="4571833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95" name="Прямоугольник: скругленные углы 6"/>
          <p:cNvSpPr/>
          <p:nvPr/>
        </p:nvSpPr>
        <p:spPr>
          <a:xfrm rot="1137006" flipH="1">
            <a:off x="642368" y="4406559"/>
            <a:ext cx="625680" cy="307177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96" name="Прямоугольник: скругленные углы 7"/>
          <p:cNvSpPr/>
          <p:nvPr/>
        </p:nvSpPr>
        <p:spPr>
          <a:xfrm rot="1137199" flipH="1">
            <a:off x="6982232" y="4322719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97" name="Прямоугольник: скругленные углы 8"/>
          <p:cNvSpPr/>
          <p:nvPr/>
        </p:nvSpPr>
        <p:spPr>
          <a:xfrm rot="1107070" flipH="1">
            <a:off x="7725213" y="4572737"/>
            <a:ext cx="625680" cy="30717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62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98" name="Прямоугольник: скругленные углы 9"/>
          <p:cNvSpPr/>
          <p:nvPr/>
        </p:nvSpPr>
        <p:spPr>
          <a:xfrm rot="1123166" flipH="1">
            <a:off x="7120933" y="4671678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99" name="Прямоугольник: скругленные углы 10"/>
          <p:cNvSpPr/>
          <p:nvPr/>
        </p:nvSpPr>
        <p:spPr>
          <a:xfrm rot="1137199" flipH="1">
            <a:off x="2471732" y="4310052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00" name="Прямоугольник: скругленные углы 19"/>
          <p:cNvSpPr/>
          <p:nvPr/>
        </p:nvSpPr>
        <p:spPr>
          <a:xfrm rot="19987234" flipH="1">
            <a:off x="-118082" y="-1777465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01" name="Прямоугольник: скругленные углы 20"/>
          <p:cNvSpPr/>
          <p:nvPr/>
        </p:nvSpPr>
        <p:spPr>
          <a:xfrm rot="19987234" flipH="1">
            <a:off x="326254" y="-1789310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35" name="Прямая соединительная линия 21"/>
          <p:cNvCxnSpPr>
            <a:cxnSpLocks/>
          </p:cNvCxnSpPr>
          <p:nvPr/>
        </p:nvCxnSpPr>
        <p:spPr>
          <a:xfrm flipH="1" flipV="1">
            <a:off x="-624685" y="-1106517"/>
            <a:ext cx="1054391" cy="2037259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Прямоугольник: скругленные углы 22"/>
          <p:cNvSpPr/>
          <p:nvPr/>
        </p:nvSpPr>
        <p:spPr>
          <a:xfrm>
            <a:off x="193541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03" name="Прямоугольник: скругленные углы 23"/>
          <p:cNvSpPr/>
          <p:nvPr/>
        </p:nvSpPr>
        <p:spPr>
          <a:xfrm>
            <a:off x="2026072" y="192191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704" name="Google Shape;256;p18"/>
          <p:cNvSpPr txBox="1"/>
          <p:nvPr/>
        </p:nvSpPr>
        <p:spPr>
          <a:xfrm>
            <a:off x="2288815" y="135988"/>
            <a:ext cx="6064525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dirty="0"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Решение</a:t>
            </a:r>
          </a:p>
        </p:txBody>
      </p:sp>
      <p:sp>
        <p:nvSpPr>
          <p:cNvPr id="1048705" name="Прямоугольник 55"/>
          <p:cNvSpPr/>
          <p:nvPr/>
        </p:nvSpPr>
        <p:spPr>
          <a:xfrm>
            <a:off x="499414" y="1689997"/>
            <a:ext cx="3924777" cy="3139440"/>
          </a:xfrm>
          <a:prstGeom prst="rect"/>
        </p:spPr>
        <p:txBody>
          <a:bodyPr wrap="square">
            <a:spAutoFit/>
          </a:bodyPr>
          <a:p>
            <a:pPr indent="-285750" marL="285750">
              <a:buFont typeface="Arial" panose="020B0604020202020204" pitchFamily="34" charset="0"/>
              <a:buChar char="•"/>
            </a:pPr>
            <a:r>
              <a:rPr dirty="0" lang="ru-RU">
                <a:solidFill>
                  <a:schemeClr val="tx1"/>
                </a:solidFill>
                <a:latin typeface="Akrobat" panose="00000600000000000000" pitchFamily="50" charset="-52"/>
              </a:rPr>
              <a:t>Генерация заданий для самостоятельных и диагностических работ; </a:t>
            </a:r>
            <a:endParaRPr dirty="0" sz="500" lang="ru-RU">
              <a:solidFill>
                <a:schemeClr val="tx1"/>
              </a:solidFill>
              <a:latin typeface="Akrobat" panose="00000600000000000000" pitchFamily="50" charset="-52"/>
            </a:endParaRPr>
          </a:p>
          <a:p>
            <a:pPr indent="-285750" marL="285750">
              <a:buFont typeface="Arial" panose="020B0604020202020204" pitchFamily="34" charset="0"/>
              <a:buChar char="•"/>
            </a:pPr>
            <a:r>
              <a:rPr dirty="0" lang="ru-RU">
                <a:solidFill>
                  <a:schemeClr val="tx1"/>
                </a:solidFill>
                <a:latin typeface="Akrobat" panose="00000600000000000000" pitchFamily="50" charset="-52"/>
              </a:rPr>
              <a:t>Генерация учебных ситуаций, ориентированных на дальнейшее усвоение различных элементов содержания учебного предмета</a:t>
            </a:r>
            <a:r>
              <a:rPr dirty="0" lang="en-US">
                <a:solidFill>
                  <a:schemeClr val="tx1"/>
                </a:solidFill>
                <a:latin typeface="Akrobat" panose="00000600000000000000" pitchFamily="50" charset="-52"/>
              </a:rPr>
              <a:t>;</a:t>
            </a:r>
            <a:endParaRPr dirty="0" sz="500" lang="en-US">
              <a:solidFill>
                <a:schemeClr val="tx1"/>
              </a:solidFill>
              <a:latin typeface="Akrobat" panose="00000600000000000000" pitchFamily="50" charset="-52"/>
            </a:endParaRPr>
          </a:p>
          <a:p>
            <a:pPr indent="-285750" marL="285750">
              <a:buFont typeface="Arial" panose="020B0604020202020204" pitchFamily="34" charset="0"/>
              <a:buChar char="•"/>
            </a:pP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Осуществление оперативной проверки домашних и диагностических работ</a:t>
            </a:r>
            <a:r>
              <a:rPr dirty="0" lang="en-US">
                <a:solidFill>
                  <a:srgbClr val="2E2F33"/>
                </a:solidFill>
                <a:latin typeface="Akrobat" panose="00000600000000000000" pitchFamily="50" charset="-52"/>
              </a:rPr>
              <a:t>;</a:t>
            </a:r>
            <a:endParaRPr dirty="0" sz="500" lang="en-US">
              <a:solidFill>
                <a:srgbClr val="2E2F33"/>
              </a:solidFill>
              <a:latin typeface="Akrobat" panose="00000600000000000000" pitchFamily="50" charset="-52"/>
            </a:endParaRPr>
          </a:p>
          <a:p>
            <a:pPr indent="-285750" marL="285750">
              <a:buFont typeface="Arial" panose="020B0604020202020204" pitchFamily="34" charset="0"/>
              <a:buChar char="•"/>
            </a:pP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Декомпозиция изучаемой темы на </a:t>
            </a:r>
            <a:r>
              <a:rPr dirty="0" lang="ru-RU" err="1">
                <a:solidFill>
                  <a:srgbClr val="2E2F33"/>
                </a:solidFill>
                <a:latin typeface="Akrobat" panose="00000600000000000000" pitchFamily="50" charset="-52"/>
              </a:rPr>
              <a:t>микроцели</a:t>
            </a:r>
            <a:r>
              <a:rPr dirty="0" lang="en-US">
                <a:solidFill>
                  <a:srgbClr val="2E2F33"/>
                </a:solidFill>
                <a:latin typeface="Akrobat" panose="00000600000000000000" pitchFamily="50" charset="-52"/>
              </a:rPr>
              <a:t>;</a:t>
            </a:r>
            <a:endParaRPr dirty="0" sz="500" lang="en-US">
              <a:solidFill>
                <a:srgbClr val="2E2F33"/>
              </a:solidFill>
              <a:latin typeface="Akrobat" panose="00000600000000000000" pitchFamily="50" charset="-52"/>
            </a:endParaRPr>
          </a:p>
          <a:p>
            <a:pPr indent="-285750" marL="285750">
              <a:buFont typeface="Arial" panose="020B0604020202020204" pitchFamily="34" charset="0"/>
              <a:buChar char="•"/>
            </a:pP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Профилактика типичных ошибок и возможных затруднений у обучающихся</a:t>
            </a:r>
            <a:r>
              <a:rPr dirty="0" lang="en-US">
                <a:solidFill>
                  <a:srgbClr val="2E2F33"/>
                </a:solidFill>
                <a:latin typeface="Akrobat" panose="00000600000000000000" pitchFamily="50" charset="-52"/>
              </a:rPr>
              <a:t>;</a:t>
            </a:r>
          </a:p>
          <a:p>
            <a:pPr indent="-285750" marL="285750">
              <a:buFont typeface="Arial" panose="020B0604020202020204" pitchFamily="34" charset="0"/>
              <a:buChar char="•"/>
            </a:pP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Генерация визуальных учебных материалов.</a:t>
            </a:r>
          </a:p>
        </p:txBody>
      </p:sp>
      <p:sp>
        <p:nvSpPr>
          <p:cNvPr id="1048706" name="Прямоугольник 56"/>
          <p:cNvSpPr/>
          <p:nvPr/>
        </p:nvSpPr>
        <p:spPr>
          <a:xfrm>
            <a:off x="5111352" y="1689997"/>
            <a:ext cx="2165648" cy="1869441"/>
          </a:xfrm>
          <a:prstGeom prst="rect"/>
        </p:spPr>
        <p:txBody>
          <a:bodyPr wrap="square">
            <a:spAutoFit/>
          </a:bodyPr>
          <a:p>
            <a:pPr indent="-171450" marL="171450">
              <a:buFont typeface="Arial" panose="020B0604020202020204" pitchFamily="34" charset="0"/>
              <a:buChar char="•"/>
            </a:pP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Научная школа В.М. Монахова</a:t>
            </a:r>
            <a:r>
              <a:rPr dirty="0" lang="en-US">
                <a:solidFill>
                  <a:srgbClr val="2E2F33"/>
                </a:solidFill>
                <a:latin typeface="Akrobat" panose="00000600000000000000" pitchFamily="50" charset="-52"/>
              </a:rPr>
              <a:t>;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endParaRPr dirty="0" sz="500" lang="en-US">
              <a:solidFill>
                <a:srgbClr val="2E2F33"/>
              </a:solidFill>
              <a:latin typeface="Akrobat" panose="00000600000000000000" pitchFamily="50" charset="-52"/>
            </a:endParaRP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Научная школа В.В. Серикова</a:t>
            </a:r>
            <a:r>
              <a:rPr dirty="0" lang="en-US">
                <a:solidFill>
                  <a:srgbClr val="2E2F33"/>
                </a:solidFill>
                <a:latin typeface="Akrobat" panose="00000600000000000000" pitchFamily="50" charset="-52"/>
              </a:rPr>
              <a:t>;</a:t>
            </a:r>
            <a:endParaRPr dirty="0" lang="ru-RU">
              <a:solidFill>
                <a:srgbClr val="2E2F33"/>
              </a:solidFill>
              <a:latin typeface="Akrobat" panose="00000600000000000000" pitchFamily="50" charset="-52"/>
            </a:endParaRPr>
          </a:p>
          <a:p>
            <a:pPr indent="-171450" marL="171450">
              <a:buFont typeface="Arial" panose="020B0604020202020204" pitchFamily="34" charset="0"/>
              <a:buChar char="•"/>
            </a:pPr>
            <a:endParaRPr dirty="0" sz="500" lang="ru-RU">
              <a:solidFill>
                <a:srgbClr val="2E2F33"/>
              </a:solidFill>
              <a:latin typeface="Akrobat" panose="00000600000000000000" pitchFamily="50" charset="-52"/>
            </a:endParaRP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dirty="0" lang="ru-RU">
                <a:solidFill>
                  <a:srgbClr val="2E2F33"/>
                </a:solidFill>
                <a:latin typeface="Akrobat" panose="00000600000000000000" pitchFamily="50" charset="-52"/>
              </a:rPr>
              <a:t>научная школа И.В. Роберт</a:t>
            </a:r>
            <a:r>
              <a:rPr dirty="0" lang="en-US">
                <a:solidFill>
                  <a:srgbClr val="2E2F33"/>
                </a:solidFill>
                <a:latin typeface="Akrobat" panose="00000600000000000000" pitchFamily="50" charset="-52"/>
              </a:rPr>
              <a:t>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endParaRPr dirty="0" lang="en-US">
              <a:solidFill>
                <a:srgbClr val="2E2F33"/>
              </a:solidFill>
              <a:latin typeface="Akrobat" panose="00000600000000000000" pitchFamily="50" charset="-52"/>
            </a:endParaRPr>
          </a:p>
          <a:p>
            <a:pPr indent="-171450" marL="171450">
              <a:buFont typeface="Arial" panose="020B0604020202020204" pitchFamily="34" charset="0"/>
              <a:buChar char="•"/>
            </a:pPr>
            <a:endParaRPr dirty="0" lang="ru-RU">
              <a:latin typeface="Akrobat" panose="00000600000000000000" pitchFamily="50" charset="-52"/>
            </a:endParaRPr>
          </a:p>
        </p:txBody>
      </p:sp>
      <p:sp>
        <p:nvSpPr>
          <p:cNvPr id="1048707" name="Прямоугольник 58"/>
          <p:cNvSpPr/>
          <p:nvPr/>
        </p:nvSpPr>
        <p:spPr>
          <a:xfrm>
            <a:off x="1598274" y="1233758"/>
            <a:ext cx="2429807" cy="461665"/>
          </a:xfrm>
          <a:prstGeom prst="rect"/>
        </p:spPr>
        <p:txBody>
          <a:bodyPr wrap="square">
            <a:spAutoFit/>
          </a:bodyPr>
          <a:p>
            <a:r>
              <a:rPr b="1" dirty="0" sz="1200" lang="ru-RU">
                <a:solidFill>
                  <a:srgbClr val="2E2F33"/>
                </a:solidFill>
                <a:latin typeface="Akrobat" panose="00000600000000000000" pitchFamily="50" charset="-52"/>
              </a:rPr>
              <a:t>Нейросети </a:t>
            </a:r>
            <a:r>
              <a:rPr b="1" dirty="0" sz="1200" lang="en-US" err="1">
                <a:solidFill>
                  <a:srgbClr val="2E2F33"/>
                </a:solidFill>
                <a:latin typeface="Akrobat" panose="00000600000000000000" pitchFamily="50" charset="-52"/>
              </a:rPr>
              <a:t>ChatGPT</a:t>
            </a:r>
            <a:r>
              <a:rPr b="1" dirty="0" sz="1200" lang="en-US">
                <a:solidFill>
                  <a:srgbClr val="2E2F33"/>
                </a:solidFill>
                <a:latin typeface="Akrobat" panose="00000600000000000000" pitchFamily="50" charset="-52"/>
              </a:rPr>
              <a:t> </a:t>
            </a:r>
          </a:p>
          <a:p>
            <a:r>
              <a:rPr b="1" dirty="0" sz="1200" lang="ru-RU">
                <a:solidFill>
                  <a:srgbClr val="2E2F33"/>
                </a:solidFill>
                <a:latin typeface="Akrobat" panose="00000600000000000000" pitchFamily="50" charset="-52"/>
              </a:rPr>
              <a:t>и </a:t>
            </a:r>
            <a:r>
              <a:rPr b="1" dirty="0" sz="1200" lang="en-US" err="1">
                <a:solidFill>
                  <a:srgbClr val="2E2F33"/>
                </a:solidFill>
                <a:latin typeface="Akrobat" panose="00000600000000000000" pitchFamily="50" charset="-52"/>
              </a:rPr>
              <a:t>Midjourney</a:t>
            </a:r>
            <a:endParaRPr b="1" dirty="0" sz="1200" lang="ru-RU">
              <a:latin typeface="Akrobat" panose="00000600000000000000" pitchFamily="50" charset="-52"/>
            </a:endParaRPr>
          </a:p>
        </p:txBody>
      </p:sp>
      <p:sp>
        <p:nvSpPr>
          <p:cNvPr id="1048708" name="Прямоугольник 59"/>
          <p:cNvSpPr/>
          <p:nvPr/>
        </p:nvSpPr>
        <p:spPr>
          <a:xfrm>
            <a:off x="5704792" y="1322400"/>
            <a:ext cx="2429807" cy="276999"/>
          </a:xfrm>
          <a:prstGeom prst="rect"/>
        </p:spPr>
        <p:txBody>
          <a:bodyPr wrap="square">
            <a:spAutoFit/>
          </a:bodyPr>
          <a:p>
            <a:r>
              <a:rPr b="1" dirty="0" sz="1200" lang="ru-RU">
                <a:solidFill>
                  <a:srgbClr val="2E2F33"/>
                </a:solidFill>
                <a:latin typeface="Akrobat" panose="00000600000000000000" pitchFamily="50" charset="-52"/>
              </a:rPr>
              <a:t>Педагогическая наука</a:t>
            </a:r>
            <a:endParaRPr b="1" dirty="0" sz="1200" lang="ru-RU">
              <a:latin typeface="Akrobat" panose="00000600000000000000" pitchFamily="50" charset="-52"/>
            </a:endParaRPr>
          </a:p>
        </p:txBody>
      </p:sp>
      <p:pic>
        <p:nvPicPr>
          <p:cNvPr id="2097161" name="Picture 4" descr="ChatGPT — Википедия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077226" y="1239099"/>
            <a:ext cx="466460" cy="466460"/>
          </a:xfrm>
          <a:prstGeom prst="rect"/>
          <a:noFill/>
        </p:spPr>
      </p:pic>
      <p:pic>
        <p:nvPicPr>
          <p:cNvPr id="2097162" name="Picture 6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 bwMode="auto">
          <a:xfrm>
            <a:off x="554003" y="1239098"/>
            <a:ext cx="468635" cy="468635"/>
          </a:xfrm>
          <a:prstGeom prst="roundRect">
            <a:avLst>
              <a:gd name="adj" fmla="val 16667"/>
            </a:avLst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Прямоугольник 2"/>
          <p:cNvSpPr/>
          <p:nvPr/>
        </p:nvSpPr>
        <p:spPr>
          <a:xfrm>
            <a:off x="0" y="0"/>
            <a:ext cx="9144000" cy="5166239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10" name="Прямоугольник: скругленные углы 3"/>
          <p:cNvSpPr/>
          <p:nvPr/>
        </p:nvSpPr>
        <p:spPr>
          <a:xfrm>
            <a:off x="997190" y="1069255"/>
            <a:ext cx="7122051" cy="3004989"/>
          </a:xfrm>
          <a:prstGeom prst="roundRect">
            <a:avLst>
              <a:gd name="adj" fmla="val 102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11" name="Google Shape;136;p16"/>
          <p:cNvSpPr txBox="1"/>
          <p:nvPr/>
        </p:nvSpPr>
        <p:spPr>
          <a:xfrm>
            <a:off x="621896" y="1914340"/>
            <a:ext cx="7497345" cy="1490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b="1" dirty="0" lang="ru-RU">
                <a:solidFill>
                  <a:schemeClr val="tx1"/>
                </a:solidFill>
                <a:latin typeface="Days Sans Black" panose="02000505040000020004" pitchFamily="50" charset="0"/>
              </a:rPr>
              <a:t>Прототип </a:t>
            </a:r>
          </a:p>
          <a:p>
            <a:r>
              <a:rPr b="1" dirty="0" lang="ru-RU">
                <a:solidFill>
                  <a:schemeClr val="tx1"/>
                </a:solidFill>
                <a:latin typeface="Days Sans Black" panose="02000505040000020004" pitchFamily="50" charset="0"/>
              </a:rPr>
              <a:t>решения</a:t>
            </a:r>
          </a:p>
        </p:txBody>
      </p:sp>
      <p:sp>
        <p:nvSpPr>
          <p:cNvPr id="1048712" name="Прямоугольник: скругленные углы 8"/>
          <p:cNvSpPr/>
          <p:nvPr/>
        </p:nvSpPr>
        <p:spPr>
          <a:xfrm rot="1612766">
            <a:off x="7341719" y="-2593864"/>
            <a:ext cx="851973" cy="418275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13" name="Прямоугольник: скругленные углы 9"/>
          <p:cNvSpPr/>
          <p:nvPr/>
        </p:nvSpPr>
        <p:spPr>
          <a:xfrm rot="1612766">
            <a:off x="8314561" y="-3002818"/>
            <a:ext cx="851973" cy="4182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14" name="Прямоугольник: скругленные углы 10"/>
          <p:cNvSpPr/>
          <p:nvPr/>
        </p:nvSpPr>
        <p:spPr>
          <a:xfrm rot="1612766">
            <a:off x="6260012" y="-3388468"/>
            <a:ext cx="851973" cy="4182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27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15" name="Прямоугольник: скругленные углы 12"/>
          <p:cNvSpPr/>
          <p:nvPr/>
        </p:nvSpPr>
        <p:spPr>
          <a:xfrm rot="1588295">
            <a:off x="7060632" y="-3849710"/>
            <a:ext cx="950905" cy="466846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16" name="Прямоугольник: скругленные углы 14"/>
          <p:cNvSpPr/>
          <p:nvPr/>
        </p:nvSpPr>
        <p:spPr>
          <a:xfrm rot="1588295">
            <a:off x="3511530" y="-3562697"/>
            <a:ext cx="950143" cy="4664722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cxnSp>
        <p:nvCxnSpPr>
          <p:cNvPr id="3145736" name="Прямая соединительная линия 16"/>
          <p:cNvCxnSpPr>
            <a:cxnSpLocks/>
          </p:cNvCxnSpPr>
          <p:nvPr/>
        </p:nvCxnSpPr>
        <p:spPr>
          <a:xfrm flipV="1">
            <a:off x="8600401" y="-2998305"/>
            <a:ext cx="2280212" cy="3870960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7" name="Прямоугольник: скругленные углы 6"/>
          <p:cNvSpPr/>
          <p:nvPr/>
        </p:nvSpPr>
        <p:spPr>
          <a:xfrm rot="1612766">
            <a:off x="-288327" y="3119277"/>
            <a:ext cx="876497" cy="430316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18" name="Прямоугольник: скругленные углы 7"/>
          <p:cNvSpPr/>
          <p:nvPr/>
        </p:nvSpPr>
        <p:spPr>
          <a:xfrm rot="1612766">
            <a:off x="-22856" y="4101903"/>
            <a:ext cx="876497" cy="430316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19" name="Прямоугольник: скругленные углы 11"/>
          <p:cNvSpPr/>
          <p:nvPr/>
        </p:nvSpPr>
        <p:spPr>
          <a:xfrm rot="1588295">
            <a:off x="1198587" y="4159792"/>
            <a:ext cx="876497" cy="4303161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20" name="Прямоугольник: скругленные углы 13"/>
          <p:cNvSpPr/>
          <p:nvPr/>
        </p:nvSpPr>
        <p:spPr>
          <a:xfrm rot="1588295">
            <a:off x="5427698" y="4041474"/>
            <a:ext cx="876497" cy="4303161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cxnSp>
        <p:nvCxnSpPr>
          <p:cNvPr id="3145737" name="Прямая соединительная линия 15"/>
          <p:cNvCxnSpPr>
            <a:cxnSpLocks/>
          </p:cNvCxnSpPr>
          <p:nvPr/>
        </p:nvCxnSpPr>
        <p:spPr>
          <a:xfrm flipV="1">
            <a:off x="-1488833" y="2227642"/>
            <a:ext cx="2220552" cy="4083730"/>
          </a:xfrm>
          <a:prstGeom prst="line"/>
          <a:ln>
            <a:solidFill>
              <a:srgbClr val="254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чат-бот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393119" y="1064861"/>
            <a:ext cx="1758301" cy="3907335"/>
          </a:xfrm>
          <a:prstGeom prst="roundRect"/>
        </p:spPr>
      </p:pic>
      <p:pic>
        <p:nvPicPr>
          <p:cNvPr id="2097164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 bwMode="auto">
          <a:xfrm rot="5400000">
            <a:off x="225267" y="1976233"/>
            <a:ext cx="4094003" cy="2046535"/>
          </a:xfrm>
          <a:prstGeom prst="rect"/>
          <a:noFill/>
        </p:spPr>
      </p:pic>
      <p:sp>
        <p:nvSpPr>
          <p:cNvPr id="1048721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22" name="Прямоугольник: скругленные углы 7"/>
          <p:cNvSpPr/>
          <p:nvPr/>
        </p:nvSpPr>
        <p:spPr>
          <a:xfrm rot="1137199" flipH="1">
            <a:off x="6982231" y="4463259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23" name="Прямоугольник: скругленные углы 8"/>
          <p:cNvSpPr/>
          <p:nvPr/>
        </p:nvSpPr>
        <p:spPr>
          <a:xfrm rot="1107070" flipH="1">
            <a:off x="7725212" y="4713277"/>
            <a:ext cx="625680" cy="30717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62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24" name="Прямоугольник: скругленные углы 9"/>
          <p:cNvSpPr/>
          <p:nvPr/>
        </p:nvSpPr>
        <p:spPr>
          <a:xfrm rot="1123166" flipH="1">
            <a:off x="7120932" y="4812218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25" name="Прямоугольник: скругленные углы 19"/>
          <p:cNvSpPr/>
          <p:nvPr/>
        </p:nvSpPr>
        <p:spPr>
          <a:xfrm rot="19987234" flipH="1">
            <a:off x="-118082" y="-1777465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26" name="Прямоугольник: скругленные углы 20"/>
          <p:cNvSpPr/>
          <p:nvPr/>
        </p:nvSpPr>
        <p:spPr>
          <a:xfrm rot="19987234" flipH="1">
            <a:off x="326254" y="-1789310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38" name="Прямая соединительная линия 21"/>
          <p:cNvCxnSpPr>
            <a:cxnSpLocks/>
          </p:cNvCxnSpPr>
          <p:nvPr/>
        </p:nvCxnSpPr>
        <p:spPr>
          <a:xfrm flipH="1" flipV="1">
            <a:off x="-624685" y="-1106517"/>
            <a:ext cx="1054391" cy="2037259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7" name="Прямоугольник: скругленные углы 22"/>
          <p:cNvSpPr/>
          <p:nvPr/>
        </p:nvSpPr>
        <p:spPr>
          <a:xfrm>
            <a:off x="193541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28" name="Прямоугольник: скругленные углы 23"/>
          <p:cNvSpPr/>
          <p:nvPr/>
        </p:nvSpPr>
        <p:spPr>
          <a:xfrm>
            <a:off x="2026072" y="192191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729" name="Google Shape;256;p18"/>
          <p:cNvSpPr txBox="1"/>
          <p:nvPr/>
        </p:nvSpPr>
        <p:spPr>
          <a:xfrm>
            <a:off x="2288815" y="135988"/>
            <a:ext cx="6476813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dirty="0"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Прототип решения</a:t>
            </a:r>
          </a:p>
        </p:txBody>
      </p:sp>
      <p:sp>
        <p:nvSpPr>
          <p:cNvPr id="1048730" name="TextBox 26"/>
          <p:cNvSpPr txBox="1"/>
          <p:nvPr/>
        </p:nvSpPr>
        <p:spPr>
          <a:xfrm>
            <a:off x="3648675" y="1564480"/>
            <a:ext cx="5227169" cy="2936240"/>
          </a:xfrm>
          <a:prstGeom prst="rect"/>
          <a:noFill/>
        </p:spPr>
        <p:txBody>
          <a:bodyPr rtlCol="0" wrap="square">
            <a:spAutoFit/>
          </a:bodyPr>
          <a:p>
            <a:pPr indent="-342900" marL="342900">
              <a:buFont typeface="Arial" panose="020B0604020202020204" pitchFamily="34" charset="0"/>
              <a:buChar char="•"/>
            </a:pPr>
            <a:r>
              <a:rPr dirty="0" lang="ru-RU">
                <a:latin typeface="Akrobat" panose="00000600000000000000" pitchFamily="50" charset="-52"/>
              </a:rPr>
              <a:t>Сделай самостоятельную работу на тему: </a:t>
            </a:r>
            <a:r>
              <a:rPr dirty="0" i="1" lang="ru-RU">
                <a:latin typeface="Akrobat" panose="00000600000000000000" pitchFamily="50" charset="-52"/>
              </a:rPr>
              <a:t>{</a:t>
            </a:r>
            <a:r>
              <a:rPr dirty="0" i="1" lang="ru-RU" err="1">
                <a:latin typeface="Akrobat" panose="00000600000000000000" pitchFamily="50" charset="-52"/>
              </a:rPr>
              <a:t>name</a:t>
            </a:r>
            <a:r>
              <a:rPr dirty="0" i="1" lang="ru-RU">
                <a:latin typeface="Akrobat" panose="00000600000000000000" pitchFamily="50" charset="-52"/>
              </a:rPr>
              <a:t>}. </a:t>
            </a:r>
            <a:r>
              <a:rPr dirty="0" lang="ru-RU">
                <a:latin typeface="Akrobat" panose="00000600000000000000" pitchFamily="50" charset="-52"/>
              </a:rPr>
              <a:t>Всего должно быть </a:t>
            </a:r>
            <a:r>
              <a:rPr dirty="0" i="1" lang="ru-RU">
                <a:latin typeface="Akrobat" panose="00000600000000000000" pitchFamily="50" charset="-52"/>
              </a:rPr>
              <a:t>{count1} </a:t>
            </a:r>
            <a:r>
              <a:rPr dirty="0" lang="ru-RU">
                <a:latin typeface="Akrobat" panose="00000600000000000000" pitchFamily="50" charset="-52"/>
              </a:rPr>
              <a:t>вариантов этой работы, варианты должны быть по разным уровням сложности (легкий, средний и тяжелый), </a:t>
            </a:r>
            <a:r>
              <a:rPr dirty="0" i="1" lang="ru-RU">
                <a:latin typeface="Akrobat" panose="00000600000000000000" pitchFamily="50" charset="-52"/>
              </a:rPr>
              <a:t>{count2} </a:t>
            </a:r>
            <a:r>
              <a:rPr dirty="0" lang="ru-RU">
                <a:latin typeface="Akrobat" panose="00000600000000000000" pitchFamily="50" charset="-52"/>
              </a:rPr>
              <a:t>варианта с легким уровнем, </a:t>
            </a:r>
            <a:r>
              <a:rPr dirty="0" i="1" lang="ru-RU">
                <a:latin typeface="Akrobat" panose="00000600000000000000" pitchFamily="50" charset="-52"/>
              </a:rPr>
              <a:t>{count3} </a:t>
            </a:r>
            <a:r>
              <a:rPr dirty="0" lang="ru-RU">
                <a:latin typeface="Akrobat" panose="00000600000000000000" pitchFamily="50" charset="-52"/>
              </a:rPr>
              <a:t>со средним и </a:t>
            </a:r>
            <a:r>
              <a:rPr dirty="0" i="1" lang="ru-RU">
                <a:latin typeface="Akrobat" panose="00000600000000000000" pitchFamily="50" charset="-52"/>
              </a:rPr>
              <a:t>{count4} </a:t>
            </a:r>
            <a:r>
              <a:rPr dirty="0" lang="ru-RU">
                <a:latin typeface="Akrobat" panose="00000600000000000000" pitchFamily="50" charset="-52"/>
              </a:rPr>
              <a:t>с тяжелым. В каждом варианте должно быть по </a:t>
            </a:r>
            <a:r>
              <a:rPr dirty="0" i="1" lang="ru-RU">
                <a:latin typeface="Akrobat" panose="00000600000000000000" pitchFamily="50" charset="-52"/>
              </a:rPr>
              <a:t>{count5} </a:t>
            </a:r>
            <a:r>
              <a:rPr dirty="0" lang="ru-RU">
                <a:latin typeface="Akrobat" panose="00000600000000000000" pitchFamily="50" charset="-52"/>
              </a:rPr>
              <a:t>задачи</a:t>
            </a:r>
          </a:p>
          <a:p>
            <a:pPr indent="-342900" marL="342900">
              <a:buFont typeface="Arial" panose="020B0604020202020204" pitchFamily="34" charset="0"/>
              <a:buChar char="•"/>
            </a:pPr>
            <a:endParaRPr dirty="0" lang="ru-RU">
              <a:latin typeface="Akrobat" panose="00000600000000000000" pitchFamily="50" charset="-52"/>
            </a:endParaRPr>
          </a:p>
          <a:p>
            <a:pPr indent="-342900" marL="342900">
              <a:buFont typeface="Arial" panose="020B0604020202020204" pitchFamily="34" charset="0"/>
              <a:buChar char="•"/>
            </a:pPr>
            <a:r>
              <a:rPr dirty="0" lang="ru-RU">
                <a:latin typeface="Akrobat" panose="00000600000000000000" pitchFamily="50" charset="-52"/>
              </a:rPr>
              <a:t>Напиши </a:t>
            </a:r>
            <a:r>
              <a:rPr dirty="0" i="1" lang="ru-RU">
                <a:latin typeface="Akrobat" panose="00000600000000000000" pitchFamily="50" charset="-52"/>
              </a:rPr>
              <a:t>{</a:t>
            </a:r>
            <a:r>
              <a:rPr dirty="0" i="1" lang="ru-RU" err="1">
                <a:latin typeface="Akrobat" panose="00000600000000000000" pitchFamily="50" charset="-52"/>
              </a:rPr>
              <a:t>count</a:t>
            </a:r>
            <a:r>
              <a:rPr dirty="0" i="1" lang="ru-RU">
                <a:latin typeface="Akrobat" panose="00000600000000000000" pitchFamily="50" charset="-52"/>
              </a:rPr>
              <a:t>} </a:t>
            </a:r>
            <a:r>
              <a:rPr dirty="0" lang="ru-RU">
                <a:latin typeface="Akrobat" panose="00000600000000000000" pitchFamily="50" charset="-52"/>
              </a:rPr>
              <a:t>проектные идеи для лучшего усвоения темы</a:t>
            </a:r>
            <a:r>
              <a:rPr dirty="0" i="1" lang="ru-RU">
                <a:latin typeface="Akrobat" panose="00000600000000000000" pitchFamily="50" charset="-52"/>
              </a:rPr>
              <a:t>: {</a:t>
            </a:r>
            <a:r>
              <a:rPr dirty="0" i="1" lang="ru-RU" err="1">
                <a:latin typeface="Akrobat" panose="00000600000000000000" pitchFamily="50" charset="-52"/>
              </a:rPr>
              <a:t>name</a:t>
            </a:r>
            <a:r>
              <a:rPr dirty="0" i="1" lang="ru-RU">
                <a:latin typeface="Akrobat" panose="00000600000000000000" pitchFamily="50" charset="-52"/>
              </a:rPr>
              <a:t>}. </a:t>
            </a:r>
            <a:r>
              <a:rPr dirty="0" lang="ru-RU">
                <a:latin typeface="Akrobat" panose="00000600000000000000" pitchFamily="50" charset="-52"/>
              </a:rPr>
              <a:t>Эти проектные идеи должны иметь возможность быть реализованными учениками начальной школы, которые будут работать в группах. Напиши примеры того, как должны быть реализованы данные проекты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mediacall" presetID="1" presetSubtype="0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dur="18236" fill="hold" id="6"/>
                                        <p:tgtEl>
                                          <p:spTgt spid="20971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 vol="80000">
                <p:cTn display="0" fill="hold" id="7" repeatCount="indefinite">
                  <p:stCondLst>
                    <p:cond delay="indefinite"/>
                  </p:stCondLst>
                </p:cTn>
                <p:tgtEl>
                  <p:spTgt spid="209716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32" name="Прямоугольник: скругленные углы 8"/>
          <p:cNvSpPr/>
          <p:nvPr/>
        </p:nvSpPr>
        <p:spPr>
          <a:xfrm rot="1107070" flipH="1">
            <a:off x="7725212" y="4713277"/>
            <a:ext cx="625680" cy="30717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62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33" name="Прямоугольник: скругленные углы 9"/>
          <p:cNvSpPr/>
          <p:nvPr/>
        </p:nvSpPr>
        <p:spPr>
          <a:xfrm rot="1123166" flipH="1">
            <a:off x="7120932" y="4812218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34" name="Прямоугольник: скругленные углы 19"/>
          <p:cNvSpPr/>
          <p:nvPr/>
        </p:nvSpPr>
        <p:spPr>
          <a:xfrm rot="19987234" flipH="1">
            <a:off x="-118082" y="-1777465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35" name="Прямоугольник: скругленные углы 20"/>
          <p:cNvSpPr/>
          <p:nvPr/>
        </p:nvSpPr>
        <p:spPr>
          <a:xfrm rot="19987234" flipH="1">
            <a:off x="326254" y="-1789310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39" name="Прямая соединительная линия 21"/>
          <p:cNvCxnSpPr>
            <a:cxnSpLocks/>
          </p:cNvCxnSpPr>
          <p:nvPr/>
        </p:nvCxnSpPr>
        <p:spPr>
          <a:xfrm flipH="1" flipV="1">
            <a:off x="-624685" y="-1106517"/>
            <a:ext cx="1054391" cy="2037259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6" name="Прямоугольник: скругленные углы 22"/>
          <p:cNvSpPr/>
          <p:nvPr/>
        </p:nvSpPr>
        <p:spPr>
          <a:xfrm>
            <a:off x="193541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37" name="Прямоугольник: скругленные углы 23"/>
          <p:cNvSpPr/>
          <p:nvPr/>
        </p:nvSpPr>
        <p:spPr>
          <a:xfrm>
            <a:off x="2026072" y="192191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738" name="Google Shape;256;p18"/>
          <p:cNvSpPr txBox="1"/>
          <p:nvPr/>
        </p:nvSpPr>
        <p:spPr>
          <a:xfrm>
            <a:off x="2288815" y="135988"/>
            <a:ext cx="6476813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dirty="0"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Прототип решения</a:t>
            </a:r>
          </a:p>
        </p:txBody>
      </p:sp>
      <p:sp>
        <p:nvSpPr>
          <p:cNvPr id="1048739" name="TextBox 26"/>
          <p:cNvSpPr txBox="1"/>
          <p:nvPr/>
        </p:nvSpPr>
        <p:spPr>
          <a:xfrm>
            <a:off x="429707" y="1084732"/>
            <a:ext cx="8446138" cy="1539240"/>
          </a:xfrm>
          <a:prstGeom prst="rect"/>
          <a:noFill/>
        </p:spPr>
        <p:txBody>
          <a:bodyPr rtlCol="0" wrap="square">
            <a:spAutoFit/>
          </a:bodyPr>
          <a:p>
            <a:pPr indent="-342900" marL="342900">
              <a:buFont typeface="Arial" panose="020B0604020202020204" pitchFamily="34" charset="0"/>
              <a:buChar char="•"/>
            </a:pPr>
            <a:r>
              <a:rPr dirty="0" sz="1600" lang="ru-RU">
                <a:latin typeface="Akrobat" panose="00000600000000000000" pitchFamily="50" charset="-52"/>
              </a:rPr>
              <a:t>Сделай самостоятельную работу на тему: </a:t>
            </a:r>
            <a:r>
              <a:rPr dirty="0" sz="1600" i="1" lang="ru-RU">
                <a:latin typeface="Akrobat" panose="00000600000000000000" pitchFamily="50" charset="-52"/>
              </a:rPr>
              <a:t>{</a:t>
            </a:r>
            <a:r>
              <a:rPr dirty="0" sz="1600" i="1" lang="ru-RU" err="1">
                <a:latin typeface="Akrobat" panose="00000600000000000000" pitchFamily="50" charset="-52"/>
              </a:rPr>
              <a:t>name</a:t>
            </a:r>
            <a:r>
              <a:rPr dirty="0" sz="1600" i="1" lang="ru-RU">
                <a:latin typeface="Akrobat" panose="00000600000000000000" pitchFamily="50" charset="-52"/>
              </a:rPr>
              <a:t>}. </a:t>
            </a:r>
            <a:r>
              <a:rPr dirty="0" sz="1600" lang="ru-RU">
                <a:latin typeface="Akrobat" panose="00000600000000000000" pitchFamily="50" charset="-52"/>
              </a:rPr>
              <a:t>Всего должно быть </a:t>
            </a:r>
            <a:r>
              <a:rPr dirty="0" sz="1600" i="1" lang="ru-RU">
                <a:latin typeface="Akrobat" panose="00000600000000000000" pitchFamily="50" charset="-52"/>
              </a:rPr>
              <a:t>{count1} </a:t>
            </a:r>
            <a:r>
              <a:rPr dirty="0" sz="1600" lang="ru-RU">
                <a:latin typeface="Akrobat" panose="00000600000000000000" pitchFamily="50" charset="-52"/>
              </a:rPr>
              <a:t>вариантов этой работы, варианты должны быть по разным уровням сложности (легкий, средний и тяжелый), </a:t>
            </a:r>
            <a:r>
              <a:rPr dirty="0" sz="1600" i="1" lang="ru-RU">
                <a:latin typeface="Akrobat" panose="00000600000000000000" pitchFamily="50" charset="-52"/>
              </a:rPr>
              <a:t>{count2} </a:t>
            </a:r>
            <a:r>
              <a:rPr dirty="0" sz="1600" lang="ru-RU">
                <a:latin typeface="Akrobat" panose="00000600000000000000" pitchFamily="50" charset="-52"/>
              </a:rPr>
              <a:t>варианта с легким уровнем, </a:t>
            </a:r>
            <a:r>
              <a:rPr dirty="0" sz="1600" i="1" lang="ru-RU">
                <a:latin typeface="Akrobat" panose="00000600000000000000" pitchFamily="50" charset="-52"/>
              </a:rPr>
              <a:t>{count3} </a:t>
            </a:r>
            <a:r>
              <a:rPr dirty="0" sz="1600" lang="ru-RU">
                <a:latin typeface="Akrobat" panose="00000600000000000000" pitchFamily="50" charset="-52"/>
              </a:rPr>
              <a:t>со средним и </a:t>
            </a:r>
            <a:r>
              <a:rPr dirty="0" sz="1600" i="1" lang="ru-RU">
                <a:latin typeface="Akrobat" panose="00000600000000000000" pitchFamily="50" charset="-52"/>
              </a:rPr>
              <a:t>{count4} </a:t>
            </a:r>
            <a:r>
              <a:rPr dirty="0" sz="1600" lang="ru-RU">
                <a:latin typeface="Akrobat" panose="00000600000000000000" pitchFamily="50" charset="-52"/>
              </a:rPr>
              <a:t>с тяжелым. В каждом варианте должно быть по </a:t>
            </a:r>
            <a:r>
              <a:rPr dirty="0" sz="1600" i="1" lang="ru-RU">
                <a:latin typeface="Akrobat" panose="00000600000000000000" pitchFamily="50" charset="-52"/>
              </a:rPr>
              <a:t>{count5} </a:t>
            </a:r>
            <a:r>
              <a:rPr dirty="0" sz="1600" lang="ru-RU">
                <a:latin typeface="Akrobat" panose="00000600000000000000" pitchFamily="50" charset="-52"/>
              </a:rPr>
              <a:t>задачи</a:t>
            </a:r>
          </a:p>
          <a:p>
            <a:endParaRPr dirty="0" sz="1600" lang="ru-RU">
              <a:latin typeface="Akrobat" panose="00000600000000000000" pitchFamily="50" charset="-52"/>
            </a:endParaRPr>
          </a:p>
        </p:txBody>
      </p:sp>
      <p:pic>
        <p:nvPicPr>
          <p:cNvPr id="2097165" name="Рисунок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87696" y="2289371"/>
            <a:ext cx="2802238" cy="2403847"/>
          </a:xfrm>
          <a:prstGeom prst="roundRect">
            <a:avLst>
              <a:gd name="adj" fmla="val 5255"/>
            </a:avLst>
          </a:prstGeom>
          <a:ln w="28575">
            <a:solidFill>
              <a:srgbClr val="2D5FA9"/>
            </a:solidFill>
          </a:ln>
        </p:spPr>
      </p:pic>
      <p:pic>
        <p:nvPicPr>
          <p:cNvPr id="2097166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994248" y="2289371"/>
            <a:ext cx="4043804" cy="2403846"/>
          </a:xfrm>
          <a:prstGeom prst="roundRect">
            <a:avLst>
              <a:gd name="adj" fmla="val 7474"/>
            </a:avLst>
          </a:prstGeom>
          <a:ln w="28575">
            <a:solidFill>
              <a:srgbClr val="2D5FA9"/>
            </a:solidFill>
          </a:ln>
        </p:spPr>
      </p:pic>
      <p:sp>
        <p:nvSpPr>
          <p:cNvPr id="1048740" name="Прямоугольник: скругленные углы 7"/>
          <p:cNvSpPr/>
          <p:nvPr/>
        </p:nvSpPr>
        <p:spPr>
          <a:xfrm rot="1137199" flipH="1">
            <a:off x="6982231" y="4463259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42" name="Прямоугольник: скругленные углы 8"/>
          <p:cNvSpPr/>
          <p:nvPr/>
        </p:nvSpPr>
        <p:spPr>
          <a:xfrm rot="1107070" flipH="1">
            <a:off x="7725212" y="4713277"/>
            <a:ext cx="625680" cy="30717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62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43" name="Прямоугольник: скругленные углы 9"/>
          <p:cNvSpPr/>
          <p:nvPr/>
        </p:nvSpPr>
        <p:spPr>
          <a:xfrm rot="1123166" flipH="1">
            <a:off x="7120932" y="4812218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44" name="Прямоугольник: скругленные углы 19"/>
          <p:cNvSpPr/>
          <p:nvPr/>
        </p:nvSpPr>
        <p:spPr>
          <a:xfrm rot="19987234" flipH="1">
            <a:off x="-118082" y="-1777465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45" name="Прямоугольник: скругленные углы 20"/>
          <p:cNvSpPr/>
          <p:nvPr/>
        </p:nvSpPr>
        <p:spPr>
          <a:xfrm rot="19987234" flipH="1">
            <a:off x="326254" y="-1789310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40" name="Прямая соединительная линия 21"/>
          <p:cNvCxnSpPr>
            <a:cxnSpLocks/>
          </p:cNvCxnSpPr>
          <p:nvPr/>
        </p:nvCxnSpPr>
        <p:spPr>
          <a:xfrm flipH="1" flipV="1">
            <a:off x="-624685" y="-1106517"/>
            <a:ext cx="1054391" cy="2037259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6" name="Прямоугольник: скругленные углы 22"/>
          <p:cNvSpPr/>
          <p:nvPr/>
        </p:nvSpPr>
        <p:spPr>
          <a:xfrm>
            <a:off x="193541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47" name="Прямоугольник: скругленные углы 23"/>
          <p:cNvSpPr/>
          <p:nvPr/>
        </p:nvSpPr>
        <p:spPr>
          <a:xfrm>
            <a:off x="2026072" y="192191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748" name="Google Shape;256;p18"/>
          <p:cNvSpPr txBox="1"/>
          <p:nvPr/>
        </p:nvSpPr>
        <p:spPr>
          <a:xfrm>
            <a:off x="2288815" y="135988"/>
            <a:ext cx="6476813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dirty="0"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Прототип решения</a:t>
            </a:r>
          </a:p>
        </p:txBody>
      </p:sp>
      <p:sp>
        <p:nvSpPr>
          <p:cNvPr id="1048749" name="TextBox 26"/>
          <p:cNvSpPr txBox="1"/>
          <p:nvPr/>
        </p:nvSpPr>
        <p:spPr>
          <a:xfrm>
            <a:off x="429707" y="1084732"/>
            <a:ext cx="8446138" cy="1056640"/>
          </a:xfrm>
          <a:prstGeom prst="rect"/>
          <a:noFill/>
        </p:spPr>
        <p:txBody>
          <a:bodyPr rtlCol="0" wrap="square">
            <a:spAutoFit/>
          </a:bodyPr>
          <a:p>
            <a:pPr indent="-342900" marL="342900">
              <a:buFont typeface="Arial" panose="020B0604020202020204" pitchFamily="34" charset="0"/>
              <a:buChar char="•"/>
            </a:pPr>
            <a:r>
              <a:rPr dirty="0" sz="1600" lang="ru-RU">
                <a:latin typeface="Akrobat" panose="00000600000000000000" pitchFamily="50" charset="-52"/>
              </a:rPr>
              <a:t>Напиши {</a:t>
            </a:r>
            <a:r>
              <a:rPr dirty="0" sz="1600" lang="ru-RU" err="1">
                <a:latin typeface="Akrobat" panose="00000600000000000000" pitchFamily="50" charset="-52"/>
              </a:rPr>
              <a:t>count</a:t>
            </a:r>
            <a:r>
              <a:rPr dirty="0" sz="1600" lang="ru-RU">
                <a:latin typeface="Akrobat" panose="00000600000000000000" pitchFamily="50" charset="-52"/>
              </a:rPr>
              <a:t>} проектные идеи для лучшего усвоения темы: {</a:t>
            </a:r>
            <a:r>
              <a:rPr dirty="0" sz="1600" lang="ru-RU" err="1">
                <a:latin typeface="Akrobat" panose="00000600000000000000" pitchFamily="50" charset="-52"/>
              </a:rPr>
              <a:t>name</a:t>
            </a:r>
            <a:r>
              <a:rPr dirty="0" sz="1600" lang="ru-RU">
                <a:latin typeface="Akrobat" panose="00000600000000000000" pitchFamily="50" charset="-52"/>
              </a:rPr>
              <a:t>}. Эти проектные идеи должны иметь возможность быть реализованными учениками начальной школы, которые будут работать в группах. Напиши примеры того, как должны быть реализованы данные проекты</a:t>
            </a:r>
          </a:p>
        </p:txBody>
      </p:sp>
      <p:pic>
        <p:nvPicPr>
          <p:cNvPr id="2097167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54276" y="2167076"/>
            <a:ext cx="3798500" cy="2526142"/>
          </a:xfrm>
          <a:prstGeom prst="roundRect">
            <a:avLst>
              <a:gd name="adj" fmla="val 7618"/>
            </a:avLst>
          </a:prstGeom>
          <a:ln w="28575">
            <a:solidFill>
              <a:srgbClr val="2D5FA9"/>
            </a:solidFill>
          </a:ln>
        </p:spPr>
      </p:pic>
      <p:pic>
        <p:nvPicPr>
          <p:cNvPr id="2097168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051366" y="2160803"/>
            <a:ext cx="3067459" cy="2526142"/>
          </a:xfrm>
          <a:prstGeom prst="roundRect">
            <a:avLst>
              <a:gd name="adj" fmla="val 6293"/>
            </a:avLst>
          </a:prstGeom>
          <a:ln w="28575">
            <a:solidFill>
              <a:srgbClr val="2D5FA9"/>
            </a:solidFill>
          </a:ln>
        </p:spPr>
      </p:pic>
      <p:sp>
        <p:nvSpPr>
          <p:cNvPr id="1048750" name="Прямоугольник: скругленные углы 7"/>
          <p:cNvSpPr/>
          <p:nvPr/>
        </p:nvSpPr>
        <p:spPr>
          <a:xfrm rot="1137199" flipH="1">
            <a:off x="6982231" y="4463259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1" name="Прямоугольник 2"/>
          <p:cNvSpPr/>
          <p:nvPr/>
        </p:nvSpPr>
        <p:spPr>
          <a:xfrm>
            <a:off x="0" y="0"/>
            <a:ext cx="9144000" cy="5166239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52" name="Прямоугольник: скругленные углы 3"/>
          <p:cNvSpPr/>
          <p:nvPr/>
        </p:nvSpPr>
        <p:spPr>
          <a:xfrm>
            <a:off x="997190" y="1069255"/>
            <a:ext cx="7122051" cy="3004989"/>
          </a:xfrm>
          <a:prstGeom prst="roundRect">
            <a:avLst>
              <a:gd name="adj" fmla="val 102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53" name="Google Shape;136;p16"/>
          <p:cNvSpPr txBox="1"/>
          <p:nvPr/>
        </p:nvSpPr>
        <p:spPr>
          <a:xfrm>
            <a:off x="621896" y="1914340"/>
            <a:ext cx="7497345" cy="1490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b="1" dirty="0" lang="ru-RU">
                <a:solidFill>
                  <a:schemeClr val="tx1"/>
                </a:solidFill>
                <a:latin typeface="Days Sans Black" panose="02000505040000020004" pitchFamily="50" charset="0"/>
              </a:rPr>
              <a:t>Экономика </a:t>
            </a:r>
          </a:p>
          <a:p>
            <a:r>
              <a:rPr b="1" dirty="0" lang="ru-RU">
                <a:solidFill>
                  <a:schemeClr val="tx1"/>
                </a:solidFill>
                <a:latin typeface="Days Sans Black" panose="02000505040000020004" pitchFamily="50" charset="0"/>
              </a:rPr>
              <a:t>проекта</a:t>
            </a:r>
          </a:p>
        </p:txBody>
      </p:sp>
      <p:sp>
        <p:nvSpPr>
          <p:cNvPr id="1048754" name="Прямоугольник: скругленные углы 8"/>
          <p:cNvSpPr/>
          <p:nvPr/>
        </p:nvSpPr>
        <p:spPr>
          <a:xfrm rot="1612766">
            <a:off x="7341719" y="-2593864"/>
            <a:ext cx="851973" cy="418275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55" name="Прямоугольник: скругленные углы 9"/>
          <p:cNvSpPr/>
          <p:nvPr/>
        </p:nvSpPr>
        <p:spPr>
          <a:xfrm rot="1612766">
            <a:off x="8314561" y="-3002818"/>
            <a:ext cx="851973" cy="4182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56" name="Прямоугольник: скругленные углы 10"/>
          <p:cNvSpPr/>
          <p:nvPr/>
        </p:nvSpPr>
        <p:spPr>
          <a:xfrm rot="1612766">
            <a:off x="6260012" y="-3388468"/>
            <a:ext cx="851973" cy="4182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27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57" name="Прямоугольник: скругленные углы 12"/>
          <p:cNvSpPr/>
          <p:nvPr/>
        </p:nvSpPr>
        <p:spPr>
          <a:xfrm rot="1588295">
            <a:off x="7060632" y="-3849710"/>
            <a:ext cx="950905" cy="466846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58" name="Прямоугольник: скругленные углы 14"/>
          <p:cNvSpPr/>
          <p:nvPr/>
        </p:nvSpPr>
        <p:spPr>
          <a:xfrm rot="1588295">
            <a:off x="3511530" y="-3562697"/>
            <a:ext cx="950143" cy="4664722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cxnSp>
        <p:nvCxnSpPr>
          <p:cNvPr id="3145741" name="Прямая соединительная линия 16"/>
          <p:cNvCxnSpPr>
            <a:cxnSpLocks/>
          </p:cNvCxnSpPr>
          <p:nvPr/>
        </p:nvCxnSpPr>
        <p:spPr>
          <a:xfrm flipV="1">
            <a:off x="8600401" y="-2998305"/>
            <a:ext cx="2280212" cy="3870960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9" name="Прямоугольник: скругленные углы 6"/>
          <p:cNvSpPr/>
          <p:nvPr/>
        </p:nvSpPr>
        <p:spPr>
          <a:xfrm rot="1612766">
            <a:off x="-288327" y="3119277"/>
            <a:ext cx="876497" cy="430316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60" name="Прямоугольник: скругленные углы 7"/>
          <p:cNvSpPr/>
          <p:nvPr/>
        </p:nvSpPr>
        <p:spPr>
          <a:xfrm rot="1612766">
            <a:off x="-22856" y="4101903"/>
            <a:ext cx="876497" cy="430316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61" name="Прямоугольник: скругленные углы 11"/>
          <p:cNvSpPr/>
          <p:nvPr/>
        </p:nvSpPr>
        <p:spPr>
          <a:xfrm rot="1588295">
            <a:off x="1198587" y="4159792"/>
            <a:ext cx="876497" cy="4303161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62" name="Прямоугольник: скругленные углы 13"/>
          <p:cNvSpPr/>
          <p:nvPr/>
        </p:nvSpPr>
        <p:spPr>
          <a:xfrm rot="1588295">
            <a:off x="5427698" y="4041474"/>
            <a:ext cx="876497" cy="4303161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cxnSp>
        <p:nvCxnSpPr>
          <p:cNvPr id="3145742" name="Прямая соединительная линия 15"/>
          <p:cNvCxnSpPr>
            <a:cxnSpLocks/>
          </p:cNvCxnSpPr>
          <p:nvPr/>
        </p:nvCxnSpPr>
        <p:spPr>
          <a:xfrm flipV="1">
            <a:off x="-1488833" y="2227642"/>
            <a:ext cx="2220552" cy="4083730"/>
          </a:xfrm>
          <a:prstGeom prst="line"/>
          <a:ln>
            <a:solidFill>
              <a:srgbClr val="254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Google Shape;458;p24"/>
          <p:cNvGraphicFramePr>
            <a:graphicFrameLocks/>
          </p:cNvGraphicFramePr>
          <p:nvPr/>
        </p:nvGraphicFramePr>
        <p:xfrm>
          <a:off x="136957" y="1056342"/>
          <a:ext cx="8653697" cy="393707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68705"/>
                <a:gridCol w="1387958"/>
                <a:gridCol w="883920"/>
                <a:gridCol w="914400"/>
                <a:gridCol w="975360"/>
                <a:gridCol w="1059180"/>
                <a:gridCol w="944880"/>
                <a:gridCol w="822960"/>
                <a:gridCol w="896334"/>
              </a:tblGrid>
              <a:tr h="0"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solidFill>
                          <a:schemeClr val="dk1"/>
                        </a:solidFill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050" lang="ru-RU">
                          <a:solidFill>
                            <a:schemeClr val="tx1"/>
                          </a:solidFill>
                          <a:latin typeface="Akrobat Black" panose="00000A00000000000000" pitchFamily="50" charset="-52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Генерация заданий для самостоятельных и диагностических работ</a:t>
                      </a: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ctr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050" lang="ru-RU">
                          <a:solidFill>
                            <a:schemeClr val="tx1"/>
                          </a:solidFill>
                          <a:latin typeface="Akrobat Black" panose="00000A00000000000000" pitchFamily="50" charset="-52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Генерация учебных ситуаций</a:t>
                      </a: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ctr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050" lang="ru-RU">
                          <a:solidFill>
                            <a:schemeClr val="tx1"/>
                          </a:solidFill>
                          <a:latin typeface="Akrobat Black" panose="00000A00000000000000" pitchFamily="50" charset="-52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Проверка домашних и диагностических работ</a:t>
                      </a: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1" dirty="0" sz="1050" i="0" lang="ru-RU" strike="noStrike" u="none">
                          <a:solidFill>
                            <a:schemeClr val="tx1"/>
                          </a:solidFill>
                          <a:effectLst/>
                          <a:latin typeface="Akrobat Black" panose="00000A00000000000000" pitchFamily="50" charset="-52"/>
                        </a:rPr>
                        <a:t>Декомпозиция изучаемой темы на </a:t>
                      </a:r>
                      <a:r>
                        <a:rPr b="1" dirty="0" sz="1050" i="0" lang="ru-RU" err="1" strike="noStrike" u="none">
                          <a:solidFill>
                            <a:schemeClr val="tx1"/>
                          </a:solidFill>
                          <a:effectLst/>
                          <a:latin typeface="Akrobat Black" panose="00000A00000000000000" pitchFamily="50" charset="-52"/>
                        </a:rPr>
                        <a:t>микроцели</a:t>
                      </a:r>
                      <a:endParaRPr b="1" dirty="0" sz="1050" i="0" lang="ru-RU" strike="noStrike" u="none">
                        <a:solidFill>
                          <a:schemeClr val="tx1"/>
                        </a:solidFill>
                        <a:effectLst/>
                        <a:latin typeface="Akrobat Black" panose="00000A00000000000000" pitchFamily="50" charset="-52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1" dirty="0" sz="1050" i="0" lang="ru-RU" strike="noStrike" u="none">
                          <a:solidFill>
                            <a:schemeClr val="tx1"/>
                          </a:solidFill>
                          <a:effectLst/>
                          <a:latin typeface="Akrobat Black" panose="00000A00000000000000" pitchFamily="50" charset="-52"/>
                        </a:rPr>
                        <a:t>Профилактика типичных ошибок и возможных затруднений</a:t>
                      </a: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1" dirty="0" sz="1050" i="0" lang="ru-RU" strike="noStrike" u="none">
                          <a:solidFill>
                            <a:schemeClr val="tx1"/>
                          </a:solidFill>
                          <a:effectLst/>
                          <a:latin typeface="Akrobat Black" panose="00000A00000000000000" pitchFamily="50" charset="-52"/>
                        </a:rPr>
                        <a:t>Генерация визуальных учебных материалов</a:t>
                      </a: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1" dirty="0" sz="1050" i="0" lang="ru-RU" strike="noStrike" u="none">
                          <a:solidFill>
                            <a:schemeClr val="tx1"/>
                          </a:solidFill>
                          <a:effectLst/>
                          <a:latin typeface="Akrobat Black" panose="00000A00000000000000" pitchFamily="50" charset="-52"/>
                        </a:rPr>
                        <a:t>Поддержка русского языка</a:t>
                      </a: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1" dirty="0" sz="1050" i="0" lang="ru-RU" err="1" strike="noStrike" u="none">
                          <a:solidFill>
                            <a:schemeClr val="tx1"/>
                          </a:solidFill>
                          <a:effectLst/>
                          <a:latin typeface="Akrobat Black" panose="00000A00000000000000" pitchFamily="50" charset="-52"/>
                        </a:rPr>
                        <a:t>Ограничи-вающая</a:t>
                      </a:r>
                      <a:r>
                        <a:rPr b="1" dirty="0" sz="1050" i="0" lang="ru-RU" strike="noStrike" u="none">
                          <a:solidFill>
                            <a:schemeClr val="tx1"/>
                          </a:solidFill>
                          <a:effectLst/>
                          <a:latin typeface="Akrobat Black" panose="00000A00000000000000" pitchFamily="50" charset="-52"/>
                        </a:rPr>
                        <a:t> модель монетизации</a:t>
                      </a: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</a:tr>
              <a:tr h="477783"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dirty="0" sz="1100" lang="ru-RU">
                          <a:solidFill>
                            <a:schemeClr val="tx1"/>
                          </a:solidFill>
                          <a:latin typeface="Akrobat" panose="00000600000000000000" pitchFamily="50" charset="-52"/>
                          <a:ea typeface="Roboto"/>
                          <a:cs typeface="Roboto"/>
                          <a:sym typeface="Roboto"/>
                        </a:rPr>
                        <a:t>Нейро</a:t>
                      </a:r>
                      <a:endParaRPr dirty="0" sz="1100" lang="en-US">
                        <a:solidFill>
                          <a:schemeClr val="tx1"/>
                        </a:solidFill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dirty="0" sz="1100" lang="ru-RU">
                          <a:solidFill>
                            <a:schemeClr val="tx1"/>
                          </a:solidFill>
                          <a:latin typeface="Akrobat" panose="00000600000000000000" pitchFamily="50" charset="-52"/>
                          <a:ea typeface="Roboto"/>
                          <a:cs typeface="Roboto"/>
                          <a:sym typeface="Roboto"/>
                        </a:rPr>
                        <a:t>Ассистент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7783"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dirty="0" sz="1100" lang="en-US">
                          <a:solidFill>
                            <a:schemeClr val="tx1"/>
                          </a:solidFill>
                          <a:latin typeface="Akrobat" panose="00000600000000000000" pitchFamily="50" charset="-52"/>
                          <a:ea typeface="Roboto"/>
                          <a:cs typeface="Roboto"/>
                          <a:sym typeface="Roboto"/>
                        </a:rPr>
                        <a:t>Teacher Tools AI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6329"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dirty="0" sz="1100" lang="en-US" err="1">
                          <a:solidFill>
                            <a:schemeClr val="tx1"/>
                          </a:solidFill>
                          <a:latin typeface="Akrobat" panose="00000600000000000000" pitchFamily="50" charset="-52"/>
                          <a:ea typeface="Roboto"/>
                          <a:cs typeface="Roboto"/>
                          <a:sym typeface="Roboto"/>
                        </a:rPr>
                        <a:t>Taskade</a:t>
                      </a:r>
                      <a:endParaRPr dirty="0" sz="1100" lang="en-US">
                        <a:solidFill>
                          <a:schemeClr val="tx1"/>
                        </a:solidFill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9139"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dirty="0" sz="1100" lang="en-US">
                          <a:solidFill>
                            <a:schemeClr val="tx1"/>
                          </a:solidFill>
                          <a:latin typeface="Akrobat" panose="00000600000000000000" pitchFamily="50" charset="-52"/>
                          <a:ea typeface="Roboto"/>
                          <a:cs typeface="Roboto"/>
                          <a:sym typeface="Roboto"/>
                        </a:rPr>
                        <a:t>Wolfram Problem Generator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9139"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dirty="0" sz="1100" lang="en-US" err="1">
                          <a:solidFill>
                            <a:schemeClr val="tx1"/>
                          </a:solidFill>
                          <a:latin typeface="Akrobat" panose="00000600000000000000" pitchFamily="50" charset="-52"/>
                          <a:ea typeface="Roboto"/>
                          <a:cs typeface="Roboto"/>
                          <a:sym typeface="Roboto"/>
                        </a:rPr>
                        <a:t>Maths</a:t>
                      </a:r>
                      <a:r>
                        <a:rPr dirty="0" sz="1100" lang="en-US">
                          <a:solidFill>
                            <a:schemeClr val="tx1"/>
                          </a:solidFill>
                          <a:latin typeface="Akrobat" panose="00000600000000000000" pitchFamily="50" charset="-52"/>
                          <a:ea typeface="Roboto"/>
                          <a:cs typeface="Roboto"/>
                          <a:sym typeface="Roboto"/>
                        </a:rPr>
                        <a:t> Question Generator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 sz="1100">
                        <a:latin typeface="Akrobat" panose="00000600000000000000" pitchFamily="50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6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48763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764" name="Прямоугольник: скругленные углы 19"/>
          <p:cNvSpPr/>
          <p:nvPr/>
        </p:nvSpPr>
        <p:spPr>
          <a:xfrm rot="19987234" flipH="1">
            <a:off x="7348927" y="-1756856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65" name="Прямоугольник: скругленные углы 20"/>
          <p:cNvSpPr/>
          <p:nvPr/>
        </p:nvSpPr>
        <p:spPr>
          <a:xfrm rot="19987234" flipH="1">
            <a:off x="7793263" y="-1768701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43" name="Прямая соединительная линия 21"/>
          <p:cNvCxnSpPr>
            <a:cxnSpLocks/>
          </p:cNvCxnSpPr>
          <p:nvPr/>
        </p:nvCxnSpPr>
        <p:spPr>
          <a:xfrm flipH="1" flipV="1">
            <a:off x="6869107" y="-1020739"/>
            <a:ext cx="1020521" cy="1971817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Прямоугольник: скругленные углы 22"/>
          <p:cNvSpPr/>
          <p:nvPr/>
        </p:nvSpPr>
        <p:spPr>
          <a:xfrm>
            <a:off x="-139850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67" name="Прямоугольник: скругленные углы 23"/>
          <p:cNvSpPr/>
          <p:nvPr/>
        </p:nvSpPr>
        <p:spPr>
          <a:xfrm>
            <a:off x="136957" y="190747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768" name="Google Shape;256;p18"/>
          <p:cNvSpPr txBox="1"/>
          <p:nvPr/>
        </p:nvSpPr>
        <p:spPr>
          <a:xfrm>
            <a:off x="684401" y="141128"/>
            <a:ext cx="6413225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dirty="0"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Как уже решается проблема</a:t>
            </a:r>
          </a:p>
        </p:txBody>
      </p:sp>
      <p:sp>
        <p:nvSpPr>
          <p:cNvPr id="1048769" name="Google Shape;459;p24"/>
          <p:cNvSpPr/>
          <p:nvPr/>
        </p:nvSpPr>
        <p:spPr>
          <a:xfrm>
            <a:off x="8133232" y="2595373"/>
            <a:ext cx="457200" cy="457200"/>
          </a:xfrm>
          <a:prstGeom prst="ellipse"/>
          <a:solidFill>
            <a:srgbClr val="2B5AA5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8770" name="Google Shape;545;p25"/>
          <p:cNvSpPr/>
          <p:nvPr/>
        </p:nvSpPr>
        <p:spPr>
          <a:xfrm>
            <a:off x="8226572" y="2685337"/>
            <a:ext cx="278128" cy="278080"/>
          </a:xfrm>
          <a:custGeom>
            <a:avLst/>
            <a:ahLst/>
            <a:rect l="l" t="t" r="r" b="b"/>
            <a:pathLst>
              <a:path w="5716" h="5715" extrusionOk="0">
                <a:moveTo>
                  <a:pt x="2858" y="0"/>
                </a:moveTo>
                <a:cubicBezTo>
                  <a:pt x="1286" y="0"/>
                  <a:pt x="1" y="1286"/>
                  <a:pt x="1" y="2858"/>
                </a:cubicBezTo>
                <a:cubicBezTo>
                  <a:pt x="1" y="4441"/>
                  <a:pt x="1286" y="5715"/>
                  <a:pt x="2858" y="5715"/>
                </a:cubicBezTo>
                <a:cubicBezTo>
                  <a:pt x="4442" y="5715"/>
                  <a:pt x="5716" y="4429"/>
                  <a:pt x="5716" y="2858"/>
                </a:cubicBezTo>
                <a:cubicBezTo>
                  <a:pt x="5692" y="2131"/>
                  <a:pt x="5418" y="1429"/>
                  <a:pt x="4918" y="893"/>
                </a:cubicBezTo>
                <a:cubicBezTo>
                  <a:pt x="4888" y="863"/>
                  <a:pt x="4846" y="848"/>
                  <a:pt x="4805" y="848"/>
                </a:cubicBezTo>
                <a:cubicBezTo>
                  <a:pt x="4763" y="848"/>
                  <a:pt x="4721" y="863"/>
                  <a:pt x="4692" y="893"/>
                </a:cubicBezTo>
                <a:cubicBezTo>
                  <a:pt x="4632" y="953"/>
                  <a:pt x="4632" y="1060"/>
                  <a:pt x="4692" y="1119"/>
                </a:cubicBezTo>
                <a:cubicBezTo>
                  <a:pt x="5144" y="1595"/>
                  <a:pt x="5394" y="2215"/>
                  <a:pt x="5394" y="2869"/>
                </a:cubicBezTo>
                <a:cubicBezTo>
                  <a:pt x="5394" y="4274"/>
                  <a:pt x="4251" y="5417"/>
                  <a:pt x="2846" y="5417"/>
                </a:cubicBezTo>
                <a:cubicBezTo>
                  <a:pt x="1453" y="5417"/>
                  <a:pt x="298" y="4274"/>
                  <a:pt x="298" y="2869"/>
                </a:cubicBezTo>
                <a:cubicBezTo>
                  <a:pt x="298" y="1476"/>
                  <a:pt x="1453" y="333"/>
                  <a:pt x="2846" y="333"/>
                </a:cubicBezTo>
                <a:cubicBezTo>
                  <a:pt x="3299" y="333"/>
                  <a:pt x="3739" y="452"/>
                  <a:pt x="4132" y="667"/>
                </a:cubicBezTo>
                <a:cubicBezTo>
                  <a:pt x="4157" y="683"/>
                  <a:pt x="4185" y="691"/>
                  <a:pt x="4214" y="691"/>
                </a:cubicBezTo>
                <a:cubicBezTo>
                  <a:pt x="4269" y="691"/>
                  <a:pt x="4323" y="662"/>
                  <a:pt x="4346" y="607"/>
                </a:cubicBezTo>
                <a:cubicBezTo>
                  <a:pt x="4394" y="536"/>
                  <a:pt x="4370" y="429"/>
                  <a:pt x="4287" y="393"/>
                </a:cubicBezTo>
                <a:cubicBezTo>
                  <a:pt x="3858" y="131"/>
                  <a:pt x="3370" y="0"/>
                  <a:pt x="285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71" name="Google Shape;546;p25"/>
          <p:cNvSpPr/>
          <p:nvPr/>
        </p:nvSpPr>
        <p:spPr>
          <a:xfrm>
            <a:off x="8322184" y="2734578"/>
            <a:ext cx="82864" cy="180180"/>
          </a:xfrm>
          <a:custGeom>
            <a:avLst/>
            <a:ahLst/>
            <a:rect l="l" t="t" r="r" b="b"/>
            <a:pathLst>
              <a:path w="1703" h="3703" extrusionOk="0">
                <a:moveTo>
                  <a:pt x="857" y="0"/>
                </a:moveTo>
                <a:cubicBezTo>
                  <a:pt x="762" y="0"/>
                  <a:pt x="691" y="71"/>
                  <a:pt x="691" y="167"/>
                </a:cubicBezTo>
                <a:lnTo>
                  <a:pt x="691" y="524"/>
                </a:lnTo>
                <a:cubicBezTo>
                  <a:pt x="322" y="560"/>
                  <a:pt x="24" y="881"/>
                  <a:pt x="24" y="1262"/>
                </a:cubicBezTo>
                <a:cubicBezTo>
                  <a:pt x="24" y="1679"/>
                  <a:pt x="357" y="2012"/>
                  <a:pt x="762" y="2012"/>
                </a:cubicBezTo>
                <a:lnTo>
                  <a:pt x="929" y="2012"/>
                </a:lnTo>
                <a:cubicBezTo>
                  <a:pt x="1167" y="2012"/>
                  <a:pt x="1357" y="2203"/>
                  <a:pt x="1357" y="2441"/>
                </a:cubicBezTo>
                <a:cubicBezTo>
                  <a:pt x="1357" y="2679"/>
                  <a:pt x="1167" y="2869"/>
                  <a:pt x="929" y="2869"/>
                </a:cubicBezTo>
                <a:lnTo>
                  <a:pt x="679" y="2869"/>
                </a:lnTo>
                <a:cubicBezTo>
                  <a:pt x="476" y="2869"/>
                  <a:pt x="334" y="2703"/>
                  <a:pt x="334" y="2524"/>
                </a:cubicBezTo>
                <a:cubicBezTo>
                  <a:pt x="334" y="2441"/>
                  <a:pt x="262" y="2369"/>
                  <a:pt x="167" y="2369"/>
                </a:cubicBezTo>
                <a:cubicBezTo>
                  <a:pt x="83" y="2369"/>
                  <a:pt x="0" y="2441"/>
                  <a:pt x="0" y="2524"/>
                </a:cubicBezTo>
                <a:cubicBezTo>
                  <a:pt x="0" y="2905"/>
                  <a:pt x="298" y="3203"/>
                  <a:pt x="679" y="3203"/>
                </a:cubicBezTo>
                <a:lnTo>
                  <a:pt x="691" y="3203"/>
                </a:lnTo>
                <a:lnTo>
                  <a:pt x="691" y="3536"/>
                </a:lnTo>
                <a:cubicBezTo>
                  <a:pt x="691" y="3631"/>
                  <a:pt x="762" y="3703"/>
                  <a:pt x="857" y="3703"/>
                </a:cubicBezTo>
                <a:cubicBezTo>
                  <a:pt x="941" y="3703"/>
                  <a:pt x="1012" y="3631"/>
                  <a:pt x="1012" y="3536"/>
                </a:cubicBezTo>
                <a:lnTo>
                  <a:pt x="1012" y="3179"/>
                </a:lnTo>
                <a:cubicBezTo>
                  <a:pt x="1393" y="3143"/>
                  <a:pt x="1691" y="2822"/>
                  <a:pt x="1691" y="2441"/>
                </a:cubicBezTo>
                <a:cubicBezTo>
                  <a:pt x="1691" y="2024"/>
                  <a:pt x="1346" y="1691"/>
                  <a:pt x="941" y="1691"/>
                </a:cubicBezTo>
                <a:lnTo>
                  <a:pt x="774" y="1691"/>
                </a:lnTo>
                <a:cubicBezTo>
                  <a:pt x="536" y="1691"/>
                  <a:pt x="345" y="1500"/>
                  <a:pt x="345" y="1262"/>
                </a:cubicBezTo>
                <a:cubicBezTo>
                  <a:pt x="345" y="1024"/>
                  <a:pt x="536" y="833"/>
                  <a:pt x="774" y="833"/>
                </a:cubicBezTo>
                <a:lnTo>
                  <a:pt x="1036" y="833"/>
                </a:lnTo>
                <a:cubicBezTo>
                  <a:pt x="1226" y="833"/>
                  <a:pt x="1369" y="1000"/>
                  <a:pt x="1369" y="1179"/>
                </a:cubicBezTo>
                <a:lnTo>
                  <a:pt x="1369" y="1345"/>
                </a:lnTo>
                <a:cubicBezTo>
                  <a:pt x="1393" y="1429"/>
                  <a:pt x="1453" y="1500"/>
                  <a:pt x="1536" y="1500"/>
                </a:cubicBezTo>
                <a:cubicBezTo>
                  <a:pt x="1631" y="1500"/>
                  <a:pt x="1703" y="1429"/>
                  <a:pt x="1703" y="1345"/>
                </a:cubicBezTo>
                <a:lnTo>
                  <a:pt x="1703" y="1179"/>
                </a:lnTo>
                <a:cubicBezTo>
                  <a:pt x="1703" y="810"/>
                  <a:pt x="1405" y="512"/>
                  <a:pt x="1036" y="512"/>
                </a:cubicBezTo>
                <a:lnTo>
                  <a:pt x="1012" y="512"/>
                </a:lnTo>
                <a:lnTo>
                  <a:pt x="1012" y="167"/>
                </a:lnTo>
                <a:cubicBezTo>
                  <a:pt x="1012" y="71"/>
                  <a:pt x="941" y="0"/>
                  <a:pt x="85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72" name="Google Shape;459;p24"/>
          <p:cNvSpPr/>
          <p:nvPr/>
        </p:nvSpPr>
        <p:spPr>
          <a:xfrm>
            <a:off x="8133232" y="3726724"/>
            <a:ext cx="457200" cy="457200"/>
          </a:xfrm>
          <a:prstGeom prst="ellipse"/>
          <a:solidFill>
            <a:srgbClr val="2B5AA5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8773" name="Google Shape;545;p25"/>
          <p:cNvSpPr/>
          <p:nvPr/>
        </p:nvSpPr>
        <p:spPr>
          <a:xfrm>
            <a:off x="8226572" y="3816688"/>
            <a:ext cx="278128" cy="278080"/>
          </a:xfrm>
          <a:custGeom>
            <a:avLst/>
            <a:ahLst/>
            <a:rect l="l" t="t" r="r" b="b"/>
            <a:pathLst>
              <a:path w="5716" h="5715" extrusionOk="0">
                <a:moveTo>
                  <a:pt x="2858" y="0"/>
                </a:moveTo>
                <a:cubicBezTo>
                  <a:pt x="1286" y="0"/>
                  <a:pt x="1" y="1286"/>
                  <a:pt x="1" y="2858"/>
                </a:cubicBezTo>
                <a:cubicBezTo>
                  <a:pt x="1" y="4441"/>
                  <a:pt x="1286" y="5715"/>
                  <a:pt x="2858" y="5715"/>
                </a:cubicBezTo>
                <a:cubicBezTo>
                  <a:pt x="4442" y="5715"/>
                  <a:pt x="5716" y="4429"/>
                  <a:pt x="5716" y="2858"/>
                </a:cubicBezTo>
                <a:cubicBezTo>
                  <a:pt x="5692" y="2131"/>
                  <a:pt x="5418" y="1429"/>
                  <a:pt x="4918" y="893"/>
                </a:cubicBezTo>
                <a:cubicBezTo>
                  <a:pt x="4888" y="863"/>
                  <a:pt x="4846" y="848"/>
                  <a:pt x="4805" y="848"/>
                </a:cubicBezTo>
                <a:cubicBezTo>
                  <a:pt x="4763" y="848"/>
                  <a:pt x="4721" y="863"/>
                  <a:pt x="4692" y="893"/>
                </a:cubicBezTo>
                <a:cubicBezTo>
                  <a:pt x="4632" y="953"/>
                  <a:pt x="4632" y="1060"/>
                  <a:pt x="4692" y="1119"/>
                </a:cubicBezTo>
                <a:cubicBezTo>
                  <a:pt x="5144" y="1595"/>
                  <a:pt x="5394" y="2215"/>
                  <a:pt x="5394" y="2869"/>
                </a:cubicBezTo>
                <a:cubicBezTo>
                  <a:pt x="5394" y="4274"/>
                  <a:pt x="4251" y="5417"/>
                  <a:pt x="2846" y="5417"/>
                </a:cubicBezTo>
                <a:cubicBezTo>
                  <a:pt x="1453" y="5417"/>
                  <a:pt x="298" y="4274"/>
                  <a:pt x="298" y="2869"/>
                </a:cubicBezTo>
                <a:cubicBezTo>
                  <a:pt x="298" y="1476"/>
                  <a:pt x="1453" y="333"/>
                  <a:pt x="2846" y="333"/>
                </a:cubicBezTo>
                <a:cubicBezTo>
                  <a:pt x="3299" y="333"/>
                  <a:pt x="3739" y="452"/>
                  <a:pt x="4132" y="667"/>
                </a:cubicBezTo>
                <a:cubicBezTo>
                  <a:pt x="4157" y="683"/>
                  <a:pt x="4185" y="691"/>
                  <a:pt x="4214" y="691"/>
                </a:cubicBezTo>
                <a:cubicBezTo>
                  <a:pt x="4269" y="691"/>
                  <a:pt x="4323" y="662"/>
                  <a:pt x="4346" y="607"/>
                </a:cubicBezTo>
                <a:cubicBezTo>
                  <a:pt x="4394" y="536"/>
                  <a:pt x="4370" y="429"/>
                  <a:pt x="4287" y="393"/>
                </a:cubicBezTo>
                <a:cubicBezTo>
                  <a:pt x="3858" y="131"/>
                  <a:pt x="3370" y="0"/>
                  <a:pt x="285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74" name="Google Shape;546;p25"/>
          <p:cNvSpPr/>
          <p:nvPr/>
        </p:nvSpPr>
        <p:spPr>
          <a:xfrm>
            <a:off x="8322184" y="3865929"/>
            <a:ext cx="82864" cy="180180"/>
          </a:xfrm>
          <a:custGeom>
            <a:avLst/>
            <a:ahLst/>
            <a:rect l="l" t="t" r="r" b="b"/>
            <a:pathLst>
              <a:path w="1703" h="3703" extrusionOk="0">
                <a:moveTo>
                  <a:pt x="857" y="0"/>
                </a:moveTo>
                <a:cubicBezTo>
                  <a:pt x="762" y="0"/>
                  <a:pt x="691" y="71"/>
                  <a:pt x="691" y="167"/>
                </a:cubicBezTo>
                <a:lnTo>
                  <a:pt x="691" y="524"/>
                </a:lnTo>
                <a:cubicBezTo>
                  <a:pt x="322" y="560"/>
                  <a:pt x="24" y="881"/>
                  <a:pt x="24" y="1262"/>
                </a:cubicBezTo>
                <a:cubicBezTo>
                  <a:pt x="24" y="1679"/>
                  <a:pt x="357" y="2012"/>
                  <a:pt x="762" y="2012"/>
                </a:cubicBezTo>
                <a:lnTo>
                  <a:pt x="929" y="2012"/>
                </a:lnTo>
                <a:cubicBezTo>
                  <a:pt x="1167" y="2012"/>
                  <a:pt x="1357" y="2203"/>
                  <a:pt x="1357" y="2441"/>
                </a:cubicBezTo>
                <a:cubicBezTo>
                  <a:pt x="1357" y="2679"/>
                  <a:pt x="1167" y="2869"/>
                  <a:pt x="929" y="2869"/>
                </a:cubicBezTo>
                <a:lnTo>
                  <a:pt x="679" y="2869"/>
                </a:lnTo>
                <a:cubicBezTo>
                  <a:pt x="476" y="2869"/>
                  <a:pt x="334" y="2703"/>
                  <a:pt x="334" y="2524"/>
                </a:cubicBezTo>
                <a:cubicBezTo>
                  <a:pt x="334" y="2441"/>
                  <a:pt x="262" y="2369"/>
                  <a:pt x="167" y="2369"/>
                </a:cubicBezTo>
                <a:cubicBezTo>
                  <a:pt x="83" y="2369"/>
                  <a:pt x="0" y="2441"/>
                  <a:pt x="0" y="2524"/>
                </a:cubicBezTo>
                <a:cubicBezTo>
                  <a:pt x="0" y="2905"/>
                  <a:pt x="298" y="3203"/>
                  <a:pt x="679" y="3203"/>
                </a:cubicBezTo>
                <a:lnTo>
                  <a:pt x="691" y="3203"/>
                </a:lnTo>
                <a:lnTo>
                  <a:pt x="691" y="3536"/>
                </a:lnTo>
                <a:cubicBezTo>
                  <a:pt x="691" y="3631"/>
                  <a:pt x="762" y="3703"/>
                  <a:pt x="857" y="3703"/>
                </a:cubicBezTo>
                <a:cubicBezTo>
                  <a:pt x="941" y="3703"/>
                  <a:pt x="1012" y="3631"/>
                  <a:pt x="1012" y="3536"/>
                </a:cubicBezTo>
                <a:lnTo>
                  <a:pt x="1012" y="3179"/>
                </a:lnTo>
                <a:cubicBezTo>
                  <a:pt x="1393" y="3143"/>
                  <a:pt x="1691" y="2822"/>
                  <a:pt x="1691" y="2441"/>
                </a:cubicBezTo>
                <a:cubicBezTo>
                  <a:pt x="1691" y="2024"/>
                  <a:pt x="1346" y="1691"/>
                  <a:pt x="941" y="1691"/>
                </a:cubicBezTo>
                <a:lnTo>
                  <a:pt x="774" y="1691"/>
                </a:lnTo>
                <a:cubicBezTo>
                  <a:pt x="536" y="1691"/>
                  <a:pt x="345" y="1500"/>
                  <a:pt x="345" y="1262"/>
                </a:cubicBezTo>
                <a:cubicBezTo>
                  <a:pt x="345" y="1024"/>
                  <a:pt x="536" y="833"/>
                  <a:pt x="774" y="833"/>
                </a:cubicBezTo>
                <a:lnTo>
                  <a:pt x="1036" y="833"/>
                </a:lnTo>
                <a:cubicBezTo>
                  <a:pt x="1226" y="833"/>
                  <a:pt x="1369" y="1000"/>
                  <a:pt x="1369" y="1179"/>
                </a:cubicBezTo>
                <a:lnTo>
                  <a:pt x="1369" y="1345"/>
                </a:lnTo>
                <a:cubicBezTo>
                  <a:pt x="1393" y="1429"/>
                  <a:pt x="1453" y="1500"/>
                  <a:pt x="1536" y="1500"/>
                </a:cubicBezTo>
                <a:cubicBezTo>
                  <a:pt x="1631" y="1500"/>
                  <a:pt x="1703" y="1429"/>
                  <a:pt x="1703" y="1345"/>
                </a:cubicBezTo>
                <a:lnTo>
                  <a:pt x="1703" y="1179"/>
                </a:lnTo>
                <a:cubicBezTo>
                  <a:pt x="1703" y="810"/>
                  <a:pt x="1405" y="512"/>
                  <a:pt x="1036" y="512"/>
                </a:cubicBezTo>
                <a:lnTo>
                  <a:pt x="1012" y="512"/>
                </a:lnTo>
                <a:lnTo>
                  <a:pt x="1012" y="167"/>
                </a:lnTo>
                <a:cubicBezTo>
                  <a:pt x="1012" y="71"/>
                  <a:pt x="941" y="0"/>
                  <a:pt x="85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75" name="Google Shape;459;p24"/>
          <p:cNvSpPr/>
          <p:nvPr/>
        </p:nvSpPr>
        <p:spPr>
          <a:xfrm>
            <a:off x="1364011" y="2054951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473;p24"/>
          <p:cNvGrpSpPr/>
          <p:nvPr/>
        </p:nvGrpSpPr>
        <p:grpSpPr>
          <a:xfrm>
            <a:off x="1423380" y="2157351"/>
            <a:ext cx="338457" cy="252402"/>
            <a:chOff x="5216456" y="3725484"/>
            <a:chExt cx="356196" cy="265631"/>
          </a:xfrm>
        </p:grpSpPr>
        <p:sp>
          <p:nvSpPr>
            <p:cNvPr id="1048776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77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778" name="Google Shape;459;p24"/>
          <p:cNvSpPr/>
          <p:nvPr/>
        </p:nvSpPr>
        <p:spPr>
          <a:xfrm>
            <a:off x="2516197" y="2054951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0" name="Google Shape;473;p24"/>
          <p:cNvGrpSpPr/>
          <p:nvPr/>
        </p:nvGrpSpPr>
        <p:grpSpPr>
          <a:xfrm>
            <a:off x="2575566" y="2157351"/>
            <a:ext cx="338457" cy="252402"/>
            <a:chOff x="5216456" y="3725484"/>
            <a:chExt cx="356196" cy="265631"/>
          </a:xfrm>
        </p:grpSpPr>
        <p:sp>
          <p:nvSpPr>
            <p:cNvPr id="1048779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80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781" name="Google Shape;459;p24"/>
          <p:cNvSpPr/>
          <p:nvPr/>
        </p:nvSpPr>
        <p:spPr>
          <a:xfrm>
            <a:off x="3415514" y="2054951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1" name="Google Shape;473;p24"/>
          <p:cNvGrpSpPr/>
          <p:nvPr/>
        </p:nvGrpSpPr>
        <p:grpSpPr>
          <a:xfrm>
            <a:off x="3474883" y="2157351"/>
            <a:ext cx="338457" cy="252402"/>
            <a:chOff x="5216456" y="3725484"/>
            <a:chExt cx="356196" cy="265631"/>
          </a:xfrm>
        </p:grpSpPr>
        <p:sp>
          <p:nvSpPr>
            <p:cNvPr id="1048782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83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784" name="Google Shape;459;p24"/>
          <p:cNvSpPr/>
          <p:nvPr/>
        </p:nvSpPr>
        <p:spPr>
          <a:xfrm>
            <a:off x="4343400" y="2054951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2" name="Google Shape;473;p24"/>
          <p:cNvGrpSpPr/>
          <p:nvPr/>
        </p:nvGrpSpPr>
        <p:grpSpPr>
          <a:xfrm>
            <a:off x="4402769" y="2157351"/>
            <a:ext cx="338457" cy="252402"/>
            <a:chOff x="5216456" y="3725484"/>
            <a:chExt cx="356196" cy="265631"/>
          </a:xfrm>
        </p:grpSpPr>
        <p:sp>
          <p:nvSpPr>
            <p:cNvPr id="1048785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86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787" name="Google Shape;459;p24"/>
          <p:cNvSpPr/>
          <p:nvPr/>
        </p:nvSpPr>
        <p:spPr>
          <a:xfrm>
            <a:off x="5358847" y="2054951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3" name="Google Shape;473;p24"/>
          <p:cNvGrpSpPr/>
          <p:nvPr/>
        </p:nvGrpSpPr>
        <p:grpSpPr>
          <a:xfrm>
            <a:off x="5418216" y="2157351"/>
            <a:ext cx="338457" cy="252402"/>
            <a:chOff x="5216456" y="3725484"/>
            <a:chExt cx="356196" cy="265631"/>
          </a:xfrm>
        </p:grpSpPr>
        <p:sp>
          <p:nvSpPr>
            <p:cNvPr id="1048788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89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790" name="Google Shape;459;p24"/>
          <p:cNvSpPr/>
          <p:nvPr/>
        </p:nvSpPr>
        <p:spPr>
          <a:xfrm>
            <a:off x="6374294" y="2054951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4" name="Google Shape;473;p24"/>
          <p:cNvGrpSpPr/>
          <p:nvPr/>
        </p:nvGrpSpPr>
        <p:grpSpPr>
          <a:xfrm>
            <a:off x="6433663" y="2157351"/>
            <a:ext cx="338457" cy="252402"/>
            <a:chOff x="5216456" y="3725484"/>
            <a:chExt cx="356196" cy="265631"/>
          </a:xfrm>
        </p:grpSpPr>
        <p:sp>
          <p:nvSpPr>
            <p:cNvPr id="1048791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2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793" name="Google Shape;459;p24"/>
          <p:cNvSpPr/>
          <p:nvPr/>
        </p:nvSpPr>
        <p:spPr>
          <a:xfrm>
            <a:off x="7266434" y="2054951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5" name="Google Shape;473;p24"/>
          <p:cNvGrpSpPr/>
          <p:nvPr/>
        </p:nvGrpSpPr>
        <p:grpSpPr>
          <a:xfrm>
            <a:off x="7325803" y="2157351"/>
            <a:ext cx="338457" cy="252402"/>
            <a:chOff x="5216456" y="3725484"/>
            <a:chExt cx="356196" cy="265631"/>
          </a:xfrm>
        </p:grpSpPr>
        <p:sp>
          <p:nvSpPr>
            <p:cNvPr id="1048794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5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796" name="Google Shape;459;p24"/>
          <p:cNvSpPr/>
          <p:nvPr/>
        </p:nvSpPr>
        <p:spPr>
          <a:xfrm>
            <a:off x="1364011" y="2582937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6" name="Google Shape;473;p24"/>
          <p:cNvGrpSpPr/>
          <p:nvPr/>
        </p:nvGrpSpPr>
        <p:grpSpPr>
          <a:xfrm>
            <a:off x="1423380" y="2685337"/>
            <a:ext cx="338457" cy="252402"/>
            <a:chOff x="5216456" y="3725484"/>
            <a:chExt cx="356196" cy="265631"/>
          </a:xfrm>
        </p:grpSpPr>
        <p:sp>
          <p:nvSpPr>
            <p:cNvPr id="1048797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8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799" name="Google Shape;459;p24"/>
          <p:cNvSpPr/>
          <p:nvPr/>
        </p:nvSpPr>
        <p:spPr>
          <a:xfrm>
            <a:off x="2516197" y="2582937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7" name="Google Shape;473;p24"/>
          <p:cNvGrpSpPr/>
          <p:nvPr/>
        </p:nvGrpSpPr>
        <p:grpSpPr>
          <a:xfrm>
            <a:off x="2575566" y="2685337"/>
            <a:ext cx="338457" cy="252402"/>
            <a:chOff x="5216456" y="3725484"/>
            <a:chExt cx="356196" cy="265631"/>
          </a:xfrm>
        </p:grpSpPr>
        <p:sp>
          <p:nvSpPr>
            <p:cNvPr id="1048800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1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802" name="Google Shape;459;p24"/>
          <p:cNvSpPr/>
          <p:nvPr/>
        </p:nvSpPr>
        <p:spPr>
          <a:xfrm>
            <a:off x="4343400" y="2582937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8" name="Google Shape;473;p24"/>
          <p:cNvGrpSpPr/>
          <p:nvPr/>
        </p:nvGrpSpPr>
        <p:grpSpPr>
          <a:xfrm>
            <a:off x="4402769" y="2685337"/>
            <a:ext cx="338457" cy="252402"/>
            <a:chOff x="5216456" y="3725484"/>
            <a:chExt cx="356196" cy="265631"/>
          </a:xfrm>
        </p:grpSpPr>
        <p:sp>
          <p:nvSpPr>
            <p:cNvPr id="1048803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4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805" name="Google Shape;459;p24"/>
          <p:cNvSpPr/>
          <p:nvPr/>
        </p:nvSpPr>
        <p:spPr>
          <a:xfrm>
            <a:off x="5358847" y="2582937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9" name="Google Shape;473;p24"/>
          <p:cNvGrpSpPr/>
          <p:nvPr/>
        </p:nvGrpSpPr>
        <p:grpSpPr>
          <a:xfrm>
            <a:off x="5418216" y="2685337"/>
            <a:ext cx="338457" cy="252402"/>
            <a:chOff x="5216456" y="3725484"/>
            <a:chExt cx="356196" cy="265631"/>
          </a:xfrm>
        </p:grpSpPr>
        <p:sp>
          <p:nvSpPr>
            <p:cNvPr id="1048806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7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808" name="Google Shape;459;p24"/>
          <p:cNvSpPr/>
          <p:nvPr/>
        </p:nvSpPr>
        <p:spPr>
          <a:xfrm>
            <a:off x="1364011" y="3112774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0" name="Google Shape;473;p24"/>
          <p:cNvGrpSpPr/>
          <p:nvPr/>
        </p:nvGrpSpPr>
        <p:grpSpPr>
          <a:xfrm>
            <a:off x="1423380" y="3215174"/>
            <a:ext cx="338457" cy="252402"/>
            <a:chOff x="5216456" y="3725484"/>
            <a:chExt cx="356196" cy="265631"/>
          </a:xfrm>
        </p:grpSpPr>
        <p:sp>
          <p:nvSpPr>
            <p:cNvPr id="1048809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0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811" name="Google Shape;459;p24"/>
          <p:cNvSpPr/>
          <p:nvPr/>
        </p:nvSpPr>
        <p:spPr>
          <a:xfrm>
            <a:off x="2516197" y="3112774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1" name="Google Shape;473;p24"/>
          <p:cNvGrpSpPr/>
          <p:nvPr/>
        </p:nvGrpSpPr>
        <p:grpSpPr>
          <a:xfrm>
            <a:off x="2575566" y="3215174"/>
            <a:ext cx="338457" cy="252402"/>
            <a:chOff x="5216456" y="3725484"/>
            <a:chExt cx="356196" cy="265631"/>
          </a:xfrm>
        </p:grpSpPr>
        <p:sp>
          <p:nvSpPr>
            <p:cNvPr id="1048812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3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814" name="Google Shape;459;p24"/>
          <p:cNvSpPr/>
          <p:nvPr/>
        </p:nvSpPr>
        <p:spPr>
          <a:xfrm>
            <a:off x="3415514" y="3112774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2" name="Google Shape;473;p24"/>
          <p:cNvGrpSpPr/>
          <p:nvPr/>
        </p:nvGrpSpPr>
        <p:grpSpPr>
          <a:xfrm>
            <a:off x="3474883" y="3215174"/>
            <a:ext cx="338457" cy="252402"/>
            <a:chOff x="5216456" y="3725484"/>
            <a:chExt cx="356196" cy="265631"/>
          </a:xfrm>
        </p:grpSpPr>
        <p:sp>
          <p:nvSpPr>
            <p:cNvPr id="1048815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6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817" name="Google Shape;459;p24"/>
          <p:cNvSpPr/>
          <p:nvPr/>
        </p:nvSpPr>
        <p:spPr>
          <a:xfrm>
            <a:off x="4343400" y="3112774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3" name="Google Shape;473;p24"/>
          <p:cNvGrpSpPr/>
          <p:nvPr/>
        </p:nvGrpSpPr>
        <p:grpSpPr>
          <a:xfrm>
            <a:off x="4402769" y="3215174"/>
            <a:ext cx="338457" cy="252402"/>
            <a:chOff x="5216456" y="3725484"/>
            <a:chExt cx="356196" cy="265631"/>
          </a:xfrm>
        </p:grpSpPr>
        <p:sp>
          <p:nvSpPr>
            <p:cNvPr id="1048818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9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820" name="Google Shape;459;p24"/>
          <p:cNvSpPr/>
          <p:nvPr/>
        </p:nvSpPr>
        <p:spPr>
          <a:xfrm>
            <a:off x="1364011" y="3739966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4" name="Google Shape;473;p24"/>
          <p:cNvGrpSpPr/>
          <p:nvPr/>
        </p:nvGrpSpPr>
        <p:grpSpPr>
          <a:xfrm>
            <a:off x="1423380" y="3842366"/>
            <a:ext cx="338457" cy="252402"/>
            <a:chOff x="5216456" y="3725484"/>
            <a:chExt cx="356196" cy="265631"/>
          </a:xfrm>
        </p:grpSpPr>
        <p:sp>
          <p:nvSpPr>
            <p:cNvPr id="1048821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2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823" name="Google Shape;459;p24"/>
          <p:cNvSpPr/>
          <p:nvPr/>
        </p:nvSpPr>
        <p:spPr>
          <a:xfrm>
            <a:off x="1364011" y="4453072"/>
            <a:ext cx="457200" cy="457200"/>
          </a:xfrm>
          <a:prstGeom prst="ellipse"/>
          <a:solidFill>
            <a:srgbClr val="428FCD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5" name="Google Shape;473;p24"/>
          <p:cNvGrpSpPr/>
          <p:nvPr/>
        </p:nvGrpSpPr>
        <p:grpSpPr>
          <a:xfrm>
            <a:off x="1423380" y="4555472"/>
            <a:ext cx="338457" cy="252402"/>
            <a:chOff x="5216456" y="3725484"/>
            <a:chExt cx="356196" cy="265631"/>
          </a:xfrm>
        </p:grpSpPr>
        <p:sp>
          <p:nvSpPr>
            <p:cNvPr id="1048824" name="Google Shape;474;p24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ah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5" name="Google Shape;475;p24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ah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dur="30000" fill="hold" id="6"/>
                                        <p:tgtEl>
                                          <p:spTgt spid="10487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grpId="0" id="7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dur="30000" fill="hold" id="8"/>
                                        <p:tgtEl>
                                          <p:spTgt spid="10487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70" grpId="0" animBg="1"/>
      <p:bldP spid="104877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27" name="Прямоугольник 3"/>
          <p:cNvSpPr/>
          <p:nvPr/>
        </p:nvSpPr>
        <p:spPr>
          <a:xfrm>
            <a:off x="0" y="463296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28" name="Прямоугольник: скругленные углы 4"/>
          <p:cNvSpPr/>
          <p:nvPr/>
        </p:nvSpPr>
        <p:spPr>
          <a:xfrm rot="1107070" flipH="1">
            <a:off x="-162975" y="4238772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29" name="Прямоугольник: скругленные углы 5"/>
          <p:cNvSpPr/>
          <p:nvPr/>
        </p:nvSpPr>
        <p:spPr>
          <a:xfrm rot="1123166" flipH="1">
            <a:off x="121545" y="4571833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30" name="Прямоугольник: скругленные углы 6"/>
          <p:cNvSpPr/>
          <p:nvPr/>
        </p:nvSpPr>
        <p:spPr>
          <a:xfrm rot="1137006" flipH="1">
            <a:off x="642368" y="4406559"/>
            <a:ext cx="625680" cy="307177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31" name="Прямоугольник: скругленные углы 7"/>
          <p:cNvSpPr/>
          <p:nvPr/>
        </p:nvSpPr>
        <p:spPr>
          <a:xfrm rot="1137199" flipH="1">
            <a:off x="6982232" y="4322719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32" name="Прямоугольник: скругленные углы 8"/>
          <p:cNvSpPr/>
          <p:nvPr/>
        </p:nvSpPr>
        <p:spPr>
          <a:xfrm rot="1107070" flipH="1">
            <a:off x="7725213" y="4572737"/>
            <a:ext cx="625680" cy="30717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62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33" name="Прямоугольник: скругленные углы 9"/>
          <p:cNvSpPr/>
          <p:nvPr/>
        </p:nvSpPr>
        <p:spPr>
          <a:xfrm rot="1123166" flipH="1">
            <a:off x="7120933" y="4671678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34" name="Прямоугольник: скругленные углы 10"/>
          <p:cNvSpPr/>
          <p:nvPr/>
        </p:nvSpPr>
        <p:spPr>
          <a:xfrm rot="1137199" flipH="1">
            <a:off x="2471732" y="4310052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35" name="Прямоугольник: скругленные углы 19"/>
          <p:cNvSpPr/>
          <p:nvPr/>
        </p:nvSpPr>
        <p:spPr>
          <a:xfrm rot="19987234" flipH="1">
            <a:off x="-118082" y="-1777465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36" name="Прямоугольник: скругленные углы 20"/>
          <p:cNvSpPr/>
          <p:nvPr/>
        </p:nvSpPr>
        <p:spPr>
          <a:xfrm rot="19987234" flipH="1">
            <a:off x="326254" y="-1789310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44" name="Прямая соединительная линия 21"/>
          <p:cNvCxnSpPr>
            <a:cxnSpLocks/>
          </p:cNvCxnSpPr>
          <p:nvPr/>
        </p:nvCxnSpPr>
        <p:spPr>
          <a:xfrm flipH="1" flipV="1">
            <a:off x="-624685" y="-1106517"/>
            <a:ext cx="1054391" cy="2037259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7" name="Прямоугольник: скругленные углы 22"/>
          <p:cNvSpPr/>
          <p:nvPr/>
        </p:nvSpPr>
        <p:spPr>
          <a:xfrm>
            <a:off x="193541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38" name="Прямоугольник: скругленные углы 23"/>
          <p:cNvSpPr/>
          <p:nvPr/>
        </p:nvSpPr>
        <p:spPr>
          <a:xfrm>
            <a:off x="2026072" y="192191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839" name="Google Shape;256;p18"/>
          <p:cNvSpPr txBox="1"/>
          <p:nvPr/>
        </p:nvSpPr>
        <p:spPr>
          <a:xfrm>
            <a:off x="2288815" y="135988"/>
            <a:ext cx="6476813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dirty="0"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Рынок</a:t>
            </a:r>
          </a:p>
        </p:txBody>
      </p:sp>
      <p:sp>
        <p:nvSpPr>
          <p:cNvPr id="1048840" name="Прямоугольник: скругленные углы 29"/>
          <p:cNvSpPr/>
          <p:nvPr/>
        </p:nvSpPr>
        <p:spPr>
          <a:xfrm rot="16200000" flipH="1">
            <a:off x="3787204" y="-395157"/>
            <a:ext cx="2227698" cy="6075138"/>
          </a:xfrm>
          <a:prstGeom prst="roundRect">
            <a:avLst>
              <a:gd name="adj" fmla="val 50000"/>
            </a:avLst>
          </a:prstGeom>
          <a:solidFill>
            <a:srgbClr val="418DCC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41" name="Прямоугольник: скругленные углы 30"/>
          <p:cNvSpPr/>
          <p:nvPr/>
        </p:nvSpPr>
        <p:spPr>
          <a:xfrm rot="16200000" flipH="1">
            <a:off x="2330643" y="571442"/>
            <a:ext cx="2227698" cy="4141940"/>
          </a:xfrm>
          <a:prstGeom prst="roundRect">
            <a:avLst>
              <a:gd name="adj" fmla="val 50000"/>
            </a:avLst>
          </a:prstGeom>
          <a:solidFill>
            <a:srgbClr val="397BBE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42" name="Прямоугольник: скругленные углы 31"/>
          <p:cNvSpPr/>
          <p:nvPr/>
        </p:nvSpPr>
        <p:spPr>
          <a:xfrm rot="5400000" flipH="1">
            <a:off x="1383510" y="1518570"/>
            <a:ext cx="2227699" cy="2247678"/>
          </a:xfrm>
          <a:prstGeom prst="roundRect">
            <a:avLst>
              <a:gd name="adj" fmla="val 50000"/>
            </a:avLst>
          </a:prstGeom>
          <a:solidFill>
            <a:srgbClr val="2B5AA5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43" name="TextBox 32"/>
          <p:cNvSpPr txBox="1"/>
          <p:nvPr/>
        </p:nvSpPr>
        <p:spPr>
          <a:xfrm>
            <a:off x="571206" y="1861926"/>
            <a:ext cx="3852306" cy="58477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1600" lang="ru-RU">
                <a:solidFill>
                  <a:schemeClr val="bg1"/>
                </a:solidFill>
                <a:latin typeface="Akrobat" panose="00000600000000000000" pitchFamily="50" charset="-52"/>
              </a:rPr>
              <a:t>Доступная </a:t>
            </a:r>
          </a:p>
          <a:p>
            <a:pPr algn="ctr"/>
            <a:r>
              <a:rPr dirty="0" sz="1600" lang="ru-RU">
                <a:solidFill>
                  <a:schemeClr val="bg1"/>
                </a:solidFill>
                <a:latin typeface="Akrobat" panose="00000600000000000000" pitchFamily="50" charset="-52"/>
              </a:rPr>
              <a:t>емкость рынка</a:t>
            </a:r>
          </a:p>
        </p:txBody>
      </p:sp>
      <p:sp>
        <p:nvSpPr>
          <p:cNvPr id="1048844" name="TextBox 33"/>
          <p:cNvSpPr txBox="1"/>
          <p:nvPr/>
        </p:nvSpPr>
        <p:spPr>
          <a:xfrm>
            <a:off x="2569353" y="1861926"/>
            <a:ext cx="3852306" cy="58477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1600" lang="ru-RU">
                <a:solidFill>
                  <a:schemeClr val="bg1"/>
                </a:solidFill>
                <a:latin typeface="Akrobat" panose="00000600000000000000" pitchFamily="50" charset="-52"/>
              </a:rPr>
              <a:t>Фактическая </a:t>
            </a:r>
          </a:p>
          <a:p>
            <a:pPr algn="ctr"/>
            <a:r>
              <a:rPr dirty="0" sz="1600" lang="ru-RU">
                <a:solidFill>
                  <a:schemeClr val="bg1"/>
                </a:solidFill>
                <a:latin typeface="Akrobat" panose="00000600000000000000" pitchFamily="50" charset="-52"/>
              </a:rPr>
              <a:t>емкость рынка</a:t>
            </a:r>
          </a:p>
        </p:txBody>
      </p:sp>
      <p:sp>
        <p:nvSpPr>
          <p:cNvPr id="1048845" name="TextBox 34"/>
          <p:cNvSpPr txBox="1"/>
          <p:nvPr/>
        </p:nvSpPr>
        <p:spPr>
          <a:xfrm>
            <a:off x="4734109" y="1861926"/>
            <a:ext cx="3852306" cy="58477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1600" lang="ru-RU">
                <a:solidFill>
                  <a:schemeClr val="bg1"/>
                </a:solidFill>
                <a:latin typeface="Akrobat" panose="00000600000000000000" pitchFamily="50" charset="-52"/>
              </a:rPr>
              <a:t>Потенциальная </a:t>
            </a:r>
          </a:p>
          <a:p>
            <a:pPr algn="ctr"/>
            <a:r>
              <a:rPr dirty="0" sz="1600" lang="ru-RU">
                <a:solidFill>
                  <a:schemeClr val="bg1"/>
                </a:solidFill>
                <a:latin typeface="Akrobat" panose="00000600000000000000" pitchFamily="50" charset="-52"/>
              </a:rPr>
              <a:t>емкость рынка</a:t>
            </a:r>
          </a:p>
        </p:txBody>
      </p:sp>
      <p:sp>
        <p:nvSpPr>
          <p:cNvPr id="1048846" name="Google Shape;256;p18"/>
          <p:cNvSpPr txBox="1"/>
          <p:nvPr/>
        </p:nvSpPr>
        <p:spPr>
          <a:xfrm>
            <a:off x="5319039" y="2490815"/>
            <a:ext cx="2682446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dirty="0" sz="2400" lang="ru-RU">
                <a:solidFill>
                  <a:schemeClr val="bg1"/>
                </a:solidFill>
                <a:latin typeface="Days Sans Black" panose="02000505040000020004" pitchFamily="50" charset="0"/>
              </a:rPr>
              <a:t>1.</a:t>
            </a:r>
            <a:r>
              <a:rPr dirty="0" sz="2400" lang="en-US">
                <a:solidFill>
                  <a:schemeClr val="bg1"/>
                </a:solidFill>
                <a:latin typeface="Days Sans Black" panose="02000505040000020004" pitchFamily="50" charset="0"/>
              </a:rPr>
              <a:t>0</a:t>
            </a:r>
            <a:r>
              <a:rPr dirty="0" sz="2400" lang="ru-RU">
                <a:solidFill>
                  <a:schemeClr val="bg1"/>
                </a:solidFill>
                <a:latin typeface="Days Sans Black" panose="02000505040000020004" pitchFamily="50" charset="0"/>
              </a:rPr>
              <a:t>2 </a:t>
            </a:r>
          </a:p>
          <a:p>
            <a:pPr algn="ctr"/>
            <a:r>
              <a:rPr dirty="0" sz="2400" lang="ru-RU">
                <a:solidFill>
                  <a:schemeClr val="bg1"/>
                </a:solidFill>
                <a:latin typeface="Days Sans Black" panose="02000505040000020004" pitchFamily="50" charset="0"/>
              </a:rPr>
              <a:t>млн </a:t>
            </a:r>
          </a:p>
        </p:txBody>
      </p:sp>
      <p:sp>
        <p:nvSpPr>
          <p:cNvPr id="1048847" name="Google Shape;256;p18"/>
          <p:cNvSpPr txBox="1"/>
          <p:nvPr/>
        </p:nvSpPr>
        <p:spPr>
          <a:xfrm>
            <a:off x="3230777" y="2492884"/>
            <a:ext cx="2682446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dirty="0" sz="2400" lang="en-US">
                <a:solidFill>
                  <a:schemeClr val="bg1"/>
                </a:solidFill>
                <a:latin typeface="Days Sans Black" panose="02000505040000020004" pitchFamily="50" charset="0"/>
              </a:rPr>
              <a:t>262</a:t>
            </a:r>
            <a:r>
              <a:rPr dirty="0" sz="2400" lang="ru-RU">
                <a:solidFill>
                  <a:schemeClr val="bg1"/>
                </a:solidFill>
                <a:latin typeface="Days Sans Black" panose="02000505040000020004" pitchFamily="50" charset="0"/>
              </a:rPr>
              <a:t> </a:t>
            </a:r>
          </a:p>
          <a:p>
            <a:pPr algn="ctr"/>
            <a:r>
              <a:rPr dirty="0" sz="2400" lang="ru-RU" err="1">
                <a:solidFill>
                  <a:schemeClr val="bg1"/>
                </a:solidFill>
                <a:latin typeface="Days Sans Black" panose="02000505040000020004" pitchFamily="50" charset="0"/>
              </a:rPr>
              <a:t>тыс</a:t>
            </a:r>
            <a:endParaRPr dirty="0" sz="2400" lang="ru-RU">
              <a:solidFill>
                <a:schemeClr val="bg1"/>
              </a:solidFill>
              <a:latin typeface="Days Sans Black" panose="02000505040000020004" pitchFamily="50" charset="0"/>
            </a:endParaRPr>
          </a:p>
        </p:txBody>
      </p:sp>
      <p:sp>
        <p:nvSpPr>
          <p:cNvPr id="1048848" name="Google Shape;256;p18"/>
          <p:cNvSpPr txBox="1"/>
          <p:nvPr/>
        </p:nvSpPr>
        <p:spPr>
          <a:xfrm>
            <a:off x="1156136" y="2490815"/>
            <a:ext cx="2682446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dirty="0" sz="2400" lang="en-US">
                <a:solidFill>
                  <a:schemeClr val="bg1"/>
                </a:solidFill>
                <a:latin typeface="Days Sans Black" panose="02000505040000020004" pitchFamily="50" charset="0"/>
              </a:rPr>
              <a:t>&gt;39</a:t>
            </a:r>
            <a:endParaRPr dirty="0" sz="2400" lang="ru-RU">
              <a:solidFill>
                <a:schemeClr val="bg1"/>
              </a:solidFill>
              <a:latin typeface="Days Sans Black" panose="02000505040000020004" pitchFamily="50" charset="0"/>
            </a:endParaRPr>
          </a:p>
          <a:p>
            <a:pPr algn="ctr"/>
            <a:r>
              <a:rPr dirty="0" sz="2400" lang="ru-RU" err="1">
                <a:solidFill>
                  <a:schemeClr val="bg1"/>
                </a:solidFill>
                <a:latin typeface="Days Sans Black" panose="02000505040000020004" pitchFamily="50" charset="0"/>
              </a:rPr>
              <a:t>тыс</a:t>
            </a:r>
            <a:endParaRPr dirty="0" sz="2400" lang="ru-RU">
              <a:solidFill>
                <a:schemeClr val="bg1"/>
              </a:solidFill>
              <a:latin typeface="Days Sans Black" panose="02000505040000020004" pitchFamily="5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50" name="Прямоугольник 3"/>
          <p:cNvSpPr/>
          <p:nvPr/>
        </p:nvSpPr>
        <p:spPr>
          <a:xfrm>
            <a:off x="0" y="463296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51" name="Прямоугольник: скругленные углы 4"/>
          <p:cNvSpPr/>
          <p:nvPr/>
        </p:nvSpPr>
        <p:spPr>
          <a:xfrm rot="1107070" flipH="1">
            <a:off x="-162975" y="4238772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52" name="Прямоугольник: скругленные углы 5"/>
          <p:cNvSpPr/>
          <p:nvPr/>
        </p:nvSpPr>
        <p:spPr>
          <a:xfrm rot="1123166" flipH="1">
            <a:off x="121545" y="4571833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53" name="Прямоугольник: скругленные углы 6"/>
          <p:cNvSpPr/>
          <p:nvPr/>
        </p:nvSpPr>
        <p:spPr>
          <a:xfrm rot="1137006" flipH="1">
            <a:off x="642368" y="4406559"/>
            <a:ext cx="625680" cy="307177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54" name="Прямоугольник: скругленные углы 7"/>
          <p:cNvSpPr/>
          <p:nvPr/>
        </p:nvSpPr>
        <p:spPr>
          <a:xfrm rot="1137199" flipH="1">
            <a:off x="6982232" y="4322719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55" name="Прямоугольник: скругленные углы 8"/>
          <p:cNvSpPr/>
          <p:nvPr/>
        </p:nvSpPr>
        <p:spPr>
          <a:xfrm rot="1107070" flipH="1">
            <a:off x="7725213" y="4572737"/>
            <a:ext cx="625680" cy="30717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62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56" name="Прямоугольник: скругленные углы 9"/>
          <p:cNvSpPr/>
          <p:nvPr/>
        </p:nvSpPr>
        <p:spPr>
          <a:xfrm rot="1123166" flipH="1">
            <a:off x="7120933" y="4671678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857" name="Прямоугольник: скругленные углы 10"/>
          <p:cNvSpPr/>
          <p:nvPr/>
        </p:nvSpPr>
        <p:spPr>
          <a:xfrm rot="1137199" flipH="1">
            <a:off x="2471732" y="4310052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58" name="Прямоугольник: скругленные углы 19"/>
          <p:cNvSpPr/>
          <p:nvPr/>
        </p:nvSpPr>
        <p:spPr>
          <a:xfrm rot="19987234" flipH="1">
            <a:off x="-118082" y="-1777465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59" name="Прямоугольник: скругленные углы 20"/>
          <p:cNvSpPr/>
          <p:nvPr/>
        </p:nvSpPr>
        <p:spPr>
          <a:xfrm rot="19987234" flipH="1">
            <a:off x="326254" y="-1789310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45" name="Прямая соединительная линия 21"/>
          <p:cNvCxnSpPr>
            <a:cxnSpLocks/>
          </p:cNvCxnSpPr>
          <p:nvPr/>
        </p:nvCxnSpPr>
        <p:spPr>
          <a:xfrm flipH="1" flipV="1">
            <a:off x="-624685" y="-1106517"/>
            <a:ext cx="1054391" cy="2037259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0" name="Прямоугольник: скругленные углы 22"/>
          <p:cNvSpPr/>
          <p:nvPr/>
        </p:nvSpPr>
        <p:spPr>
          <a:xfrm>
            <a:off x="193541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861" name="Прямоугольник: скругленные углы 23"/>
          <p:cNvSpPr/>
          <p:nvPr/>
        </p:nvSpPr>
        <p:spPr>
          <a:xfrm>
            <a:off x="2026072" y="192191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862" name="Google Shape;256;p18"/>
          <p:cNvSpPr txBox="1"/>
          <p:nvPr/>
        </p:nvSpPr>
        <p:spPr>
          <a:xfrm>
            <a:off x="2288815" y="135988"/>
            <a:ext cx="6476813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dirty="0"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Бизнес-модель</a:t>
            </a:r>
          </a:p>
        </p:txBody>
      </p:sp>
      <p:sp>
        <p:nvSpPr>
          <p:cNvPr id="1048863" name="Google Shape;520;p25"/>
          <p:cNvSpPr/>
          <p:nvPr/>
        </p:nvSpPr>
        <p:spPr>
          <a:xfrm>
            <a:off x="4231968" y="1438602"/>
            <a:ext cx="4724317" cy="537600"/>
          </a:xfrm>
          <a:prstGeom prst="roundRect">
            <a:avLst>
              <a:gd name="adj" fmla="val 14227"/>
            </a:avLst>
          </a:prstGeom>
          <a:solidFill>
            <a:srgbClr val="F6F9FC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indent="-228600" lvl="0" marL="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Посещение</a:t>
            </a:r>
            <a:r>
              <a:rPr b="1"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 образовательных </a:t>
            </a: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мероприятий</a:t>
            </a:r>
            <a:r>
              <a:rPr dirty="0" sz="1200" lang="en-US">
                <a:latin typeface="Akrobat" panose="00000600000000000000" pitchFamily="50" charset="-52"/>
                <a:ea typeface="Roboto"/>
                <a:cs typeface="Roboto"/>
                <a:sym typeface="Roboto"/>
              </a:rPr>
              <a:t>;</a:t>
            </a:r>
          </a:p>
          <a:p>
            <a:pPr indent="-228600" lvl="0" marL="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Проведение тестирования с </a:t>
            </a:r>
            <a:r>
              <a:rPr b="1"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фокус-группой</a:t>
            </a:r>
            <a:r>
              <a:rPr dirty="0" sz="1200" lang="en-US">
                <a:latin typeface="Akrobat" panose="00000600000000000000" pitchFamily="50" charset="-52"/>
                <a:ea typeface="Roboto"/>
                <a:cs typeface="Roboto"/>
                <a:sym typeface="Roboto"/>
              </a:rPr>
              <a:t>;</a:t>
            </a:r>
          </a:p>
          <a:p>
            <a:pPr indent="-228600" lvl="0" marL="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Ведение </a:t>
            </a:r>
            <a:r>
              <a:rPr b="1"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социальных сетей </a:t>
            </a: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(</a:t>
            </a:r>
            <a:r>
              <a:rPr dirty="0" sz="1200" lang="ru-RU" err="1">
                <a:latin typeface="Akrobat" panose="00000600000000000000" pitchFamily="50" charset="-52"/>
                <a:ea typeface="Roboto"/>
                <a:cs typeface="Roboto"/>
                <a:sym typeface="Roboto"/>
              </a:rPr>
              <a:t>яндекс.дзен</a:t>
            </a: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, </a:t>
            </a:r>
            <a:r>
              <a:rPr dirty="0" sz="1200" lang="ru-RU" err="1">
                <a:latin typeface="Akrobat" panose="00000600000000000000" pitchFamily="50" charset="-52"/>
                <a:ea typeface="Roboto"/>
                <a:cs typeface="Roboto"/>
                <a:sym typeface="Roboto"/>
              </a:rPr>
              <a:t>вк</a:t>
            </a: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)</a:t>
            </a:r>
            <a:endParaRPr dirty="0" sz="1200">
              <a:latin typeface="Akrobat" panose="00000600000000000000" pitchFamily="50" charset="-52"/>
              <a:ea typeface="Roboto"/>
              <a:cs typeface="Roboto"/>
              <a:sym typeface="Roboto"/>
            </a:endParaRPr>
          </a:p>
        </p:txBody>
      </p:sp>
      <p:sp>
        <p:nvSpPr>
          <p:cNvPr id="1048864" name="Google Shape;521;p25"/>
          <p:cNvSpPr/>
          <p:nvPr/>
        </p:nvSpPr>
        <p:spPr>
          <a:xfrm>
            <a:off x="4231916" y="1081300"/>
            <a:ext cx="4724317" cy="318600"/>
          </a:xfrm>
          <a:prstGeom prst="roundRect">
            <a:avLst>
              <a:gd name="adj" fmla="val 15817"/>
            </a:avLst>
          </a:prstGeom>
          <a:solidFill>
            <a:srgbClr val="619FD4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 sz="1600" lang="ru-RU">
                <a:solidFill>
                  <a:schemeClr val="lt1"/>
                </a:solidFill>
                <a:latin typeface="Akrobat Black" panose="00000A00000000000000" pitchFamily="50" charset="-52"/>
                <a:ea typeface="Fira Sans Extra Condensed SemiBold"/>
                <a:cs typeface="Fira Sans Extra Condensed SemiBold"/>
                <a:sym typeface="Fira Sans Extra Condensed SemiBold"/>
              </a:rPr>
              <a:t>Распространение </a:t>
            </a:r>
            <a:endParaRPr dirty="0" sz="1600">
              <a:solidFill>
                <a:schemeClr val="lt1"/>
              </a:solidFill>
              <a:latin typeface="Akrobat Black" panose="00000A00000000000000" pitchFamily="50" charset="-52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048865" name="Google Shape;522;p25"/>
          <p:cNvSpPr/>
          <p:nvPr/>
        </p:nvSpPr>
        <p:spPr>
          <a:xfrm>
            <a:off x="3498595" y="1081300"/>
            <a:ext cx="684900" cy="894900"/>
          </a:xfrm>
          <a:prstGeom prst="roundRect">
            <a:avLst>
              <a:gd name="adj" fmla="val 15817"/>
            </a:avLst>
          </a:prstGeom>
          <a:solidFill>
            <a:srgbClr val="619FD4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 sz="1600">
              <a:solidFill>
                <a:schemeClr val="accent3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grpSp>
        <p:nvGrpSpPr>
          <p:cNvPr id="68" name="Google Shape;523;p25"/>
          <p:cNvGrpSpPr/>
          <p:nvPr/>
        </p:nvGrpSpPr>
        <p:grpSpPr>
          <a:xfrm>
            <a:off x="3616522" y="1320402"/>
            <a:ext cx="448922" cy="420690"/>
            <a:chOff x="6219391" y="3816756"/>
            <a:chExt cx="356627" cy="334252"/>
          </a:xfrm>
        </p:grpSpPr>
        <p:sp>
          <p:nvSpPr>
            <p:cNvPr id="1048866" name="Google Shape;524;p25"/>
            <p:cNvSpPr/>
            <p:nvPr/>
          </p:nvSpPr>
          <p:spPr>
            <a:xfrm>
              <a:off x="6219391" y="3816756"/>
              <a:ext cx="306594" cy="334252"/>
            </a:xfrm>
            <a:custGeom>
              <a:avLst/>
              <a:ahLst/>
              <a:rect l="l" t="t" r="r" b="b"/>
              <a:pathLst>
                <a:path w="9633" h="10502" extrusionOk="0">
                  <a:moveTo>
                    <a:pt x="8394" y="4179"/>
                  </a:moveTo>
                  <a:cubicBezTo>
                    <a:pt x="8906" y="4251"/>
                    <a:pt x="9299" y="4703"/>
                    <a:pt x="9299" y="5239"/>
                  </a:cubicBezTo>
                  <a:cubicBezTo>
                    <a:pt x="9299" y="5775"/>
                    <a:pt x="8906" y="6215"/>
                    <a:pt x="8394" y="6299"/>
                  </a:cubicBezTo>
                  <a:lnTo>
                    <a:pt x="8394" y="4179"/>
                  </a:lnTo>
                  <a:close/>
                  <a:moveTo>
                    <a:pt x="1203" y="4013"/>
                  </a:moveTo>
                  <a:lnTo>
                    <a:pt x="1203" y="6489"/>
                  </a:lnTo>
                  <a:lnTo>
                    <a:pt x="846" y="6489"/>
                  </a:lnTo>
                  <a:cubicBezTo>
                    <a:pt x="548" y="6489"/>
                    <a:pt x="310" y="6251"/>
                    <a:pt x="310" y="5953"/>
                  </a:cubicBezTo>
                  <a:lnTo>
                    <a:pt x="310" y="4549"/>
                  </a:lnTo>
                  <a:cubicBezTo>
                    <a:pt x="310" y="4251"/>
                    <a:pt x="548" y="4013"/>
                    <a:pt x="846" y="4013"/>
                  </a:cubicBezTo>
                  <a:close/>
                  <a:moveTo>
                    <a:pt x="2596" y="4001"/>
                  </a:moveTo>
                  <a:lnTo>
                    <a:pt x="2596" y="6489"/>
                  </a:lnTo>
                  <a:lnTo>
                    <a:pt x="1525" y="6489"/>
                  </a:lnTo>
                  <a:lnTo>
                    <a:pt x="1525" y="4001"/>
                  </a:lnTo>
                  <a:close/>
                  <a:moveTo>
                    <a:pt x="2799" y="7692"/>
                  </a:moveTo>
                  <a:lnTo>
                    <a:pt x="2799" y="8418"/>
                  </a:lnTo>
                  <a:lnTo>
                    <a:pt x="2477" y="8418"/>
                  </a:lnTo>
                  <a:lnTo>
                    <a:pt x="2679" y="7692"/>
                  </a:lnTo>
                  <a:close/>
                  <a:moveTo>
                    <a:pt x="2560" y="6811"/>
                  </a:moveTo>
                  <a:lnTo>
                    <a:pt x="1941" y="9121"/>
                  </a:lnTo>
                  <a:lnTo>
                    <a:pt x="1525" y="9121"/>
                  </a:lnTo>
                  <a:lnTo>
                    <a:pt x="1525" y="6811"/>
                  </a:lnTo>
                  <a:close/>
                  <a:moveTo>
                    <a:pt x="8061" y="310"/>
                  </a:moveTo>
                  <a:lnTo>
                    <a:pt x="8061" y="10180"/>
                  </a:lnTo>
                  <a:lnTo>
                    <a:pt x="7335" y="10180"/>
                  </a:lnTo>
                  <a:lnTo>
                    <a:pt x="7335" y="3227"/>
                  </a:lnTo>
                  <a:cubicBezTo>
                    <a:pt x="7335" y="3132"/>
                    <a:pt x="7251" y="3060"/>
                    <a:pt x="7168" y="3060"/>
                  </a:cubicBezTo>
                  <a:cubicBezTo>
                    <a:pt x="7085" y="3060"/>
                    <a:pt x="7001" y="3132"/>
                    <a:pt x="7001" y="3227"/>
                  </a:cubicBezTo>
                  <a:lnTo>
                    <a:pt x="7001" y="9085"/>
                  </a:lnTo>
                  <a:cubicBezTo>
                    <a:pt x="6799" y="8811"/>
                    <a:pt x="6489" y="8406"/>
                    <a:pt x="6085" y="8013"/>
                  </a:cubicBezTo>
                  <a:cubicBezTo>
                    <a:pt x="5620" y="7573"/>
                    <a:pt x="5144" y="7216"/>
                    <a:pt x="4656" y="6966"/>
                  </a:cubicBezTo>
                  <a:cubicBezTo>
                    <a:pt x="4084" y="6668"/>
                    <a:pt x="3525" y="6501"/>
                    <a:pt x="2941" y="6489"/>
                  </a:cubicBezTo>
                  <a:lnTo>
                    <a:pt x="2941" y="4001"/>
                  </a:lnTo>
                  <a:cubicBezTo>
                    <a:pt x="3525" y="3965"/>
                    <a:pt x="4084" y="3810"/>
                    <a:pt x="4656" y="3525"/>
                  </a:cubicBezTo>
                  <a:cubicBezTo>
                    <a:pt x="5144" y="3275"/>
                    <a:pt x="5620" y="2917"/>
                    <a:pt x="6085" y="2465"/>
                  </a:cubicBezTo>
                  <a:cubicBezTo>
                    <a:pt x="6489" y="2084"/>
                    <a:pt x="6799" y="1679"/>
                    <a:pt x="7001" y="1393"/>
                  </a:cubicBezTo>
                  <a:lnTo>
                    <a:pt x="7001" y="2441"/>
                  </a:lnTo>
                  <a:cubicBezTo>
                    <a:pt x="7001" y="2524"/>
                    <a:pt x="7085" y="2596"/>
                    <a:pt x="7168" y="2596"/>
                  </a:cubicBezTo>
                  <a:cubicBezTo>
                    <a:pt x="7251" y="2596"/>
                    <a:pt x="7335" y="2524"/>
                    <a:pt x="7335" y="2441"/>
                  </a:cubicBezTo>
                  <a:lnTo>
                    <a:pt x="7335" y="310"/>
                  </a:lnTo>
                  <a:close/>
                  <a:moveTo>
                    <a:pt x="7168" y="0"/>
                  </a:moveTo>
                  <a:cubicBezTo>
                    <a:pt x="7085" y="0"/>
                    <a:pt x="7001" y="72"/>
                    <a:pt x="7001" y="167"/>
                  </a:cubicBezTo>
                  <a:lnTo>
                    <a:pt x="7001" y="822"/>
                  </a:lnTo>
                  <a:cubicBezTo>
                    <a:pt x="6906" y="977"/>
                    <a:pt x="6489" y="1620"/>
                    <a:pt x="5847" y="2251"/>
                  </a:cubicBezTo>
                  <a:cubicBezTo>
                    <a:pt x="5156" y="2905"/>
                    <a:pt x="4084" y="3691"/>
                    <a:pt x="2775" y="3691"/>
                  </a:cubicBezTo>
                  <a:lnTo>
                    <a:pt x="858" y="3691"/>
                  </a:lnTo>
                  <a:cubicBezTo>
                    <a:pt x="382" y="3691"/>
                    <a:pt x="1" y="4072"/>
                    <a:pt x="1" y="4549"/>
                  </a:cubicBezTo>
                  <a:lnTo>
                    <a:pt x="1" y="5953"/>
                  </a:lnTo>
                  <a:cubicBezTo>
                    <a:pt x="1" y="6430"/>
                    <a:pt x="382" y="6811"/>
                    <a:pt x="858" y="6811"/>
                  </a:cubicBezTo>
                  <a:lnTo>
                    <a:pt x="1215" y="6811"/>
                  </a:lnTo>
                  <a:lnTo>
                    <a:pt x="1215" y="9287"/>
                  </a:lnTo>
                  <a:cubicBezTo>
                    <a:pt x="1215" y="9371"/>
                    <a:pt x="1286" y="9454"/>
                    <a:pt x="1382" y="9454"/>
                  </a:cubicBezTo>
                  <a:lnTo>
                    <a:pt x="2084" y="9454"/>
                  </a:lnTo>
                  <a:cubicBezTo>
                    <a:pt x="2156" y="9454"/>
                    <a:pt x="2215" y="9406"/>
                    <a:pt x="2239" y="9335"/>
                  </a:cubicBezTo>
                  <a:lnTo>
                    <a:pt x="2394" y="8751"/>
                  </a:lnTo>
                  <a:lnTo>
                    <a:pt x="2953" y="8751"/>
                  </a:lnTo>
                  <a:cubicBezTo>
                    <a:pt x="3049" y="8751"/>
                    <a:pt x="3120" y="8680"/>
                    <a:pt x="3120" y="8585"/>
                  </a:cubicBezTo>
                  <a:lnTo>
                    <a:pt x="3120" y="7525"/>
                  </a:lnTo>
                  <a:cubicBezTo>
                    <a:pt x="3120" y="7442"/>
                    <a:pt x="3049" y="7370"/>
                    <a:pt x="2953" y="7370"/>
                  </a:cubicBezTo>
                  <a:lnTo>
                    <a:pt x="2763" y="7370"/>
                  </a:lnTo>
                  <a:lnTo>
                    <a:pt x="2918" y="6811"/>
                  </a:lnTo>
                  <a:cubicBezTo>
                    <a:pt x="4168" y="6858"/>
                    <a:pt x="5192" y="7620"/>
                    <a:pt x="5858" y="8263"/>
                  </a:cubicBezTo>
                  <a:cubicBezTo>
                    <a:pt x="6513" y="8882"/>
                    <a:pt x="6930" y="9525"/>
                    <a:pt x="7025" y="9692"/>
                  </a:cubicBezTo>
                  <a:lnTo>
                    <a:pt x="7025" y="10347"/>
                  </a:lnTo>
                  <a:cubicBezTo>
                    <a:pt x="7025" y="10430"/>
                    <a:pt x="7097" y="10502"/>
                    <a:pt x="7180" y="10502"/>
                  </a:cubicBezTo>
                  <a:lnTo>
                    <a:pt x="8240" y="10502"/>
                  </a:lnTo>
                  <a:cubicBezTo>
                    <a:pt x="8335" y="10502"/>
                    <a:pt x="8406" y="10430"/>
                    <a:pt x="8406" y="10347"/>
                  </a:cubicBezTo>
                  <a:lnTo>
                    <a:pt x="8406" y="6632"/>
                  </a:lnTo>
                  <a:cubicBezTo>
                    <a:pt x="9109" y="6549"/>
                    <a:pt x="9633" y="5965"/>
                    <a:pt x="9633" y="5251"/>
                  </a:cubicBezTo>
                  <a:cubicBezTo>
                    <a:pt x="9621" y="4537"/>
                    <a:pt x="9085" y="3941"/>
                    <a:pt x="8394" y="3870"/>
                  </a:cubicBezTo>
                  <a:lnTo>
                    <a:pt x="8394" y="167"/>
                  </a:lnTo>
                  <a:cubicBezTo>
                    <a:pt x="8394" y="72"/>
                    <a:pt x="8311" y="0"/>
                    <a:pt x="82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7" name="Google Shape;525;p25"/>
            <p:cNvSpPr/>
            <p:nvPr/>
          </p:nvSpPr>
          <p:spPr>
            <a:xfrm>
              <a:off x="6549060" y="3978567"/>
              <a:ext cx="26958" cy="10630"/>
            </a:xfrm>
            <a:custGeom>
              <a:avLst/>
              <a:ahLst/>
              <a:rect l="l" t="t" r="r" b="b"/>
              <a:pathLst>
                <a:path w="847" h="334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6" y="334"/>
                  </a:cubicBezTo>
                  <a:lnTo>
                    <a:pt x="680" y="334"/>
                  </a:lnTo>
                  <a:cubicBezTo>
                    <a:pt x="763" y="334"/>
                    <a:pt x="846" y="262"/>
                    <a:pt x="846" y="167"/>
                  </a:cubicBezTo>
                  <a:cubicBezTo>
                    <a:pt x="846" y="84"/>
                    <a:pt x="775" y="0"/>
                    <a:pt x="6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8" name="Google Shape;526;p25"/>
            <p:cNvSpPr/>
            <p:nvPr/>
          </p:nvSpPr>
          <p:spPr>
            <a:xfrm>
              <a:off x="6525572" y="3915357"/>
              <a:ext cx="24666" cy="22311"/>
            </a:xfrm>
            <a:custGeom>
              <a:avLst/>
              <a:ahLst/>
              <a:rect l="l" t="t" r="r" b="b"/>
              <a:pathLst>
                <a:path w="775" h="701" extrusionOk="0">
                  <a:moveTo>
                    <a:pt x="605" y="1"/>
                  </a:moveTo>
                  <a:cubicBezTo>
                    <a:pt x="563" y="1"/>
                    <a:pt x="519" y="16"/>
                    <a:pt x="477" y="46"/>
                  </a:cubicBezTo>
                  <a:lnTo>
                    <a:pt x="108" y="415"/>
                  </a:lnTo>
                  <a:cubicBezTo>
                    <a:pt x="1" y="522"/>
                    <a:pt x="84" y="700"/>
                    <a:pt x="227" y="700"/>
                  </a:cubicBezTo>
                  <a:cubicBezTo>
                    <a:pt x="275" y="700"/>
                    <a:pt x="322" y="677"/>
                    <a:pt x="346" y="653"/>
                  </a:cubicBezTo>
                  <a:lnTo>
                    <a:pt x="715" y="284"/>
                  </a:lnTo>
                  <a:cubicBezTo>
                    <a:pt x="775" y="224"/>
                    <a:pt x="775" y="117"/>
                    <a:pt x="715" y="46"/>
                  </a:cubicBezTo>
                  <a:cubicBezTo>
                    <a:pt x="685" y="16"/>
                    <a:pt x="647" y="1"/>
                    <a:pt x="6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9" name="Google Shape;527;p25"/>
            <p:cNvSpPr/>
            <p:nvPr/>
          </p:nvSpPr>
          <p:spPr>
            <a:xfrm>
              <a:off x="6527099" y="4030191"/>
              <a:ext cx="23139" cy="22661"/>
            </a:xfrm>
            <a:custGeom>
              <a:avLst/>
              <a:ahLst/>
              <a:rect l="l" t="t" r="r" b="b"/>
              <a:pathLst>
                <a:path w="727" h="712" extrusionOk="0">
                  <a:moveTo>
                    <a:pt x="183" y="1"/>
                  </a:moveTo>
                  <a:cubicBezTo>
                    <a:pt x="140" y="1"/>
                    <a:pt x="96" y="15"/>
                    <a:pt x="60" y="45"/>
                  </a:cubicBezTo>
                  <a:cubicBezTo>
                    <a:pt x="0" y="105"/>
                    <a:pt x="0" y="212"/>
                    <a:pt x="60" y="283"/>
                  </a:cubicBezTo>
                  <a:lnTo>
                    <a:pt x="429" y="664"/>
                  </a:lnTo>
                  <a:cubicBezTo>
                    <a:pt x="466" y="696"/>
                    <a:pt x="505" y="711"/>
                    <a:pt x="543" y="711"/>
                  </a:cubicBezTo>
                  <a:cubicBezTo>
                    <a:pt x="590" y="711"/>
                    <a:pt x="634" y="687"/>
                    <a:pt x="667" y="641"/>
                  </a:cubicBezTo>
                  <a:cubicBezTo>
                    <a:pt x="727" y="569"/>
                    <a:pt x="727" y="486"/>
                    <a:pt x="667" y="426"/>
                  </a:cubicBezTo>
                  <a:lnTo>
                    <a:pt x="298" y="45"/>
                  </a:lnTo>
                  <a:cubicBezTo>
                    <a:pt x="268" y="15"/>
                    <a:pt x="227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870" name="Google Shape;529;p25"/>
          <p:cNvSpPr/>
          <p:nvPr/>
        </p:nvSpPr>
        <p:spPr>
          <a:xfrm>
            <a:off x="4231981" y="2549666"/>
            <a:ext cx="3734674" cy="555366"/>
          </a:xfrm>
          <a:prstGeom prst="roundRect">
            <a:avLst>
              <a:gd name="adj" fmla="val 14227"/>
            </a:avLst>
          </a:prstGeom>
          <a:solidFill>
            <a:srgbClr val="F6F9FC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indent="-228600" lvl="0" marL="228600"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Расходы на реализацию проекта – </a:t>
            </a:r>
            <a:r>
              <a:rPr b="1"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13 793 руб.  </a:t>
            </a:r>
          </a:p>
          <a:p>
            <a:pPr indent="-228600" lvl="0" marL="228600"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dirty="0" sz="1200" lang="ru-RU">
                <a:solidFill>
                  <a:schemeClr val="tx1"/>
                </a:solidFill>
                <a:latin typeface="Akrobat" panose="00000600000000000000" pitchFamily="50" charset="-52"/>
                <a:ea typeface="Roboto"/>
                <a:cs typeface="Roboto"/>
                <a:sym typeface="Roboto"/>
              </a:rPr>
              <a:t>Срок окупаемости и прибыль – </a:t>
            </a:r>
            <a:r>
              <a:rPr b="1" dirty="0" sz="1200" lang="ru-RU">
                <a:solidFill>
                  <a:schemeClr val="tx1"/>
                </a:solidFill>
                <a:latin typeface="Akrobat" panose="00000600000000000000" pitchFamily="50" charset="-52"/>
                <a:ea typeface="Roboto"/>
                <a:cs typeface="Roboto"/>
                <a:sym typeface="Roboto"/>
              </a:rPr>
              <a:t>5 месяцев, 165 922</a:t>
            </a:r>
            <a:r>
              <a:rPr b="1" dirty="0" sz="1200" lang="en-US">
                <a:solidFill>
                  <a:schemeClr val="tx1"/>
                </a:solidFill>
                <a:latin typeface="Akrobat" panose="00000600000000000000" pitchFamily="50" charset="-52"/>
                <a:ea typeface="Roboto"/>
                <a:cs typeface="Roboto"/>
                <a:sym typeface="Roboto"/>
              </a:rPr>
              <a:t> </a:t>
            </a:r>
            <a:r>
              <a:rPr b="1" dirty="0" sz="1200" lang="ru-RU">
                <a:solidFill>
                  <a:schemeClr val="tx1"/>
                </a:solidFill>
                <a:latin typeface="Akrobat" panose="00000600000000000000" pitchFamily="50" charset="-52"/>
                <a:ea typeface="Roboto"/>
                <a:cs typeface="Roboto"/>
                <a:sym typeface="Roboto"/>
              </a:rPr>
              <a:t>руб.</a:t>
            </a:r>
          </a:p>
        </p:txBody>
      </p:sp>
      <p:sp>
        <p:nvSpPr>
          <p:cNvPr id="1048871" name="Google Shape;530;p25"/>
          <p:cNvSpPr/>
          <p:nvPr/>
        </p:nvSpPr>
        <p:spPr>
          <a:xfrm>
            <a:off x="4231978" y="2192367"/>
            <a:ext cx="3734674" cy="318600"/>
          </a:xfrm>
          <a:prstGeom prst="roundRect">
            <a:avLst>
              <a:gd name="adj" fmla="val 15817"/>
            </a:avLst>
          </a:prstGeom>
          <a:solidFill>
            <a:srgbClr val="527EBB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 sz="1600" lang="ru-RU">
                <a:solidFill>
                  <a:schemeClr val="lt1"/>
                </a:solidFill>
                <a:latin typeface="Akrobat Black" panose="00000A00000000000000" pitchFamily="50" charset="-52"/>
                <a:ea typeface="Fira Sans Extra Condensed SemiBold"/>
                <a:cs typeface="Fira Sans Extra Condensed SemiBold"/>
                <a:sym typeface="Fira Sans Extra Condensed SemiBold"/>
              </a:rPr>
              <a:t>Расходы и прибыль</a:t>
            </a:r>
            <a:endParaRPr dirty="0" sz="1600">
              <a:solidFill>
                <a:schemeClr val="lt1"/>
              </a:solidFill>
              <a:latin typeface="Akrobat Black" panose="00000A00000000000000" pitchFamily="50" charset="-52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048872" name="Google Shape;531;p25"/>
          <p:cNvSpPr/>
          <p:nvPr/>
        </p:nvSpPr>
        <p:spPr>
          <a:xfrm>
            <a:off x="3498595" y="2192366"/>
            <a:ext cx="684900" cy="894900"/>
          </a:xfrm>
          <a:prstGeom prst="roundRect">
            <a:avLst>
              <a:gd name="adj" fmla="val 15817"/>
            </a:avLst>
          </a:prstGeom>
          <a:solidFill>
            <a:srgbClr val="527EBB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3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048873" name="Google Shape;533;p25"/>
          <p:cNvSpPr/>
          <p:nvPr/>
        </p:nvSpPr>
        <p:spPr>
          <a:xfrm>
            <a:off x="4231956" y="3660732"/>
            <a:ext cx="4724317" cy="634205"/>
          </a:xfrm>
          <a:prstGeom prst="roundRect">
            <a:avLst>
              <a:gd name="adj" fmla="val 14227"/>
            </a:avLst>
          </a:prstGeom>
          <a:solidFill>
            <a:srgbClr val="F6F9FC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indent="-228600" lvl="0" marL="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Таргетированная </a:t>
            </a:r>
            <a:r>
              <a:rPr b="1"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реклама</a:t>
            </a: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 от компании </a:t>
            </a:r>
            <a:r>
              <a:rPr dirty="0" sz="1200" lang="en-US">
                <a:latin typeface="Akrobat" panose="00000600000000000000" pitchFamily="50" charset="-52"/>
                <a:ea typeface="Roboto"/>
                <a:cs typeface="Roboto"/>
                <a:sym typeface="Roboto"/>
              </a:rPr>
              <a:t>“</a:t>
            </a: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Яндекс</a:t>
            </a:r>
            <a:r>
              <a:rPr dirty="0" sz="1200" lang="en-US">
                <a:latin typeface="Akrobat" panose="00000600000000000000" pitchFamily="50" charset="-52"/>
                <a:ea typeface="Roboto"/>
                <a:cs typeface="Roboto"/>
                <a:sym typeface="Roboto"/>
              </a:rPr>
              <a:t>”;</a:t>
            </a:r>
          </a:p>
          <a:p>
            <a:pPr indent="-228600" lvl="0" marL="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b="1"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Подписка</a:t>
            </a:r>
            <a:r>
              <a:rPr dirty="0" sz="1200" lang="ru-RU">
                <a:latin typeface="Akrobat" panose="00000600000000000000" pitchFamily="50" charset="-52"/>
                <a:ea typeface="Roboto"/>
                <a:cs typeface="Roboto"/>
                <a:sym typeface="Roboto"/>
              </a:rPr>
              <a:t> для отсутствия рекламы (в дальнейшем для расширения функционала)</a:t>
            </a:r>
            <a:endParaRPr dirty="0" sz="1200">
              <a:latin typeface="Akrobat" panose="00000600000000000000" pitchFamily="50" charset="-52"/>
              <a:ea typeface="Roboto"/>
              <a:cs typeface="Roboto"/>
              <a:sym typeface="Roboto"/>
            </a:endParaRPr>
          </a:p>
        </p:txBody>
      </p:sp>
      <p:sp>
        <p:nvSpPr>
          <p:cNvPr id="1048874" name="Google Shape;534;p25"/>
          <p:cNvSpPr/>
          <p:nvPr/>
        </p:nvSpPr>
        <p:spPr>
          <a:xfrm>
            <a:off x="4231903" y="3303430"/>
            <a:ext cx="4724317" cy="318600"/>
          </a:xfrm>
          <a:prstGeom prst="roundRect">
            <a:avLst>
              <a:gd name="adj" fmla="val 15817"/>
            </a:avLst>
          </a:prstGeom>
          <a:solidFill>
            <a:srgbClr val="89B8DF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 sz="1600" lang="ru-RU">
                <a:solidFill>
                  <a:schemeClr val="lt1"/>
                </a:solidFill>
                <a:latin typeface="Akrobat Black" panose="00000A00000000000000" pitchFamily="50" charset="-52"/>
                <a:ea typeface="Fira Sans Extra Condensed SemiBold"/>
                <a:cs typeface="Fira Sans Extra Condensed SemiBold"/>
                <a:sym typeface="Fira Sans Extra Condensed SemiBold"/>
              </a:rPr>
              <a:t>Монетизация</a:t>
            </a:r>
            <a:endParaRPr dirty="0" sz="1600">
              <a:solidFill>
                <a:schemeClr val="lt1"/>
              </a:solidFill>
              <a:latin typeface="Akrobat Black" panose="00000A00000000000000" pitchFamily="50" charset="-52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048875" name="Google Shape;535;p25"/>
          <p:cNvSpPr/>
          <p:nvPr/>
        </p:nvSpPr>
        <p:spPr>
          <a:xfrm>
            <a:off x="3498595" y="3303437"/>
            <a:ext cx="684900" cy="1004168"/>
          </a:xfrm>
          <a:prstGeom prst="roundRect">
            <a:avLst>
              <a:gd name="adj" fmla="val 15817"/>
            </a:avLst>
          </a:prstGeom>
          <a:solidFill>
            <a:srgbClr val="89B8DF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3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grpSp>
        <p:nvGrpSpPr>
          <p:cNvPr id="69" name="Google Shape;553;p25"/>
          <p:cNvGrpSpPr/>
          <p:nvPr/>
        </p:nvGrpSpPr>
        <p:grpSpPr>
          <a:xfrm>
            <a:off x="3615483" y="2407507"/>
            <a:ext cx="466626" cy="464602"/>
            <a:chOff x="3097241" y="2433564"/>
            <a:chExt cx="344883" cy="343387"/>
          </a:xfrm>
        </p:grpSpPr>
        <p:sp>
          <p:nvSpPr>
            <p:cNvPr id="1048876" name="Google Shape;554;p25"/>
            <p:cNvSpPr/>
            <p:nvPr/>
          </p:nvSpPr>
          <p:spPr>
            <a:xfrm>
              <a:off x="3151825" y="2465806"/>
              <a:ext cx="235746" cy="311146"/>
            </a:xfrm>
            <a:custGeom>
              <a:avLst/>
              <a:ahLst/>
              <a:rect l="l" t="t" r="r" b="b"/>
              <a:pathLst>
                <a:path w="7407" h="9776" extrusionOk="0">
                  <a:moveTo>
                    <a:pt x="3703" y="322"/>
                  </a:moveTo>
                  <a:cubicBezTo>
                    <a:pt x="5573" y="322"/>
                    <a:pt x="7097" y="1846"/>
                    <a:pt x="7097" y="3715"/>
                  </a:cubicBezTo>
                  <a:cubicBezTo>
                    <a:pt x="7097" y="5239"/>
                    <a:pt x="6144" y="6728"/>
                    <a:pt x="5358" y="7704"/>
                  </a:cubicBezTo>
                  <a:cubicBezTo>
                    <a:pt x="4656" y="8573"/>
                    <a:pt x="3953" y="9192"/>
                    <a:pt x="3703" y="9418"/>
                  </a:cubicBezTo>
                  <a:cubicBezTo>
                    <a:pt x="3441" y="9192"/>
                    <a:pt x="2751" y="8573"/>
                    <a:pt x="2048" y="7704"/>
                  </a:cubicBezTo>
                  <a:cubicBezTo>
                    <a:pt x="1263" y="6728"/>
                    <a:pt x="310" y="5239"/>
                    <a:pt x="310" y="3715"/>
                  </a:cubicBezTo>
                  <a:cubicBezTo>
                    <a:pt x="310" y="1846"/>
                    <a:pt x="1822" y="322"/>
                    <a:pt x="3703" y="322"/>
                  </a:cubicBezTo>
                  <a:close/>
                  <a:moveTo>
                    <a:pt x="3703" y="1"/>
                  </a:moveTo>
                  <a:cubicBezTo>
                    <a:pt x="1667" y="1"/>
                    <a:pt x="0" y="1668"/>
                    <a:pt x="0" y="3704"/>
                  </a:cubicBezTo>
                  <a:cubicBezTo>
                    <a:pt x="0" y="4418"/>
                    <a:pt x="191" y="5192"/>
                    <a:pt x="560" y="5978"/>
                  </a:cubicBezTo>
                  <a:cubicBezTo>
                    <a:pt x="858" y="6609"/>
                    <a:pt x="1274" y="7263"/>
                    <a:pt x="1798" y="7894"/>
                  </a:cubicBezTo>
                  <a:cubicBezTo>
                    <a:pt x="2691" y="9002"/>
                    <a:pt x="3549" y="9716"/>
                    <a:pt x="3596" y="9740"/>
                  </a:cubicBezTo>
                  <a:cubicBezTo>
                    <a:pt x="3626" y="9764"/>
                    <a:pt x="3665" y="9776"/>
                    <a:pt x="3700" y="9776"/>
                  </a:cubicBezTo>
                  <a:cubicBezTo>
                    <a:pt x="3736" y="9776"/>
                    <a:pt x="3769" y="9764"/>
                    <a:pt x="3787" y="9740"/>
                  </a:cubicBezTo>
                  <a:cubicBezTo>
                    <a:pt x="3822" y="9716"/>
                    <a:pt x="4703" y="9002"/>
                    <a:pt x="5596" y="7894"/>
                  </a:cubicBezTo>
                  <a:cubicBezTo>
                    <a:pt x="6108" y="7252"/>
                    <a:pt x="6525" y="6609"/>
                    <a:pt x="6823" y="5978"/>
                  </a:cubicBezTo>
                  <a:cubicBezTo>
                    <a:pt x="7204" y="5192"/>
                    <a:pt x="7394" y="4418"/>
                    <a:pt x="7394" y="3704"/>
                  </a:cubicBezTo>
                  <a:cubicBezTo>
                    <a:pt x="7406" y="1668"/>
                    <a:pt x="5739" y="1"/>
                    <a:pt x="37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7" name="Google Shape;555;p25"/>
            <p:cNvSpPr/>
            <p:nvPr/>
          </p:nvSpPr>
          <p:spPr>
            <a:xfrm>
              <a:off x="3179483" y="2492732"/>
              <a:ext cx="181926" cy="181894"/>
            </a:xfrm>
            <a:custGeom>
              <a:avLst/>
              <a:ahLst/>
              <a:rect l="l" t="t" r="r" b="b"/>
              <a:pathLst>
                <a:path w="5716" h="5715" extrusionOk="0">
                  <a:moveTo>
                    <a:pt x="2858" y="0"/>
                  </a:moveTo>
                  <a:cubicBezTo>
                    <a:pt x="1286" y="0"/>
                    <a:pt x="1" y="1286"/>
                    <a:pt x="1" y="2858"/>
                  </a:cubicBezTo>
                  <a:cubicBezTo>
                    <a:pt x="1" y="4441"/>
                    <a:pt x="1286" y="5715"/>
                    <a:pt x="2858" y="5715"/>
                  </a:cubicBezTo>
                  <a:cubicBezTo>
                    <a:pt x="4442" y="5715"/>
                    <a:pt x="5716" y="4429"/>
                    <a:pt x="5716" y="2858"/>
                  </a:cubicBezTo>
                  <a:cubicBezTo>
                    <a:pt x="5692" y="2131"/>
                    <a:pt x="5418" y="1429"/>
                    <a:pt x="4918" y="893"/>
                  </a:cubicBezTo>
                  <a:cubicBezTo>
                    <a:pt x="4888" y="863"/>
                    <a:pt x="4846" y="848"/>
                    <a:pt x="4805" y="848"/>
                  </a:cubicBezTo>
                  <a:cubicBezTo>
                    <a:pt x="4763" y="848"/>
                    <a:pt x="4721" y="863"/>
                    <a:pt x="4692" y="893"/>
                  </a:cubicBezTo>
                  <a:cubicBezTo>
                    <a:pt x="4632" y="953"/>
                    <a:pt x="4632" y="1060"/>
                    <a:pt x="4692" y="1119"/>
                  </a:cubicBezTo>
                  <a:cubicBezTo>
                    <a:pt x="5144" y="1595"/>
                    <a:pt x="5394" y="2215"/>
                    <a:pt x="5394" y="2869"/>
                  </a:cubicBezTo>
                  <a:cubicBezTo>
                    <a:pt x="5394" y="4274"/>
                    <a:pt x="4251" y="5417"/>
                    <a:pt x="2846" y="5417"/>
                  </a:cubicBezTo>
                  <a:cubicBezTo>
                    <a:pt x="1453" y="5417"/>
                    <a:pt x="298" y="4274"/>
                    <a:pt x="298" y="2869"/>
                  </a:cubicBezTo>
                  <a:cubicBezTo>
                    <a:pt x="298" y="1476"/>
                    <a:pt x="1453" y="333"/>
                    <a:pt x="2846" y="333"/>
                  </a:cubicBezTo>
                  <a:cubicBezTo>
                    <a:pt x="3299" y="333"/>
                    <a:pt x="3739" y="452"/>
                    <a:pt x="4132" y="667"/>
                  </a:cubicBezTo>
                  <a:cubicBezTo>
                    <a:pt x="4157" y="683"/>
                    <a:pt x="4185" y="691"/>
                    <a:pt x="4214" y="691"/>
                  </a:cubicBezTo>
                  <a:cubicBezTo>
                    <a:pt x="4269" y="691"/>
                    <a:pt x="4323" y="662"/>
                    <a:pt x="4346" y="607"/>
                  </a:cubicBezTo>
                  <a:cubicBezTo>
                    <a:pt x="4394" y="536"/>
                    <a:pt x="4370" y="429"/>
                    <a:pt x="4287" y="393"/>
                  </a:cubicBezTo>
                  <a:cubicBezTo>
                    <a:pt x="3858" y="131"/>
                    <a:pt x="3370" y="0"/>
                    <a:pt x="28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8" name="Google Shape;556;p25"/>
            <p:cNvSpPr/>
            <p:nvPr/>
          </p:nvSpPr>
          <p:spPr>
            <a:xfrm>
              <a:off x="3242024" y="2524941"/>
              <a:ext cx="54202" cy="117857"/>
            </a:xfrm>
            <a:custGeom>
              <a:avLst/>
              <a:ahLst/>
              <a:rect l="l" t="t" r="r" b="b"/>
              <a:pathLst>
                <a:path w="1703" h="3703" extrusionOk="0">
                  <a:moveTo>
                    <a:pt x="857" y="0"/>
                  </a:moveTo>
                  <a:cubicBezTo>
                    <a:pt x="762" y="0"/>
                    <a:pt x="691" y="71"/>
                    <a:pt x="691" y="167"/>
                  </a:cubicBezTo>
                  <a:lnTo>
                    <a:pt x="691" y="524"/>
                  </a:lnTo>
                  <a:cubicBezTo>
                    <a:pt x="322" y="560"/>
                    <a:pt x="24" y="881"/>
                    <a:pt x="24" y="1262"/>
                  </a:cubicBezTo>
                  <a:cubicBezTo>
                    <a:pt x="24" y="1679"/>
                    <a:pt x="357" y="2012"/>
                    <a:pt x="762" y="2012"/>
                  </a:cubicBezTo>
                  <a:lnTo>
                    <a:pt x="929" y="2012"/>
                  </a:lnTo>
                  <a:cubicBezTo>
                    <a:pt x="1167" y="2012"/>
                    <a:pt x="1357" y="2203"/>
                    <a:pt x="1357" y="2441"/>
                  </a:cubicBezTo>
                  <a:cubicBezTo>
                    <a:pt x="1357" y="2679"/>
                    <a:pt x="1167" y="2869"/>
                    <a:pt x="929" y="2869"/>
                  </a:cubicBezTo>
                  <a:lnTo>
                    <a:pt x="679" y="2869"/>
                  </a:lnTo>
                  <a:cubicBezTo>
                    <a:pt x="476" y="2869"/>
                    <a:pt x="334" y="2703"/>
                    <a:pt x="334" y="2524"/>
                  </a:cubicBezTo>
                  <a:cubicBezTo>
                    <a:pt x="334" y="2441"/>
                    <a:pt x="262" y="2369"/>
                    <a:pt x="167" y="2369"/>
                  </a:cubicBezTo>
                  <a:cubicBezTo>
                    <a:pt x="83" y="2369"/>
                    <a:pt x="0" y="2441"/>
                    <a:pt x="0" y="2524"/>
                  </a:cubicBezTo>
                  <a:cubicBezTo>
                    <a:pt x="0" y="2905"/>
                    <a:pt x="298" y="3203"/>
                    <a:pt x="679" y="3203"/>
                  </a:cubicBezTo>
                  <a:lnTo>
                    <a:pt x="691" y="3203"/>
                  </a:lnTo>
                  <a:lnTo>
                    <a:pt x="691" y="3536"/>
                  </a:lnTo>
                  <a:cubicBezTo>
                    <a:pt x="691" y="3631"/>
                    <a:pt x="762" y="3703"/>
                    <a:pt x="857" y="3703"/>
                  </a:cubicBezTo>
                  <a:cubicBezTo>
                    <a:pt x="941" y="3703"/>
                    <a:pt x="1012" y="3631"/>
                    <a:pt x="1012" y="3536"/>
                  </a:cubicBezTo>
                  <a:lnTo>
                    <a:pt x="1012" y="3179"/>
                  </a:lnTo>
                  <a:cubicBezTo>
                    <a:pt x="1393" y="3143"/>
                    <a:pt x="1691" y="2822"/>
                    <a:pt x="1691" y="2441"/>
                  </a:cubicBezTo>
                  <a:cubicBezTo>
                    <a:pt x="1691" y="2024"/>
                    <a:pt x="1346" y="1691"/>
                    <a:pt x="941" y="1691"/>
                  </a:cubicBezTo>
                  <a:lnTo>
                    <a:pt x="774" y="1691"/>
                  </a:lnTo>
                  <a:cubicBezTo>
                    <a:pt x="536" y="1691"/>
                    <a:pt x="345" y="1500"/>
                    <a:pt x="345" y="1262"/>
                  </a:cubicBezTo>
                  <a:cubicBezTo>
                    <a:pt x="345" y="1024"/>
                    <a:pt x="536" y="833"/>
                    <a:pt x="774" y="833"/>
                  </a:cubicBezTo>
                  <a:lnTo>
                    <a:pt x="1036" y="833"/>
                  </a:lnTo>
                  <a:cubicBezTo>
                    <a:pt x="1226" y="833"/>
                    <a:pt x="1369" y="1000"/>
                    <a:pt x="1369" y="1179"/>
                  </a:cubicBezTo>
                  <a:lnTo>
                    <a:pt x="1369" y="1345"/>
                  </a:lnTo>
                  <a:cubicBezTo>
                    <a:pt x="1393" y="1429"/>
                    <a:pt x="1453" y="1500"/>
                    <a:pt x="1536" y="1500"/>
                  </a:cubicBezTo>
                  <a:cubicBezTo>
                    <a:pt x="1631" y="1500"/>
                    <a:pt x="1703" y="1429"/>
                    <a:pt x="1703" y="1345"/>
                  </a:cubicBezTo>
                  <a:lnTo>
                    <a:pt x="1703" y="1179"/>
                  </a:lnTo>
                  <a:cubicBezTo>
                    <a:pt x="1703" y="810"/>
                    <a:pt x="1405" y="512"/>
                    <a:pt x="1036" y="512"/>
                  </a:cubicBezTo>
                  <a:lnTo>
                    <a:pt x="1012" y="512"/>
                  </a:lnTo>
                  <a:lnTo>
                    <a:pt x="1012" y="167"/>
                  </a:lnTo>
                  <a:cubicBezTo>
                    <a:pt x="1012" y="71"/>
                    <a:pt x="941" y="0"/>
                    <a:pt x="8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9" name="Google Shape;557;p25"/>
            <p:cNvSpPr/>
            <p:nvPr/>
          </p:nvSpPr>
          <p:spPr>
            <a:xfrm>
              <a:off x="3390945" y="2433724"/>
              <a:ext cx="51179" cy="85934"/>
            </a:xfrm>
            <a:custGeom>
              <a:avLst/>
              <a:ahLst/>
              <a:rect l="l" t="t" r="r" b="b"/>
              <a:pathLst>
                <a:path w="1608" h="2700" extrusionOk="0">
                  <a:moveTo>
                    <a:pt x="182" y="1"/>
                  </a:moveTo>
                  <a:cubicBezTo>
                    <a:pt x="134" y="1"/>
                    <a:pt x="86" y="22"/>
                    <a:pt x="48" y="68"/>
                  </a:cubicBezTo>
                  <a:cubicBezTo>
                    <a:pt x="0" y="140"/>
                    <a:pt x="12" y="235"/>
                    <a:pt x="84" y="294"/>
                  </a:cubicBezTo>
                  <a:cubicBezTo>
                    <a:pt x="834" y="794"/>
                    <a:pt x="1274" y="1628"/>
                    <a:pt x="1274" y="2545"/>
                  </a:cubicBezTo>
                  <a:cubicBezTo>
                    <a:pt x="1274" y="2628"/>
                    <a:pt x="1358" y="2699"/>
                    <a:pt x="1441" y="2699"/>
                  </a:cubicBezTo>
                  <a:cubicBezTo>
                    <a:pt x="1536" y="2699"/>
                    <a:pt x="1608" y="2628"/>
                    <a:pt x="1608" y="2545"/>
                  </a:cubicBezTo>
                  <a:cubicBezTo>
                    <a:pt x="1596" y="1533"/>
                    <a:pt x="1096" y="592"/>
                    <a:pt x="262" y="20"/>
                  </a:cubicBezTo>
                  <a:cubicBezTo>
                    <a:pt x="237" y="8"/>
                    <a:pt x="209" y="1"/>
                    <a:pt x="1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0" name="Google Shape;558;p25"/>
            <p:cNvSpPr/>
            <p:nvPr/>
          </p:nvSpPr>
          <p:spPr>
            <a:xfrm>
              <a:off x="3360613" y="2478187"/>
              <a:ext cx="27340" cy="41471"/>
            </a:xfrm>
            <a:custGeom>
              <a:avLst/>
              <a:ahLst/>
              <a:rect l="l" t="t" r="r" b="b"/>
              <a:pathLst>
                <a:path w="859" h="1303" extrusionOk="0">
                  <a:moveTo>
                    <a:pt x="177" y="1"/>
                  </a:moveTo>
                  <a:cubicBezTo>
                    <a:pt x="131" y="1"/>
                    <a:pt x="85" y="25"/>
                    <a:pt x="48" y="76"/>
                  </a:cubicBezTo>
                  <a:cubicBezTo>
                    <a:pt x="1" y="147"/>
                    <a:pt x="13" y="231"/>
                    <a:pt x="84" y="290"/>
                  </a:cubicBezTo>
                  <a:cubicBezTo>
                    <a:pt x="370" y="493"/>
                    <a:pt x="537" y="802"/>
                    <a:pt x="537" y="1148"/>
                  </a:cubicBezTo>
                  <a:cubicBezTo>
                    <a:pt x="537" y="1231"/>
                    <a:pt x="608" y="1302"/>
                    <a:pt x="703" y="1302"/>
                  </a:cubicBezTo>
                  <a:cubicBezTo>
                    <a:pt x="787" y="1302"/>
                    <a:pt x="858" y="1231"/>
                    <a:pt x="858" y="1148"/>
                  </a:cubicBezTo>
                  <a:cubicBezTo>
                    <a:pt x="858" y="683"/>
                    <a:pt x="644" y="278"/>
                    <a:pt x="263" y="28"/>
                  </a:cubicBezTo>
                  <a:cubicBezTo>
                    <a:pt x="235" y="10"/>
                    <a:pt x="206" y="1"/>
                    <a:pt x="1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1" name="Google Shape;559;p25"/>
            <p:cNvSpPr/>
            <p:nvPr/>
          </p:nvSpPr>
          <p:spPr>
            <a:xfrm>
              <a:off x="3375795" y="2455939"/>
              <a:ext cx="39434" cy="63719"/>
            </a:xfrm>
            <a:custGeom>
              <a:avLst/>
              <a:ahLst/>
              <a:rect l="l" t="t" r="r" b="b"/>
              <a:pathLst>
                <a:path w="1239" h="2002" extrusionOk="0">
                  <a:moveTo>
                    <a:pt x="183" y="0"/>
                  </a:moveTo>
                  <a:cubicBezTo>
                    <a:pt x="134" y="0"/>
                    <a:pt x="86" y="26"/>
                    <a:pt x="48" y="73"/>
                  </a:cubicBezTo>
                  <a:cubicBezTo>
                    <a:pt x="0" y="144"/>
                    <a:pt x="12" y="239"/>
                    <a:pt x="83" y="299"/>
                  </a:cubicBezTo>
                  <a:cubicBezTo>
                    <a:pt x="595" y="632"/>
                    <a:pt x="905" y="1216"/>
                    <a:pt x="905" y="1847"/>
                  </a:cubicBezTo>
                  <a:cubicBezTo>
                    <a:pt x="905" y="1930"/>
                    <a:pt x="976" y="2001"/>
                    <a:pt x="1072" y="2001"/>
                  </a:cubicBezTo>
                  <a:cubicBezTo>
                    <a:pt x="1155" y="2001"/>
                    <a:pt x="1238" y="1930"/>
                    <a:pt x="1238" y="1847"/>
                  </a:cubicBezTo>
                  <a:cubicBezTo>
                    <a:pt x="1238" y="1108"/>
                    <a:pt x="881" y="430"/>
                    <a:pt x="262" y="25"/>
                  </a:cubicBezTo>
                  <a:cubicBezTo>
                    <a:pt x="237" y="8"/>
                    <a:pt x="210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2" name="Google Shape;560;p25"/>
            <p:cNvSpPr/>
            <p:nvPr/>
          </p:nvSpPr>
          <p:spPr>
            <a:xfrm>
              <a:off x="3097241" y="2433564"/>
              <a:ext cx="50829" cy="85711"/>
            </a:xfrm>
            <a:custGeom>
              <a:avLst/>
              <a:ahLst/>
              <a:rect l="l" t="t" r="r" b="b"/>
              <a:pathLst>
                <a:path w="1597" h="2693" extrusionOk="0">
                  <a:moveTo>
                    <a:pt x="1408" y="1"/>
                  </a:moveTo>
                  <a:cubicBezTo>
                    <a:pt x="1378" y="1"/>
                    <a:pt x="1348" y="9"/>
                    <a:pt x="1323" y="25"/>
                  </a:cubicBezTo>
                  <a:cubicBezTo>
                    <a:pt x="489" y="597"/>
                    <a:pt x="1" y="1538"/>
                    <a:pt x="1" y="2526"/>
                  </a:cubicBezTo>
                  <a:cubicBezTo>
                    <a:pt x="1" y="2621"/>
                    <a:pt x="72" y="2692"/>
                    <a:pt x="168" y="2692"/>
                  </a:cubicBezTo>
                  <a:cubicBezTo>
                    <a:pt x="251" y="2692"/>
                    <a:pt x="322" y="2621"/>
                    <a:pt x="322" y="2526"/>
                  </a:cubicBezTo>
                  <a:cubicBezTo>
                    <a:pt x="322" y="1633"/>
                    <a:pt x="775" y="787"/>
                    <a:pt x="1513" y="275"/>
                  </a:cubicBezTo>
                  <a:cubicBezTo>
                    <a:pt x="1573" y="240"/>
                    <a:pt x="1596" y="133"/>
                    <a:pt x="1549" y="73"/>
                  </a:cubicBezTo>
                  <a:cubicBezTo>
                    <a:pt x="1518" y="27"/>
                    <a:pt x="1462" y="1"/>
                    <a:pt x="14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3" name="Google Shape;561;p25"/>
            <p:cNvSpPr/>
            <p:nvPr/>
          </p:nvSpPr>
          <p:spPr>
            <a:xfrm>
              <a:off x="3151061" y="2477773"/>
              <a:ext cx="27690" cy="41503"/>
            </a:xfrm>
            <a:custGeom>
              <a:avLst/>
              <a:ahLst/>
              <a:rect l="l" t="t" r="r" b="b"/>
              <a:pathLst>
                <a:path w="870" h="1304" extrusionOk="0">
                  <a:moveTo>
                    <a:pt x="681" y="1"/>
                  </a:moveTo>
                  <a:cubicBezTo>
                    <a:pt x="647" y="1"/>
                    <a:pt x="613" y="10"/>
                    <a:pt x="584" y="29"/>
                  </a:cubicBezTo>
                  <a:cubicBezTo>
                    <a:pt x="215" y="280"/>
                    <a:pt x="1" y="696"/>
                    <a:pt x="1" y="1137"/>
                  </a:cubicBezTo>
                  <a:cubicBezTo>
                    <a:pt x="1" y="1232"/>
                    <a:pt x="84" y="1303"/>
                    <a:pt x="167" y="1303"/>
                  </a:cubicBezTo>
                  <a:cubicBezTo>
                    <a:pt x="263" y="1303"/>
                    <a:pt x="334" y="1232"/>
                    <a:pt x="334" y="1137"/>
                  </a:cubicBezTo>
                  <a:cubicBezTo>
                    <a:pt x="334" y="803"/>
                    <a:pt x="501" y="482"/>
                    <a:pt x="775" y="291"/>
                  </a:cubicBezTo>
                  <a:cubicBezTo>
                    <a:pt x="834" y="244"/>
                    <a:pt x="870" y="149"/>
                    <a:pt x="810" y="65"/>
                  </a:cubicBezTo>
                  <a:cubicBezTo>
                    <a:pt x="782" y="22"/>
                    <a:pt x="732" y="1"/>
                    <a:pt x="6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4" name="Google Shape;562;p25"/>
            <p:cNvSpPr/>
            <p:nvPr/>
          </p:nvSpPr>
          <p:spPr>
            <a:xfrm>
              <a:off x="3124167" y="2455939"/>
              <a:ext cx="39434" cy="63337"/>
            </a:xfrm>
            <a:custGeom>
              <a:avLst/>
              <a:ahLst/>
              <a:rect l="l" t="t" r="r" b="b"/>
              <a:pathLst>
                <a:path w="1239" h="1990" extrusionOk="0">
                  <a:moveTo>
                    <a:pt x="1038" y="0"/>
                  </a:moveTo>
                  <a:cubicBezTo>
                    <a:pt x="1008" y="0"/>
                    <a:pt x="978" y="8"/>
                    <a:pt x="953" y="25"/>
                  </a:cubicBezTo>
                  <a:cubicBezTo>
                    <a:pt x="357" y="430"/>
                    <a:pt x="0" y="1108"/>
                    <a:pt x="0" y="1823"/>
                  </a:cubicBezTo>
                  <a:cubicBezTo>
                    <a:pt x="0" y="1918"/>
                    <a:pt x="72" y="1989"/>
                    <a:pt x="167" y="1989"/>
                  </a:cubicBezTo>
                  <a:cubicBezTo>
                    <a:pt x="250" y="1989"/>
                    <a:pt x="334" y="1918"/>
                    <a:pt x="334" y="1823"/>
                  </a:cubicBezTo>
                  <a:cubicBezTo>
                    <a:pt x="334" y="1204"/>
                    <a:pt x="643" y="632"/>
                    <a:pt x="1143" y="275"/>
                  </a:cubicBezTo>
                  <a:cubicBezTo>
                    <a:pt x="1203" y="239"/>
                    <a:pt x="1239" y="132"/>
                    <a:pt x="1179" y="73"/>
                  </a:cubicBezTo>
                  <a:cubicBezTo>
                    <a:pt x="1148" y="26"/>
                    <a:pt x="1093" y="0"/>
                    <a:pt x="10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0" name="Группа 1"/>
          <p:cNvGrpSpPr/>
          <p:nvPr/>
        </p:nvGrpSpPr>
        <p:grpSpPr>
          <a:xfrm>
            <a:off x="429706" y="1323536"/>
            <a:ext cx="2712364" cy="2588295"/>
            <a:chOff x="429706" y="1323536"/>
            <a:chExt cx="2712364" cy="2588295"/>
          </a:xfrm>
        </p:grpSpPr>
        <p:grpSp>
          <p:nvGrpSpPr>
            <p:cNvPr id="71" name="Google Shape;512;p25"/>
            <p:cNvGrpSpPr/>
            <p:nvPr/>
          </p:nvGrpSpPr>
          <p:grpSpPr>
            <a:xfrm>
              <a:off x="429706" y="1323536"/>
              <a:ext cx="2712364" cy="2588295"/>
              <a:chOff x="1160921" y="1542379"/>
              <a:chExt cx="2712364" cy="2588295"/>
            </a:xfrm>
          </p:grpSpPr>
          <p:sp>
            <p:nvSpPr>
              <p:cNvPr id="1048885" name="Google Shape;515;p25"/>
              <p:cNvSpPr/>
              <p:nvPr/>
            </p:nvSpPr>
            <p:spPr>
              <a:xfrm rot="10800000">
                <a:off x="1712964" y="1542379"/>
                <a:ext cx="1618500" cy="1618800"/>
              </a:xfrm>
              <a:prstGeom prst="ellipse"/>
              <a:solidFill>
                <a:srgbClr val="418CCB">
                  <a:alpha val="83000"/>
                </a:srgbClr>
              </a:solidFill>
              <a:ln>
                <a:noFill/>
              </a:ln>
            </p:spPr>
            <p:txBody>
              <a:bodyPr anchor="t" anchorCtr="0" bIns="91425" lIns="137150" rIns="91425" spcFirstLastPara="1" tIns="27425" wrap="square">
                <a:noAutofit/>
              </a:bodyPr>
              <a:p>
                <a:pPr algn="ctr" indent="0" lvl="0" marL="0" marR="0" rtl="0">
                  <a:lnSpc>
                    <a:spcPct val="26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 sz="9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8886" name="Google Shape;513;p25"/>
              <p:cNvSpPr/>
              <p:nvPr/>
            </p:nvSpPr>
            <p:spPr>
              <a:xfrm rot="10800000">
                <a:off x="2254785" y="2511873"/>
                <a:ext cx="1618500" cy="1618800"/>
              </a:xfrm>
              <a:prstGeom prst="ellipse"/>
              <a:solidFill>
                <a:srgbClr val="2F64AD">
                  <a:alpha val="83000"/>
                </a:srgbClr>
              </a:solidFill>
              <a:ln>
                <a:noFill/>
              </a:ln>
            </p:spPr>
            <p:txBody>
              <a:bodyPr anchor="t" anchorCtr="0" bIns="91425" lIns="137150" rIns="91425" spcFirstLastPara="1" tIns="27425" wrap="square">
                <a:noAutofit/>
              </a:bodyPr>
              <a:p>
                <a:pPr algn="ctr" indent="0" lvl="0" marL="0" marR="0" rtl="0">
                  <a:lnSpc>
                    <a:spcPct val="26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 sz="9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8887" name="Google Shape;514;p25"/>
              <p:cNvSpPr/>
              <p:nvPr/>
            </p:nvSpPr>
            <p:spPr>
              <a:xfrm rot="10800000">
                <a:off x="1160921" y="2511873"/>
                <a:ext cx="1618500" cy="1618800"/>
              </a:xfrm>
              <a:prstGeom prst="ellipse"/>
              <a:solidFill>
                <a:srgbClr val="71AAD9">
                  <a:alpha val="83000"/>
                </a:srgbClr>
              </a:solidFill>
              <a:ln>
                <a:noFill/>
              </a:ln>
            </p:spPr>
            <p:txBody>
              <a:bodyPr anchor="t" anchorCtr="0" bIns="91425" lIns="137150" rIns="91425" spcFirstLastPara="1" tIns="27425" wrap="square">
                <a:noAutofit/>
              </a:bodyPr>
              <a:p>
                <a:pPr algn="ctr" indent="0" lvl="0" marL="0" marR="0" rtl="0">
                  <a:lnSpc>
                    <a:spcPct val="26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 sz="9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8888" name="Google Shape;516;p25"/>
              <p:cNvSpPr/>
              <p:nvPr/>
            </p:nvSpPr>
            <p:spPr>
              <a:xfrm>
                <a:off x="2280304" y="2732590"/>
                <a:ext cx="465861" cy="428620"/>
              </a:xfrm>
              <a:custGeom>
                <a:avLst/>
                <a:ahLst/>
                <a:rect l="l" t="t" r="r" b="b"/>
                <a:pathLst>
                  <a:path w="10490" h="11981" extrusionOk="0">
                    <a:moveTo>
                      <a:pt x="5251" y="1"/>
                    </a:moveTo>
                    <a:cubicBezTo>
                      <a:pt x="2334" y="3120"/>
                      <a:pt x="500" y="7097"/>
                      <a:pt x="0" y="11335"/>
                    </a:cubicBezTo>
                    <a:cubicBezTo>
                      <a:pt x="1660" y="11766"/>
                      <a:pt x="3361" y="11981"/>
                      <a:pt x="5062" y="11981"/>
                    </a:cubicBezTo>
                    <a:cubicBezTo>
                      <a:pt x="6888" y="11981"/>
                      <a:pt x="8714" y="11733"/>
                      <a:pt x="10490" y="11240"/>
                    </a:cubicBezTo>
                    <a:cubicBezTo>
                      <a:pt x="9966" y="7037"/>
                      <a:pt x="8132" y="3096"/>
                      <a:pt x="5251" y="1"/>
                    </a:cubicBezTo>
                    <a:close/>
                  </a:path>
                </a:pathLst>
              </a:custGeom>
              <a:solidFill>
                <a:srgbClr val="F6F9FC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Montaga"/>
                  <a:ea typeface="Montaga"/>
                  <a:cs typeface="Montaga"/>
                  <a:sym typeface="Montaga"/>
                </a:endParaRPr>
              </a:p>
            </p:txBody>
          </p:sp>
        </p:grpSp>
        <p:grpSp>
          <p:nvGrpSpPr>
            <p:cNvPr id="72" name="Google Shape;543;p25"/>
            <p:cNvGrpSpPr/>
            <p:nvPr/>
          </p:nvGrpSpPr>
          <p:grpSpPr>
            <a:xfrm>
              <a:off x="2081972" y="2824784"/>
              <a:ext cx="678846" cy="679075"/>
              <a:chOff x="3097241" y="2433564"/>
              <a:chExt cx="344883" cy="343387"/>
            </a:xfrm>
          </p:grpSpPr>
          <p:sp>
            <p:nvSpPr>
              <p:cNvPr id="1048889" name="Google Shape;544;p25"/>
              <p:cNvSpPr/>
              <p:nvPr/>
            </p:nvSpPr>
            <p:spPr>
              <a:xfrm>
                <a:off x="3151825" y="2465806"/>
                <a:ext cx="235746" cy="311146"/>
              </a:xfrm>
              <a:custGeom>
                <a:avLst/>
                <a:ahLst/>
                <a:rect l="l" t="t" r="r" b="b"/>
                <a:pathLst>
                  <a:path w="7407" h="9776" extrusionOk="0">
                    <a:moveTo>
                      <a:pt x="3703" y="322"/>
                    </a:moveTo>
                    <a:cubicBezTo>
                      <a:pt x="5573" y="322"/>
                      <a:pt x="7097" y="1846"/>
                      <a:pt x="7097" y="3715"/>
                    </a:cubicBezTo>
                    <a:cubicBezTo>
                      <a:pt x="7097" y="5239"/>
                      <a:pt x="6144" y="6728"/>
                      <a:pt x="5358" y="7704"/>
                    </a:cubicBezTo>
                    <a:cubicBezTo>
                      <a:pt x="4656" y="8573"/>
                      <a:pt x="3953" y="9192"/>
                      <a:pt x="3703" y="9418"/>
                    </a:cubicBezTo>
                    <a:cubicBezTo>
                      <a:pt x="3441" y="9192"/>
                      <a:pt x="2751" y="8573"/>
                      <a:pt x="2048" y="7704"/>
                    </a:cubicBezTo>
                    <a:cubicBezTo>
                      <a:pt x="1263" y="6728"/>
                      <a:pt x="310" y="5239"/>
                      <a:pt x="310" y="3715"/>
                    </a:cubicBezTo>
                    <a:cubicBezTo>
                      <a:pt x="310" y="1846"/>
                      <a:pt x="1822" y="322"/>
                      <a:pt x="3703" y="322"/>
                    </a:cubicBezTo>
                    <a:close/>
                    <a:moveTo>
                      <a:pt x="3703" y="1"/>
                    </a:moveTo>
                    <a:cubicBezTo>
                      <a:pt x="1667" y="1"/>
                      <a:pt x="0" y="1668"/>
                      <a:pt x="0" y="3704"/>
                    </a:cubicBezTo>
                    <a:cubicBezTo>
                      <a:pt x="0" y="4418"/>
                      <a:pt x="191" y="5192"/>
                      <a:pt x="560" y="5978"/>
                    </a:cubicBezTo>
                    <a:cubicBezTo>
                      <a:pt x="858" y="6609"/>
                      <a:pt x="1274" y="7263"/>
                      <a:pt x="1798" y="7894"/>
                    </a:cubicBezTo>
                    <a:cubicBezTo>
                      <a:pt x="2691" y="9002"/>
                      <a:pt x="3549" y="9716"/>
                      <a:pt x="3596" y="9740"/>
                    </a:cubicBezTo>
                    <a:cubicBezTo>
                      <a:pt x="3626" y="9764"/>
                      <a:pt x="3665" y="9776"/>
                      <a:pt x="3700" y="9776"/>
                    </a:cubicBezTo>
                    <a:cubicBezTo>
                      <a:pt x="3736" y="9776"/>
                      <a:pt x="3769" y="9764"/>
                      <a:pt x="3787" y="9740"/>
                    </a:cubicBezTo>
                    <a:cubicBezTo>
                      <a:pt x="3822" y="9716"/>
                      <a:pt x="4703" y="9002"/>
                      <a:pt x="5596" y="7894"/>
                    </a:cubicBezTo>
                    <a:cubicBezTo>
                      <a:pt x="6108" y="7252"/>
                      <a:pt x="6525" y="6609"/>
                      <a:pt x="6823" y="5978"/>
                    </a:cubicBezTo>
                    <a:cubicBezTo>
                      <a:pt x="7204" y="5192"/>
                      <a:pt x="7394" y="4418"/>
                      <a:pt x="7394" y="3704"/>
                    </a:cubicBezTo>
                    <a:cubicBezTo>
                      <a:pt x="7406" y="1668"/>
                      <a:pt x="5739" y="1"/>
                      <a:pt x="37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90" name="Google Shape;545;p25"/>
              <p:cNvSpPr/>
              <p:nvPr/>
            </p:nvSpPr>
            <p:spPr>
              <a:xfrm>
                <a:off x="3179483" y="2492732"/>
                <a:ext cx="181926" cy="181894"/>
              </a:xfrm>
              <a:custGeom>
                <a:avLst/>
                <a:ahLst/>
                <a:rect l="l" t="t" r="r" b="b"/>
                <a:pathLst>
                  <a:path w="5716" h="5715" extrusionOk="0">
                    <a:moveTo>
                      <a:pt x="2858" y="0"/>
                    </a:moveTo>
                    <a:cubicBezTo>
                      <a:pt x="1286" y="0"/>
                      <a:pt x="1" y="1286"/>
                      <a:pt x="1" y="2858"/>
                    </a:cubicBezTo>
                    <a:cubicBezTo>
                      <a:pt x="1" y="4441"/>
                      <a:pt x="1286" y="5715"/>
                      <a:pt x="2858" y="5715"/>
                    </a:cubicBezTo>
                    <a:cubicBezTo>
                      <a:pt x="4442" y="5715"/>
                      <a:pt x="5716" y="4429"/>
                      <a:pt x="5716" y="2858"/>
                    </a:cubicBezTo>
                    <a:cubicBezTo>
                      <a:pt x="5692" y="2131"/>
                      <a:pt x="5418" y="1429"/>
                      <a:pt x="4918" y="893"/>
                    </a:cubicBezTo>
                    <a:cubicBezTo>
                      <a:pt x="4888" y="863"/>
                      <a:pt x="4846" y="848"/>
                      <a:pt x="4805" y="848"/>
                    </a:cubicBezTo>
                    <a:cubicBezTo>
                      <a:pt x="4763" y="848"/>
                      <a:pt x="4721" y="863"/>
                      <a:pt x="4692" y="893"/>
                    </a:cubicBezTo>
                    <a:cubicBezTo>
                      <a:pt x="4632" y="953"/>
                      <a:pt x="4632" y="1060"/>
                      <a:pt x="4692" y="1119"/>
                    </a:cubicBezTo>
                    <a:cubicBezTo>
                      <a:pt x="5144" y="1595"/>
                      <a:pt x="5394" y="2215"/>
                      <a:pt x="5394" y="2869"/>
                    </a:cubicBezTo>
                    <a:cubicBezTo>
                      <a:pt x="5394" y="4274"/>
                      <a:pt x="4251" y="5417"/>
                      <a:pt x="2846" y="5417"/>
                    </a:cubicBezTo>
                    <a:cubicBezTo>
                      <a:pt x="1453" y="5417"/>
                      <a:pt x="298" y="4274"/>
                      <a:pt x="298" y="2869"/>
                    </a:cubicBezTo>
                    <a:cubicBezTo>
                      <a:pt x="298" y="1476"/>
                      <a:pt x="1453" y="333"/>
                      <a:pt x="2846" y="333"/>
                    </a:cubicBezTo>
                    <a:cubicBezTo>
                      <a:pt x="3299" y="333"/>
                      <a:pt x="3739" y="452"/>
                      <a:pt x="4132" y="667"/>
                    </a:cubicBezTo>
                    <a:cubicBezTo>
                      <a:pt x="4157" y="683"/>
                      <a:pt x="4185" y="691"/>
                      <a:pt x="4214" y="691"/>
                    </a:cubicBezTo>
                    <a:cubicBezTo>
                      <a:pt x="4269" y="691"/>
                      <a:pt x="4323" y="662"/>
                      <a:pt x="4346" y="607"/>
                    </a:cubicBezTo>
                    <a:cubicBezTo>
                      <a:pt x="4394" y="536"/>
                      <a:pt x="4370" y="429"/>
                      <a:pt x="4287" y="393"/>
                    </a:cubicBezTo>
                    <a:cubicBezTo>
                      <a:pt x="3858" y="131"/>
                      <a:pt x="3370" y="0"/>
                      <a:pt x="28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91" name="Google Shape;546;p25"/>
              <p:cNvSpPr/>
              <p:nvPr/>
            </p:nvSpPr>
            <p:spPr>
              <a:xfrm>
                <a:off x="3242024" y="2524941"/>
                <a:ext cx="54202" cy="117857"/>
              </a:xfrm>
              <a:custGeom>
                <a:avLst/>
                <a:ahLst/>
                <a:rect l="l" t="t" r="r" b="b"/>
                <a:pathLst>
                  <a:path w="1703" h="3703" extrusionOk="0">
                    <a:moveTo>
                      <a:pt x="857" y="0"/>
                    </a:moveTo>
                    <a:cubicBezTo>
                      <a:pt x="762" y="0"/>
                      <a:pt x="691" y="71"/>
                      <a:pt x="691" y="167"/>
                    </a:cubicBezTo>
                    <a:lnTo>
                      <a:pt x="691" y="524"/>
                    </a:lnTo>
                    <a:cubicBezTo>
                      <a:pt x="322" y="560"/>
                      <a:pt x="24" y="881"/>
                      <a:pt x="24" y="1262"/>
                    </a:cubicBezTo>
                    <a:cubicBezTo>
                      <a:pt x="24" y="1679"/>
                      <a:pt x="357" y="2012"/>
                      <a:pt x="762" y="2012"/>
                    </a:cubicBezTo>
                    <a:lnTo>
                      <a:pt x="929" y="2012"/>
                    </a:lnTo>
                    <a:cubicBezTo>
                      <a:pt x="1167" y="2012"/>
                      <a:pt x="1357" y="2203"/>
                      <a:pt x="1357" y="2441"/>
                    </a:cubicBezTo>
                    <a:cubicBezTo>
                      <a:pt x="1357" y="2679"/>
                      <a:pt x="1167" y="2869"/>
                      <a:pt x="929" y="2869"/>
                    </a:cubicBezTo>
                    <a:lnTo>
                      <a:pt x="679" y="2869"/>
                    </a:lnTo>
                    <a:cubicBezTo>
                      <a:pt x="476" y="2869"/>
                      <a:pt x="334" y="2703"/>
                      <a:pt x="334" y="2524"/>
                    </a:cubicBezTo>
                    <a:cubicBezTo>
                      <a:pt x="334" y="2441"/>
                      <a:pt x="262" y="2369"/>
                      <a:pt x="167" y="2369"/>
                    </a:cubicBezTo>
                    <a:cubicBezTo>
                      <a:pt x="83" y="2369"/>
                      <a:pt x="0" y="2441"/>
                      <a:pt x="0" y="2524"/>
                    </a:cubicBezTo>
                    <a:cubicBezTo>
                      <a:pt x="0" y="2905"/>
                      <a:pt x="298" y="3203"/>
                      <a:pt x="679" y="3203"/>
                    </a:cubicBezTo>
                    <a:lnTo>
                      <a:pt x="691" y="3203"/>
                    </a:lnTo>
                    <a:lnTo>
                      <a:pt x="691" y="3536"/>
                    </a:lnTo>
                    <a:cubicBezTo>
                      <a:pt x="691" y="3631"/>
                      <a:pt x="762" y="3703"/>
                      <a:pt x="857" y="3703"/>
                    </a:cubicBezTo>
                    <a:cubicBezTo>
                      <a:pt x="941" y="3703"/>
                      <a:pt x="1012" y="3631"/>
                      <a:pt x="1012" y="3536"/>
                    </a:cubicBezTo>
                    <a:lnTo>
                      <a:pt x="1012" y="3179"/>
                    </a:lnTo>
                    <a:cubicBezTo>
                      <a:pt x="1393" y="3143"/>
                      <a:pt x="1691" y="2822"/>
                      <a:pt x="1691" y="2441"/>
                    </a:cubicBezTo>
                    <a:cubicBezTo>
                      <a:pt x="1691" y="2024"/>
                      <a:pt x="1346" y="1691"/>
                      <a:pt x="941" y="1691"/>
                    </a:cubicBezTo>
                    <a:lnTo>
                      <a:pt x="774" y="1691"/>
                    </a:lnTo>
                    <a:cubicBezTo>
                      <a:pt x="536" y="1691"/>
                      <a:pt x="345" y="1500"/>
                      <a:pt x="345" y="1262"/>
                    </a:cubicBezTo>
                    <a:cubicBezTo>
                      <a:pt x="345" y="1024"/>
                      <a:pt x="536" y="833"/>
                      <a:pt x="774" y="833"/>
                    </a:cubicBezTo>
                    <a:lnTo>
                      <a:pt x="1036" y="833"/>
                    </a:lnTo>
                    <a:cubicBezTo>
                      <a:pt x="1226" y="833"/>
                      <a:pt x="1369" y="1000"/>
                      <a:pt x="1369" y="1179"/>
                    </a:cubicBezTo>
                    <a:lnTo>
                      <a:pt x="1369" y="1345"/>
                    </a:lnTo>
                    <a:cubicBezTo>
                      <a:pt x="1393" y="1429"/>
                      <a:pt x="1453" y="1500"/>
                      <a:pt x="1536" y="1500"/>
                    </a:cubicBezTo>
                    <a:cubicBezTo>
                      <a:pt x="1631" y="1500"/>
                      <a:pt x="1703" y="1429"/>
                      <a:pt x="1703" y="1345"/>
                    </a:cubicBezTo>
                    <a:lnTo>
                      <a:pt x="1703" y="1179"/>
                    </a:lnTo>
                    <a:cubicBezTo>
                      <a:pt x="1703" y="810"/>
                      <a:pt x="1405" y="512"/>
                      <a:pt x="1036" y="512"/>
                    </a:cubicBezTo>
                    <a:lnTo>
                      <a:pt x="1012" y="512"/>
                    </a:lnTo>
                    <a:lnTo>
                      <a:pt x="1012" y="167"/>
                    </a:lnTo>
                    <a:cubicBezTo>
                      <a:pt x="1012" y="71"/>
                      <a:pt x="941" y="0"/>
                      <a:pt x="85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92" name="Google Shape;547;p25"/>
              <p:cNvSpPr/>
              <p:nvPr/>
            </p:nvSpPr>
            <p:spPr>
              <a:xfrm>
                <a:off x="3390945" y="2433724"/>
                <a:ext cx="51179" cy="85934"/>
              </a:xfrm>
              <a:custGeom>
                <a:avLst/>
                <a:ahLst/>
                <a:rect l="l" t="t" r="r" b="b"/>
                <a:pathLst>
                  <a:path w="1608" h="2700" extrusionOk="0">
                    <a:moveTo>
                      <a:pt x="182" y="1"/>
                    </a:moveTo>
                    <a:cubicBezTo>
                      <a:pt x="134" y="1"/>
                      <a:pt x="86" y="22"/>
                      <a:pt x="48" y="68"/>
                    </a:cubicBezTo>
                    <a:cubicBezTo>
                      <a:pt x="0" y="140"/>
                      <a:pt x="12" y="235"/>
                      <a:pt x="84" y="294"/>
                    </a:cubicBezTo>
                    <a:cubicBezTo>
                      <a:pt x="834" y="794"/>
                      <a:pt x="1274" y="1628"/>
                      <a:pt x="1274" y="2545"/>
                    </a:cubicBezTo>
                    <a:cubicBezTo>
                      <a:pt x="1274" y="2628"/>
                      <a:pt x="1358" y="2699"/>
                      <a:pt x="1441" y="2699"/>
                    </a:cubicBezTo>
                    <a:cubicBezTo>
                      <a:pt x="1536" y="2699"/>
                      <a:pt x="1608" y="2628"/>
                      <a:pt x="1608" y="2545"/>
                    </a:cubicBezTo>
                    <a:cubicBezTo>
                      <a:pt x="1596" y="1533"/>
                      <a:pt x="1096" y="592"/>
                      <a:pt x="262" y="20"/>
                    </a:cubicBezTo>
                    <a:cubicBezTo>
                      <a:pt x="237" y="8"/>
                      <a:pt x="209" y="1"/>
                      <a:pt x="1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93" name="Google Shape;548;p25"/>
              <p:cNvSpPr/>
              <p:nvPr/>
            </p:nvSpPr>
            <p:spPr>
              <a:xfrm>
                <a:off x="3360613" y="2478187"/>
                <a:ext cx="27340" cy="41471"/>
              </a:xfrm>
              <a:custGeom>
                <a:avLst/>
                <a:ahLst/>
                <a:rect l="l" t="t" r="r" b="b"/>
                <a:pathLst>
                  <a:path w="859" h="1303" extrusionOk="0">
                    <a:moveTo>
                      <a:pt x="177" y="1"/>
                    </a:moveTo>
                    <a:cubicBezTo>
                      <a:pt x="131" y="1"/>
                      <a:pt x="85" y="25"/>
                      <a:pt x="48" y="76"/>
                    </a:cubicBezTo>
                    <a:cubicBezTo>
                      <a:pt x="1" y="147"/>
                      <a:pt x="13" y="231"/>
                      <a:pt x="84" y="290"/>
                    </a:cubicBezTo>
                    <a:cubicBezTo>
                      <a:pt x="370" y="493"/>
                      <a:pt x="537" y="802"/>
                      <a:pt x="537" y="1148"/>
                    </a:cubicBezTo>
                    <a:cubicBezTo>
                      <a:pt x="537" y="1231"/>
                      <a:pt x="608" y="1302"/>
                      <a:pt x="703" y="1302"/>
                    </a:cubicBezTo>
                    <a:cubicBezTo>
                      <a:pt x="787" y="1302"/>
                      <a:pt x="858" y="1231"/>
                      <a:pt x="858" y="1148"/>
                    </a:cubicBezTo>
                    <a:cubicBezTo>
                      <a:pt x="858" y="683"/>
                      <a:pt x="644" y="278"/>
                      <a:pt x="263" y="28"/>
                    </a:cubicBezTo>
                    <a:cubicBezTo>
                      <a:pt x="235" y="10"/>
                      <a:pt x="206" y="1"/>
                      <a:pt x="17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94" name="Google Shape;549;p25"/>
              <p:cNvSpPr/>
              <p:nvPr/>
            </p:nvSpPr>
            <p:spPr>
              <a:xfrm>
                <a:off x="3375795" y="2455939"/>
                <a:ext cx="39434" cy="63719"/>
              </a:xfrm>
              <a:custGeom>
                <a:avLst/>
                <a:ahLst/>
                <a:rect l="l" t="t" r="r" b="b"/>
                <a:pathLst>
                  <a:path w="1239" h="2002" extrusionOk="0">
                    <a:moveTo>
                      <a:pt x="183" y="0"/>
                    </a:moveTo>
                    <a:cubicBezTo>
                      <a:pt x="134" y="0"/>
                      <a:pt x="86" y="26"/>
                      <a:pt x="48" y="73"/>
                    </a:cubicBezTo>
                    <a:cubicBezTo>
                      <a:pt x="0" y="144"/>
                      <a:pt x="12" y="239"/>
                      <a:pt x="83" y="299"/>
                    </a:cubicBezTo>
                    <a:cubicBezTo>
                      <a:pt x="595" y="632"/>
                      <a:pt x="905" y="1216"/>
                      <a:pt x="905" y="1847"/>
                    </a:cubicBezTo>
                    <a:cubicBezTo>
                      <a:pt x="905" y="1930"/>
                      <a:pt x="976" y="2001"/>
                      <a:pt x="1072" y="2001"/>
                    </a:cubicBezTo>
                    <a:cubicBezTo>
                      <a:pt x="1155" y="2001"/>
                      <a:pt x="1238" y="1930"/>
                      <a:pt x="1238" y="1847"/>
                    </a:cubicBezTo>
                    <a:cubicBezTo>
                      <a:pt x="1238" y="1108"/>
                      <a:pt x="881" y="430"/>
                      <a:pt x="262" y="25"/>
                    </a:cubicBezTo>
                    <a:cubicBezTo>
                      <a:pt x="237" y="8"/>
                      <a:pt x="210" y="0"/>
                      <a:pt x="1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95" name="Google Shape;550;p25"/>
              <p:cNvSpPr/>
              <p:nvPr/>
            </p:nvSpPr>
            <p:spPr>
              <a:xfrm>
                <a:off x="3097241" y="2433564"/>
                <a:ext cx="50829" cy="85711"/>
              </a:xfrm>
              <a:custGeom>
                <a:avLst/>
                <a:ahLst/>
                <a:rect l="l" t="t" r="r" b="b"/>
                <a:pathLst>
                  <a:path w="1597" h="2693" extrusionOk="0">
                    <a:moveTo>
                      <a:pt x="1408" y="1"/>
                    </a:moveTo>
                    <a:cubicBezTo>
                      <a:pt x="1378" y="1"/>
                      <a:pt x="1348" y="9"/>
                      <a:pt x="1323" y="25"/>
                    </a:cubicBezTo>
                    <a:cubicBezTo>
                      <a:pt x="489" y="597"/>
                      <a:pt x="1" y="1538"/>
                      <a:pt x="1" y="2526"/>
                    </a:cubicBezTo>
                    <a:cubicBezTo>
                      <a:pt x="1" y="2621"/>
                      <a:pt x="72" y="2692"/>
                      <a:pt x="168" y="2692"/>
                    </a:cubicBezTo>
                    <a:cubicBezTo>
                      <a:pt x="251" y="2692"/>
                      <a:pt x="322" y="2621"/>
                      <a:pt x="322" y="2526"/>
                    </a:cubicBezTo>
                    <a:cubicBezTo>
                      <a:pt x="322" y="1633"/>
                      <a:pt x="775" y="787"/>
                      <a:pt x="1513" y="275"/>
                    </a:cubicBezTo>
                    <a:cubicBezTo>
                      <a:pt x="1573" y="240"/>
                      <a:pt x="1596" y="133"/>
                      <a:pt x="1549" y="73"/>
                    </a:cubicBezTo>
                    <a:cubicBezTo>
                      <a:pt x="1518" y="27"/>
                      <a:pt x="1462" y="1"/>
                      <a:pt x="14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96" name="Google Shape;551;p25"/>
              <p:cNvSpPr/>
              <p:nvPr/>
            </p:nvSpPr>
            <p:spPr>
              <a:xfrm>
                <a:off x="3151061" y="2477773"/>
                <a:ext cx="27690" cy="41503"/>
              </a:xfrm>
              <a:custGeom>
                <a:avLst/>
                <a:ahLst/>
                <a:rect l="l" t="t" r="r" b="b"/>
                <a:pathLst>
                  <a:path w="870" h="1304" extrusionOk="0">
                    <a:moveTo>
                      <a:pt x="681" y="1"/>
                    </a:moveTo>
                    <a:cubicBezTo>
                      <a:pt x="647" y="1"/>
                      <a:pt x="613" y="10"/>
                      <a:pt x="584" y="29"/>
                    </a:cubicBezTo>
                    <a:cubicBezTo>
                      <a:pt x="215" y="280"/>
                      <a:pt x="1" y="696"/>
                      <a:pt x="1" y="1137"/>
                    </a:cubicBezTo>
                    <a:cubicBezTo>
                      <a:pt x="1" y="1232"/>
                      <a:pt x="84" y="1303"/>
                      <a:pt x="167" y="1303"/>
                    </a:cubicBezTo>
                    <a:cubicBezTo>
                      <a:pt x="263" y="1303"/>
                      <a:pt x="334" y="1232"/>
                      <a:pt x="334" y="1137"/>
                    </a:cubicBezTo>
                    <a:cubicBezTo>
                      <a:pt x="334" y="803"/>
                      <a:pt x="501" y="482"/>
                      <a:pt x="775" y="291"/>
                    </a:cubicBezTo>
                    <a:cubicBezTo>
                      <a:pt x="834" y="244"/>
                      <a:pt x="870" y="149"/>
                      <a:pt x="810" y="65"/>
                    </a:cubicBezTo>
                    <a:cubicBezTo>
                      <a:pt x="782" y="22"/>
                      <a:pt x="732" y="1"/>
                      <a:pt x="68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97" name="Google Shape;552;p25"/>
              <p:cNvSpPr/>
              <p:nvPr/>
            </p:nvSpPr>
            <p:spPr>
              <a:xfrm>
                <a:off x="3124167" y="2455939"/>
                <a:ext cx="39434" cy="63337"/>
              </a:xfrm>
              <a:custGeom>
                <a:avLst/>
                <a:ahLst/>
                <a:rect l="l" t="t" r="r" b="b"/>
                <a:pathLst>
                  <a:path w="1239" h="1990" extrusionOk="0">
                    <a:moveTo>
                      <a:pt x="1038" y="0"/>
                    </a:moveTo>
                    <a:cubicBezTo>
                      <a:pt x="1008" y="0"/>
                      <a:pt x="978" y="8"/>
                      <a:pt x="953" y="25"/>
                    </a:cubicBezTo>
                    <a:cubicBezTo>
                      <a:pt x="357" y="430"/>
                      <a:pt x="0" y="1108"/>
                      <a:pt x="0" y="1823"/>
                    </a:cubicBezTo>
                    <a:cubicBezTo>
                      <a:pt x="0" y="1918"/>
                      <a:pt x="72" y="1989"/>
                      <a:pt x="167" y="1989"/>
                    </a:cubicBezTo>
                    <a:cubicBezTo>
                      <a:pt x="250" y="1989"/>
                      <a:pt x="334" y="1918"/>
                      <a:pt x="334" y="1823"/>
                    </a:cubicBezTo>
                    <a:cubicBezTo>
                      <a:pt x="334" y="1204"/>
                      <a:pt x="643" y="632"/>
                      <a:pt x="1143" y="275"/>
                    </a:cubicBezTo>
                    <a:cubicBezTo>
                      <a:pt x="1203" y="239"/>
                      <a:pt x="1239" y="132"/>
                      <a:pt x="1179" y="73"/>
                    </a:cubicBezTo>
                    <a:cubicBezTo>
                      <a:pt x="1148" y="26"/>
                      <a:pt x="1093" y="0"/>
                      <a:pt x="10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73" name="Google Shape;1032;p39"/>
            <p:cNvGrpSpPr/>
            <p:nvPr/>
          </p:nvGrpSpPr>
          <p:grpSpPr>
            <a:xfrm>
              <a:off x="894294" y="2830544"/>
              <a:ext cx="684354" cy="596524"/>
              <a:chOff x="5778676" y="3826972"/>
              <a:chExt cx="349052" cy="313055"/>
            </a:xfrm>
          </p:grpSpPr>
          <p:sp>
            <p:nvSpPr>
              <p:cNvPr id="1048898" name="Google Shape;1033;p39"/>
              <p:cNvSpPr/>
              <p:nvPr/>
            </p:nvSpPr>
            <p:spPr>
              <a:xfrm>
                <a:off x="5923045" y="3890659"/>
                <a:ext cx="27690" cy="48155"/>
              </a:xfrm>
              <a:custGeom>
                <a:avLst/>
                <a:ahLst/>
                <a:rect l="l" t="t" r="r" b="b"/>
                <a:pathLst>
                  <a:path w="870" h="1513" extrusionOk="0">
                    <a:moveTo>
                      <a:pt x="406" y="286"/>
                    </a:moveTo>
                    <a:lnTo>
                      <a:pt x="406" y="560"/>
                    </a:lnTo>
                    <a:cubicBezTo>
                      <a:pt x="299" y="524"/>
                      <a:pt x="251" y="488"/>
                      <a:pt x="251" y="417"/>
                    </a:cubicBezTo>
                    <a:cubicBezTo>
                      <a:pt x="251" y="345"/>
                      <a:pt x="334" y="298"/>
                      <a:pt x="406" y="286"/>
                    </a:cubicBezTo>
                    <a:close/>
                    <a:moveTo>
                      <a:pt x="513" y="845"/>
                    </a:moveTo>
                    <a:cubicBezTo>
                      <a:pt x="632" y="893"/>
                      <a:pt x="644" y="953"/>
                      <a:pt x="644" y="1012"/>
                    </a:cubicBezTo>
                    <a:cubicBezTo>
                      <a:pt x="644" y="1119"/>
                      <a:pt x="584" y="1155"/>
                      <a:pt x="513" y="1179"/>
                    </a:cubicBezTo>
                    <a:lnTo>
                      <a:pt x="513" y="845"/>
                    </a:lnTo>
                    <a:close/>
                    <a:moveTo>
                      <a:pt x="465" y="0"/>
                    </a:moveTo>
                    <a:cubicBezTo>
                      <a:pt x="441" y="0"/>
                      <a:pt x="406" y="12"/>
                      <a:pt x="406" y="48"/>
                    </a:cubicBezTo>
                    <a:lnTo>
                      <a:pt x="406" y="83"/>
                    </a:lnTo>
                    <a:cubicBezTo>
                      <a:pt x="179" y="119"/>
                      <a:pt x="48" y="238"/>
                      <a:pt x="48" y="441"/>
                    </a:cubicBezTo>
                    <a:cubicBezTo>
                      <a:pt x="48" y="667"/>
                      <a:pt x="215" y="738"/>
                      <a:pt x="406" y="810"/>
                    </a:cubicBezTo>
                    <a:lnTo>
                      <a:pt x="406" y="1191"/>
                    </a:lnTo>
                    <a:cubicBezTo>
                      <a:pt x="299" y="1167"/>
                      <a:pt x="251" y="1143"/>
                      <a:pt x="168" y="1072"/>
                    </a:cubicBezTo>
                    <a:cubicBezTo>
                      <a:pt x="149" y="1058"/>
                      <a:pt x="132" y="1051"/>
                      <a:pt x="116" y="1051"/>
                    </a:cubicBezTo>
                    <a:cubicBezTo>
                      <a:pt x="92" y="1051"/>
                      <a:pt x="70" y="1067"/>
                      <a:pt x="48" y="1095"/>
                    </a:cubicBezTo>
                    <a:cubicBezTo>
                      <a:pt x="1" y="1155"/>
                      <a:pt x="1" y="1215"/>
                      <a:pt x="48" y="1262"/>
                    </a:cubicBezTo>
                    <a:cubicBezTo>
                      <a:pt x="120" y="1357"/>
                      <a:pt x="275" y="1417"/>
                      <a:pt x="406" y="1417"/>
                    </a:cubicBezTo>
                    <a:lnTo>
                      <a:pt x="406" y="1476"/>
                    </a:lnTo>
                    <a:cubicBezTo>
                      <a:pt x="406" y="1500"/>
                      <a:pt x="441" y="1512"/>
                      <a:pt x="465" y="1512"/>
                    </a:cubicBezTo>
                    <a:cubicBezTo>
                      <a:pt x="501" y="1512"/>
                      <a:pt x="525" y="1500"/>
                      <a:pt x="525" y="1476"/>
                    </a:cubicBezTo>
                    <a:lnTo>
                      <a:pt x="525" y="1417"/>
                    </a:lnTo>
                    <a:cubicBezTo>
                      <a:pt x="715" y="1381"/>
                      <a:pt x="870" y="1262"/>
                      <a:pt x="870" y="1024"/>
                    </a:cubicBezTo>
                    <a:cubicBezTo>
                      <a:pt x="870" y="774"/>
                      <a:pt x="739" y="679"/>
                      <a:pt x="525" y="607"/>
                    </a:cubicBezTo>
                    <a:lnTo>
                      <a:pt x="525" y="286"/>
                    </a:lnTo>
                    <a:cubicBezTo>
                      <a:pt x="572" y="286"/>
                      <a:pt x="596" y="298"/>
                      <a:pt x="656" y="322"/>
                    </a:cubicBezTo>
                    <a:cubicBezTo>
                      <a:pt x="682" y="335"/>
                      <a:pt x="713" y="352"/>
                      <a:pt x="745" y="352"/>
                    </a:cubicBezTo>
                    <a:cubicBezTo>
                      <a:pt x="770" y="352"/>
                      <a:pt x="796" y="341"/>
                      <a:pt x="822" y="310"/>
                    </a:cubicBezTo>
                    <a:cubicBezTo>
                      <a:pt x="858" y="262"/>
                      <a:pt x="870" y="202"/>
                      <a:pt x="810" y="155"/>
                    </a:cubicBezTo>
                    <a:cubicBezTo>
                      <a:pt x="739" y="107"/>
                      <a:pt x="620" y="83"/>
                      <a:pt x="525" y="83"/>
                    </a:cubicBezTo>
                    <a:lnTo>
                      <a:pt x="525" y="48"/>
                    </a:lnTo>
                    <a:cubicBezTo>
                      <a:pt x="525" y="12"/>
                      <a:pt x="501" y="0"/>
                      <a:pt x="4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99" name="Google Shape;1034;p39"/>
              <p:cNvSpPr/>
              <p:nvPr/>
            </p:nvSpPr>
            <p:spPr>
              <a:xfrm>
                <a:off x="5976866" y="3843268"/>
                <a:ext cx="80364" cy="80364"/>
              </a:xfrm>
              <a:custGeom>
                <a:avLst/>
                <a:ahLst/>
                <a:rect l="l" t="t" r="r" b="b"/>
                <a:pathLst>
                  <a:path w="2525" h="2525" extrusionOk="0">
                    <a:moveTo>
                      <a:pt x="1263" y="310"/>
                    </a:moveTo>
                    <a:cubicBezTo>
                      <a:pt x="1786" y="310"/>
                      <a:pt x="2215" y="739"/>
                      <a:pt x="2215" y="1263"/>
                    </a:cubicBezTo>
                    <a:cubicBezTo>
                      <a:pt x="2215" y="1787"/>
                      <a:pt x="1798" y="2215"/>
                      <a:pt x="1263" y="2215"/>
                    </a:cubicBezTo>
                    <a:cubicBezTo>
                      <a:pt x="739" y="2215"/>
                      <a:pt x="310" y="1787"/>
                      <a:pt x="310" y="1263"/>
                    </a:cubicBezTo>
                    <a:cubicBezTo>
                      <a:pt x="310" y="739"/>
                      <a:pt x="739" y="310"/>
                      <a:pt x="1263" y="310"/>
                    </a:cubicBezTo>
                    <a:close/>
                    <a:moveTo>
                      <a:pt x="1263" y="1"/>
                    </a:moveTo>
                    <a:cubicBezTo>
                      <a:pt x="560" y="1"/>
                      <a:pt x="1" y="560"/>
                      <a:pt x="1" y="1263"/>
                    </a:cubicBezTo>
                    <a:cubicBezTo>
                      <a:pt x="1" y="1965"/>
                      <a:pt x="560" y="2525"/>
                      <a:pt x="1263" y="2525"/>
                    </a:cubicBezTo>
                    <a:cubicBezTo>
                      <a:pt x="1965" y="2525"/>
                      <a:pt x="2525" y="1965"/>
                      <a:pt x="2525" y="1263"/>
                    </a:cubicBezTo>
                    <a:cubicBezTo>
                      <a:pt x="2525" y="560"/>
                      <a:pt x="1965" y="1"/>
                      <a:pt x="126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900" name="Google Shape;1035;p39"/>
              <p:cNvSpPr/>
              <p:nvPr/>
            </p:nvSpPr>
            <p:spPr>
              <a:xfrm>
                <a:off x="5879473" y="3826972"/>
                <a:ext cx="193288" cy="144051"/>
              </a:xfrm>
              <a:custGeom>
                <a:avLst/>
                <a:ahLst/>
                <a:rect l="l" t="t" r="r" b="b"/>
                <a:pathLst>
                  <a:path w="6073" h="4526" extrusionOk="0">
                    <a:moveTo>
                      <a:pt x="1798" y="1775"/>
                    </a:moveTo>
                    <a:cubicBezTo>
                      <a:pt x="2132" y="1775"/>
                      <a:pt x="2430" y="1942"/>
                      <a:pt x="2596" y="2192"/>
                    </a:cubicBezTo>
                    <a:cubicBezTo>
                      <a:pt x="2620" y="2346"/>
                      <a:pt x="2680" y="2477"/>
                      <a:pt x="2739" y="2608"/>
                    </a:cubicBezTo>
                    <a:cubicBezTo>
                      <a:pt x="2739" y="2656"/>
                      <a:pt x="2751" y="2704"/>
                      <a:pt x="2751" y="2727"/>
                    </a:cubicBezTo>
                    <a:cubicBezTo>
                      <a:pt x="2751" y="3251"/>
                      <a:pt x="2322" y="3680"/>
                      <a:pt x="1798" y="3680"/>
                    </a:cubicBezTo>
                    <a:cubicBezTo>
                      <a:pt x="1287" y="3680"/>
                      <a:pt x="846" y="3251"/>
                      <a:pt x="846" y="2727"/>
                    </a:cubicBezTo>
                    <a:cubicBezTo>
                      <a:pt x="846" y="2203"/>
                      <a:pt x="1287" y="1775"/>
                      <a:pt x="1798" y="1775"/>
                    </a:cubicBezTo>
                    <a:close/>
                    <a:moveTo>
                      <a:pt x="1810" y="1251"/>
                    </a:moveTo>
                    <a:cubicBezTo>
                      <a:pt x="2072" y="1251"/>
                      <a:pt x="2334" y="1334"/>
                      <a:pt x="2560" y="1465"/>
                    </a:cubicBezTo>
                    <a:cubicBezTo>
                      <a:pt x="2549" y="1537"/>
                      <a:pt x="2549" y="1632"/>
                      <a:pt x="2537" y="1692"/>
                    </a:cubicBezTo>
                    <a:cubicBezTo>
                      <a:pt x="2322" y="1537"/>
                      <a:pt x="2072" y="1453"/>
                      <a:pt x="1787" y="1453"/>
                    </a:cubicBezTo>
                    <a:cubicBezTo>
                      <a:pt x="1084" y="1453"/>
                      <a:pt x="525" y="2013"/>
                      <a:pt x="525" y="2715"/>
                    </a:cubicBezTo>
                    <a:cubicBezTo>
                      <a:pt x="525" y="3418"/>
                      <a:pt x="1084" y="3978"/>
                      <a:pt x="1787" y="3978"/>
                    </a:cubicBezTo>
                    <a:cubicBezTo>
                      <a:pt x="2382" y="3978"/>
                      <a:pt x="2894" y="3561"/>
                      <a:pt x="3025" y="3001"/>
                    </a:cubicBezTo>
                    <a:lnTo>
                      <a:pt x="3192" y="3156"/>
                    </a:lnTo>
                    <a:cubicBezTo>
                      <a:pt x="3025" y="3775"/>
                      <a:pt x="2465" y="4204"/>
                      <a:pt x="1810" y="4204"/>
                    </a:cubicBezTo>
                    <a:cubicBezTo>
                      <a:pt x="1001" y="4204"/>
                      <a:pt x="334" y="3549"/>
                      <a:pt x="334" y="2727"/>
                    </a:cubicBezTo>
                    <a:cubicBezTo>
                      <a:pt x="334" y="1906"/>
                      <a:pt x="989" y="1251"/>
                      <a:pt x="1810" y="1251"/>
                    </a:cubicBezTo>
                    <a:close/>
                    <a:moveTo>
                      <a:pt x="4299" y="1"/>
                    </a:moveTo>
                    <a:cubicBezTo>
                      <a:pt x="3549" y="1"/>
                      <a:pt x="2894" y="501"/>
                      <a:pt x="2632" y="1168"/>
                    </a:cubicBezTo>
                    <a:cubicBezTo>
                      <a:pt x="2382" y="1037"/>
                      <a:pt x="2084" y="953"/>
                      <a:pt x="1787" y="953"/>
                    </a:cubicBezTo>
                    <a:cubicBezTo>
                      <a:pt x="810" y="953"/>
                      <a:pt x="1" y="1763"/>
                      <a:pt x="1" y="2739"/>
                    </a:cubicBezTo>
                    <a:cubicBezTo>
                      <a:pt x="1" y="3727"/>
                      <a:pt x="810" y="4525"/>
                      <a:pt x="1787" y="4525"/>
                    </a:cubicBezTo>
                    <a:cubicBezTo>
                      <a:pt x="2549" y="4525"/>
                      <a:pt x="3203" y="4049"/>
                      <a:pt x="3453" y="3370"/>
                    </a:cubicBezTo>
                    <a:cubicBezTo>
                      <a:pt x="3703" y="3501"/>
                      <a:pt x="3989" y="3573"/>
                      <a:pt x="4299" y="3573"/>
                    </a:cubicBezTo>
                    <a:cubicBezTo>
                      <a:pt x="4704" y="3573"/>
                      <a:pt x="5108" y="3442"/>
                      <a:pt x="5418" y="3192"/>
                    </a:cubicBezTo>
                    <a:cubicBezTo>
                      <a:pt x="5728" y="2942"/>
                      <a:pt x="5954" y="2596"/>
                      <a:pt x="6049" y="2203"/>
                    </a:cubicBezTo>
                    <a:cubicBezTo>
                      <a:pt x="6073" y="2108"/>
                      <a:pt x="6037" y="2013"/>
                      <a:pt x="5942" y="2001"/>
                    </a:cubicBezTo>
                    <a:cubicBezTo>
                      <a:pt x="5932" y="2000"/>
                      <a:pt x="5921" y="1999"/>
                      <a:pt x="5911" y="1999"/>
                    </a:cubicBezTo>
                    <a:cubicBezTo>
                      <a:pt x="5839" y="1999"/>
                      <a:pt x="5772" y="2037"/>
                      <a:pt x="5751" y="2120"/>
                    </a:cubicBezTo>
                    <a:cubicBezTo>
                      <a:pt x="5597" y="2787"/>
                      <a:pt x="5001" y="3251"/>
                      <a:pt x="4323" y="3251"/>
                    </a:cubicBezTo>
                    <a:cubicBezTo>
                      <a:pt x="3787" y="3251"/>
                      <a:pt x="3311" y="2965"/>
                      <a:pt x="3037" y="2501"/>
                    </a:cubicBezTo>
                    <a:cubicBezTo>
                      <a:pt x="3013" y="2358"/>
                      <a:pt x="2953" y="2203"/>
                      <a:pt x="2882" y="2084"/>
                    </a:cubicBezTo>
                    <a:cubicBezTo>
                      <a:pt x="2680" y="1180"/>
                      <a:pt x="3382" y="322"/>
                      <a:pt x="4311" y="322"/>
                    </a:cubicBezTo>
                    <a:cubicBezTo>
                      <a:pt x="4989" y="322"/>
                      <a:pt x="5585" y="775"/>
                      <a:pt x="5739" y="1453"/>
                    </a:cubicBezTo>
                    <a:cubicBezTo>
                      <a:pt x="5750" y="1528"/>
                      <a:pt x="5818" y="1574"/>
                      <a:pt x="5901" y="1574"/>
                    </a:cubicBezTo>
                    <a:cubicBezTo>
                      <a:pt x="5911" y="1574"/>
                      <a:pt x="5920" y="1574"/>
                      <a:pt x="5930" y="1572"/>
                    </a:cubicBezTo>
                    <a:cubicBezTo>
                      <a:pt x="6013" y="1549"/>
                      <a:pt x="6061" y="1465"/>
                      <a:pt x="6049" y="1370"/>
                    </a:cubicBezTo>
                    <a:cubicBezTo>
                      <a:pt x="5954" y="989"/>
                      <a:pt x="5739" y="644"/>
                      <a:pt x="5418" y="394"/>
                    </a:cubicBezTo>
                    <a:cubicBezTo>
                      <a:pt x="5108" y="144"/>
                      <a:pt x="4704" y="1"/>
                      <a:pt x="42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901" name="Google Shape;1036;p39"/>
              <p:cNvSpPr/>
              <p:nvPr/>
            </p:nvSpPr>
            <p:spPr>
              <a:xfrm>
                <a:off x="6003760" y="3859946"/>
                <a:ext cx="26958" cy="47773"/>
              </a:xfrm>
              <a:custGeom>
                <a:avLst/>
                <a:ahLst/>
                <a:rect l="l" t="t" r="r" b="b"/>
                <a:pathLst>
                  <a:path w="847" h="1501" extrusionOk="0">
                    <a:moveTo>
                      <a:pt x="382" y="298"/>
                    </a:moveTo>
                    <a:lnTo>
                      <a:pt x="382" y="572"/>
                    </a:lnTo>
                    <a:cubicBezTo>
                      <a:pt x="287" y="536"/>
                      <a:pt x="239" y="501"/>
                      <a:pt x="239" y="429"/>
                    </a:cubicBezTo>
                    <a:cubicBezTo>
                      <a:pt x="239" y="358"/>
                      <a:pt x="310" y="310"/>
                      <a:pt x="382" y="298"/>
                    </a:cubicBezTo>
                    <a:close/>
                    <a:moveTo>
                      <a:pt x="489" y="870"/>
                    </a:moveTo>
                    <a:cubicBezTo>
                      <a:pt x="608" y="917"/>
                      <a:pt x="620" y="977"/>
                      <a:pt x="620" y="1037"/>
                    </a:cubicBezTo>
                    <a:cubicBezTo>
                      <a:pt x="620" y="1132"/>
                      <a:pt x="560" y="1167"/>
                      <a:pt x="489" y="1203"/>
                    </a:cubicBezTo>
                    <a:lnTo>
                      <a:pt x="489" y="870"/>
                    </a:lnTo>
                    <a:close/>
                    <a:moveTo>
                      <a:pt x="441" y="1"/>
                    </a:moveTo>
                    <a:cubicBezTo>
                      <a:pt x="418" y="1"/>
                      <a:pt x="382" y="13"/>
                      <a:pt x="382" y="36"/>
                    </a:cubicBezTo>
                    <a:lnTo>
                      <a:pt x="382" y="84"/>
                    </a:lnTo>
                    <a:cubicBezTo>
                      <a:pt x="156" y="120"/>
                      <a:pt x="25" y="239"/>
                      <a:pt x="25" y="441"/>
                    </a:cubicBezTo>
                    <a:cubicBezTo>
                      <a:pt x="25" y="679"/>
                      <a:pt x="203" y="739"/>
                      <a:pt x="382" y="810"/>
                    </a:cubicBezTo>
                    <a:lnTo>
                      <a:pt x="382" y="1191"/>
                    </a:lnTo>
                    <a:cubicBezTo>
                      <a:pt x="275" y="1167"/>
                      <a:pt x="239" y="1132"/>
                      <a:pt x="144" y="1072"/>
                    </a:cubicBezTo>
                    <a:cubicBezTo>
                      <a:pt x="125" y="1059"/>
                      <a:pt x="108" y="1053"/>
                      <a:pt x="92" y="1053"/>
                    </a:cubicBezTo>
                    <a:cubicBezTo>
                      <a:pt x="37" y="1053"/>
                      <a:pt x="1" y="1121"/>
                      <a:pt x="1" y="1167"/>
                    </a:cubicBezTo>
                    <a:cubicBezTo>
                      <a:pt x="1" y="1203"/>
                      <a:pt x="13" y="1227"/>
                      <a:pt x="25" y="1251"/>
                    </a:cubicBezTo>
                    <a:cubicBezTo>
                      <a:pt x="96" y="1346"/>
                      <a:pt x="251" y="1394"/>
                      <a:pt x="382" y="1394"/>
                    </a:cubicBezTo>
                    <a:lnTo>
                      <a:pt x="382" y="1453"/>
                    </a:lnTo>
                    <a:cubicBezTo>
                      <a:pt x="382" y="1489"/>
                      <a:pt x="418" y="1501"/>
                      <a:pt x="441" y="1501"/>
                    </a:cubicBezTo>
                    <a:cubicBezTo>
                      <a:pt x="477" y="1501"/>
                      <a:pt x="501" y="1489"/>
                      <a:pt x="501" y="1453"/>
                    </a:cubicBezTo>
                    <a:lnTo>
                      <a:pt x="501" y="1394"/>
                    </a:lnTo>
                    <a:cubicBezTo>
                      <a:pt x="703" y="1370"/>
                      <a:pt x="846" y="1251"/>
                      <a:pt x="846" y="1013"/>
                    </a:cubicBezTo>
                    <a:cubicBezTo>
                      <a:pt x="846" y="786"/>
                      <a:pt x="691" y="691"/>
                      <a:pt x="501" y="620"/>
                    </a:cubicBezTo>
                    <a:lnTo>
                      <a:pt x="501" y="298"/>
                    </a:lnTo>
                    <a:cubicBezTo>
                      <a:pt x="584" y="298"/>
                      <a:pt x="608" y="310"/>
                      <a:pt x="680" y="358"/>
                    </a:cubicBezTo>
                    <a:cubicBezTo>
                      <a:pt x="694" y="362"/>
                      <a:pt x="709" y="364"/>
                      <a:pt x="723" y="364"/>
                    </a:cubicBezTo>
                    <a:cubicBezTo>
                      <a:pt x="754" y="364"/>
                      <a:pt x="782" y="351"/>
                      <a:pt x="799" y="310"/>
                    </a:cubicBezTo>
                    <a:cubicBezTo>
                      <a:pt x="834" y="263"/>
                      <a:pt x="846" y="203"/>
                      <a:pt x="787" y="155"/>
                    </a:cubicBezTo>
                    <a:cubicBezTo>
                      <a:pt x="715" y="96"/>
                      <a:pt x="596" y="84"/>
                      <a:pt x="501" y="84"/>
                    </a:cubicBezTo>
                    <a:lnTo>
                      <a:pt x="501" y="36"/>
                    </a:lnTo>
                    <a:cubicBezTo>
                      <a:pt x="501" y="13"/>
                      <a:pt x="477" y="1"/>
                      <a:pt x="44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902" name="Google Shape;1037;p39"/>
              <p:cNvSpPr/>
              <p:nvPr/>
            </p:nvSpPr>
            <p:spPr>
              <a:xfrm>
                <a:off x="5778676" y="3939865"/>
                <a:ext cx="349052" cy="200163"/>
              </a:xfrm>
              <a:custGeom>
                <a:avLst/>
                <a:ahLst/>
                <a:rect l="l" t="t" r="r" b="b"/>
                <a:pathLst>
                  <a:path w="10967" h="6289" extrusionOk="0">
                    <a:moveTo>
                      <a:pt x="3483" y="1855"/>
                    </a:moveTo>
                    <a:cubicBezTo>
                      <a:pt x="3500" y="1855"/>
                      <a:pt x="3513" y="1868"/>
                      <a:pt x="3513" y="1895"/>
                    </a:cubicBezTo>
                    <a:cubicBezTo>
                      <a:pt x="3584" y="2074"/>
                      <a:pt x="4573" y="4693"/>
                      <a:pt x="4620" y="4776"/>
                    </a:cubicBezTo>
                    <a:cubicBezTo>
                      <a:pt x="4632" y="4788"/>
                      <a:pt x="4620" y="4824"/>
                      <a:pt x="4584" y="4824"/>
                    </a:cubicBezTo>
                    <a:lnTo>
                      <a:pt x="3882" y="5086"/>
                    </a:lnTo>
                    <a:cubicBezTo>
                      <a:pt x="3846" y="4955"/>
                      <a:pt x="2846" y="2300"/>
                      <a:pt x="2775" y="2133"/>
                    </a:cubicBezTo>
                    <a:lnTo>
                      <a:pt x="3465" y="1859"/>
                    </a:lnTo>
                    <a:cubicBezTo>
                      <a:pt x="3471" y="1856"/>
                      <a:pt x="3477" y="1855"/>
                      <a:pt x="3483" y="1855"/>
                    </a:cubicBezTo>
                    <a:close/>
                    <a:moveTo>
                      <a:pt x="2477" y="2228"/>
                    </a:moveTo>
                    <a:lnTo>
                      <a:pt x="3584" y="5193"/>
                    </a:lnTo>
                    <a:cubicBezTo>
                      <a:pt x="3072" y="5407"/>
                      <a:pt x="1739" y="5907"/>
                      <a:pt x="1513" y="6003"/>
                    </a:cubicBezTo>
                    <a:cubicBezTo>
                      <a:pt x="1507" y="6005"/>
                      <a:pt x="1500" y="6007"/>
                      <a:pt x="1493" y="6007"/>
                    </a:cubicBezTo>
                    <a:cubicBezTo>
                      <a:pt x="1468" y="6007"/>
                      <a:pt x="1438" y="5991"/>
                      <a:pt x="1429" y="5955"/>
                    </a:cubicBezTo>
                    <a:lnTo>
                      <a:pt x="358" y="3109"/>
                    </a:lnTo>
                    <a:cubicBezTo>
                      <a:pt x="346" y="3086"/>
                      <a:pt x="358" y="3038"/>
                      <a:pt x="405" y="3026"/>
                    </a:cubicBezTo>
                    <a:cubicBezTo>
                      <a:pt x="1072" y="2764"/>
                      <a:pt x="2013" y="2407"/>
                      <a:pt x="2477" y="2228"/>
                    </a:cubicBezTo>
                    <a:close/>
                    <a:moveTo>
                      <a:pt x="10060" y="0"/>
                    </a:moveTo>
                    <a:cubicBezTo>
                      <a:pt x="9818" y="0"/>
                      <a:pt x="9583" y="125"/>
                      <a:pt x="9407" y="288"/>
                    </a:cubicBezTo>
                    <a:lnTo>
                      <a:pt x="7728" y="1681"/>
                    </a:lnTo>
                    <a:cubicBezTo>
                      <a:pt x="7632" y="1478"/>
                      <a:pt x="7430" y="1264"/>
                      <a:pt x="7061" y="1264"/>
                    </a:cubicBezTo>
                    <a:cubicBezTo>
                      <a:pt x="6668" y="1264"/>
                      <a:pt x="6361" y="1262"/>
                      <a:pt x="6115" y="1262"/>
                    </a:cubicBezTo>
                    <a:cubicBezTo>
                      <a:pt x="5377" y="1262"/>
                      <a:pt x="5192" y="1276"/>
                      <a:pt x="4906" y="1383"/>
                    </a:cubicBezTo>
                    <a:lnTo>
                      <a:pt x="3834" y="1835"/>
                    </a:lnTo>
                    <a:lnTo>
                      <a:pt x="3822" y="1788"/>
                    </a:lnTo>
                    <a:cubicBezTo>
                      <a:pt x="3766" y="1647"/>
                      <a:pt x="3637" y="1551"/>
                      <a:pt x="3491" y="1551"/>
                    </a:cubicBezTo>
                    <a:cubicBezTo>
                      <a:pt x="3451" y="1551"/>
                      <a:pt x="3411" y="1558"/>
                      <a:pt x="3370" y="1574"/>
                    </a:cubicBezTo>
                    <a:lnTo>
                      <a:pt x="2560" y="1871"/>
                    </a:lnTo>
                    <a:cubicBezTo>
                      <a:pt x="2203" y="2014"/>
                      <a:pt x="1084" y="2431"/>
                      <a:pt x="298" y="2728"/>
                    </a:cubicBezTo>
                    <a:cubicBezTo>
                      <a:pt x="108" y="2800"/>
                      <a:pt x="1" y="3026"/>
                      <a:pt x="72" y="3217"/>
                    </a:cubicBezTo>
                    <a:lnTo>
                      <a:pt x="1144" y="6038"/>
                    </a:lnTo>
                    <a:cubicBezTo>
                      <a:pt x="1199" y="6196"/>
                      <a:pt x="1348" y="6288"/>
                      <a:pt x="1501" y="6288"/>
                    </a:cubicBezTo>
                    <a:cubicBezTo>
                      <a:pt x="1545" y="6288"/>
                      <a:pt x="1589" y="6281"/>
                      <a:pt x="1632" y="6265"/>
                    </a:cubicBezTo>
                    <a:cubicBezTo>
                      <a:pt x="1870" y="6181"/>
                      <a:pt x="3501" y="5562"/>
                      <a:pt x="3858" y="5431"/>
                    </a:cubicBezTo>
                    <a:lnTo>
                      <a:pt x="4704" y="5122"/>
                    </a:lnTo>
                    <a:cubicBezTo>
                      <a:pt x="4882" y="5050"/>
                      <a:pt x="4989" y="4848"/>
                      <a:pt x="4918" y="4657"/>
                    </a:cubicBezTo>
                    <a:lnTo>
                      <a:pt x="4894" y="4622"/>
                    </a:lnTo>
                    <a:cubicBezTo>
                      <a:pt x="5454" y="4383"/>
                      <a:pt x="5466" y="4360"/>
                      <a:pt x="6049" y="4360"/>
                    </a:cubicBezTo>
                    <a:cubicBezTo>
                      <a:pt x="6132" y="4360"/>
                      <a:pt x="6204" y="4288"/>
                      <a:pt x="6204" y="4193"/>
                    </a:cubicBezTo>
                    <a:cubicBezTo>
                      <a:pt x="6204" y="4110"/>
                      <a:pt x="6132" y="4026"/>
                      <a:pt x="6049" y="4026"/>
                    </a:cubicBezTo>
                    <a:cubicBezTo>
                      <a:pt x="5418" y="4026"/>
                      <a:pt x="5358" y="4074"/>
                      <a:pt x="4799" y="4312"/>
                    </a:cubicBezTo>
                    <a:lnTo>
                      <a:pt x="3965" y="2097"/>
                    </a:lnTo>
                    <a:lnTo>
                      <a:pt x="5037" y="1645"/>
                    </a:lnTo>
                    <a:cubicBezTo>
                      <a:pt x="5251" y="1571"/>
                      <a:pt x="5403" y="1559"/>
                      <a:pt x="5989" y="1559"/>
                    </a:cubicBezTo>
                    <a:cubicBezTo>
                      <a:pt x="6250" y="1559"/>
                      <a:pt x="6597" y="1562"/>
                      <a:pt x="7073" y="1562"/>
                    </a:cubicBezTo>
                    <a:cubicBezTo>
                      <a:pt x="7240" y="1562"/>
                      <a:pt x="7359" y="1621"/>
                      <a:pt x="7430" y="1740"/>
                    </a:cubicBezTo>
                    <a:cubicBezTo>
                      <a:pt x="7478" y="1835"/>
                      <a:pt x="7490" y="1919"/>
                      <a:pt x="7502" y="1931"/>
                    </a:cubicBezTo>
                    <a:cubicBezTo>
                      <a:pt x="7502" y="1990"/>
                      <a:pt x="7454" y="2276"/>
                      <a:pt x="7180" y="2336"/>
                    </a:cubicBezTo>
                    <a:cubicBezTo>
                      <a:pt x="6740" y="2407"/>
                      <a:pt x="5823" y="2538"/>
                      <a:pt x="5811" y="2538"/>
                    </a:cubicBezTo>
                    <a:cubicBezTo>
                      <a:pt x="5716" y="2562"/>
                      <a:pt x="5656" y="2633"/>
                      <a:pt x="5668" y="2728"/>
                    </a:cubicBezTo>
                    <a:cubicBezTo>
                      <a:pt x="5692" y="2800"/>
                      <a:pt x="5751" y="2859"/>
                      <a:pt x="5823" y="2859"/>
                    </a:cubicBezTo>
                    <a:lnTo>
                      <a:pt x="5847" y="2859"/>
                    </a:lnTo>
                    <a:cubicBezTo>
                      <a:pt x="5870" y="2859"/>
                      <a:pt x="6787" y="2728"/>
                      <a:pt x="7240" y="2645"/>
                    </a:cubicBezTo>
                    <a:cubicBezTo>
                      <a:pt x="7632" y="2574"/>
                      <a:pt x="7787" y="2240"/>
                      <a:pt x="7811" y="2026"/>
                    </a:cubicBezTo>
                    <a:lnTo>
                      <a:pt x="9633" y="514"/>
                    </a:lnTo>
                    <a:cubicBezTo>
                      <a:pt x="9747" y="415"/>
                      <a:pt x="9895" y="311"/>
                      <a:pt x="10058" y="311"/>
                    </a:cubicBezTo>
                    <a:cubicBezTo>
                      <a:pt x="10151" y="311"/>
                      <a:pt x="10248" y="344"/>
                      <a:pt x="10347" y="431"/>
                    </a:cubicBezTo>
                    <a:cubicBezTo>
                      <a:pt x="10645" y="728"/>
                      <a:pt x="10371" y="1073"/>
                      <a:pt x="10299" y="1145"/>
                    </a:cubicBezTo>
                    <a:cubicBezTo>
                      <a:pt x="10228" y="1216"/>
                      <a:pt x="8013" y="3609"/>
                      <a:pt x="8013" y="3609"/>
                    </a:cubicBezTo>
                    <a:cubicBezTo>
                      <a:pt x="7680" y="3990"/>
                      <a:pt x="7251" y="4050"/>
                      <a:pt x="7073" y="4062"/>
                    </a:cubicBezTo>
                    <a:lnTo>
                      <a:pt x="6787" y="4062"/>
                    </a:lnTo>
                    <a:cubicBezTo>
                      <a:pt x="6704" y="4062"/>
                      <a:pt x="6620" y="4133"/>
                      <a:pt x="6620" y="4229"/>
                    </a:cubicBezTo>
                    <a:cubicBezTo>
                      <a:pt x="6620" y="4312"/>
                      <a:pt x="6704" y="4383"/>
                      <a:pt x="6787" y="4383"/>
                    </a:cubicBezTo>
                    <a:lnTo>
                      <a:pt x="7097" y="4383"/>
                    </a:lnTo>
                    <a:cubicBezTo>
                      <a:pt x="7311" y="4371"/>
                      <a:pt x="7859" y="4300"/>
                      <a:pt x="8264" y="3836"/>
                    </a:cubicBezTo>
                    <a:lnTo>
                      <a:pt x="10550" y="1371"/>
                    </a:lnTo>
                    <a:cubicBezTo>
                      <a:pt x="10728" y="1121"/>
                      <a:pt x="10966" y="621"/>
                      <a:pt x="10550" y="204"/>
                    </a:cubicBezTo>
                    <a:cubicBezTo>
                      <a:pt x="10395" y="59"/>
                      <a:pt x="10226" y="0"/>
                      <a:pt x="100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74" name="Google Shape;536;p25"/>
            <p:cNvGrpSpPr/>
            <p:nvPr/>
          </p:nvGrpSpPr>
          <p:grpSpPr>
            <a:xfrm>
              <a:off x="1497923" y="1654436"/>
              <a:ext cx="685705" cy="596524"/>
              <a:chOff x="6219391" y="3816756"/>
              <a:chExt cx="356627" cy="334252"/>
            </a:xfrm>
          </p:grpSpPr>
          <p:sp>
            <p:nvSpPr>
              <p:cNvPr id="1048903" name="Google Shape;537;p25"/>
              <p:cNvSpPr/>
              <p:nvPr/>
            </p:nvSpPr>
            <p:spPr>
              <a:xfrm>
                <a:off x="6219391" y="3816756"/>
                <a:ext cx="306594" cy="334252"/>
              </a:xfrm>
              <a:custGeom>
                <a:avLst/>
                <a:ahLst/>
                <a:rect l="l" t="t" r="r" b="b"/>
                <a:pathLst>
                  <a:path w="9633" h="10502" extrusionOk="0">
                    <a:moveTo>
                      <a:pt x="8394" y="4179"/>
                    </a:moveTo>
                    <a:cubicBezTo>
                      <a:pt x="8906" y="4251"/>
                      <a:pt x="9299" y="4703"/>
                      <a:pt x="9299" y="5239"/>
                    </a:cubicBezTo>
                    <a:cubicBezTo>
                      <a:pt x="9299" y="5775"/>
                      <a:pt x="8906" y="6215"/>
                      <a:pt x="8394" y="6299"/>
                    </a:cubicBezTo>
                    <a:lnTo>
                      <a:pt x="8394" y="4179"/>
                    </a:lnTo>
                    <a:close/>
                    <a:moveTo>
                      <a:pt x="1203" y="4013"/>
                    </a:moveTo>
                    <a:lnTo>
                      <a:pt x="1203" y="6489"/>
                    </a:lnTo>
                    <a:lnTo>
                      <a:pt x="846" y="6489"/>
                    </a:lnTo>
                    <a:cubicBezTo>
                      <a:pt x="548" y="6489"/>
                      <a:pt x="310" y="6251"/>
                      <a:pt x="310" y="5953"/>
                    </a:cubicBezTo>
                    <a:lnTo>
                      <a:pt x="310" y="4549"/>
                    </a:lnTo>
                    <a:cubicBezTo>
                      <a:pt x="310" y="4251"/>
                      <a:pt x="548" y="4013"/>
                      <a:pt x="846" y="4013"/>
                    </a:cubicBezTo>
                    <a:close/>
                    <a:moveTo>
                      <a:pt x="2596" y="4001"/>
                    </a:moveTo>
                    <a:lnTo>
                      <a:pt x="2596" y="6489"/>
                    </a:lnTo>
                    <a:lnTo>
                      <a:pt x="1525" y="6489"/>
                    </a:lnTo>
                    <a:lnTo>
                      <a:pt x="1525" y="4001"/>
                    </a:lnTo>
                    <a:close/>
                    <a:moveTo>
                      <a:pt x="2799" y="7692"/>
                    </a:moveTo>
                    <a:lnTo>
                      <a:pt x="2799" y="8418"/>
                    </a:lnTo>
                    <a:lnTo>
                      <a:pt x="2477" y="8418"/>
                    </a:lnTo>
                    <a:lnTo>
                      <a:pt x="2679" y="7692"/>
                    </a:lnTo>
                    <a:close/>
                    <a:moveTo>
                      <a:pt x="2560" y="6811"/>
                    </a:moveTo>
                    <a:lnTo>
                      <a:pt x="1941" y="9121"/>
                    </a:lnTo>
                    <a:lnTo>
                      <a:pt x="1525" y="9121"/>
                    </a:lnTo>
                    <a:lnTo>
                      <a:pt x="1525" y="6811"/>
                    </a:lnTo>
                    <a:close/>
                    <a:moveTo>
                      <a:pt x="8061" y="310"/>
                    </a:moveTo>
                    <a:lnTo>
                      <a:pt x="8061" y="10180"/>
                    </a:lnTo>
                    <a:lnTo>
                      <a:pt x="7335" y="10180"/>
                    </a:lnTo>
                    <a:lnTo>
                      <a:pt x="7335" y="3227"/>
                    </a:lnTo>
                    <a:cubicBezTo>
                      <a:pt x="7335" y="3132"/>
                      <a:pt x="7251" y="3060"/>
                      <a:pt x="7168" y="3060"/>
                    </a:cubicBezTo>
                    <a:cubicBezTo>
                      <a:pt x="7085" y="3060"/>
                      <a:pt x="7001" y="3132"/>
                      <a:pt x="7001" y="3227"/>
                    </a:cubicBezTo>
                    <a:lnTo>
                      <a:pt x="7001" y="9085"/>
                    </a:lnTo>
                    <a:cubicBezTo>
                      <a:pt x="6799" y="8811"/>
                      <a:pt x="6489" y="8406"/>
                      <a:pt x="6085" y="8013"/>
                    </a:cubicBezTo>
                    <a:cubicBezTo>
                      <a:pt x="5620" y="7573"/>
                      <a:pt x="5144" y="7216"/>
                      <a:pt x="4656" y="6966"/>
                    </a:cubicBezTo>
                    <a:cubicBezTo>
                      <a:pt x="4084" y="6668"/>
                      <a:pt x="3525" y="6501"/>
                      <a:pt x="2941" y="6489"/>
                    </a:cubicBezTo>
                    <a:lnTo>
                      <a:pt x="2941" y="4001"/>
                    </a:lnTo>
                    <a:cubicBezTo>
                      <a:pt x="3525" y="3965"/>
                      <a:pt x="4084" y="3810"/>
                      <a:pt x="4656" y="3525"/>
                    </a:cubicBezTo>
                    <a:cubicBezTo>
                      <a:pt x="5144" y="3275"/>
                      <a:pt x="5620" y="2917"/>
                      <a:pt x="6085" y="2465"/>
                    </a:cubicBezTo>
                    <a:cubicBezTo>
                      <a:pt x="6489" y="2084"/>
                      <a:pt x="6799" y="1679"/>
                      <a:pt x="7001" y="1393"/>
                    </a:cubicBezTo>
                    <a:lnTo>
                      <a:pt x="7001" y="2441"/>
                    </a:lnTo>
                    <a:cubicBezTo>
                      <a:pt x="7001" y="2524"/>
                      <a:pt x="7085" y="2596"/>
                      <a:pt x="7168" y="2596"/>
                    </a:cubicBezTo>
                    <a:cubicBezTo>
                      <a:pt x="7251" y="2596"/>
                      <a:pt x="7335" y="2524"/>
                      <a:pt x="7335" y="2441"/>
                    </a:cubicBezTo>
                    <a:lnTo>
                      <a:pt x="7335" y="310"/>
                    </a:lnTo>
                    <a:close/>
                    <a:moveTo>
                      <a:pt x="7168" y="0"/>
                    </a:moveTo>
                    <a:cubicBezTo>
                      <a:pt x="7085" y="0"/>
                      <a:pt x="7001" y="72"/>
                      <a:pt x="7001" y="167"/>
                    </a:cubicBezTo>
                    <a:lnTo>
                      <a:pt x="7001" y="822"/>
                    </a:lnTo>
                    <a:cubicBezTo>
                      <a:pt x="6906" y="977"/>
                      <a:pt x="6489" y="1620"/>
                      <a:pt x="5847" y="2251"/>
                    </a:cubicBezTo>
                    <a:cubicBezTo>
                      <a:pt x="5156" y="2905"/>
                      <a:pt x="4084" y="3691"/>
                      <a:pt x="2775" y="3691"/>
                    </a:cubicBezTo>
                    <a:lnTo>
                      <a:pt x="858" y="3691"/>
                    </a:lnTo>
                    <a:cubicBezTo>
                      <a:pt x="382" y="3691"/>
                      <a:pt x="1" y="4072"/>
                      <a:pt x="1" y="4549"/>
                    </a:cubicBezTo>
                    <a:lnTo>
                      <a:pt x="1" y="5953"/>
                    </a:lnTo>
                    <a:cubicBezTo>
                      <a:pt x="1" y="6430"/>
                      <a:pt x="382" y="6811"/>
                      <a:pt x="858" y="6811"/>
                    </a:cubicBezTo>
                    <a:lnTo>
                      <a:pt x="1215" y="6811"/>
                    </a:lnTo>
                    <a:lnTo>
                      <a:pt x="1215" y="9287"/>
                    </a:lnTo>
                    <a:cubicBezTo>
                      <a:pt x="1215" y="9371"/>
                      <a:pt x="1286" y="9454"/>
                      <a:pt x="1382" y="9454"/>
                    </a:cubicBezTo>
                    <a:lnTo>
                      <a:pt x="2084" y="9454"/>
                    </a:lnTo>
                    <a:cubicBezTo>
                      <a:pt x="2156" y="9454"/>
                      <a:pt x="2215" y="9406"/>
                      <a:pt x="2239" y="9335"/>
                    </a:cubicBezTo>
                    <a:lnTo>
                      <a:pt x="2394" y="8751"/>
                    </a:lnTo>
                    <a:lnTo>
                      <a:pt x="2953" y="8751"/>
                    </a:lnTo>
                    <a:cubicBezTo>
                      <a:pt x="3049" y="8751"/>
                      <a:pt x="3120" y="8680"/>
                      <a:pt x="3120" y="8585"/>
                    </a:cubicBezTo>
                    <a:lnTo>
                      <a:pt x="3120" y="7525"/>
                    </a:lnTo>
                    <a:cubicBezTo>
                      <a:pt x="3120" y="7442"/>
                      <a:pt x="3049" y="7370"/>
                      <a:pt x="2953" y="7370"/>
                    </a:cubicBezTo>
                    <a:lnTo>
                      <a:pt x="2763" y="7370"/>
                    </a:lnTo>
                    <a:lnTo>
                      <a:pt x="2918" y="6811"/>
                    </a:lnTo>
                    <a:cubicBezTo>
                      <a:pt x="4168" y="6858"/>
                      <a:pt x="5192" y="7620"/>
                      <a:pt x="5858" y="8263"/>
                    </a:cubicBezTo>
                    <a:cubicBezTo>
                      <a:pt x="6513" y="8882"/>
                      <a:pt x="6930" y="9525"/>
                      <a:pt x="7025" y="9692"/>
                    </a:cubicBezTo>
                    <a:lnTo>
                      <a:pt x="7025" y="10347"/>
                    </a:lnTo>
                    <a:cubicBezTo>
                      <a:pt x="7025" y="10430"/>
                      <a:pt x="7097" y="10502"/>
                      <a:pt x="7180" y="10502"/>
                    </a:cubicBezTo>
                    <a:lnTo>
                      <a:pt x="8240" y="10502"/>
                    </a:lnTo>
                    <a:cubicBezTo>
                      <a:pt x="8335" y="10502"/>
                      <a:pt x="8406" y="10430"/>
                      <a:pt x="8406" y="10347"/>
                    </a:cubicBezTo>
                    <a:lnTo>
                      <a:pt x="8406" y="6632"/>
                    </a:lnTo>
                    <a:cubicBezTo>
                      <a:pt x="9109" y="6549"/>
                      <a:pt x="9633" y="5965"/>
                      <a:pt x="9633" y="5251"/>
                    </a:cubicBezTo>
                    <a:cubicBezTo>
                      <a:pt x="9621" y="4537"/>
                      <a:pt x="9085" y="3941"/>
                      <a:pt x="8394" y="3870"/>
                    </a:cubicBezTo>
                    <a:lnTo>
                      <a:pt x="8394" y="167"/>
                    </a:lnTo>
                    <a:cubicBezTo>
                      <a:pt x="8394" y="72"/>
                      <a:pt x="8311" y="0"/>
                      <a:pt x="82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904" name="Google Shape;538;p25"/>
              <p:cNvSpPr/>
              <p:nvPr/>
            </p:nvSpPr>
            <p:spPr>
              <a:xfrm>
                <a:off x="6549060" y="3978567"/>
                <a:ext cx="26958" cy="10630"/>
              </a:xfrm>
              <a:custGeom>
                <a:avLst/>
                <a:ahLst/>
                <a:rect l="l" t="t" r="r" b="b"/>
                <a:pathLst>
                  <a:path w="847" h="334" extrusionOk="0">
                    <a:moveTo>
                      <a:pt x="156" y="0"/>
                    </a:moveTo>
                    <a:cubicBezTo>
                      <a:pt x="72" y="0"/>
                      <a:pt x="1" y="84"/>
                      <a:pt x="1" y="167"/>
                    </a:cubicBezTo>
                    <a:cubicBezTo>
                      <a:pt x="1" y="262"/>
                      <a:pt x="72" y="334"/>
                      <a:pt x="156" y="334"/>
                    </a:cubicBezTo>
                    <a:lnTo>
                      <a:pt x="680" y="334"/>
                    </a:lnTo>
                    <a:cubicBezTo>
                      <a:pt x="763" y="334"/>
                      <a:pt x="846" y="262"/>
                      <a:pt x="846" y="167"/>
                    </a:cubicBezTo>
                    <a:cubicBezTo>
                      <a:pt x="846" y="84"/>
                      <a:pt x="775" y="0"/>
                      <a:pt x="6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905" name="Google Shape;539;p25"/>
              <p:cNvSpPr/>
              <p:nvPr/>
            </p:nvSpPr>
            <p:spPr>
              <a:xfrm>
                <a:off x="6525572" y="3915357"/>
                <a:ext cx="24666" cy="22311"/>
              </a:xfrm>
              <a:custGeom>
                <a:avLst/>
                <a:ahLst/>
                <a:rect l="l" t="t" r="r" b="b"/>
                <a:pathLst>
                  <a:path w="775" h="701" extrusionOk="0">
                    <a:moveTo>
                      <a:pt x="605" y="1"/>
                    </a:moveTo>
                    <a:cubicBezTo>
                      <a:pt x="563" y="1"/>
                      <a:pt x="519" y="16"/>
                      <a:pt x="477" y="46"/>
                    </a:cubicBezTo>
                    <a:lnTo>
                      <a:pt x="108" y="415"/>
                    </a:lnTo>
                    <a:cubicBezTo>
                      <a:pt x="1" y="522"/>
                      <a:pt x="84" y="700"/>
                      <a:pt x="227" y="700"/>
                    </a:cubicBezTo>
                    <a:cubicBezTo>
                      <a:pt x="275" y="700"/>
                      <a:pt x="322" y="677"/>
                      <a:pt x="346" y="653"/>
                    </a:cubicBezTo>
                    <a:lnTo>
                      <a:pt x="715" y="284"/>
                    </a:lnTo>
                    <a:cubicBezTo>
                      <a:pt x="775" y="224"/>
                      <a:pt x="775" y="117"/>
                      <a:pt x="715" y="46"/>
                    </a:cubicBezTo>
                    <a:cubicBezTo>
                      <a:pt x="685" y="16"/>
                      <a:pt x="647" y="1"/>
                      <a:pt x="6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906" name="Google Shape;540;p25"/>
              <p:cNvSpPr/>
              <p:nvPr/>
            </p:nvSpPr>
            <p:spPr>
              <a:xfrm>
                <a:off x="6527099" y="4030191"/>
                <a:ext cx="23139" cy="22661"/>
              </a:xfrm>
              <a:custGeom>
                <a:avLst/>
                <a:ahLst/>
                <a:rect l="l" t="t" r="r" b="b"/>
                <a:pathLst>
                  <a:path w="727" h="712" extrusionOk="0">
                    <a:moveTo>
                      <a:pt x="183" y="1"/>
                    </a:moveTo>
                    <a:cubicBezTo>
                      <a:pt x="140" y="1"/>
                      <a:pt x="96" y="15"/>
                      <a:pt x="60" y="45"/>
                    </a:cubicBezTo>
                    <a:cubicBezTo>
                      <a:pt x="0" y="105"/>
                      <a:pt x="0" y="212"/>
                      <a:pt x="60" y="283"/>
                    </a:cubicBezTo>
                    <a:lnTo>
                      <a:pt x="429" y="664"/>
                    </a:lnTo>
                    <a:cubicBezTo>
                      <a:pt x="466" y="696"/>
                      <a:pt x="505" y="711"/>
                      <a:pt x="543" y="711"/>
                    </a:cubicBezTo>
                    <a:cubicBezTo>
                      <a:pt x="590" y="711"/>
                      <a:pt x="634" y="687"/>
                      <a:pt x="667" y="641"/>
                    </a:cubicBezTo>
                    <a:cubicBezTo>
                      <a:pt x="727" y="569"/>
                      <a:pt x="727" y="486"/>
                      <a:pt x="667" y="426"/>
                    </a:cubicBezTo>
                    <a:lnTo>
                      <a:pt x="298" y="45"/>
                    </a:lnTo>
                    <a:cubicBezTo>
                      <a:pt x="268" y="15"/>
                      <a:pt x="227" y="1"/>
                      <a:pt x="1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grpSp>
        <p:nvGrpSpPr>
          <p:cNvPr id="75" name="Google Shape;1032;p39"/>
          <p:cNvGrpSpPr/>
          <p:nvPr/>
        </p:nvGrpSpPr>
        <p:grpSpPr>
          <a:xfrm>
            <a:off x="3614428" y="3586599"/>
            <a:ext cx="467612" cy="407598"/>
            <a:chOff x="5778676" y="3826972"/>
            <a:chExt cx="349052" cy="313055"/>
          </a:xfrm>
        </p:grpSpPr>
        <p:sp>
          <p:nvSpPr>
            <p:cNvPr id="1048907" name="Google Shape;1033;p39"/>
            <p:cNvSpPr/>
            <p:nvPr/>
          </p:nvSpPr>
          <p:spPr>
            <a:xfrm>
              <a:off x="5923045" y="3890659"/>
              <a:ext cx="27690" cy="48155"/>
            </a:xfrm>
            <a:custGeom>
              <a:avLst/>
              <a:ahLst/>
              <a:rect l="l" t="t" r="r" b="b"/>
              <a:pathLst>
                <a:path w="870" h="1513" extrusionOk="0">
                  <a:moveTo>
                    <a:pt x="406" y="286"/>
                  </a:moveTo>
                  <a:lnTo>
                    <a:pt x="406" y="560"/>
                  </a:lnTo>
                  <a:cubicBezTo>
                    <a:pt x="299" y="524"/>
                    <a:pt x="251" y="488"/>
                    <a:pt x="251" y="417"/>
                  </a:cubicBezTo>
                  <a:cubicBezTo>
                    <a:pt x="251" y="345"/>
                    <a:pt x="334" y="298"/>
                    <a:pt x="406" y="286"/>
                  </a:cubicBezTo>
                  <a:close/>
                  <a:moveTo>
                    <a:pt x="513" y="845"/>
                  </a:moveTo>
                  <a:cubicBezTo>
                    <a:pt x="632" y="893"/>
                    <a:pt x="644" y="953"/>
                    <a:pt x="644" y="1012"/>
                  </a:cubicBezTo>
                  <a:cubicBezTo>
                    <a:pt x="644" y="1119"/>
                    <a:pt x="584" y="1155"/>
                    <a:pt x="513" y="1179"/>
                  </a:cubicBezTo>
                  <a:lnTo>
                    <a:pt x="513" y="845"/>
                  </a:lnTo>
                  <a:close/>
                  <a:moveTo>
                    <a:pt x="465" y="0"/>
                  </a:moveTo>
                  <a:cubicBezTo>
                    <a:pt x="441" y="0"/>
                    <a:pt x="406" y="12"/>
                    <a:pt x="406" y="48"/>
                  </a:cubicBezTo>
                  <a:lnTo>
                    <a:pt x="406" y="83"/>
                  </a:lnTo>
                  <a:cubicBezTo>
                    <a:pt x="179" y="119"/>
                    <a:pt x="48" y="238"/>
                    <a:pt x="48" y="441"/>
                  </a:cubicBezTo>
                  <a:cubicBezTo>
                    <a:pt x="48" y="667"/>
                    <a:pt x="215" y="738"/>
                    <a:pt x="406" y="810"/>
                  </a:cubicBezTo>
                  <a:lnTo>
                    <a:pt x="406" y="1191"/>
                  </a:lnTo>
                  <a:cubicBezTo>
                    <a:pt x="299" y="1167"/>
                    <a:pt x="251" y="1143"/>
                    <a:pt x="168" y="1072"/>
                  </a:cubicBezTo>
                  <a:cubicBezTo>
                    <a:pt x="149" y="1058"/>
                    <a:pt x="132" y="1051"/>
                    <a:pt x="116" y="1051"/>
                  </a:cubicBezTo>
                  <a:cubicBezTo>
                    <a:pt x="92" y="1051"/>
                    <a:pt x="70" y="1067"/>
                    <a:pt x="48" y="1095"/>
                  </a:cubicBezTo>
                  <a:cubicBezTo>
                    <a:pt x="1" y="1155"/>
                    <a:pt x="1" y="1215"/>
                    <a:pt x="48" y="1262"/>
                  </a:cubicBezTo>
                  <a:cubicBezTo>
                    <a:pt x="120" y="1357"/>
                    <a:pt x="275" y="1417"/>
                    <a:pt x="406" y="1417"/>
                  </a:cubicBezTo>
                  <a:lnTo>
                    <a:pt x="406" y="1476"/>
                  </a:lnTo>
                  <a:cubicBezTo>
                    <a:pt x="406" y="1500"/>
                    <a:pt x="441" y="1512"/>
                    <a:pt x="465" y="1512"/>
                  </a:cubicBezTo>
                  <a:cubicBezTo>
                    <a:pt x="501" y="1512"/>
                    <a:pt x="525" y="1500"/>
                    <a:pt x="525" y="1476"/>
                  </a:cubicBezTo>
                  <a:lnTo>
                    <a:pt x="525" y="1417"/>
                  </a:lnTo>
                  <a:cubicBezTo>
                    <a:pt x="715" y="1381"/>
                    <a:pt x="870" y="1262"/>
                    <a:pt x="870" y="1024"/>
                  </a:cubicBezTo>
                  <a:cubicBezTo>
                    <a:pt x="870" y="774"/>
                    <a:pt x="739" y="679"/>
                    <a:pt x="525" y="607"/>
                  </a:cubicBezTo>
                  <a:lnTo>
                    <a:pt x="525" y="286"/>
                  </a:lnTo>
                  <a:cubicBezTo>
                    <a:pt x="572" y="286"/>
                    <a:pt x="596" y="298"/>
                    <a:pt x="656" y="322"/>
                  </a:cubicBezTo>
                  <a:cubicBezTo>
                    <a:pt x="682" y="335"/>
                    <a:pt x="713" y="352"/>
                    <a:pt x="745" y="352"/>
                  </a:cubicBezTo>
                  <a:cubicBezTo>
                    <a:pt x="770" y="352"/>
                    <a:pt x="796" y="341"/>
                    <a:pt x="822" y="310"/>
                  </a:cubicBezTo>
                  <a:cubicBezTo>
                    <a:pt x="858" y="262"/>
                    <a:pt x="870" y="202"/>
                    <a:pt x="810" y="155"/>
                  </a:cubicBezTo>
                  <a:cubicBezTo>
                    <a:pt x="739" y="107"/>
                    <a:pt x="620" y="83"/>
                    <a:pt x="525" y="83"/>
                  </a:cubicBezTo>
                  <a:lnTo>
                    <a:pt x="525" y="48"/>
                  </a:lnTo>
                  <a:cubicBezTo>
                    <a:pt x="525" y="12"/>
                    <a:pt x="501" y="0"/>
                    <a:pt x="4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8" name="Google Shape;1034;p39"/>
            <p:cNvSpPr/>
            <p:nvPr/>
          </p:nvSpPr>
          <p:spPr>
            <a:xfrm>
              <a:off x="5976866" y="3843268"/>
              <a:ext cx="80364" cy="80364"/>
            </a:xfrm>
            <a:custGeom>
              <a:avLst/>
              <a:ahLst/>
              <a:rect l="l" t="t" r="r" b="b"/>
              <a:pathLst>
                <a:path w="2525" h="2525" extrusionOk="0">
                  <a:moveTo>
                    <a:pt x="1263" y="310"/>
                  </a:moveTo>
                  <a:cubicBezTo>
                    <a:pt x="1786" y="310"/>
                    <a:pt x="2215" y="739"/>
                    <a:pt x="2215" y="1263"/>
                  </a:cubicBezTo>
                  <a:cubicBezTo>
                    <a:pt x="2215" y="1787"/>
                    <a:pt x="1798" y="2215"/>
                    <a:pt x="1263" y="2215"/>
                  </a:cubicBezTo>
                  <a:cubicBezTo>
                    <a:pt x="739" y="2215"/>
                    <a:pt x="310" y="1787"/>
                    <a:pt x="310" y="1263"/>
                  </a:cubicBezTo>
                  <a:cubicBezTo>
                    <a:pt x="310" y="739"/>
                    <a:pt x="739" y="310"/>
                    <a:pt x="1263" y="310"/>
                  </a:cubicBezTo>
                  <a:close/>
                  <a:moveTo>
                    <a:pt x="1263" y="1"/>
                  </a:moveTo>
                  <a:cubicBezTo>
                    <a:pt x="560" y="1"/>
                    <a:pt x="1" y="560"/>
                    <a:pt x="1" y="1263"/>
                  </a:cubicBezTo>
                  <a:cubicBezTo>
                    <a:pt x="1" y="1965"/>
                    <a:pt x="560" y="2525"/>
                    <a:pt x="1263" y="2525"/>
                  </a:cubicBezTo>
                  <a:cubicBezTo>
                    <a:pt x="1965" y="2525"/>
                    <a:pt x="2525" y="1965"/>
                    <a:pt x="2525" y="1263"/>
                  </a:cubicBezTo>
                  <a:cubicBezTo>
                    <a:pt x="2525" y="560"/>
                    <a:pt x="1965" y="1"/>
                    <a:pt x="12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9" name="Google Shape;1035;p39"/>
            <p:cNvSpPr/>
            <p:nvPr/>
          </p:nvSpPr>
          <p:spPr>
            <a:xfrm>
              <a:off x="5879473" y="3826972"/>
              <a:ext cx="193288" cy="144051"/>
            </a:xfrm>
            <a:custGeom>
              <a:avLst/>
              <a:ahLst/>
              <a:rect l="l" t="t" r="r" b="b"/>
              <a:pathLst>
                <a:path w="6073" h="4526" extrusionOk="0">
                  <a:moveTo>
                    <a:pt x="1798" y="1775"/>
                  </a:moveTo>
                  <a:cubicBezTo>
                    <a:pt x="2132" y="1775"/>
                    <a:pt x="2430" y="1942"/>
                    <a:pt x="2596" y="2192"/>
                  </a:cubicBezTo>
                  <a:cubicBezTo>
                    <a:pt x="2620" y="2346"/>
                    <a:pt x="2680" y="2477"/>
                    <a:pt x="2739" y="2608"/>
                  </a:cubicBezTo>
                  <a:cubicBezTo>
                    <a:pt x="2739" y="2656"/>
                    <a:pt x="2751" y="2704"/>
                    <a:pt x="2751" y="2727"/>
                  </a:cubicBezTo>
                  <a:cubicBezTo>
                    <a:pt x="2751" y="3251"/>
                    <a:pt x="2322" y="3680"/>
                    <a:pt x="1798" y="3680"/>
                  </a:cubicBezTo>
                  <a:cubicBezTo>
                    <a:pt x="1287" y="3680"/>
                    <a:pt x="846" y="3251"/>
                    <a:pt x="846" y="2727"/>
                  </a:cubicBezTo>
                  <a:cubicBezTo>
                    <a:pt x="846" y="2203"/>
                    <a:pt x="1287" y="1775"/>
                    <a:pt x="1798" y="1775"/>
                  </a:cubicBezTo>
                  <a:close/>
                  <a:moveTo>
                    <a:pt x="1810" y="1251"/>
                  </a:moveTo>
                  <a:cubicBezTo>
                    <a:pt x="2072" y="1251"/>
                    <a:pt x="2334" y="1334"/>
                    <a:pt x="2560" y="1465"/>
                  </a:cubicBezTo>
                  <a:cubicBezTo>
                    <a:pt x="2549" y="1537"/>
                    <a:pt x="2549" y="1632"/>
                    <a:pt x="2537" y="1692"/>
                  </a:cubicBezTo>
                  <a:cubicBezTo>
                    <a:pt x="2322" y="1537"/>
                    <a:pt x="2072" y="1453"/>
                    <a:pt x="1787" y="1453"/>
                  </a:cubicBezTo>
                  <a:cubicBezTo>
                    <a:pt x="1084" y="1453"/>
                    <a:pt x="525" y="2013"/>
                    <a:pt x="525" y="2715"/>
                  </a:cubicBezTo>
                  <a:cubicBezTo>
                    <a:pt x="525" y="3418"/>
                    <a:pt x="1084" y="3978"/>
                    <a:pt x="1787" y="3978"/>
                  </a:cubicBezTo>
                  <a:cubicBezTo>
                    <a:pt x="2382" y="3978"/>
                    <a:pt x="2894" y="3561"/>
                    <a:pt x="3025" y="3001"/>
                  </a:cubicBezTo>
                  <a:lnTo>
                    <a:pt x="3192" y="3156"/>
                  </a:lnTo>
                  <a:cubicBezTo>
                    <a:pt x="3025" y="3775"/>
                    <a:pt x="2465" y="4204"/>
                    <a:pt x="1810" y="4204"/>
                  </a:cubicBezTo>
                  <a:cubicBezTo>
                    <a:pt x="1001" y="4204"/>
                    <a:pt x="334" y="3549"/>
                    <a:pt x="334" y="2727"/>
                  </a:cubicBezTo>
                  <a:cubicBezTo>
                    <a:pt x="334" y="1906"/>
                    <a:pt x="989" y="1251"/>
                    <a:pt x="1810" y="1251"/>
                  </a:cubicBezTo>
                  <a:close/>
                  <a:moveTo>
                    <a:pt x="4299" y="1"/>
                  </a:moveTo>
                  <a:cubicBezTo>
                    <a:pt x="3549" y="1"/>
                    <a:pt x="2894" y="501"/>
                    <a:pt x="2632" y="1168"/>
                  </a:cubicBezTo>
                  <a:cubicBezTo>
                    <a:pt x="2382" y="1037"/>
                    <a:pt x="2084" y="953"/>
                    <a:pt x="1787" y="953"/>
                  </a:cubicBezTo>
                  <a:cubicBezTo>
                    <a:pt x="810" y="953"/>
                    <a:pt x="1" y="1763"/>
                    <a:pt x="1" y="2739"/>
                  </a:cubicBezTo>
                  <a:cubicBezTo>
                    <a:pt x="1" y="3727"/>
                    <a:pt x="810" y="4525"/>
                    <a:pt x="1787" y="4525"/>
                  </a:cubicBezTo>
                  <a:cubicBezTo>
                    <a:pt x="2549" y="4525"/>
                    <a:pt x="3203" y="4049"/>
                    <a:pt x="3453" y="3370"/>
                  </a:cubicBezTo>
                  <a:cubicBezTo>
                    <a:pt x="3703" y="3501"/>
                    <a:pt x="3989" y="3573"/>
                    <a:pt x="4299" y="3573"/>
                  </a:cubicBezTo>
                  <a:cubicBezTo>
                    <a:pt x="4704" y="3573"/>
                    <a:pt x="5108" y="3442"/>
                    <a:pt x="5418" y="3192"/>
                  </a:cubicBezTo>
                  <a:cubicBezTo>
                    <a:pt x="5728" y="2942"/>
                    <a:pt x="5954" y="2596"/>
                    <a:pt x="6049" y="2203"/>
                  </a:cubicBezTo>
                  <a:cubicBezTo>
                    <a:pt x="6073" y="2108"/>
                    <a:pt x="6037" y="2013"/>
                    <a:pt x="5942" y="2001"/>
                  </a:cubicBezTo>
                  <a:cubicBezTo>
                    <a:pt x="5932" y="2000"/>
                    <a:pt x="5921" y="1999"/>
                    <a:pt x="5911" y="1999"/>
                  </a:cubicBezTo>
                  <a:cubicBezTo>
                    <a:pt x="5839" y="1999"/>
                    <a:pt x="5772" y="2037"/>
                    <a:pt x="5751" y="2120"/>
                  </a:cubicBezTo>
                  <a:cubicBezTo>
                    <a:pt x="5597" y="2787"/>
                    <a:pt x="5001" y="3251"/>
                    <a:pt x="4323" y="3251"/>
                  </a:cubicBezTo>
                  <a:cubicBezTo>
                    <a:pt x="3787" y="3251"/>
                    <a:pt x="3311" y="2965"/>
                    <a:pt x="3037" y="2501"/>
                  </a:cubicBezTo>
                  <a:cubicBezTo>
                    <a:pt x="3013" y="2358"/>
                    <a:pt x="2953" y="2203"/>
                    <a:pt x="2882" y="2084"/>
                  </a:cubicBezTo>
                  <a:cubicBezTo>
                    <a:pt x="2680" y="1180"/>
                    <a:pt x="3382" y="322"/>
                    <a:pt x="4311" y="322"/>
                  </a:cubicBezTo>
                  <a:cubicBezTo>
                    <a:pt x="4989" y="322"/>
                    <a:pt x="5585" y="775"/>
                    <a:pt x="5739" y="1453"/>
                  </a:cubicBezTo>
                  <a:cubicBezTo>
                    <a:pt x="5750" y="1528"/>
                    <a:pt x="5818" y="1574"/>
                    <a:pt x="5901" y="1574"/>
                  </a:cubicBezTo>
                  <a:cubicBezTo>
                    <a:pt x="5911" y="1574"/>
                    <a:pt x="5920" y="1574"/>
                    <a:pt x="5930" y="1572"/>
                  </a:cubicBezTo>
                  <a:cubicBezTo>
                    <a:pt x="6013" y="1549"/>
                    <a:pt x="6061" y="1465"/>
                    <a:pt x="6049" y="1370"/>
                  </a:cubicBezTo>
                  <a:cubicBezTo>
                    <a:pt x="5954" y="989"/>
                    <a:pt x="5739" y="644"/>
                    <a:pt x="5418" y="394"/>
                  </a:cubicBezTo>
                  <a:cubicBezTo>
                    <a:pt x="5108" y="144"/>
                    <a:pt x="4704" y="1"/>
                    <a:pt x="42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0" name="Google Shape;1036;p39"/>
            <p:cNvSpPr/>
            <p:nvPr/>
          </p:nvSpPr>
          <p:spPr>
            <a:xfrm>
              <a:off x="6003760" y="3859946"/>
              <a:ext cx="26958" cy="47773"/>
            </a:xfrm>
            <a:custGeom>
              <a:avLst/>
              <a:ahLst/>
              <a:rect l="l" t="t" r="r" b="b"/>
              <a:pathLst>
                <a:path w="847" h="1501" extrusionOk="0">
                  <a:moveTo>
                    <a:pt x="382" y="298"/>
                  </a:moveTo>
                  <a:lnTo>
                    <a:pt x="382" y="572"/>
                  </a:lnTo>
                  <a:cubicBezTo>
                    <a:pt x="287" y="536"/>
                    <a:pt x="239" y="501"/>
                    <a:pt x="239" y="429"/>
                  </a:cubicBezTo>
                  <a:cubicBezTo>
                    <a:pt x="239" y="358"/>
                    <a:pt x="310" y="310"/>
                    <a:pt x="382" y="298"/>
                  </a:cubicBezTo>
                  <a:close/>
                  <a:moveTo>
                    <a:pt x="489" y="870"/>
                  </a:moveTo>
                  <a:cubicBezTo>
                    <a:pt x="608" y="917"/>
                    <a:pt x="620" y="977"/>
                    <a:pt x="620" y="1037"/>
                  </a:cubicBezTo>
                  <a:cubicBezTo>
                    <a:pt x="620" y="1132"/>
                    <a:pt x="560" y="1167"/>
                    <a:pt x="489" y="1203"/>
                  </a:cubicBezTo>
                  <a:lnTo>
                    <a:pt x="489" y="870"/>
                  </a:lnTo>
                  <a:close/>
                  <a:moveTo>
                    <a:pt x="441" y="1"/>
                  </a:moveTo>
                  <a:cubicBezTo>
                    <a:pt x="418" y="1"/>
                    <a:pt x="382" y="13"/>
                    <a:pt x="382" y="36"/>
                  </a:cubicBezTo>
                  <a:lnTo>
                    <a:pt x="382" y="84"/>
                  </a:lnTo>
                  <a:cubicBezTo>
                    <a:pt x="156" y="120"/>
                    <a:pt x="25" y="239"/>
                    <a:pt x="25" y="441"/>
                  </a:cubicBezTo>
                  <a:cubicBezTo>
                    <a:pt x="25" y="679"/>
                    <a:pt x="203" y="739"/>
                    <a:pt x="382" y="810"/>
                  </a:cubicBezTo>
                  <a:lnTo>
                    <a:pt x="382" y="1191"/>
                  </a:lnTo>
                  <a:cubicBezTo>
                    <a:pt x="275" y="1167"/>
                    <a:pt x="239" y="1132"/>
                    <a:pt x="144" y="1072"/>
                  </a:cubicBezTo>
                  <a:cubicBezTo>
                    <a:pt x="125" y="1059"/>
                    <a:pt x="108" y="1053"/>
                    <a:pt x="92" y="1053"/>
                  </a:cubicBezTo>
                  <a:cubicBezTo>
                    <a:pt x="37" y="1053"/>
                    <a:pt x="1" y="1121"/>
                    <a:pt x="1" y="1167"/>
                  </a:cubicBezTo>
                  <a:cubicBezTo>
                    <a:pt x="1" y="1203"/>
                    <a:pt x="13" y="1227"/>
                    <a:pt x="25" y="1251"/>
                  </a:cubicBezTo>
                  <a:cubicBezTo>
                    <a:pt x="96" y="1346"/>
                    <a:pt x="251" y="1394"/>
                    <a:pt x="382" y="1394"/>
                  </a:cubicBezTo>
                  <a:lnTo>
                    <a:pt x="382" y="1453"/>
                  </a:lnTo>
                  <a:cubicBezTo>
                    <a:pt x="382" y="1489"/>
                    <a:pt x="418" y="1501"/>
                    <a:pt x="441" y="1501"/>
                  </a:cubicBezTo>
                  <a:cubicBezTo>
                    <a:pt x="477" y="1501"/>
                    <a:pt x="501" y="1489"/>
                    <a:pt x="501" y="1453"/>
                  </a:cubicBezTo>
                  <a:lnTo>
                    <a:pt x="501" y="1394"/>
                  </a:lnTo>
                  <a:cubicBezTo>
                    <a:pt x="703" y="1370"/>
                    <a:pt x="846" y="1251"/>
                    <a:pt x="846" y="1013"/>
                  </a:cubicBezTo>
                  <a:cubicBezTo>
                    <a:pt x="846" y="786"/>
                    <a:pt x="691" y="691"/>
                    <a:pt x="501" y="620"/>
                  </a:cubicBezTo>
                  <a:lnTo>
                    <a:pt x="501" y="298"/>
                  </a:lnTo>
                  <a:cubicBezTo>
                    <a:pt x="584" y="298"/>
                    <a:pt x="608" y="310"/>
                    <a:pt x="680" y="358"/>
                  </a:cubicBezTo>
                  <a:cubicBezTo>
                    <a:pt x="694" y="362"/>
                    <a:pt x="709" y="364"/>
                    <a:pt x="723" y="364"/>
                  </a:cubicBezTo>
                  <a:cubicBezTo>
                    <a:pt x="754" y="364"/>
                    <a:pt x="782" y="351"/>
                    <a:pt x="799" y="310"/>
                  </a:cubicBezTo>
                  <a:cubicBezTo>
                    <a:pt x="834" y="263"/>
                    <a:pt x="846" y="203"/>
                    <a:pt x="787" y="155"/>
                  </a:cubicBezTo>
                  <a:cubicBezTo>
                    <a:pt x="715" y="96"/>
                    <a:pt x="596" y="84"/>
                    <a:pt x="501" y="84"/>
                  </a:cubicBezTo>
                  <a:lnTo>
                    <a:pt x="501" y="36"/>
                  </a:lnTo>
                  <a:cubicBezTo>
                    <a:pt x="501" y="13"/>
                    <a:pt x="477" y="1"/>
                    <a:pt x="4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1" name="Google Shape;1037;p39"/>
            <p:cNvSpPr/>
            <p:nvPr/>
          </p:nvSpPr>
          <p:spPr>
            <a:xfrm>
              <a:off x="5778676" y="3939865"/>
              <a:ext cx="349052" cy="200163"/>
            </a:xfrm>
            <a:custGeom>
              <a:avLst/>
              <a:ahLst/>
              <a:rect l="l" t="t" r="r" b="b"/>
              <a:pathLst>
                <a:path w="10967" h="6289" extrusionOk="0">
                  <a:moveTo>
                    <a:pt x="3483" y="1855"/>
                  </a:moveTo>
                  <a:cubicBezTo>
                    <a:pt x="3500" y="1855"/>
                    <a:pt x="3513" y="1868"/>
                    <a:pt x="3513" y="1895"/>
                  </a:cubicBezTo>
                  <a:cubicBezTo>
                    <a:pt x="3584" y="2074"/>
                    <a:pt x="4573" y="4693"/>
                    <a:pt x="4620" y="4776"/>
                  </a:cubicBezTo>
                  <a:cubicBezTo>
                    <a:pt x="4632" y="4788"/>
                    <a:pt x="4620" y="4824"/>
                    <a:pt x="4584" y="4824"/>
                  </a:cubicBezTo>
                  <a:lnTo>
                    <a:pt x="3882" y="5086"/>
                  </a:lnTo>
                  <a:cubicBezTo>
                    <a:pt x="3846" y="4955"/>
                    <a:pt x="2846" y="2300"/>
                    <a:pt x="2775" y="2133"/>
                  </a:cubicBezTo>
                  <a:lnTo>
                    <a:pt x="3465" y="1859"/>
                  </a:lnTo>
                  <a:cubicBezTo>
                    <a:pt x="3471" y="1856"/>
                    <a:pt x="3477" y="1855"/>
                    <a:pt x="3483" y="1855"/>
                  </a:cubicBezTo>
                  <a:close/>
                  <a:moveTo>
                    <a:pt x="2477" y="2228"/>
                  </a:moveTo>
                  <a:lnTo>
                    <a:pt x="3584" y="5193"/>
                  </a:lnTo>
                  <a:cubicBezTo>
                    <a:pt x="3072" y="5407"/>
                    <a:pt x="1739" y="5907"/>
                    <a:pt x="1513" y="6003"/>
                  </a:cubicBezTo>
                  <a:cubicBezTo>
                    <a:pt x="1507" y="6005"/>
                    <a:pt x="1500" y="6007"/>
                    <a:pt x="1493" y="6007"/>
                  </a:cubicBezTo>
                  <a:cubicBezTo>
                    <a:pt x="1468" y="6007"/>
                    <a:pt x="1438" y="5991"/>
                    <a:pt x="1429" y="5955"/>
                  </a:cubicBezTo>
                  <a:lnTo>
                    <a:pt x="358" y="3109"/>
                  </a:lnTo>
                  <a:cubicBezTo>
                    <a:pt x="346" y="3086"/>
                    <a:pt x="358" y="3038"/>
                    <a:pt x="405" y="3026"/>
                  </a:cubicBezTo>
                  <a:cubicBezTo>
                    <a:pt x="1072" y="2764"/>
                    <a:pt x="2013" y="2407"/>
                    <a:pt x="2477" y="2228"/>
                  </a:cubicBezTo>
                  <a:close/>
                  <a:moveTo>
                    <a:pt x="10060" y="0"/>
                  </a:moveTo>
                  <a:cubicBezTo>
                    <a:pt x="9818" y="0"/>
                    <a:pt x="9583" y="125"/>
                    <a:pt x="9407" y="288"/>
                  </a:cubicBezTo>
                  <a:lnTo>
                    <a:pt x="7728" y="1681"/>
                  </a:lnTo>
                  <a:cubicBezTo>
                    <a:pt x="7632" y="1478"/>
                    <a:pt x="7430" y="1264"/>
                    <a:pt x="7061" y="1264"/>
                  </a:cubicBezTo>
                  <a:cubicBezTo>
                    <a:pt x="6668" y="1264"/>
                    <a:pt x="6361" y="1262"/>
                    <a:pt x="6115" y="1262"/>
                  </a:cubicBezTo>
                  <a:cubicBezTo>
                    <a:pt x="5377" y="1262"/>
                    <a:pt x="5192" y="1276"/>
                    <a:pt x="4906" y="1383"/>
                  </a:cubicBezTo>
                  <a:lnTo>
                    <a:pt x="3834" y="1835"/>
                  </a:lnTo>
                  <a:lnTo>
                    <a:pt x="3822" y="1788"/>
                  </a:lnTo>
                  <a:cubicBezTo>
                    <a:pt x="3766" y="1647"/>
                    <a:pt x="3637" y="1551"/>
                    <a:pt x="3491" y="1551"/>
                  </a:cubicBezTo>
                  <a:cubicBezTo>
                    <a:pt x="3451" y="1551"/>
                    <a:pt x="3411" y="1558"/>
                    <a:pt x="3370" y="1574"/>
                  </a:cubicBezTo>
                  <a:lnTo>
                    <a:pt x="2560" y="1871"/>
                  </a:lnTo>
                  <a:cubicBezTo>
                    <a:pt x="2203" y="2014"/>
                    <a:pt x="1084" y="2431"/>
                    <a:pt x="298" y="2728"/>
                  </a:cubicBezTo>
                  <a:cubicBezTo>
                    <a:pt x="108" y="2800"/>
                    <a:pt x="1" y="3026"/>
                    <a:pt x="72" y="3217"/>
                  </a:cubicBezTo>
                  <a:lnTo>
                    <a:pt x="1144" y="6038"/>
                  </a:lnTo>
                  <a:cubicBezTo>
                    <a:pt x="1199" y="6196"/>
                    <a:pt x="1348" y="6288"/>
                    <a:pt x="1501" y="6288"/>
                  </a:cubicBezTo>
                  <a:cubicBezTo>
                    <a:pt x="1545" y="6288"/>
                    <a:pt x="1589" y="6281"/>
                    <a:pt x="1632" y="6265"/>
                  </a:cubicBezTo>
                  <a:cubicBezTo>
                    <a:pt x="1870" y="6181"/>
                    <a:pt x="3501" y="5562"/>
                    <a:pt x="3858" y="5431"/>
                  </a:cubicBezTo>
                  <a:lnTo>
                    <a:pt x="4704" y="5122"/>
                  </a:lnTo>
                  <a:cubicBezTo>
                    <a:pt x="4882" y="5050"/>
                    <a:pt x="4989" y="4848"/>
                    <a:pt x="4918" y="4657"/>
                  </a:cubicBezTo>
                  <a:lnTo>
                    <a:pt x="4894" y="4622"/>
                  </a:lnTo>
                  <a:cubicBezTo>
                    <a:pt x="5454" y="4383"/>
                    <a:pt x="5466" y="4360"/>
                    <a:pt x="6049" y="4360"/>
                  </a:cubicBezTo>
                  <a:cubicBezTo>
                    <a:pt x="6132" y="4360"/>
                    <a:pt x="6204" y="4288"/>
                    <a:pt x="6204" y="4193"/>
                  </a:cubicBezTo>
                  <a:cubicBezTo>
                    <a:pt x="6204" y="4110"/>
                    <a:pt x="6132" y="4026"/>
                    <a:pt x="6049" y="4026"/>
                  </a:cubicBezTo>
                  <a:cubicBezTo>
                    <a:pt x="5418" y="4026"/>
                    <a:pt x="5358" y="4074"/>
                    <a:pt x="4799" y="4312"/>
                  </a:cubicBezTo>
                  <a:lnTo>
                    <a:pt x="3965" y="2097"/>
                  </a:lnTo>
                  <a:lnTo>
                    <a:pt x="5037" y="1645"/>
                  </a:lnTo>
                  <a:cubicBezTo>
                    <a:pt x="5251" y="1571"/>
                    <a:pt x="5403" y="1559"/>
                    <a:pt x="5989" y="1559"/>
                  </a:cubicBezTo>
                  <a:cubicBezTo>
                    <a:pt x="6250" y="1559"/>
                    <a:pt x="6597" y="1562"/>
                    <a:pt x="7073" y="1562"/>
                  </a:cubicBezTo>
                  <a:cubicBezTo>
                    <a:pt x="7240" y="1562"/>
                    <a:pt x="7359" y="1621"/>
                    <a:pt x="7430" y="1740"/>
                  </a:cubicBezTo>
                  <a:cubicBezTo>
                    <a:pt x="7478" y="1835"/>
                    <a:pt x="7490" y="1919"/>
                    <a:pt x="7502" y="1931"/>
                  </a:cubicBezTo>
                  <a:cubicBezTo>
                    <a:pt x="7502" y="1990"/>
                    <a:pt x="7454" y="2276"/>
                    <a:pt x="7180" y="2336"/>
                  </a:cubicBezTo>
                  <a:cubicBezTo>
                    <a:pt x="6740" y="2407"/>
                    <a:pt x="5823" y="2538"/>
                    <a:pt x="5811" y="2538"/>
                  </a:cubicBezTo>
                  <a:cubicBezTo>
                    <a:pt x="5716" y="2562"/>
                    <a:pt x="5656" y="2633"/>
                    <a:pt x="5668" y="2728"/>
                  </a:cubicBezTo>
                  <a:cubicBezTo>
                    <a:pt x="5692" y="2800"/>
                    <a:pt x="5751" y="2859"/>
                    <a:pt x="5823" y="2859"/>
                  </a:cubicBezTo>
                  <a:lnTo>
                    <a:pt x="5847" y="2859"/>
                  </a:lnTo>
                  <a:cubicBezTo>
                    <a:pt x="5870" y="2859"/>
                    <a:pt x="6787" y="2728"/>
                    <a:pt x="7240" y="2645"/>
                  </a:cubicBezTo>
                  <a:cubicBezTo>
                    <a:pt x="7632" y="2574"/>
                    <a:pt x="7787" y="2240"/>
                    <a:pt x="7811" y="2026"/>
                  </a:cubicBezTo>
                  <a:lnTo>
                    <a:pt x="9633" y="514"/>
                  </a:lnTo>
                  <a:cubicBezTo>
                    <a:pt x="9747" y="415"/>
                    <a:pt x="9895" y="311"/>
                    <a:pt x="10058" y="311"/>
                  </a:cubicBezTo>
                  <a:cubicBezTo>
                    <a:pt x="10151" y="311"/>
                    <a:pt x="10248" y="344"/>
                    <a:pt x="10347" y="431"/>
                  </a:cubicBezTo>
                  <a:cubicBezTo>
                    <a:pt x="10645" y="728"/>
                    <a:pt x="10371" y="1073"/>
                    <a:pt x="10299" y="1145"/>
                  </a:cubicBezTo>
                  <a:cubicBezTo>
                    <a:pt x="10228" y="1216"/>
                    <a:pt x="8013" y="3609"/>
                    <a:pt x="8013" y="3609"/>
                  </a:cubicBezTo>
                  <a:cubicBezTo>
                    <a:pt x="7680" y="3990"/>
                    <a:pt x="7251" y="4050"/>
                    <a:pt x="7073" y="4062"/>
                  </a:cubicBezTo>
                  <a:lnTo>
                    <a:pt x="6787" y="4062"/>
                  </a:lnTo>
                  <a:cubicBezTo>
                    <a:pt x="6704" y="4062"/>
                    <a:pt x="6620" y="4133"/>
                    <a:pt x="6620" y="4229"/>
                  </a:cubicBezTo>
                  <a:cubicBezTo>
                    <a:pt x="6620" y="4312"/>
                    <a:pt x="6704" y="4383"/>
                    <a:pt x="6787" y="4383"/>
                  </a:cubicBezTo>
                  <a:lnTo>
                    <a:pt x="7097" y="4383"/>
                  </a:lnTo>
                  <a:cubicBezTo>
                    <a:pt x="7311" y="4371"/>
                    <a:pt x="7859" y="4300"/>
                    <a:pt x="8264" y="3836"/>
                  </a:cubicBezTo>
                  <a:lnTo>
                    <a:pt x="10550" y="1371"/>
                  </a:lnTo>
                  <a:cubicBezTo>
                    <a:pt x="10728" y="1121"/>
                    <a:pt x="10966" y="621"/>
                    <a:pt x="10550" y="204"/>
                  </a:cubicBezTo>
                  <a:cubicBezTo>
                    <a:pt x="10395" y="59"/>
                    <a:pt x="10226" y="0"/>
                    <a:pt x="100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2097169" name="Picture 2"/>
          <p:cNvPicPr>
            <a:picLocks noChangeAspect="1" noChangeArrowheads="1"/>
          </p:cNvPicPr>
          <p:nvPr/>
        </p:nvPicPr>
        <p:blipFill rotWithShape="1">
          <a:blip xmlns:r="http://schemas.openxmlformats.org/officeDocument/2006/relationships" r:embed="rId1"/>
          <a:srcRect l="5403" t="5671" r="5659" b="6990"/>
          <a:stretch>
            <a:fillRect/>
          </a:stretch>
        </p:blipFill>
        <p:spPr bwMode="auto">
          <a:xfrm>
            <a:off x="8015135" y="2109238"/>
            <a:ext cx="1021106" cy="1002748"/>
          </a:xfrm>
          <a:prstGeom prst="roundRect">
            <a:avLst>
              <a:gd name="adj" fmla="val 16667"/>
            </a:avLst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Прямоугольник 25"/>
          <p:cNvSpPr/>
          <p:nvPr/>
        </p:nvSpPr>
        <p:spPr>
          <a:xfrm>
            <a:off x="0" y="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15" name="Прямоугольник: скругленные углы 19"/>
          <p:cNvSpPr/>
          <p:nvPr/>
        </p:nvSpPr>
        <p:spPr>
          <a:xfrm rot="19987234" flipH="1">
            <a:off x="-118082" y="-1777465"/>
            <a:ext cx="509419" cy="25009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916" name="Прямоугольник: скругленные углы 20"/>
          <p:cNvSpPr/>
          <p:nvPr/>
        </p:nvSpPr>
        <p:spPr>
          <a:xfrm rot="19987234" flipH="1">
            <a:off x="326254" y="-1789310"/>
            <a:ext cx="509419" cy="25009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45746" name="Прямая соединительная линия 21"/>
          <p:cNvCxnSpPr>
            <a:cxnSpLocks/>
          </p:cNvCxnSpPr>
          <p:nvPr/>
        </p:nvCxnSpPr>
        <p:spPr>
          <a:xfrm flipH="1" flipV="1">
            <a:off x="-624685" y="-1106517"/>
            <a:ext cx="1054391" cy="2037259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7" name="Прямоугольник: скругленные углы 22"/>
          <p:cNvSpPr/>
          <p:nvPr/>
        </p:nvSpPr>
        <p:spPr>
          <a:xfrm>
            <a:off x="1935413" y="123124"/>
            <a:ext cx="8653695" cy="774831"/>
          </a:xfrm>
          <a:prstGeom prst="roundRect">
            <a:avLst>
              <a:gd name="adj" fmla="val 4152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918" name="Прямоугольник: скругленные углы 23"/>
          <p:cNvSpPr/>
          <p:nvPr/>
        </p:nvSpPr>
        <p:spPr>
          <a:xfrm>
            <a:off x="2026072" y="192191"/>
            <a:ext cx="7033448" cy="636695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919" name="Google Shape;256;p18"/>
          <p:cNvSpPr txBox="1"/>
          <p:nvPr/>
        </p:nvSpPr>
        <p:spPr>
          <a:xfrm>
            <a:off x="2288815" y="135988"/>
            <a:ext cx="6064525" cy="749100"/>
          </a:xfrm>
          <a:prstGeom prst="rect"/>
          <a:noFill/>
          <a:ln>
            <a:noFill/>
          </a:ln>
        </p:spPr>
        <p:txBody>
          <a:bodyPr anchor="ctr" anchorCtr="0" bIns="91425" lIns="0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sz="28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dirty="0" sz="2400" lang="ru-RU">
                <a:solidFill>
                  <a:schemeClr val="tx1"/>
                </a:solidFill>
                <a:latin typeface="Days Sans Black" panose="02000505040000020004" pitchFamily="50" charset="0"/>
              </a:rPr>
              <a:t>Команда проекта</a:t>
            </a:r>
          </a:p>
        </p:txBody>
      </p:sp>
      <p:sp>
        <p:nvSpPr>
          <p:cNvPr id="1048920" name="TextBox 31"/>
          <p:cNvSpPr txBox="1"/>
          <p:nvPr/>
        </p:nvSpPr>
        <p:spPr>
          <a:xfrm>
            <a:off x="464034" y="2415088"/>
            <a:ext cx="1808174" cy="13106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lang="ru-RU">
                <a:latin typeface="Akrobat Black" panose="00000A00000000000000" pitchFamily="50" charset="-52"/>
              </a:rPr>
              <a:t>Софья Онищенко</a:t>
            </a:r>
          </a:p>
          <a:p>
            <a:pPr algn="ctr"/>
            <a:r>
              <a:rPr dirty="0" lang="en-US">
                <a:latin typeface="Akrobat" panose="00000600000000000000" pitchFamily="50" charset="-52"/>
              </a:rPr>
              <a:t>Project-</a:t>
            </a:r>
            <a:r>
              <a:rPr dirty="0" lang="ru-RU">
                <a:latin typeface="Akrobat" panose="00000600000000000000" pitchFamily="50" charset="-52"/>
              </a:rPr>
              <a:t>менеджер</a:t>
            </a:r>
          </a:p>
          <a:p>
            <a:pPr algn="ctr"/>
            <a:endParaRPr dirty="0" lang="ru-RU">
              <a:solidFill>
                <a:srgbClr val="FF0000"/>
              </a:solidFill>
              <a:latin typeface="Akrobat" panose="00000600000000000000" pitchFamily="50" charset="-52"/>
            </a:endParaRPr>
          </a:p>
          <a:p>
            <a:pPr algn="ctr"/>
            <a:r>
              <a:rPr b="1" dirty="0" lang="ru-RU">
                <a:solidFill>
                  <a:schemeClr val="tx1"/>
                </a:solidFill>
                <a:latin typeface="Akrobat" panose="00000600000000000000" pitchFamily="50" charset="-52"/>
              </a:rPr>
              <a:t>5 лет</a:t>
            </a:r>
            <a:endParaRPr b="1" dirty="0" lang="en-US">
              <a:solidFill>
                <a:schemeClr val="tx1"/>
              </a:solidFill>
              <a:latin typeface="Akrobat" panose="00000600000000000000" pitchFamily="50" charset="-52"/>
            </a:endParaRPr>
          </a:p>
          <a:p>
            <a:pPr algn="ctr"/>
            <a:endParaRPr dirty="0" lang="en-US">
              <a:latin typeface="Akrobat" panose="00000600000000000000" pitchFamily="50" charset="-52"/>
            </a:endParaRPr>
          </a:p>
          <a:p>
            <a:pPr algn="ctr"/>
            <a:endParaRPr dirty="0" lang="ru-RU">
              <a:latin typeface="Akrobat" panose="00000600000000000000" pitchFamily="50" charset="-52"/>
            </a:endParaRPr>
          </a:p>
        </p:txBody>
      </p:sp>
      <p:sp>
        <p:nvSpPr>
          <p:cNvPr id="1048921" name="TextBox 32"/>
          <p:cNvSpPr txBox="1"/>
          <p:nvPr/>
        </p:nvSpPr>
        <p:spPr>
          <a:xfrm>
            <a:off x="1945647" y="3262525"/>
            <a:ext cx="1808174" cy="9042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lang="ru-RU">
                <a:latin typeface="Akrobat Black" panose="00000A00000000000000" pitchFamily="50" charset="-52"/>
              </a:rPr>
              <a:t>Дарья Лобашова</a:t>
            </a:r>
          </a:p>
          <a:p>
            <a:pPr algn="ctr"/>
            <a:r>
              <a:rPr dirty="0" lang="ru-RU">
                <a:latin typeface="Akrobat" panose="00000600000000000000" pitchFamily="50" charset="-52"/>
              </a:rPr>
              <a:t>Контент-</a:t>
            </a:r>
            <a:r>
              <a:rPr dirty="0" lang="ru-RU" err="1">
                <a:latin typeface="Akrobat" panose="00000600000000000000" pitchFamily="50" charset="-52"/>
              </a:rPr>
              <a:t>мейкер</a:t>
            </a:r>
            <a:endParaRPr dirty="0" lang="ru-RU">
              <a:latin typeface="Akrobat" panose="00000600000000000000" pitchFamily="50" charset="-52"/>
            </a:endParaRPr>
          </a:p>
          <a:p>
            <a:pPr algn="ctr"/>
            <a:endParaRPr dirty="0" lang="ru-RU">
              <a:latin typeface="Akrobat" panose="00000600000000000000" pitchFamily="50" charset="-52"/>
            </a:endParaRPr>
          </a:p>
          <a:p>
            <a:pPr algn="ctr"/>
            <a:r>
              <a:rPr b="1" dirty="0" lang="en-US">
                <a:latin typeface="Akrobat" panose="00000600000000000000" pitchFamily="50" charset="-52"/>
              </a:rPr>
              <a:t>1 </a:t>
            </a:r>
            <a:r>
              <a:rPr b="1" dirty="0" lang="ru-RU">
                <a:latin typeface="Akrobat" panose="00000600000000000000" pitchFamily="50" charset="-52"/>
              </a:rPr>
              <a:t>год </a:t>
            </a:r>
          </a:p>
        </p:txBody>
      </p:sp>
      <p:sp>
        <p:nvSpPr>
          <p:cNvPr id="1048922" name="TextBox 33"/>
          <p:cNvSpPr txBox="1"/>
          <p:nvPr/>
        </p:nvSpPr>
        <p:spPr>
          <a:xfrm>
            <a:off x="3264835" y="2398168"/>
            <a:ext cx="2873826" cy="90424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lang="ru-RU">
                <a:latin typeface="Akrobat Black" panose="00000A00000000000000" pitchFamily="50" charset="-52"/>
              </a:rPr>
              <a:t>Артемий Андропов</a:t>
            </a:r>
          </a:p>
          <a:p>
            <a:pPr algn="ctr"/>
            <a:r>
              <a:rPr dirty="0" lang="ru-RU">
                <a:latin typeface="Akrobat" panose="00000600000000000000" pitchFamily="50" charset="-52"/>
              </a:rPr>
              <a:t>Экономист</a:t>
            </a:r>
          </a:p>
          <a:p>
            <a:pPr algn="ctr"/>
            <a:endParaRPr dirty="0" lang="ru-RU">
              <a:latin typeface="Akrobat" panose="00000600000000000000" pitchFamily="50" charset="-52"/>
            </a:endParaRPr>
          </a:p>
          <a:p>
            <a:pPr algn="ctr"/>
            <a:r>
              <a:rPr b="1" dirty="0" lang="ru-RU">
                <a:latin typeface="Akrobat" panose="00000600000000000000" pitchFamily="50" charset="-52"/>
              </a:rPr>
              <a:t>2 года</a:t>
            </a:r>
          </a:p>
        </p:txBody>
      </p:sp>
      <p:sp>
        <p:nvSpPr>
          <p:cNvPr id="1048923" name="TextBox 34"/>
          <p:cNvSpPr txBox="1"/>
          <p:nvPr/>
        </p:nvSpPr>
        <p:spPr>
          <a:xfrm>
            <a:off x="5556870" y="3263561"/>
            <a:ext cx="2165683" cy="9042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lang="ru-RU">
                <a:latin typeface="Akrobat Black" panose="00000A00000000000000" pitchFamily="50" charset="-52"/>
              </a:rPr>
              <a:t>Вероника Емельянова</a:t>
            </a:r>
          </a:p>
          <a:p>
            <a:pPr algn="ctr"/>
            <a:r>
              <a:rPr dirty="0" lang="ru-RU">
                <a:latin typeface="Akrobat" panose="00000600000000000000" pitchFamily="50" charset="-52"/>
              </a:rPr>
              <a:t>Дизайнер</a:t>
            </a:r>
          </a:p>
          <a:p>
            <a:pPr algn="ctr"/>
            <a:endParaRPr dirty="0" lang="ru-RU">
              <a:latin typeface="Akrobat" panose="00000600000000000000" pitchFamily="50" charset="-52"/>
            </a:endParaRPr>
          </a:p>
          <a:p>
            <a:pPr algn="ctr"/>
            <a:r>
              <a:rPr b="1" dirty="0" lang="ru-RU">
                <a:latin typeface="Akrobat" panose="00000600000000000000" pitchFamily="50" charset="-52"/>
              </a:rPr>
              <a:t>1 год</a:t>
            </a:r>
          </a:p>
        </p:txBody>
      </p:sp>
      <p:sp>
        <p:nvSpPr>
          <p:cNvPr id="1048924" name="TextBox 35"/>
          <p:cNvSpPr txBox="1"/>
          <p:nvPr/>
        </p:nvSpPr>
        <p:spPr>
          <a:xfrm>
            <a:off x="7131288" y="2398168"/>
            <a:ext cx="1808174" cy="90424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lang="ru-RU">
                <a:latin typeface="Akrobat Black" panose="00000A00000000000000" pitchFamily="50" charset="-52"/>
              </a:rPr>
              <a:t>Анна Полищук</a:t>
            </a:r>
          </a:p>
          <a:p>
            <a:pPr algn="ctr"/>
            <a:r>
              <a:rPr dirty="0" lang="en-US">
                <a:latin typeface="Akrobat" panose="00000600000000000000" pitchFamily="50" charset="-52"/>
              </a:rPr>
              <a:t>IT-</a:t>
            </a:r>
            <a:r>
              <a:rPr dirty="0" lang="ru-RU">
                <a:latin typeface="Akrobat" panose="00000600000000000000" pitchFamily="50" charset="-52"/>
              </a:rPr>
              <a:t>разработчик</a:t>
            </a:r>
          </a:p>
          <a:p>
            <a:pPr algn="ctr"/>
            <a:endParaRPr dirty="0" lang="ru-RU">
              <a:latin typeface="Akrobat" panose="00000600000000000000" pitchFamily="50" charset="-52"/>
            </a:endParaRPr>
          </a:p>
          <a:p>
            <a:pPr algn="ctr"/>
            <a:r>
              <a:rPr b="1" dirty="0" lang="ru-RU">
                <a:latin typeface="Akrobat" panose="00000600000000000000" pitchFamily="50" charset="-52"/>
              </a:rPr>
              <a:t>2 года </a:t>
            </a:r>
          </a:p>
        </p:txBody>
      </p:sp>
      <p:sp>
        <p:nvSpPr>
          <p:cNvPr id="1048925" name="Прямоугольник 44"/>
          <p:cNvSpPr/>
          <p:nvPr/>
        </p:nvSpPr>
        <p:spPr>
          <a:xfrm>
            <a:off x="0" y="4632960"/>
            <a:ext cx="9144000" cy="510540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26" name="Прямоугольник: скругленные углы 45"/>
          <p:cNvSpPr/>
          <p:nvPr/>
        </p:nvSpPr>
        <p:spPr>
          <a:xfrm rot="1107070" flipH="1">
            <a:off x="-162975" y="4238772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927" name="Прямоугольник: скругленные углы 46"/>
          <p:cNvSpPr/>
          <p:nvPr/>
        </p:nvSpPr>
        <p:spPr>
          <a:xfrm rot="1123166" flipH="1">
            <a:off x="121545" y="4571833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28" name="Прямоугольник: скругленные углы 47"/>
          <p:cNvSpPr/>
          <p:nvPr/>
        </p:nvSpPr>
        <p:spPr>
          <a:xfrm rot="1137006" flipH="1">
            <a:off x="642368" y="4406559"/>
            <a:ext cx="625680" cy="307177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929" name="Прямоугольник: скругленные углы 48"/>
          <p:cNvSpPr/>
          <p:nvPr/>
        </p:nvSpPr>
        <p:spPr>
          <a:xfrm rot="1137199" flipH="1">
            <a:off x="6982232" y="4322719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930" name="Прямоугольник: скругленные углы 49"/>
          <p:cNvSpPr/>
          <p:nvPr/>
        </p:nvSpPr>
        <p:spPr>
          <a:xfrm rot="1107070" flipH="1">
            <a:off x="7725213" y="4572737"/>
            <a:ext cx="625680" cy="30717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62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31" name="Прямоугольник: скругленные углы 50"/>
          <p:cNvSpPr/>
          <p:nvPr/>
        </p:nvSpPr>
        <p:spPr>
          <a:xfrm rot="1123166" flipH="1">
            <a:off x="7120933" y="4671678"/>
            <a:ext cx="625680" cy="30717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32" name="Прямоугольник: скругленные углы 51"/>
          <p:cNvSpPr/>
          <p:nvPr/>
        </p:nvSpPr>
        <p:spPr>
          <a:xfrm rot="1137199" flipH="1">
            <a:off x="2471732" y="4310052"/>
            <a:ext cx="515633" cy="25315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97170" name="Рисунок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7150" t="19521" r="25355" b="37354"/>
          <a:stretch>
            <a:fillRect/>
          </a:stretch>
        </p:blipFill>
        <p:spPr>
          <a:xfrm>
            <a:off x="2340138" y="2174106"/>
            <a:ext cx="1019191" cy="1019191"/>
          </a:xfrm>
          <a:prstGeom prst="ellipse"/>
          <a:ln>
            <a:solidFill>
              <a:schemeClr val="tx1"/>
            </a:solidFill>
          </a:ln>
        </p:spPr>
      </p:pic>
      <p:pic>
        <p:nvPicPr>
          <p:cNvPr id="2097171" name="Рисунок 1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89" t="11809" r="89" b="13402"/>
          <a:stretch>
            <a:fillRect/>
          </a:stretch>
        </p:blipFill>
        <p:spPr>
          <a:xfrm>
            <a:off x="6125379" y="2180596"/>
            <a:ext cx="1019191" cy="1012701"/>
          </a:xfrm>
          <a:prstGeom prst="ellipse"/>
          <a:ln>
            <a:solidFill>
              <a:schemeClr val="tx1"/>
            </a:solidFill>
          </a:ln>
        </p:spPr>
      </p:pic>
      <p:pic>
        <p:nvPicPr>
          <p:cNvPr id="2097172" name="Рисунок 6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3"/>
          <a:srcRect l="22963" t="16886" r="22937" b="42540"/>
          <a:stretch>
            <a:fillRect/>
          </a:stretch>
        </p:blipFill>
        <p:spPr>
          <a:xfrm>
            <a:off x="4199937" y="1339384"/>
            <a:ext cx="1003621" cy="1003621"/>
          </a:xfrm>
          <a:prstGeom prst="ellipse"/>
          <a:ln w="12700">
            <a:solidFill>
              <a:schemeClr val="tx1"/>
            </a:solidFill>
          </a:ln>
        </p:spPr>
      </p:pic>
      <p:pic>
        <p:nvPicPr>
          <p:cNvPr id="2097173" name="Рисунок 62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4"/>
          <a:srcRect l="7055" t="16861" r="12743" b="22862"/>
          <a:stretch>
            <a:fillRect/>
          </a:stretch>
        </p:blipFill>
        <p:spPr>
          <a:xfrm>
            <a:off x="863926" y="1325719"/>
            <a:ext cx="1019191" cy="1019191"/>
          </a:xfrm>
          <a:prstGeom prst="ellipse"/>
          <a:ln w="12700">
            <a:solidFill>
              <a:schemeClr val="tx1"/>
            </a:solidFill>
          </a:ln>
        </p:spPr>
      </p:pic>
      <p:pic>
        <p:nvPicPr>
          <p:cNvPr id="2097174" name="Рисунок 6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5"/>
          <a:srcRect l="8299" t="13389" r="326" b="35214"/>
          <a:stretch>
            <a:fillRect/>
          </a:stretch>
        </p:blipFill>
        <p:spPr>
          <a:xfrm>
            <a:off x="7523705" y="1331218"/>
            <a:ext cx="1023339" cy="1023339"/>
          </a:xfrm>
          <a:prstGeom prst="ellipse"/>
          <a:ln w="12700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3" name="Прямоугольник 2"/>
          <p:cNvSpPr/>
          <p:nvPr/>
        </p:nvSpPr>
        <p:spPr>
          <a:xfrm>
            <a:off x="0" y="0"/>
            <a:ext cx="9144000" cy="5166239"/>
          </a:xfrm>
          <a:prstGeom prst="rect"/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34" name="Прямоугольник: скругленные углы 3"/>
          <p:cNvSpPr/>
          <p:nvPr/>
        </p:nvSpPr>
        <p:spPr>
          <a:xfrm>
            <a:off x="997190" y="1069255"/>
            <a:ext cx="7122051" cy="3004989"/>
          </a:xfrm>
          <a:prstGeom prst="roundRect">
            <a:avLst>
              <a:gd name="adj" fmla="val 102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35" name="Google Shape;136;p16"/>
          <p:cNvSpPr txBox="1"/>
          <p:nvPr/>
        </p:nvSpPr>
        <p:spPr>
          <a:xfrm>
            <a:off x="621896" y="1170218"/>
            <a:ext cx="7497345" cy="1490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b="1" dirty="0" lang="ru-RU">
                <a:solidFill>
                  <a:schemeClr val="tx1"/>
                </a:solidFill>
                <a:latin typeface="Days Sans Black" panose="02000505040000020004" pitchFamily="50" charset="0"/>
              </a:rPr>
              <a:t>Остались </a:t>
            </a:r>
            <a:endParaRPr b="1" dirty="0" lang="en-US">
              <a:solidFill>
                <a:schemeClr val="tx1"/>
              </a:solidFill>
              <a:latin typeface="Days Sans Black" panose="02000505040000020004" pitchFamily="50" charset="0"/>
            </a:endParaRPr>
          </a:p>
          <a:p>
            <a:r>
              <a:rPr b="1" dirty="0" lang="ru-RU">
                <a:solidFill>
                  <a:schemeClr val="tx1"/>
                </a:solidFill>
                <a:latin typeface="Days Sans Black" panose="02000505040000020004" pitchFamily="50" charset="0"/>
              </a:rPr>
              <a:t>вопросы</a:t>
            </a:r>
            <a:r>
              <a:rPr b="1" dirty="0" lang="en-US">
                <a:solidFill>
                  <a:schemeClr val="tx1"/>
                </a:solidFill>
                <a:latin typeface="Days Sans Black" panose="02000505040000020004" pitchFamily="50" charset="0"/>
              </a:rPr>
              <a:t>?</a:t>
            </a:r>
            <a:endParaRPr b="1" dirty="0" lang="ru-RU">
              <a:solidFill>
                <a:schemeClr val="tx1"/>
              </a:solidFill>
              <a:latin typeface="Days Sans Black" panose="02000505040000020004" pitchFamily="50" charset="0"/>
            </a:endParaRPr>
          </a:p>
        </p:txBody>
      </p:sp>
      <p:sp>
        <p:nvSpPr>
          <p:cNvPr id="1048936" name="Прямоугольник: скругленные углы 8"/>
          <p:cNvSpPr/>
          <p:nvPr/>
        </p:nvSpPr>
        <p:spPr>
          <a:xfrm rot="1612766">
            <a:off x="7341719" y="-2593864"/>
            <a:ext cx="851973" cy="418275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37" name="Прямоугольник: скругленные углы 9"/>
          <p:cNvSpPr/>
          <p:nvPr/>
        </p:nvSpPr>
        <p:spPr>
          <a:xfrm rot="1612766">
            <a:off x="8314561" y="-3002818"/>
            <a:ext cx="851973" cy="4182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13500000" scaled="1"/>
          </a:gradFill>
          <a:ln>
            <a:noFill/>
          </a:ln>
          <a:effectLst>
            <a:outerShdw algn="br" blurRad="317500" dir="10740000" dist="2413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38" name="Прямоугольник: скругленные углы 10"/>
          <p:cNvSpPr/>
          <p:nvPr/>
        </p:nvSpPr>
        <p:spPr>
          <a:xfrm rot="1612766">
            <a:off x="6260012" y="-3388468"/>
            <a:ext cx="851973" cy="4182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54C9B"/>
              </a:gs>
              <a:gs pos="100000">
                <a:srgbClr val="428FCD"/>
              </a:gs>
            </a:gsLst>
            <a:lin ang="2700000" scaled="1"/>
          </a:gradFill>
          <a:ln>
            <a:noFill/>
          </a:ln>
          <a:effectLst>
            <a:outerShdw algn="tl" blurRad="317500" dir="27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39" name="Прямоугольник: скругленные углы 12"/>
          <p:cNvSpPr/>
          <p:nvPr/>
        </p:nvSpPr>
        <p:spPr>
          <a:xfrm rot="1588295">
            <a:off x="7060632" y="-3849710"/>
            <a:ext cx="950905" cy="4668463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40" name="Прямоугольник: скругленные углы 14"/>
          <p:cNvSpPr/>
          <p:nvPr/>
        </p:nvSpPr>
        <p:spPr>
          <a:xfrm rot="1588295">
            <a:off x="3511530" y="-3562697"/>
            <a:ext cx="950143" cy="4664722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cxnSp>
        <p:nvCxnSpPr>
          <p:cNvPr id="3145747" name="Прямая соединительная линия 16"/>
          <p:cNvCxnSpPr>
            <a:cxnSpLocks/>
          </p:cNvCxnSpPr>
          <p:nvPr/>
        </p:nvCxnSpPr>
        <p:spPr>
          <a:xfrm flipV="1">
            <a:off x="8600401" y="-2998305"/>
            <a:ext cx="2280212" cy="3870960"/>
          </a:xfrm>
          <a:prstGeom prst="line"/>
          <a:ln>
            <a:solidFill>
              <a:srgbClr val="71A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1" name="Прямоугольник: скругленные углы 6"/>
          <p:cNvSpPr/>
          <p:nvPr/>
        </p:nvSpPr>
        <p:spPr>
          <a:xfrm rot="1612766">
            <a:off x="-288327" y="3119277"/>
            <a:ext cx="876497" cy="430316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l" blurRad="304800" dir="189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42" name="Прямоугольник: скругленные углы 7"/>
          <p:cNvSpPr/>
          <p:nvPr/>
        </p:nvSpPr>
        <p:spPr>
          <a:xfrm rot="1612766">
            <a:off x="-22856" y="4101903"/>
            <a:ext cx="876497" cy="430316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4C9B"/>
              </a:gs>
              <a:gs pos="100000">
                <a:srgbClr val="428FCD"/>
              </a:gs>
            </a:gsLst>
            <a:lin ang="8100000" scaled="1"/>
          </a:gradFill>
          <a:ln>
            <a:noFill/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43" name="Прямоугольник: скругленные углы 11"/>
          <p:cNvSpPr/>
          <p:nvPr/>
        </p:nvSpPr>
        <p:spPr>
          <a:xfrm rot="1588295">
            <a:off x="1198587" y="4159792"/>
            <a:ext cx="876497" cy="4303161"/>
          </a:xfrm>
          <a:prstGeom prst="roundRect">
            <a:avLst>
              <a:gd name="adj" fmla="val 50000"/>
            </a:avLst>
          </a:prstGeom>
          <a:noFill/>
          <a:ln>
            <a:solidFill>
              <a:srgbClr val="71AAD9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944" name="Прямоугольник: скругленные углы 13"/>
          <p:cNvSpPr/>
          <p:nvPr/>
        </p:nvSpPr>
        <p:spPr>
          <a:xfrm rot="1588295">
            <a:off x="5427698" y="4041474"/>
            <a:ext cx="876497" cy="4303161"/>
          </a:xfrm>
          <a:prstGeom prst="roundRect">
            <a:avLst>
              <a:gd name="adj" fmla="val 50000"/>
            </a:avLst>
          </a:prstGeom>
          <a:noFill/>
          <a:ln>
            <a:solidFill>
              <a:srgbClr val="254C9B"/>
            </a:solidFill>
          </a:ln>
          <a:effectLst>
            <a:outerShdw algn="br" blurRad="304800" dir="13500000" dist="2159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cxnSp>
        <p:nvCxnSpPr>
          <p:cNvPr id="3145748" name="Прямая соединительная линия 15"/>
          <p:cNvCxnSpPr>
            <a:cxnSpLocks/>
          </p:cNvCxnSpPr>
          <p:nvPr/>
        </p:nvCxnSpPr>
        <p:spPr>
          <a:xfrm flipV="1">
            <a:off x="-1488833" y="2227642"/>
            <a:ext cx="2220552" cy="4083730"/>
          </a:xfrm>
          <a:prstGeom prst="line"/>
          <a:ln>
            <a:solidFill>
              <a:srgbClr val="254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5" name="Google Shape;136;p16"/>
          <p:cNvSpPr txBox="1"/>
          <p:nvPr/>
        </p:nvSpPr>
        <p:spPr>
          <a:xfrm>
            <a:off x="2887597" y="2723424"/>
            <a:ext cx="2965941" cy="774875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b="1" dirty="0" sz="2000" lang="en-US">
                <a:solidFill>
                  <a:schemeClr val="tx1"/>
                </a:solidFill>
                <a:latin typeface="Akrobat" panose="00000600000000000000" pitchFamily="50" charset="-52"/>
              </a:rPr>
              <a:t>+7(980)622-82-17</a:t>
            </a:r>
          </a:p>
          <a:p>
            <a:endParaRPr b="1" dirty="0" sz="2000" lang="ru-RU">
              <a:solidFill>
                <a:schemeClr val="tx1"/>
              </a:solidFill>
              <a:latin typeface="Akrobat" panose="00000600000000000000" pitchFamily="50" charset="-52"/>
            </a:endParaRPr>
          </a:p>
        </p:txBody>
      </p:sp>
      <p:sp>
        <p:nvSpPr>
          <p:cNvPr id="1048946" name="Google Shape;136;p16"/>
          <p:cNvSpPr txBox="1"/>
          <p:nvPr/>
        </p:nvSpPr>
        <p:spPr>
          <a:xfrm>
            <a:off x="2887597" y="3198527"/>
            <a:ext cx="3128574" cy="774875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cap="none" sz="3600" i="0" strike="noStrik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b="1" dirty="0" sz="2000" lang="en-US">
                <a:solidFill>
                  <a:schemeClr val="tx1"/>
                </a:solidFill>
                <a:latin typeface="Akrobat" panose="00000600000000000000" pitchFamily="50" charset="-52"/>
              </a:rPr>
              <a:t>onisenkosofa400@gmail.com</a:t>
            </a:r>
          </a:p>
          <a:p>
            <a:endParaRPr b="1" dirty="0" sz="2000" lang="ru-RU">
              <a:solidFill>
                <a:schemeClr val="tx1"/>
              </a:solidFill>
              <a:latin typeface="Akrobat" panose="00000600000000000000" pitchFamily="50" charset="-5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НейроАссистент: интеллектуальный помощник в профессиональной и образовательной деятельности учителя, студента и исследователя</dc:title>
  <dc:creator>Софья Онищенко</dc:creator>
  <cp:lastModifiedBy>Софья Онищенко</cp:lastModifiedBy>
  <dcterms:created xsi:type="dcterms:W3CDTF">2023-12-10T11:30:28Z</dcterms:created>
  <dcterms:modified xsi:type="dcterms:W3CDTF">2023-12-10T11:30:28Z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dd20c551c1274b1092d2aba8cdb4e349</vt:lpwstr>
  </property>
</Properties>
</file>