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0" r:id="rId1"/>
    <p:sldMasterId id="2147483671" r:id="rId2"/>
  </p:sldMasterIdLst>
  <p:notesMasterIdLst>
    <p:notesMasterId r:id="rId18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6" d="100"/>
          <a:sy n="76" d="100"/>
        </p:scale>
        <p:origin x="90" y="115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2a2a2d3aab1_1_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29;g2a2a2d3aab1_1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2a2a2d3aab1_1_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g2a2a2d3aab1_1_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2a2a2d3aab1_1_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g2a2a2d3aab1_1_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2a2a2d3aab1_1_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" name="Google Shape;150;g2a2a2d3aab1_1_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2a2a45f62ad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g2a2a45f62a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2a2a2d3aab1_1_1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" name="Google Shape;184;g2a2a2d3aab1_1_1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2a2a2d3aab1_1_1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" name="Google Shape;190;g2a2a2d3aab1_1_1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2a2a2d3aab1_1_1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8" name="Google Shape;208;g2a2a2d3aab1_1_1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2a2a2d3aab1_1_1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" name="Google Shape;242;g2a2a2d3aab1_1_1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g2a2a2d3aab1_1_2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1" name="Google Shape;281;g2a2a2d3aab1_1_2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2a2a2d3aab1_1_2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1" name="Google Shape;301;g2a2a2d3aab1_1_2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g2a2a2d3aab1_1_2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3" name="Google Shape;333;g2a2a2d3aab1_1_2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g2a2a2d3aab1_1_3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0" name="Google Shape;380;g2a2a2d3aab1_1_3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g2a2a2d3aab1_1_3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6" name="Google Shape;386;g2a2a2d3aab1_1_3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g2a2eab1ea95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2" name="Google Shape;392;g2a2eab1ea95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Google Shape;58;p1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14"/>
          <p:cNvSpPr txBox="1">
            <a:spLocks noGrp="1"/>
          </p:cNvSpPr>
          <p:nvPr>
            <p:ph type="ctrTitle"/>
          </p:nvPr>
        </p:nvSpPr>
        <p:spPr>
          <a:xfrm>
            <a:off x="4384964" y="1960413"/>
            <a:ext cx="4523509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3F8D"/>
              </a:buClr>
              <a:buSzPts val="5400"/>
              <a:buFont typeface="Calibri"/>
              <a:buNone/>
              <a:defRPr sz="5400" b="1">
                <a:solidFill>
                  <a:srgbClr val="273F8D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subTitle" idx="1"/>
          </p:nvPr>
        </p:nvSpPr>
        <p:spPr>
          <a:xfrm>
            <a:off x="4384963" y="3802966"/>
            <a:ext cx="4523509" cy="58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1ECC9E"/>
              </a:buClr>
              <a:buSzPts val="1800"/>
              <a:buNone/>
              <a:defRPr sz="1800">
                <a:solidFill>
                  <a:srgbClr val="1ECC9E"/>
                </a:solidFill>
              </a:defRPr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title"/>
          </p:nvPr>
        </p:nvSpPr>
        <p:spPr>
          <a:xfrm>
            <a:off x="1544781" y="273844"/>
            <a:ext cx="6970568" cy="411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3F8D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3F8D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body" idx="1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>
            <a:spLocks noGrp="1"/>
          </p:cNvSpPr>
          <p:nvPr>
            <p:ph type="title"/>
          </p:nvPr>
        </p:nvSpPr>
        <p:spPr>
          <a:xfrm>
            <a:off x="1544781" y="273844"/>
            <a:ext cx="6970568" cy="411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3F8D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0" name="Google Shape;80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3F8D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body" idx="1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body" idx="2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88" name="Google Shape;88;p18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9" name="Google Shape;89;p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>
            <a:spLocks noGrp="1"/>
          </p:cNvSpPr>
          <p:nvPr>
            <p:ph type="title"/>
          </p:nvPr>
        </p:nvSpPr>
        <p:spPr>
          <a:xfrm>
            <a:off x="1544781" y="273844"/>
            <a:ext cx="6970568" cy="411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3F8D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3F8D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1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3F8D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2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>
            <a:spLocks noGrp="1"/>
          </p:cNvSpPr>
          <p:nvPr>
            <p:ph type="title"/>
          </p:nvPr>
        </p:nvSpPr>
        <p:spPr>
          <a:xfrm>
            <a:off x="1544781" y="273844"/>
            <a:ext cx="6970568" cy="411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3F8D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3F8D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4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24" name="Google Shape;124;p2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2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2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Google Shape;51;p13" descr="Изображение выглядит как квадрат&#10;&#10;Автоматически созданное описание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2" name="Google Shape;52;p13"/>
          <p:cNvSpPr txBox="1">
            <a:spLocks noGrp="1"/>
          </p:cNvSpPr>
          <p:nvPr>
            <p:ph type="title"/>
          </p:nvPr>
        </p:nvSpPr>
        <p:spPr>
          <a:xfrm>
            <a:off x="1544781" y="273844"/>
            <a:ext cx="6970568" cy="411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3F8D"/>
              </a:buClr>
              <a:buSzPts val="3300"/>
              <a:buFont typeface="Calibri"/>
              <a:buNone/>
              <a:defRPr sz="3300" b="0" i="0" u="none" strike="noStrike" cap="none">
                <a:solidFill>
                  <a:srgbClr val="273F8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6" name="Google Shape;56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5"/>
          <p:cNvSpPr txBox="1">
            <a:spLocks noGrp="1"/>
          </p:cNvSpPr>
          <p:nvPr>
            <p:ph type="ctrTitle"/>
          </p:nvPr>
        </p:nvSpPr>
        <p:spPr>
          <a:xfrm>
            <a:off x="4384964" y="1960413"/>
            <a:ext cx="4523509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3F8D"/>
              </a:buClr>
              <a:buSzPts val="5400"/>
              <a:buFont typeface="Calibri"/>
              <a:buNone/>
            </a:pPr>
            <a:r>
              <a:rPr lang="ru"/>
              <a:t>3DMaps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6"/>
          <p:cNvSpPr txBox="1">
            <a:spLocks noGrp="1"/>
          </p:cNvSpPr>
          <p:nvPr>
            <p:ph type="title"/>
          </p:nvPr>
        </p:nvSpPr>
        <p:spPr>
          <a:xfrm>
            <a:off x="1544781" y="273844"/>
            <a:ext cx="6970568" cy="411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3F8D"/>
              </a:buClr>
              <a:buSzPct val="100000"/>
              <a:buFont typeface="Calibri"/>
              <a:buNone/>
            </a:pPr>
            <a:r>
              <a:rPr lang="ru" dirty="0"/>
              <a:t>Команда проекта</a:t>
            </a:r>
            <a:endParaRPr dirty="0"/>
          </a:p>
        </p:txBody>
      </p:sp>
      <p:sp>
        <p:nvSpPr>
          <p:cNvPr id="137" name="Google Shape;137;p26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6373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r>
              <a:rPr lang="ru" dirty="0"/>
              <a:t>Пьянков Владимир      	Шардаков Никита 	 Пьянков Марк</a:t>
            </a:r>
            <a:endParaRPr dirty="0"/>
          </a:p>
        </p:txBody>
      </p:sp>
      <p:pic>
        <p:nvPicPr>
          <p:cNvPr id="138" name="Google Shape;138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67715" y="1905000"/>
            <a:ext cx="2008570" cy="2889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066220" y="1905000"/>
            <a:ext cx="2152651" cy="28701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2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3166" y="1904999"/>
            <a:ext cx="2070968" cy="2870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7"/>
          <p:cNvSpPr txBox="1">
            <a:spLocks noGrp="1"/>
          </p:cNvSpPr>
          <p:nvPr>
            <p:ph type="title"/>
          </p:nvPr>
        </p:nvSpPr>
        <p:spPr>
          <a:xfrm>
            <a:off x="1690832" y="502444"/>
            <a:ext cx="6970568" cy="411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3F8D"/>
              </a:buClr>
              <a:buSzPct val="100000"/>
              <a:buFont typeface="Calibri"/>
              <a:buNone/>
            </a:pPr>
            <a:r>
              <a:rPr lang="ru"/>
              <a:t>Идея</a:t>
            </a:r>
            <a:endParaRPr/>
          </a:p>
        </p:txBody>
      </p:sp>
      <p:sp>
        <p:nvSpPr>
          <p:cNvPr id="147" name="Google Shape;147;p27"/>
          <p:cNvSpPr txBox="1">
            <a:spLocks noGrp="1"/>
          </p:cNvSpPr>
          <p:nvPr>
            <p:ph type="body" idx="1"/>
          </p:nvPr>
        </p:nvSpPr>
        <p:spPr>
          <a:xfrm>
            <a:off x="2120899" y="2067718"/>
            <a:ext cx="7886700" cy="32635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177800" lvl="0" indent="-1714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</a:pPr>
            <a:r>
              <a:rPr lang="ru"/>
              <a:t>3D навигация для помещений</a:t>
            </a:r>
            <a:endParaRPr/>
          </a:p>
          <a:p>
            <a:pPr marL="177800" lvl="0" indent="-1714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</a:pPr>
            <a:r>
              <a:rPr lang="ru"/>
              <a:t>Подробная 3D карта  местности</a:t>
            </a:r>
            <a:endParaRPr/>
          </a:p>
          <a:p>
            <a:pPr marL="177800" lvl="0" indent="-1714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</a:pPr>
            <a:r>
              <a:rPr lang="ru"/>
              <a:t>3D визуализация маршрута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" name="Google Shape;152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4500" y="112625"/>
            <a:ext cx="3644736" cy="48387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74761" y="112625"/>
            <a:ext cx="3644736" cy="48387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9"/>
          <p:cNvSpPr txBox="1">
            <a:spLocks noGrp="1"/>
          </p:cNvSpPr>
          <p:nvPr>
            <p:ph type="title"/>
          </p:nvPr>
        </p:nvSpPr>
        <p:spPr>
          <a:xfrm>
            <a:off x="1544781" y="273844"/>
            <a:ext cx="6970500" cy="41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3F8D"/>
              </a:buClr>
              <a:buSzPct val="100000"/>
              <a:buFont typeface="Calibri"/>
              <a:buNone/>
            </a:pPr>
            <a:r>
              <a:rPr lang="ru"/>
              <a:t>Ценностное предложение</a:t>
            </a:r>
            <a:endParaRPr/>
          </a:p>
        </p:txBody>
      </p:sp>
      <p:grpSp>
        <p:nvGrpSpPr>
          <p:cNvPr id="159" name="Google Shape;159;p29"/>
          <p:cNvGrpSpPr/>
          <p:nvPr/>
        </p:nvGrpSpPr>
        <p:grpSpPr>
          <a:xfrm>
            <a:off x="3889745" y="1300850"/>
            <a:ext cx="1364474" cy="2832181"/>
            <a:chOff x="4923304" y="1684213"/>
            <a:chExt cx="2229168" cy="4626991"/>
          </a:xfrm>
        </p:grpSpPr>
        <p:sp>
          <p:nvSpPr>
            <p:cNvPr id="160" name="Google Shape;160;p29" descr="e7d195523061f1c0f55f9af68525816972d868573ada39bc763F3977967589A5F92C178830C92595A6CE4D0132F8C206B2B04C416AAA86B7FD80AB023F78DAEB544E2F013E11B2B95AD21703D1C90034A379EC9026EFAAF5D8D3F6EDD7215B015B463D656B0929A814A5414683A393A7CC9BB506C975E20AD17C211CA623623BC48209FD1E344B18C2900D8641C9B362"/>
            <p:cNvSpPr/>
            <p:nvPr/>
          </p:nvSpPr>
          <p:spPr>
            <a:xfrm>
              <a:off x="5793154" y="2315778"/>
              <a:ext cx="973591" cy="486745"/>
            </a:xfrm>
            <a:custGeom>
              <a:avLst/>
              <a:gdLst/>
              <a:ahLst/>
              <a:cxnLst/>
              <a:rect l="l" t="t" r="r" b="b"/>
              <a:pathLst>
                <a:path w="973591" h="486745" extrusionOk="0">
                  <a:moveTo>
                    <a:pt x="0" y="0"/>
                  </a:moveTo>
                  <a:lnTo>
                    <a:pt x="973591" y="0"/>
                  </a:lnTo>
                  <a:lnTo>
                    <a:pt x="973591" y="486745"/>
                  </a:lnTo>
                  <a:lnTo>
                    <a:pt x="0" y="486745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spcFirstLastPara="1" wrap="square" lIns="14750" tIns="14750" rIns="14750" bIns="147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300" b="1" i="0" u="none" strike="noStrike" cap="none">
                  <a:solidFill>
                    <a:srgbClr val="595959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 sz="1100"/>
            </a:p>
          </p:txBody>
        </p:sp>
        <p:sp>
          <p:nvSpPr>
            <p:cNvPr id="161" name="Google Shape;161;p29" descr="e7d195523061f1c0f55f9af68525816972d868573ada39bc763F3977967589A5F92C178830C92595A6CE4D0132F8C206B2B04C416AAA86B7FD80AB023F78DAEB544E2F013E11B2B95AD21703D1C90034A379EC9026EFAAF5D8D3F6EDD7215B015B463D656B0929A814A5414683A393A7CC9BB506C975E20AD17C211CA623623BC48209FD1E344B18C2900D8641C9B362"/>
            <p:cNvSpPr/>
            <p:nvPr/>
          </p:nvSpPr>
          <p:spPr>
            <a:xfrm>
              <a:off x="5306522" y="3320269"/>
              <a:ext cx="973591" cy="486745"/>
            </a:xfrm>
            <a:custGeom>
              <a:avLst/>
              <a:gdLst/>
              <a:ahLst/>
              <a:cxnLst/>
              <a:rect l="l" t="t" r="r" b="b"/>
              <a:pathLst>
                <a:path w="973591" h="486745" extrusionOk="0">
                  <a:moveTo>
                    <a:pt x="0" y="0"/>
                  </a:moveTo>
                  <a:lnTo>
                    <a:pt x="973591" y="0"/>
                  </a:lnTo>
                  <a:lnTo>
                    <a:pt x="973591" y="486745"/>
                  </a:lnTo>
                  <a:lnTo>
                    <a:pt x="0" y="486745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spcFirstLastPara="1" wrap="square" lIns="14750" tIns="14750" rIns="14750" bIns="147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300" b="1" i="0" u="none" strike="noStrike" cap="none">
                  <a:solidFill>
                    <a:srgbClr val="595959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 sz="1100"/>
            </a:p>
          </p:txBody>
        </p:sp>
        <p:sp>
          <p:nvSpPr>
            <p:cNvPr id="162" name="Google Shape;162;p29" descr="e7d195523061f1c0f55f9af68525816972d868573ada39bc763F3977967589A5F92C178830C92595A6CE4D0132F8C206B2B04C416AAA86B7FD80AB023F78DAEB544E2F013E11B2B95AD21703D1C90034A379EC9026EFAAF5D8D3F6EDD7215B015B463D656B0929A814A5414683A393A7CC9BB506C975E20AD17C211CA623623BC48209FD1E344B18C2900D8641C9B362"/>
            <p:cNvSpPr/>
            <p:nvPr/>
          </p:nvSpPr>
          <p:spPr>
            <a:xfrm>
              <a:off x="5793154" y="4299283"/>
              <a:ext cx="973591" cy="486745"/>
            </a:xfrm>
            <a:custGeom>
              <a:avLst/>
              <a:gdLst/>
              <a:ahLst/>
              <a:cxnLst/>
              <a:rect l="l" t="t" r="r" b="b"/>
              <a:pathLst>
                <a:path w="973591" h="486745" extrusionOk="0">
                  <a:moveTo>
                    <a:pt x="0" y="0"/>
                  </a:moveTo>
                  <a:lnTo>
                    <a:pt x="973591" y="0"/>
                  </a:lnTo>
                  <a:lnTo>
                    <a:pt x="973591" y="486745"/>
                  </a:lnTo>
                  <a:lnTo>
                    <a:pt x="0" y="486745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spcFirstLastPara="1" wrap="square" lIns="14750" tIns="14750" rIns="14750" bIns="147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300" b="1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" name="Google Shape;163;p29" descr="e7d195523061f1c0f55f9af68525816972d868573ada39bc763F3977967589A5F92C178830C92595A6CE4D0132F8C206B2B04C416AAA86B7FD80AB023F78DAEB544E2F013E11B2B95AD21703D1C90034A379EC9026EFAAF5D8D3F6EDD7215B015B463D656B0929A814A5414683A393A7CC9BB506C975E20AD17C211CA623623BC48209FD1E344B18C2900D8641C9B362"/>
            <p:cNvSpPr/>
            <p:nvPr/>
          </p:nvSpPr>
          <p:spPr>
            <a:xfrm>
              <a:off x="5306522" y="5329250"/>
              <a:ext cx="973591" cy="486745"/>
            </a:xfrm>
            <a:custGeom>
              <a:avLst/>
              <a:gdLst/>
              <a:ahLst/>
              <a:cxnLst/>
              <a:rect l="l" t="t" r="r" b="b"/>
              <a:pathLst>
                <a:path w="973591" h="486745" extrusionOk="0">
                  <a:moveTo>
                    <a:pt x="0" y="0"/>
                  </a:moveTo>
                  <a:lnTo>
                    <a:pt x="973591" y="0"/>
                  </a:lnTo>
                  <a:lnTo>
                    <a:pt x="973591" y="486745"/>
                  </a:lnTo>
                  <a:lnTo>
                    <a:pt x="0" y="486745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spcFirstLastPara="1" wrap="square" lIns="14750" tIns="14750" rIns="14750" bIns="147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300" b="1" i="0" u="none" strike="noStrike" cap="none">
                  <a:solidFill>
                    <a:srgbClr val="595959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 sz="1100"/>
            </a:p>
          </p:txBody>
        </p:sp>
        <p:grpSp>
          <p:nvGrpSpPr>
            <p:cNvPr id="164" name="Google Shape;164;p29" descr="e7d195523061f1c0f55f9af68525816972d868573ada39bc763F3977967589A5F92C178830C92595A6CE4D0132F8C206B2B04C416AAA86B7FD80AB023F78DAEB544E2F013E11B2B95AD21703D1C90034A379EC9026EFAAF5D8D3F6EDD7215B015B463D656B0929A814A5414683A393A7CC9BB506C975E20AD17C211CA623623BC48209FD1E344B18C2900D8641C9B362"/>
            <p:cNvGrpSpPr/>
            <p:nvPr/>
          </p:nvGrpSpPr>
          <p:grpSpPr>
            <a:xfrm>
              <a:off x="5407972" y="3693193"/>
              <a:ext cx="1744500" cy="1744800"/>
              <a:chOff x="5466028" y="3573608"/>
              <a:chExt cx="1744500" cy="1744800"/>
            </a:xfrm>
          </p:grpSpPr>
          <p:sp>
            <p:nvSpPr>
              <p:cNvPr id="165" name="Google Shape;165;p29"/>
              <p:cNvSpPr/>
              <p:nvPr/>
            </p:nvSpPr>
            <p:spPr>
              <a:xfrm>
                <a:off x="5466028" y="3573608"/>
                <a:ext cx="1744500" cy="17448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23518" y="23524"/>
                    </a:moveTo>
                    <a:lnTo>
                      <a:pt x="23518" y="23524"/>
                    </a:lnTo>
                    <a:cubicBezTo>
                      <a:pt x="39047" y="7992"/>
                      <a:pt x="62708" y="3995"/>
                      <a:pt x="82478" y="13565"/>
                    </a:cubicBezTo>
                    <a:cubicBezTo>
                      <a:pt x="102247" y="23135"/>
                      <a:pt x="113789" y="44174"/>
                      <a:pt x="111239" y="65990"/>
                    </a:cubicBezTo>
                    <a:cubicBezTo>
                      <a:pt x="108689" y="87806"/>
                      <a:pt x="92606" y="105615"/>
                      <a:pt x="71162" y="110367"/>
                    </a:cubicBezTo>
                    <a:lnTo>
                      <a:pt x="70593" y="118429"/>
                    </a:lnTo>
                    <a:lnTo>
                      <a:pt x="56830" y="104891"/>
                    </a:lnTo>
                    <a:lnTo>
                      <a:pt x="72706" y="88508"/>
                    </a:lnTo>
                    <a:lnTo>
                      <a:pt x="72145" y="96445"/>
                    </a:lnTo>
                    <a:cubicBezTo>
                      <a:pt x="87200" y="91427"/>
                      <a:pt x="97619" y="77668"/>
                      <a:pt x="98369" y="61816"/>
                    </a:cubicBezTo>
                    <a:cubicBezTo>
                      <a:pt x="99119" y="45964"/>
                      <a:pt x="90045" y="31282"/>
                      <a:pt x="75532" y="24865"/>
                    </a:cubicBezTo>
                    <a:cubicBezTo>
                      <a:pt x="61019" y="18448"/>
                      <a:pt x="44054" y="21616"/>
                      <a:pt x="32835" y="3284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6" name="Google Shape;166;p29"/>
              <p:cNvSpPr/>
              <p:nvPr/>
            </p:nvSpPr>
            <p:spPr>
              <a:xfrm>
                <a:off x="6018081" y="4121528"/>
                <a:ext cx="584400" cy="584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ts val="1500"/>
                  <a:buFont typeface="Arial"/>
                  <a:buNone/>
                </a:pPr>
                <a:r>
                  <a:rPr lang="ru" sz="1500" i="0" u="none" strike="noStrike" cap="none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rPr>
                  <a:t>C</a:t>
                </a:r>
                <a:endParaRPr sz="150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67" name="Google Shape;167;p29" descr="e7d195523061f1c0f55f9af68525816972d868573ada39bc763F3977967589A5F92C178830C92595A6CE4D0132F8C206B2B04C416AAA86B7FD80AB023F78DAEB544E2F013E11B2B95AD21703D1C90034A379EC9026EFAAF5D8D3F6EDD7215B015B463D656B0929A814A5414683A393A7CC9BB506C975E20AD17C211CA623623BC48209FD1E344B18C2900D8641C9B362"/>
            <p:cNvGrpSpPr/>
            <p:nvPr/>
          </p:nvGrpSpPr>
          <p:grpSpPr>
            <a:xfrm>
              <a:off x="5047662" y="4811504"/>
              <a:ext cx="1498800" cy="1499700"/>
              <a:chOff x="5105718" y="4691919"/>
              <a:chExt cx="1498800" cy="1499700"/>
            </a:xfrm>
          </p:grpSpPr>
          <p:sp>
            <p:nvSpPr>
              <p:cNvPr id="168" name="Google Shape;168;p29"/>
              <p:cNvSpPr/>
              <p:nvPr/>
            </p:nvSpPr>
            <p:spPr>
              <a:xfrm>
                <a:off x="5105718" y="4691919"/>
                <a:ext cx="1498800" cy="1499700"/>
              </a:xfrm>
              <a:prstGeom prst="blockArc">
                <a:avLst>
                  <a:gd name="adj1" fmla="val 0"/>
                  <a:gd name="adj2" fmla="val 18900000"/>
                  <a:gd name="adj3" fmla="val 12740"/>
                </a:avLst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9" name="Google Shape;169;p29"/>
              <p:cNvSpPr/>
              <p:nvPr/>
            </p:nvSpPr>
            <p:spPr>
              <a:xfrm>
                <a:off x="5576543" y="5163711"/>
                <a:ext cx="584400" cy="5844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ts val="1500"/>
                  <a:buFont typeface="Arial"/>
                  <a:buNone/>
                </a:pPr>
                <a:r>
                  <a:rPr lang="ru" sz="1500" i="0" u="none" strike="noStrike" cap="none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rPr>
                  <a:t>D</a:t>
                </a:r>
                <a:endParaRPr sz="150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70" name="Google Shape;170;p29" descr="e7d195523061f1c0f55f9af68525816972d868573ada39bc763F3977967589A5F92C178830C92595A6CE4D0132F8C206B2B04C416AAA86B7FD80AB023F78DAEB544E2F013E11B2B95AD21703D1C90034A379EC9026EFAAF5D8D3F6EDD7215B015B463D656B0929A814A5414683A393A7CC9BB506C975E20AD17C211CA623623BC48209FD1E344B18C2900D8641C9B362"/>
            <p:cNvGrpSpPr/>
            <p:nvPr/>
          </p:nvGrpSpPr>
          <p:grpSpPr>
            <a:xfrm>
              <a:off x="4923304" y="2686852"/>
              <a:ext cx="1744500" cy="1744800"/>
              <a:chOff x="4981360" y="2567267"/>
              <a:chExt cx="1744500" cy="1744800"/>
            </a:xfrm>
          </p:grpSpPr>
          <p:sp>
            <p:nvSpPr>
              <p:cNvPr id="171" name="Google Shape;171;p29"/>
              <p:cNvSpPr/>
              <p:nvPr/>
            </p:nvSpPr>
            <p:spPr>
              <a:xfrm>
                <a:off x="4981360" y="2567267"/>
                <a:ext cx="1744500" cy="17448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96482" y="23524"/>
                    </a:moveTo>
                    <a:lnTo>
                      <a:pt x="87165" y="32840"/>
                    </a:lnTo>
                    <a:lnTo>
                      <a:pt x="87165" y="32840"/>
                    </a:lnTo>
                    <a:cubicBezTo>
                      <a:pt x="75946" y="21616"/>
                      <a:pt x="58981" y="18448"/>
                      <a:pt x="44468" y="24865"/>
                    </a:cubicBezTo>
                    <a:cubicBezTo>
                      <a:pt x="29955" y="31282"/>
                      <a:pt x="20881" y="45964"/>
                      <a:pt x="21631" y="61816"/>
                    </a:cubicBezTo>
                    <a:cubicBezTo>
                      <a:pt x="22381" y="77668"/>
                      <a:pt x="32800" y="91427"/>
                      <a:pt x="47855" y="96445"/>
                    </a:cubicBezTo>
                    <a:lnTo>
                      <a:pt x="47294" y="88508"/>
                    </a:lnTo>
                    <a:lnTo>
                      <a:pt x="63170" y="104891"/>
                    </a:lnTo>
                    <a:lnTo>
                      <a:pt x="49407" y="118429"/>
                    </a:lnTo>
                    <a:lnTo>
                      <a:pt x="48838" y="110367"/>
                    </a:lnTo>
                    <a:cubicBezTo>
                      <a:pt x="27394" y="105615"/>
                      <a:pt x="11311" y="87806"/>
                      <a:pt x="8761" y="65990"/>
                    </a:cubicBezTo>
                    <a:cubicBezTo>
                      <a:pt x="6211" y="44174"/>
                      <a:pt x="17753" y="23135"/>
                      <a:pt x="37522" y="13565"/>
                    </a:cubicBezTo>
                    <a:cubicBezTo>
                      <a:pt x="57292" y="3995"/>
                      <a:pt x="80953" y="7992"/>
                      <a:pt x="96482" y="23524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2" name="Google Shape;172;p29"/>
              <p:cNvSpPr/>
              <p:nvPr/>
            </p:nvSpPr>
            <p:spPr>
              <a:xfrm>
                <a:off x="5576543" y="3163803"/>
                <a:ext cx="584400" cy="5844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ts val="1500"/>
                  <a:buFont typeface="Arial"/>
                  <a:buNone/>
                </a:pPr>
                <a:r>
                  <a:rPr lang="ru" sz="1500" i="0" u="none" strike="noStrike" cap="none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rPr>
                  <a:t>B</a:t>
                </a:r>
                <a:endParaRPr sz="150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73" name="Google Shape;173;p29" descr="e7d195523061f1c0f55f9af68525816972d868573ada39bc763F3977967589A5F92C178830C92595A6CE4D0132F8C206B2B04C416AAA86B7FD80AB023F78DAEB544E2F013E11B2B95AD21703D1C90034A379EC9026EFAAF5D8D3F6EDD7215B015B463D656B0929A814A5414683A393A7CC9BB506C975E20AD17C211CA623623BC48209FD1E344B18C2900D8641C9B362"/>
            <p:cNvGrpSpPr/>
            <p:nvPr/>
          </p:nvGrpSpPr>
          <p:grpSpPr>
            <a:xfrm>
              <a:off x="5407972" y="1684213"/>
              <a:ext cx="1744500" cy="1744800"/>
              <a:chOff x="5466028" y="1564628"/>
              <a:chExt cx="1744500" cy="1744800"/>
            </a:xfrm>
          </p:grpSpPr>
          <p:sp>
            <p:nvSpPr>
              <p:cNvPr id="174" name="Google Shape;174;p29"/>
              <p:cNvSpPr/>
              <p:nvPr/>
            </p:nvSpPr>
            <p:spPr>
              <a:xfrm>
                <a:off x="5466028" y="1564628"/>
                <a:ext cx="1744500" cy="17448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8412" y="60000"/>
                    </a:moveTo>
                    <a:lnTo>
                      <a:pt x="8412" y="60000"/>
                    </a:lnTo>
                    <a:cubicBezTo>
                      <a:pt x="8412" y="32962"/>
                      <a:pt x="29287" y="10511"/>
                      <a:pt x="56253" y="8547"/>
                    </a:cubicBezTo>
                    <a:cubicBezTo>
                      <a:pt x="83219" y="6583"/>
                      <a:pt x="107126" y="25773"/>
                      <a:pt x="111044" y="52525"/>
                    </a:cubicBezTo>
                    <a:cubicBezTo>
                      <a:pt x="114961" y="79278"/>
                      <a:pt x="97559" y="104517"/>
                      <a:pt x="71162" y="110367"/>
                    </a:cubicBezTo>
                    <a:lnTo>
                      <a:pt x="70593" y="118429"/>
                    </a:lnTo>
                    <a:lnTo>
                      <a:pt x="56830" y="104891"/>
                    </a:lnTo>
                    <a:lnTo>
                      <a:pt x="72706" y="88508"/>
                    </a:lnTo>
                    <a:lnTo>
                      <a:pt x="72145" y="96445"/>
                    </a:lnTo>
                    <a:cubicBezTo>
                      <a:pt x="90762" y="90240"/>
                      <a:pt x="101708" y="70999"/>
                      <a:pt x="97532" y="51824"/>
                    </a:cubicBezTo>
                    <a:cubicBezTo>
                      <a:pt x="93356" y="32649"/>
                      <a:pt x="75399" y="19704"/>
                      <a:pt x="55889" y="21805"/>
                    </a:cubicBezTo>
                    <a:cubicBezTo>
                      <a:pt x="36378" y="23905"/>
                      <a:pt x="21588" y="40375"/>
                      <a:pt x="21588" y="6000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5" name="Google Shape;175;p29"/>
              <p:cNvSpPr/>
              <p:nvPr/>
            </p:nvSpPr>
            <p:spPr>
              <a:xfrm>
                <a:off x="6050547" y="2147096"/>
                <a:ext cx="584400" cy="5844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ts val="1500"/>
                  <a:buFont typeface="Arial"/>
                  <a:buNone/>
                </a:pPr>
                <a:r>
                  <a:rPr lang="ru" sz="1500" i="0" u="none" strike="noStrike" cap="none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rPr>
                  <a:t>A</a:t>
                </a:r>
                <a:endParaRPr sz="150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176" name="Google Shape;176;p29"/>
          <p:cNvGrpSpPr/>
          <p:nvPr/>
        </p:nvGrpSpPr>
        <p:grpSpPr>
          <a:xfrm>
            <a:off x="5363228" y="1438094"/>
            <a:ext cx="2038051" cy="483016"/>
            <a:chOff x="874713" y="3451823"/>
            <a:chExt cx="2717401" cy="644021"/>
          </a:xfrm>
        </p:grpSpPr>
        <p:sp>
          <p:nvSpPr>
            <p:cNvPr id="177" name="Google Shape;177;p29"/>
            <p:cNvSpPr/>
            <p:nvPr/>
          </p:nvSpPr>
          <p:spPr>
            <a:xfrm>
              <a:off x="874714" y="3800644"/>
              <a:ext cx="2717400" cy="295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just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" name="Google Shape;178;p29"/>
            <p:cNvSpPr/>
            <p:nvPr/>
          </p:nvSpPr>
          <p:spPr>
            <a:xfrm>
              <a:off x="874713" y="3451823"/>
              <a:ext cx="2241900" cy="397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just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400" b="1">
                  <a:solidFill>
                    <a:srgbClr val="595959"/>
                  </a:solidFill>
                  <a:latin typeface="Arial"/>
                  <a:ea typeface="Arial"/>
                  <a:cs typeface="Arial"/>
                  <a:sym typeface="Arial"/>
                </a:rPr>
                <a:t>Новизна</a:t>
              </a:r>
              <a:endParaRPr sz="1400"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79" name="Google Shape;179;p29"/>
          <p:cNvSpPr/>
          <p:nvPr/>
        </p:nvSpPr>
        <p:spPr>
          <a:xfrm>
            <a:off x="5363228" y="2711312"/>
            <a:ext cx="1681500" cy="54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just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Удобство использования</a:t>
            </a:r>
            <a:endParaRPr sz="1400" b="1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" name="Google Shape;180;p29"/>
          <p:cNvSpPr/>
          <p:nvPr/>
        </p:nvSpPr>
        <p:spPr>
          <a:xfrm>
            <a:off x="2072679" y="2007529"/>
            <a:ext cx="1681500" cy="29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Доступность</a:t>
            </a:r>
            <a:endParaRPr sz="1400" b="1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" name="Google Shape;181;p29"/>
          <p:cNvSpPr/>
          <p:nvPr/>
        </p:nvSpPr>
        <p:spPr>
          <a:xfrm>
            <a:off x="1828800" y="3349297"/>
            <a:ext cx="1925400" cy="29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Информативность</a:t>
            </a:r>
            <a:endParaRPr sz="1400" b="1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0"/>
          <p:cNvSpPr txBox="1">
            <a:spLocks noGrp="1"/>
          </p:cNvSpPr>
          <p:nvPr>
            <p:ph type="title"/>
          </p:nvPr>
        </p:nvSpPr>
        <p:spPr>
          <a:xfrm>
            <a:off x="1544781" y="273844"/>
            <a:ext cx="6970568" cy="411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3F8D"/>
              </a:buClr>
              <a:buSzPct val="100000"/>
              <a:buFont typeface="Calibri"/>
              <a:buNone/>
            </a:pPr>
            <a:r>
              <a:rPr lang="ru"/>
              <a:t>Потребительский сегмент</a:t>
            </a:r>
            <a:endParaRPr/>
          </a:p>
        </p:txBody>
      </p:sp>
      <p:sp>
        <p:nvSpPr>
          <p:cNvPr id="187" name="Google Shape;187;p30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177800" lvl="0" indent="-1714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</a:pPr>
            <a:r>
              <a:rPr lang="ru"/>
              <a:t>Организации со сложным устройством большой территории и нетривиальным расположением помещений</a:t>
            </a:r>
            <a:endParaRPr/>
          </a:p>
          <a:p>
            <a:pPr marL="177800" lvl="0" indent="-1714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</a:pPr>
            <a:r>
              <a:rPr lang="ru"/>
              <a:t>Массовый рынок – обычные пользователи</a:t>
            </a:r>
            <a:endParaRPr/>
          </a:p>
          <a:p>
            <a:pPr marL="177800" lvl="0" indent="-381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1"/>
          <p:cNvSpPr txBox="1">
            <a:spLocks noGrp="1"/>
          </p:cNvSpPr>
          <p:nvPr>
            <p:ph type="title"/>
          </p:nvPr>
        </p:nvSpPr>
        <p:spPr>
          <a:xfrm>
            <a:off x="1544781" y="273844"/>
            <a:ext cx="6970568" cy="411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3F8D"/>
              </a:buClr>
              <a:buSzPct val="100000"/>
              <a:buFont typeface="Calibri"/>
              <a:buNone/>
            </a:pPr>
            <a:r>
              <a:rPr lang="ru"/>
              <a:t>Каналы сбыта</a:t>
            </a:r>
            <a:endParaRPr/>
          </a:p>
        </p:txBody>
      </p:sp>
      <p:grpSp>
        <p:nvGrpSpPr>
          <p:cNvPr id="193" name="Google Shape;193;p31"/>
          <p:cNvGrpSpPr/>
          <p:nvPr/>
        </p:nvGrpSpPr>
        <p:grpSpPr>
          <a:xfrm>
            <a:off x="2874163" y="1328965"/>
            <a:ext cx="787400" cy="787400"/>
            <a:chOff x="1016000" y="1689100"/>
            <a:chExt cx="787400" cy="787400"/>
          </a:xfrm>
        </p:grpSpPr>
        <p:grpSp>
          <p:nvGrpSpPr>
            <p:cNvPr id="194" name="Google Shape;194;p31"/>
            <p:cNvGrpSpPr/>
            <p:nvPr/>
          </p:nvGrpSpPr>
          <p:grpSpPr>
            <a:xfrm>
              <a:off x="1016000" y="1689100"/>
              <a:ext cx="787400" cy="787400"/>
              <a:chOff x="4343400" y="1854885"/>
              <a:chExt cx="457200" cy="457200"/>
            </a:xfrm>
          </p:grpSpPr>
          <p:sp>
            <p:nvSpPr>
              <p:cNvPr id="195" name="Google Shape;195;p31"/>
              <p:cNvSpPr/>
              <p:nvPr/>
            </p:nvSpPr>
            <p:spPr>
              <a:xfrm>
                <a:off x="4343400" y="1854885"/>
                <a:ext cx="457200" cy="457200"/>
              </a:xfrm>
              <a:prstGeom prst="ellipse">
                <a:avLst/>
              </a:prstGeom>
              <a:solidFill>
                <a:schemeClr val="lt1"/>
              </a:solidFill>
              <a:ln w="9525" cap="flat" cmpd="sng">
                <a:solidFill>
                  <a:schemeClr val="accent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6" name="Google Shape;196;p31"/>
              <p:cNvSpPr/>
              <p:nvPr/>
            </p:nvSpPr>
            <p:spPr>
              <a:xfrm>
                <a:off x="4408030" y="1919516"/>
                <a:ext cx="327939" cy="327939"/>
              </a:xfrm>
              <a:prstGeom prst="ellipse">
                <a:avLst/>
              </a:pr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97" name="Google Shape;197;p31"/>
            <p:cNvSpPr/>
            <p:nvPr/>
          </p:nvSpPr>
          <p:spPr>
            <a:xfrm>
              <a:off x="1267654" y="1960311"/>
              <a:ext cx="284092" cy="244978"/>
            </a:xfrm>
            <a:custGeom>
              <a:avLst/>
              <a:gdLst/>
              <a:ahLst/>
              <a:cxnLst/>
              <a:rect l="l" t="t" r="r" b="b"/>
              <a:pathLst>
                <a:path w="64" h="55" extrusionOk="0">
                  <a:moveTo>
                    <a:pt x="64" y="51"/>
                  </a:moveTo>
                  <a:cubicBezTo>
                    <a:pt x="64" y="53"/>
                    <a:pt x="62" y="55"/>
                    <a:pt x="60" y="55"/>
                  </a:cubicBezTo>
                  <a:cubicBezTo>
                    <a:pt x="49" y="55"/>
                    <a:pt x="49" y="55"/>
                    <a:pt x="49" y="55"/>
                  </a:cubicBezTo>
                  <a:cubicBezTo>
                    <a:pt x="47" y="55"/>
                    <a:pt x="45" y="53"/>
                    <a:pt x="45" y="51"/>
                  </a:cubicBezTo>
                  <a:cubicBezTo>
                    <a:pt x="45" y="40"/>
                    <a:pt x="45" y="40"/>
                    <a:pt x="45" y="40"/>
                  </a:cubicBezTo>
                  <a:cubicBezTo>
                    <a:pt x="45" y="38"/>
                    <a:pt x="47" y="36"/>
                    <a:pt x="49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0"/>
                    <a:pt x="52" y="30"/>
                    <a:pt x="52" y="30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4" y="36"/>
                    <a:pt x="34" y="36"/>
                    <a:pt x="34" y="36"/>
                  </a:cubicBezTo>
                  <a:cubicBezTo>
                    <a:pt x="37" y="36"/>
                    <a:pt x="37" y="36"/>
                    <a:pt x="37" y="36"/>
                  </a:cubicBezTo>
                  <a:cubicBezTo>
                    <a:pt x="39" y="36"/>
                    <a:pt x="41" y="38"/>
                    <a:pt x="41" y="40"/>
                  </a:cubicBezTo>
                  <a:cubicBezTo>
                    <a:pt x="41" y="51"/>
                    <a:pt x="41" y="51"/>
                    <a:pt x="41" y="51"/>
                  </a:cubicBezTo>
                  <a:cubicBezTo>
                    <a:pt x="41" y="53"/>
                    <a:pt x="39" y="55"/>
                    <a:pt x="37" y="55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4" y="55"/>
                    <a:pt x="23" y="53"/>
                    <a:pt x="23" y="51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38"/>
                    <a:pt x="24" y="36"/>
                    <a:pt x="26" y="36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11" y="30"/>
                    <a:pt x="11" y="30"/>
                    <a:pt x="11" y="30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7" y="36"/>
                    <a:pt x="18" y="38"/>
                    <a:pt x="18" y="40"/>
                  </a:cubicBezTo>
                  <a:cubicBezTo>
                    <a:pt x="18" y="51"/>
                    <a:pt x="18" y="51"/>
                    <a:pt x="18" y="51"/>
                  </a:cubicBezTo>
                  <a:cubicBezTo>
                    <a:pt x="18" y="53"/>
                    <a:pt x="17" y="55"/>
                    <a:pt x="15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1" y="55"/>
                    <a:pt x="0" y="53"/>
                    <a:pt x="0" y="51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38"/>
                    <a:pt x="1" y="36"/>
                    <a:pt x="3" y="36"/>
                  </a:cubicBezTo>
                  <a:cubicBezTo>
                    <a:pt x="7" y="36"/>
                    <a:pt x="7" y="36"/>
                    <a:pt x="7" y="36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7" y="27"/>
                    <a:pt x="9" y="25"/>
                    <a:pt x="11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4" y="18"/>
                    <a:pt x="23" y="17"/>
                    <a:pt x="23" y="15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1"/>
                    <a:pt x="24" y="0"/>
                    <a:pt x="26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9" y="0"/>
                    <a:pt x="41" y="1"/>
                    <a:pt x="41" y="3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41" y="17"/>
                    <a:pt x="39" y="18"/>
                    <a:pt x="37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25"/>
                    <a:pt x="34" y="25"/>
                    <a:pt x="34" y="25"/>
                  </a:cubicBezTo>
                  <a:cubicBezTo>
                    <a:pt x="52" y="25"/>
                    <a:pt x="52" y="25"/>
                    <a:pt x="52" y="25"/>
                  </a:cubicBezTo>
                  <a:cubicBezTo>
                    <a:pt x="55" y="25"/>
                    <a:pt x="57" y="27"/>
                    <a:pt x="57" y="30"/>
                  </a:cubicBezTo>
                  <a:cubicBezTo>
                    <a:pt x="57" y="36"/>
                    <a:pt x="57" y="36"/>
                    <a:pt x="57" y="36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62" y="36"/>
                    <a:pt x="64" y="38"/>
                    <a:pt x="64" y="40"/>
                  </a:cubicBezTo>
                  <a:lnTo>
                    <a:pt x="64" y="5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8" name="Google Shape;198;p31"/>
          <p:cNvSpPr/>
          <p:nvPr/>
        </p:nvSpPr>
        <p:spPr>
          <a:xfrm>
            <a:off x="2687641" y="2097315"/>
            <a:ext cx="1160444" cy="1462475"/>
          </a:xfrm>
          <a:custGeom>
            <a:avLst/>
            <a:gdLst/>
            <a:ahLst/>
            <a:cxnLst/>
            <a:rect l="l" t="t" r="r" b="b"/>
            <a:pathLst>
              <a:path w="3360" h="2115" extrusionOk="0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1">
              <a:alpha val="89803"/>
            </a:scheme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99" name="Google Shape;199;p31"/>
          <p:cNvGrpSpPr/>
          <p:nvPr/>
        </p:nvGrpSpPr>
        <p:grpSpPr>
          <a:xfrm>
            <a:off x="5070957" y="1348015"/>
            <a:ext cx="787400" cy="787400"/>
            <a:chOff x="4343400" y="1854885"/>
            <a:chExt cx="457200" cy="457200"/>
          </a:xfrm>
        </p:grpSpPr>
        <p:sp>
          <p:nvSpPr>
            <p:cNvPr id="200" name="Google Shape;200;p31"/>
            <p:cNvSpPr/>
            <p:nvPr/>
          </p:nvSpPr>
          <p:spPr>
            <a:xfrm>
              <a:off x="4343400" y="1854885"/>
              <a:ext cx="457200" cy="457200"/>
            </a:xfrm>
            <a:prstGeom prst="ellipse">
              <a:avLst/>
            </a:prstGeom>
            <a:solidFill>
              <a:schemeClr val="lt1"/>
            </a:solidFill>
            <a:ln w="9525" cap="flat" cmpd="sng">
              <a:solidFill>
                <a:schemeClr val="accent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1" name="Google Shape;201;p31"/>
            <p:cNvSpPr/>
            <p:nvPr/>
          </p:nvSpPr>
          <p:spPr>
            <a:xfrm>
              <a:off x="4408030" y="1919516"/>
              <a:ext cx="327939" cy="327939"/>
            </a:xfrm>
            <a:prstGeom prst="ellipse">
              <a:avLst/>
            </a:prstGeom>
            <a:solidFill>
              <a:schemeClr val="accent5"/>
            </a:solidFill>
            <a:ln w="9525" cap="flat" cmpd="sng">
              <a:solidFill>
                <a:schemeClr val="accent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02" name="Google Shape;202;p31"/>
          <p:cNvSpPr/>
          <p:nvPr/>
        </p:nvSpPr>
        <p:spPr>
          <a:xfrm flipH="1">
            <a:off x="4884435" y="2116365"/>
            <a:ext cx="1160444" cy="1462475"/>
          </a:xfrm>
          <a:custGeom>
            <a:avLst/>
            <a:gdLst/>
            <a:ahLst/>
            <a:cxnLst/>
            <a:rect l="l" t="t" r="r" b="b"/>
            <a:pathLst>
              <a:path w="3360" h="2115" extrusionOk="0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5">
              <a:alpha val="89803"/>
            </a:scheme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31"/>
          <p:cNvSpPr txBox="1"/>
          <p:nvPr/>
        </p:nvSpPr>
        <p:spPr>
          <a:xfrm>
            <a:off x="2622913" y="3620861"/>
            <a:ext cx="1289700" cy="73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50" b="1">
                <a:solidFill>
                  <a:srgbClr val="4472C3"/>
                </a:solidFill>
                <a:latin typeface="Calibri"/>
                <a:ea typeface="Calibri"/>
                <a:cs typeface="Calibri"/>
                <a:sym typeface="Calibri"/>
              </a:rPr>
              <a:t>Интегрирование в</a:t>
            </a:r>
            <a:endParaRPr sz="125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50" b="1">
                <a:solidFill>
                  <a:srgbClr val="4472C3"/>
                </a:solidFill>
                <a:latin typeface="Calibri"/>
                <a:ea typeface="Calibri"/>
                <a:cs typeface="Calibri"/>
                <a:sym typeface="Calibri"/>
              </a:rPr>
              <a:t>системы предприятий</a:t>
            </a:r>
            <a:endParaRPr sz="1250" b="1">
              <a:solidFill>
                <a:srgbClr val="4472C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31"/>
          <p:cNvSpPr txBox="1"/>
          <p:nvPr/>
        </p:nvSpPr>
        <p:spPr>
          <a:xfrm>
            <a:off x="4852308" y="3693315"/>
            <a:ext cx="1224600" cy="35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1">
            <a:normAutofit fontScale="92500" lnSpcReduction="20000"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 b="1">
                <a:solidFill>
                  <a:srgbClr val="4472C3"/>
                </a:solidFill>
                <a:latin typeface="Calibri"/>
                <a:ea typeface="Calibri"/>
                <a:cs typeface="Calibri"/>
                <a:sym typeface="Calibri"/>
              </a:rPr>
              <a:t>Собственное </a:t>
            </a:r>
            <a:endParaRPr sz="110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 b="1">
                <a:solidFill>
                  <a:srgbClr val="4472C3"/>
                </a:solidFill>
                <a:latin typeface="Calibri"/>
                <a:ea typeface="Calibri"/>
                <a:cs typeface="Calibri"/>
                <a:sym typeface="Calibri"/>
              </a:rPr>
              <a:t>приложение</a:t>
            </a:r>
            <a:endParaRPr sz="1400" b="1">
              <a:solidFill>
                <a:srgbClr val="4472C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5" name="Google Shape;205;p31" descr="Смартфон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258677" y="1535736"/>
            <a:ext cx="411957" cy="4119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32"/>
          <p:cNvSpPr txBox="1">
            <a:spLocks noGrp="1"/>
          </p:cNvSpPr>
          <p:nvPr>
            <p:ph type="title"/>
          </p:nvPr>
        </p:nvSpPr>
        <p:spPr>
          <a:xfrm>
            <a:off x="3090244" y="173425"/>
            <a:ext cx="6970568" cy="411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3F8D"/>
              </a:buClr>
              <a:buSzPct val="100000"/>
              <a:buFont typeface="Calibri"/>
              <a:buNone/>
            </a:pPr>
            <a:r>
              <a:rPr lang="ru"/>
              <a:t>Анализ рынка</a:t>
            </a:r>
            <a:endParaRPr/>
          </a:p>
        </p:txBody>
      </p:sp>
      <p:sp>
        <p:nvSpPr>
          <p:cNvPr id="211" name="Google Shape;211;p32"/>
          <p:cNvSpPr/>
          <p:nvPr/>
        </p:nvSpPr>
        <p:spPr>
          <a:xfrm>
            <a:off x="3509868" y="1735362"/>
            <a:ext cx="2496901" cy="2495751"/>
          </a:xfrm>
          <a:custGeom>
            <a:avLst/>
            <a:gdLst/>
            <a:ahLst/>
            <a:cxnLst/>
            <a:rect l="l" t="t" r="r" b="b"/>
            <a:pathLst>
              <a:path w="986" h="986" extrusionOk="0">
                <a:moveTo>
                  <a:pt x="0" y="817"/>
                </a:moveTo>
                <a:cubicBezTo>
                  <a:pt x="75" y="741"/>
                  <a:pt x="75" y="741"/>
                  <a:pt x="75" y="741"/>
                </a:cubicBezTo>
                <a:cubicBezTo>
                  <a:pt x="259" y="925"/>
                  <a:pt x="558" y="925"/>
                  <a:pt x="741" y="741"/>
                </a:cubicBezTo>
                <a:cubicBezTo>
                  <a:pt x="925" y="558"/>
                  <a:pt x="925" y="259"/>
                  <a:pt x="741" y="75"/>
                </a:cubicBezTo>
                <a:cubicBezTo>
                  <a:pt x="817" y="0"/>
                  <a:pt x="817" y="0"/>
                  <a:pt x="817" y="0"/>
                </a:cubicBezTo>
                <a:cubicBezTo>
                  <a:pt x="926" y="109"/>
                  <a:pt x="986" y="254"/>
                  <a:pt x="986" y="408"/>
                </a:cubicBezTo>
                <a:cubicBezTo>
                  <a:pt x="986" y="563"/>
                  <a:pt x="926" y="708"/>
                  <a:pt x="817" y="817"/>
                </a:cubicBezTo>
                <a:cubicBezTo>
                  <a:pt x="708" y="926"/>
                  <a:pt x="563" y="986"/>
                  <a:pt x="408" y="986"/>
                </a:cubicBezTo>
                <a:cubicBezTo>
                  <a:pt x="254" y="986"/>
                  <a:pt x="109" y="926"/>
                  <a:pt x="0" y="81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261F1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p32"/>
          <p:cNvSpPr/>
          <p:nvPr/>
        </p:nvSpPr>
        <p:spPr>
          <a:xfrm>
            <a:off x="3270294" y="1486833"/>
            <a:ext cx="2060911" cy="2061189"/>
          </a:xfrm>
          <a:custGeom>
            <a:avLst/>
            <a:gdLst/>
            <a:ahLst/>
            <a:cxnLst/>
            <a:rect l="l" t="t" r="r" b="b"/>
            <a:pathLst>
              <a:path w="814" h="814" extrusionOk="0">
                <a:moveTo>
                  <a:pt x="174" y="814"/>
                </a:moveTo>
                <a:cubicBezTo>
                  <a:pt x="0" y="640"/>
                  <a:pt x="3" y="355"/>
                  <a:pt x="179" y="179"/>
                </a:cubicBezTo>
                <a:cubicBezTo>
                  <a:pt x="356" y="2"/>
                  <a:pt x="641" y="0"/>
                  <a:pt x="814" y="174"/>
                </a:cubicBezTo>
                <a:cubicBezTo>
                  <a:pt x="739" y="249"/>
                  <a:pt x="739" y="249"/>
                  <a:pt x="739" y="249"/>
                </a:cubicBezTo>
                <a:cubicBezTo>
                  <a:pt x="607" y="117"/>
                  <a:pt x="390" y="120"/>
                  <a:pt x="255" y="255"/>
                </a:cubicBezTo>
                <a:cubicBezTo>
                  <a:pt x="120" y="389"/>
                  <a:pt x="118" y="606"/>
                  <a:pt x="250" y="738"/>
                </a:cubicBezTo>
                <a:lnTo>
                  <a:pt x="174" y="81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261F1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" name="Google Shape;213;p32"/>
          <p:cNvSpPr/>
          <p:nvPr/>
        </p:nvSpPr>
        <p:spPr>
          <a:xfrm>
            <a:off x="3874430" y="2092538"/>
            <a:ext cx="1060960" cy="1061102"/>
          </a:xfrm>
          <a:custGeom>
            <a:avLst/>
            <a:gdLst/>
            <a:ahLst/>
            <a:cxnLst/>
            <a:rect l="l" t="t" r="r" b="b"/>
            <a:pathLst>
              <a:path w="419" h="419" extrusionOk="0">
                <a:moveTo>
                  <a:pt x="91" y="419"/>
                </a:moveTo>
                <a:cubicBezTo>
                  <a:pt x="0" y="329"/>
                  <a:pt x="0" y="181"/>
                  <a:pt x="91" y="91"/>
                </a:cubicBezTo>
                <a:cubicBezTo>
                  <a:pt x="181" y="0"/>
                  <a:pt x="329" y="0"/>
                  <a:pt x="419" y="91"/>
                </a:cubicBezTo>
                <a:cubicBezTo>
                  <a:pt x="344" y="166"/>
                  <a:pt x="344" y="166"/>
                  <a:pt x="344" y="166"/>
                </a:cubicBezTo>
                <a:cubicBezTo>
                  <a:pt x="295" y="117"/>
                  <a:pt x="215" y="117"/>
                  <a:pt x="167" y="166"/>
                </a:cubicBezTo>
                <a:cubicBezTo>
                  <a:pt x="118" y="215"/>
                  <a:pt x="118" y="295"/>
                  <a:pt x="167" y="343"/>
                </a:cubicBezTo>
                <a:lnTo>
                  <a:pt x="91" y="41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261F1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Google Shape;214;p32"/>
          <p:cNvSpPr/>
          <p:nvPr/>
        </p:nvSpPr>
        <p:spPr>
          <a:xfrm>
            <a:off x="3978590" y="2178854"/>
            <a:ext cx="1549032" cy="1549240"/>
          </a:xfrm>
          <a:custGeom>
            <a:avLst/>
            <a:gdLst/>
            <a:ahLst/>
            <a:cxnLst/>
            <a:rect l="l" t="t" r="r" b="b"/>
            <a:pathLst>
              <a:path w="612" h="612" extrusionOk="0">
                <a:moveTo>
                  <a:pt x="0" y="480"/>
                </a:moveTo>
                <a:cubicBezTo>
                  <a:pt x="76" y="404"/>
                  <a:pt x="76" y="404"/>
                  <a:pt x="76" y="404"/>
                </a:cubicBezTo>
                <a:cubicBezTo>
                  <a:pt x="166" y="495"/>
                  <a:pt x="314" y="495"/>
                  <a:pt x="404" y="404"/>
                </a:cubicBezTo>
                <a:cubicBezTo>
                  <a:pt x="495" y="314"/>
                  <a:pt x="495" y="166"/>
                  <a:pt x="404" y="76"/>
                </a:cubicBezTo>
                <a:cubicBezTo>
                  <a:pt x="480" y="0"/>
                  <a:pt x="480" y="0"/>
                  <a:pt x="480" y="0"/>
                </a:cubicBezTo>
                <a:cubicBezTo>
                  <a:pt x="612" y="132"/>
                  <a:pt x="612" y="348"/>
                  <a:pt x="480" y="480"/>
                </a:cubicBezTo>
                <a:cubicBezTo>
                  <a:pt x="348" y="612"/>
                  <a:pt x="133" y="612"/>
                  <a:pt x="0" y="48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261F1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5" name="Google Shape;215;p32"/>
          <p:cNvGrpSpPr/>
          <p:nvPr/>
        </p:nvGrpSpPr>
        <p:grpSpPr>
          <a:xfrm rot="2700000">
            <a:off x="6241686" y="3092994"/>
            <a:ext cx="1983814" cy="842000"/>
            <a:chOff x="6403403" y="1682338"/>
            <a:chExt cx="2116150" cy="898290"/>
          </a:xfrm>
        </p:grpSpPr>
        <p:sp>
          <p:nvSpPr>
            <p:cNvPr id="216" name="Google Shape;216;p32"/>
            <p:cNvSpPr txBox="1"/>
            <p:nvPr/>
          </p:nvSpPr>
          <p:spPr>
            <a:xfrm>
              <a:off x="6447908" y="1952655"/>
              <a:ext cx="2071645" cy="62797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68575" bIns="34275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7F7F7F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Каждый опрошенный человек пользуется навигац. приложениями</a:t>
              </a:r>
              <a:endParaRPr sz="1200">
                <a:solidFill>
                  <a:srgbClr val="7F7F7F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  <p:sp>
          <p:nvSpPr>
            <p:cNvPr id="217" name="Google Shape;217;p32"/>
            <p:cNvSpPr/>
            <p:nvPr/>
          </p:nvSpPr>
          <p:spPr>
            <a:xfrm>
              <a:off x="6403403" y="1682338"/>
              <a:ext cx="1604334" cy="28715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3675" tIns="41825" rIns="83675" bIns="4182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 b="1">
                  <a:solidFill>
                    <a:srgbClr val="7F7F7F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Повсеместно</a:t>
              </a:r>
              <a:endParaRPr sz="1200" b="1">
                <a:solidFill>
                  <a:srgbClr val="7F7F7F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  <p:cxnSp>
          <p:nvCxnSpPr>
            <p:cNvPr id="218" name="Google Shape;218;p32"/>
            <p:cNvCxnSpPr/>
            <p:nvPr/>
          </p:nvCxnSpPr>
          <p:spPr>
            <a:xfrm>
              <a:off x="6445250" y="1920736"/>
              <a:ext cx="1875790" cy="0"/>
            </a:xfrm>
            <a:prstGeom prst="straightConnector1">
              <a:avLst/>
            </a:prstGeom>
            <a:noFill/>
            <a:ln w="9525" cap="flat" cmpd="sng">
              <a:solidFill>
                <a:srgbClr val="A5A5A5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sp>
        <p:nvSpPr>
          <p:cNvPr id="219" name="Google Shape;219;p32"/>
          <p:cNvSpPr/>
          <p:nvPr/>
        </p:nvSpPr>
        <p:spPr>
          <a:xfrm>
            <a:off x="5524952" y="2388522"/>
            <a:ext cx="1224429" cy="1238202"/>
          </a:xfrm>
          <a:custGeom>
            <a:avLst/>
            <a:gdLst/>
            <a:ahLst/>
            <a:cxnLst/>
            <a:rect l="l" t="t" r="r" b="b"/>
            <a:pathLst>
              <a:path w="1306285" h="1320800" extrusionOk="0">
                <a:moveTo>
                  <a:pt x="0" y="1320800"/>
                </a:moveTo>
                <a:lnTo>
                  <a:pt x="43542" y="1277257"/>
                </a:lnTo>
                <a:lnTo>
                  <a:pt x="1306285" y="0"/>
                </a:lnTo>
              </a:path>
            </a:pathLst>
          </a:custGeom>
          <a:noFill/>
          <a:ln w="12700" cap="flat" cmpd="sng">
            <a:solidFill>
              <a:srgbClr val="261F1C"/>
            </a:solidFill>
            <a:prstDash val="dash"/>
            <a:miter lim="800000"/>
            <a:headEnd type="none" w="sm" len="sm"/>
            <a:tailEnd type="triangle" w="med" len="med"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261F1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20" name="Google Shape;220;p32"/>
          <p:cNvGrpSpPr/>
          <p:nvPr/>
        </p:nvGrpSpPr>
        <p:grpSpPr>
          <a:xfrm rot="2700000">
            <a:off x="6568465" y="1002705"/>
            <a:ext cx="1943336" cy="1562857"/>
            <a:chOff x="6445250" y="1288698"/>
            <a:chExt cx="2072970" cy="1667339"/>
          </a:xfrm>
        </p:grpSpPr>
        <p:sp>
          <p:nvSpPr>
            <p:cNvPr id="221" name="Google Shape;221;p32"/>
            <p:cNvSpPr txBox="1"/>
            <p:nvPr/>
          </p:nvSpPr>
          <p:spPr>
            <a:xfrm>
              <a:off x="6446575" y="1934040"/>
              <a:ext cx="2071645" cy="10219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68575" bIns="34275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7F7F7F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Большинство опрошенных пользуются навигац. прил. Более 20 раз в неделю</a:t>
              </a:r>
              <a:endParaRPr sz="1200">
                <a:solidFill>
                  <a:srgbClr val="7F7F7F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  <p:sp>
          <p:nvSpPr>
            <p:cNvPr id="222" name="Google Shape;222;p32"/>
            <p:cNvSpPr/>
            <p:nvPr/>
          </p:nvSpPr>
          <p:spPr>
            <a:xfrm>
              <a:off x="6836567" y="1288698"/>
              <a:ext cx="1562808" cy="4841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3675" tIns="41825" rIns="83675" bIns="41825" anchor="t" anchorCtr="0">
              <a:no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 b="1">
                  <a:solidFill>
                    <a:srgbClr val="7F7F7F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Популярное направление</a:t>
              </a:r>
              <a:endParaRPr sz="1200" b="1">
                <a:solidFill>
                  <a:srgbClr val="7F7F7F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  <p:cxnSp>
          <p:nvCxnSpPr>
            <p:cNvPr id="223" name="Google Shape;223;p32"/>
            <p:cNvCxnSpPr/>
            <p:nvPr/>
          </p:nvCxnSpPr>
          <p:spPr>
            <a:xfrm>
              <a:off x="6445250" y="1920736"/>
              <a:ext cx="1875790" cy="0"/>
            </a:xfrm>
            <a:prstGeom prst="straightConnector1">
              <a:avLst/>
            </a:prstGeom>
            <a:noFill/>
            <a:ln w="9525" cap="flat" cmpd="sng">
              <a:solidFill>
                <a:srgbClr val="A5A5A5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sp>
        <p:nvSpPr>
          <p:cNvPr id="224" name="Google Shape;224;p32"/>
          <p:cNvSpPr/>
          <p:nvPr/>
        </p:nvSpPr>
        <p:spPr>
          <a:xfrm>
            <a:off x="3093093" y="1882701"/>
            <a:ext cx="857100" cy="857217"/>
          </a:xfrm>
          <a:custGeom>
            <a:avLst/>
            <a:gdLst/>
            <a:ahLst/>
            <a:cxnLst/>
            <a:rect l="l" t="t" r="r" b="b"/>
            <a:pathLst>
              <a:path w="914400" h="914400" extrusionOk="0">
                <a:moveTo>
                  <a:pt x="914400" y="0"/>
                </a:moveTo>
                <a:lnTo>
                  <a:pt x="0" y="914400"/>
                </a:lnTo>
              </a:path>
            </a:pathLst>
          </a:custGeom>
          <a:noFill/>
          <a:ln w="12700" cap="flat" cmpd="sng">
            <a:solidFill>
              <a:srgbClr val="261F1C"/>
            </a:solidFill>
            <a:prstDash val="dash"/>
            <a:miter lim="800000"/>
            <a:headEnd type="none" w="sm" len="sm"/>
            <a:tailEnd type="triangle" w="med" len="med"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261F1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25" name="Google Shape;225;p32"/>
          <p:cNvGrpSpPr/>
          <p:nvPr/>
        </p:nvGrpSpPr>
        <p:grpSpPr>
          <a:xfrm rot="2700000">
            <a:off x="947070" y="2772373"/>
            <a:ext cx="1963348" cy="1307425"/>
            <a:chOff x="6445250" y="1650422"/>
            <a:chExt cx="2094316" cy="1394831"/>
          </a:xfrm>
        </p:grpSpPr>
        <p:sp>
          <p:nvSpPr>
            <p:cNvPr id="226" name="Google Shape;226;p32"/>
            <p:cNvSpPr txBox="1"/>
            <p:nvPr/>
          </p:nvSpPr>
          <p:spPr>
            <a:xfrm>
              <a:off x="6467921" y="2023255"/>
              <a:ext cx="2071645" cy="102199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68575" bIns="34275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7F7F7F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Большинство согласно, что 3D визуализ. Улучшит взаимодействие с информацией</a:t>
              </a:r>
              <a:endParaRPr sz="1200">
                <a:solidFill>
                  <a:srgbClr val="7F7F7F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  <p:sp>
          <p:nvSpPr>
            <p:cNvPr id="227" name="Google Shape;227;p32"/>
            <p:cNvSpPr/>
            <p:nvPr/>
          </p:nvSpPr>
          <p:spPr>
            <a:xfrm>
              <a:off x="6891265" y="1650422"/>
              <a:ext cx="1459103" cy="28715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3675" tIns="41825" rIns="83675" bIns="41825" anchor="t" anchorCtr="0">
              <a:no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 b="1">
                  <a:solidFill>
                    <a:srgbClr val="7F7F7F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3D – это круто</a:t>
              </a:r>
              <a:endParaRPr sz="1200" b="1">
                <a:solidFill>
                  <a:srgbClr val="7F7F7F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  <p:cxnSp>
          <p:nvCxnSpPr>
            <p:cNvPr id="228" name="Google Shape;228;p32"/>
            <p:cNvCxnSpPr/>
            <p:nvPr/>
          </p:nvCxnSpPr>
          <p:spPr>
            <a:xfrm>
              <a:off x="6445250" y="1920736"/>
              <a:ext cx="1875790" cy="0"/>
            </a:xfrm>
            <a:prstGeom prst="straightConnector1">
              <a:avLst/>
            </a:prstGeom>
            <a:noFill/>
            <a:ln w="9525" cap="flat" cmpd="sng">
              <a:solidFill>
                <a:srgbClr val="A5A5A5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sp>
        <p:nvSpPr>
          <p:cNvPr id="229" name="Google Shape;229;p32"/>
          <p:cNvSpPr/>
          <p:nvPr/>
        </p:nvSpPr>
        <p:spPr>
          <a:xfrm>
            <a:off x="2568119" y="2461320"/>
            <a:ext cx="1639204" cy="1639429"/>
          </a:xfrm>
          <a:custGeom>
            <a:avLst/>
            <a:gdLst/>
            <a:ahLst/>
            <a:cxnLst/>
            <a:rect l="l" t="t" r="r" b="b"/>
            <a:pathLst>
              <a:path w="1748790" h="1748790" extrusionOk="0">
                <a:moveTo>
                  <a:pt x="1748790" y="0"/>
                </a:moveTo>
                <a:lnTo>
                  <a:pt x="0" y="1748790"/>
                </a:lnTo>
              </a:path>
            </a:pathLst>
          </a:custGeom>
          <a:noFill/>
          <a:ln w="12700" cap="flat" cmpd="sng">
            <a:solidFill>
              <a:srgbClr val="261F1C"/>
            </a:solidFill>
            <a:prstDash val="dash"/>
            <a:miter lim="800000"/>
            <a:headEnd type="none" w="sm" len="sm"/>
            <a:tailEnd type="triangle" w="med" len="med"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261F1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30" name="Google Shape;230;p32"/>
          <p:cNvGrpSpPr/>
          <p:nvPr/>
        </p:nvGrpSpPr>
        <p:grpSpPr>
          <a:xfrm rot="2700000">
            <a:off x="1060658" y="874417"/>
            <a:ext cx="1942093" cy="1694766"/>
            <a:chOff x="6371138" y="1468828"/>
            <a:chExt cx="2071645" cy="1808066"/>
          </a:xfrm>
        </p:grpSpPr>
        <p:sp>
          <p:nvSpPr>
            <p:cNvPr id="231" name="Google Shape;231;p32"/>
            <p:cNvSpPr txBox="1"/>
            <p:nvPr/>
          </p:nvSpPr>
          <p:spPr>
            <a:xfrm>
              <a:off x="6371138" y="2057886"/>
              <a:ext cx="2071645" cy="12190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68575" bIns="34275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7F7F7F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67 процентов очень положительно оценивают использование дополненной реальности в нав.</a:t>
              </a:r>
              <a:endParaRPr sz="1200">
                <a:solidFill>
                  <a:srgbClr val="7F7F7F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  <p:sp>
          <p:nvSpPr>
            <p:cNvPr id="232" name="Google Shape;232;p32"/>
            <p:cNvSpPr/>
            <p:nvPr/>
          </p:nvSpPr>
          <p:spPr>
            <a:xfrm>
              <a:off x="6434122" y="1468828"/>
              <a:ext cx="1679259" cy="4841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3675" tIns="41825" rIns="83675" bIns="4182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 b="1">
                  <a:solidFill>
                    <a:srgbClr val="7F7F7F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Верная модификация</a:t>
              </a:r>
              <a:endParaRPr sz="1200" b="1">
                <a:solidFill>
                  <a:srgbClr val="7F7F7F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  <p:cxnSp>
          <p:nvCxnSpPr>
            <p:cNvPr id="233" name="Google Shape;233;p32"/>
            <p:cNvCxnSpPr/>
            <p:nvPr/>
          </p:nvCxnSpPr>
          <p:spPr>
            <a:xfrm>
              <a:off x="6445250" y="1920736"/>
              <a:ext cx="1875790" cy="0"/>
            </a:xfrm>
            <a:prstGeom prst="straightConnector1">
              <a:avLst/>
            </a:prstGeom>
            <a:noFill/>
            <a:ln w="9525" cap="flat" cmpd="sng">
              <a:solidFill>
                <a:srgbClr val="A5A5A5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sp>
        <p:nvSpPr>
          <p:cNvPr id="234" name="Google Shape;234;p32"/>
          <p:cNvSpPr/>
          <p:nvPr/>
        </p:nvSpPr>
        <p:spPr>
          <a:xfrm>
            <a:off x="5192824" y="1231277"/>
            <a:ext cx="1224429" cy="1238202"/>
          </a:xfrm>
          <a:custGeom>
            <a:avLst/>
            <a:gdLst/>
            <a:ahLst/>
            <a:cxnLst/>
            <a:rect l="l" t="t" r="r" b="b"/>
            <a:pathLst>
              <a:path w="1306285" h="1320800" extrusionOk="0">
                <a:moveTo>
                  <a:pt x="0" y="1320800"/>
                </a:moveTo>
                <a:lnTo>
                  <a:pt x="43542" y="1277257"/>
                </a:lnTo>
                <a:lnTo>
                  <a:pt x="1306285" y="0"/>
                </a:lnTo>
              </a:path>
            </a:pathLst>
          </a:custGeom>
          <a:solidFill>
            <a:srgbClr val="261F1C"/>
          </a:solidFill>
          <a:ln w="12700" cap="flat" cmpd="sng">
            <a:solidFill>
              <a:srgbClr val="261F1C"/>
            </a:solidFill>
            <a:prstDash val="dash"/>
            <a:miter lim="800000"/>
            <a:headEnd type="none" w="sm" len="sm"/>
            <a:tailEnd type="triangle" w="med" len="med"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261F1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5" name="Google Shape;235;p32" descr="Доска-планшет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07325" y="2504484"/>
            <a:ext cx="634069" cy="634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32" descr="Попасть в яблочко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911744" y="1996117"/>
            <a:ext cx="533672" cy="53367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32" descr="Улей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893096" y="1721775"/>
            <a:ext cx="663821" cy="6638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32" descr="Успех группы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984391" y="3298871"/>
            <a:ext cx="503392" cy="50339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32" descr="Ящик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830797" y="3677883"/>
            <a:ext cx="588703" cy="5887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33"/>
          <p:cNvSpPr txBox="1">
            <a:spLocks noGrp="1"/>
          </p:cNvSpPr>
          <p:nvPr>
            <p:ph type="title"/>
          </p:nvPr>
        </p:nvSpPr>
        <p:spPr>
          <a:xfrm>
            <a:off x="1544781" y="273844"/>
            <a:ext cx="6970568" cy="411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3F8D"/>
              </a:buClr>
              <a:buSzPct val="100000"/>
              <a:buFont typeface="Calibri"/>
              <a:buNone/>
            </a:pPr>
            <a:r>
              <a:rPr lang="ru"/>
              <a:t>Потоки поступления дохода</a:t>
            </a:r>
            <a:endParaRPr/>
          </a:p>
        </p:txBody>
      </p:sp>
      <p:grpSp>
        <p:nvGrpSpPr>
          <p:cNvPr id="245" name="Google Shape;245;p33"/>
          <p:cNvGrpSpPr/>
          <p:nvPr/>
        </p:nvGrpSpPr>
        <p:grpSpPr>
          <a:xfrm>
            <a:off x="2645851" y="1325017"/>
            <a:ext cx="4507827" cy="2096278"/>
            <a:chOff x="3527801" y="2467334"/>
            <a:chExt cx="6010436" cy="2795037"/>
          </a:xfrm>
        </p:grpSpPr>
        <p:sp>
          <p:nvSpPr>
            <p:cNvPr id="246" name="Google Shape;246;p33"/>
            <p:cNvSpPr/>
            <p:nvPr/>
          </p:nvSpPr>
          <p:spPr>
            <a:xfrm rot="7160031" flipH="1">
              <a:off x="7145427" y="3464265"/>
              <a:ext cx="2749581" cy="790366"/>
            </a:xfrm>
            <a:prstGeom prst="homePlate">
              <a:avLst>
                <a:gd name="adj" fmla="val 64512"/>
              </a:avLst>
            </a:prstGeom>
            <a:solidFill>
              <a:srgbClr val="2E75B5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7" name="Google Shape;247;p33"/>
            <p:cNvSpPr/>
            <p:nvPr/>
          </p:nvSpPr>
          <p:spPr>
            <a:xfrm rot="5400000">
              <a:off x="2892063" y="3761832"/>
              <a:ext cx="2125467" cy="853991"/>
            </a:xfrm>
            <a:prstGeom prst="round2DiagRect">
              <a:avLst>
                <a:gd name="adj1" fmla="val 33219"/>
                <a:gd name="adj2" fmla="val 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8" name="Google Shape;248;p33"/>
            <p:cNvSpPr/>
            <p:nvPr/>
          </p:nvSpPr>
          <p:spPr>
            <a:xfrm rot="5400000" flipH="1">
              <a:off x="3438139" y="3880910"/>
              <a:ext cx="2314306" cy="426997"/>
            </a:xfrm>
            <a:prstGeom prst="parallelogram">
              <a:avLst>
                <a:gd name="adj" fmla="val 217202"/>
              </a:avLst>
            </a:prstGeom>
            <a:solidFill>
              <a:srgbClr val="2F5496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9" name="Google Shape;249;p33"/>
            <p:cNvSpPr/>
            <p:nvPr/>
          </p:nvSpPr>
          <p:spPr>
            <a:xfrm rot="5400000">
              <a:off x="5246982" y="3572991"/>
              <a:ext cx="2503152" cy="853991"/>
            </a:xfrm>
            <a:prstGeom prst="round2DiagRect">
              <a:avLst>
                <a:gd name="adj1" fmla="val 33219"/>
                <a:gd name="adj2" fmla="val 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0" name="Google Shape;250;p33"/>
            <p:cNvSpPr/>
            <p:nvPr/>
          </p:nvSpPr>
          <p:spPr>
            <a:xfrm rot="5400000">
              <a:off x="6416421" y="3478569"/>
              <a:ext cx="2691992" cy="853991"/>
            </a:xfrm>
            <a:prstGeom prst="round2DiagRect">
              <a:avLst>
                <a:gd name="adj1" fmla="val 33219"/>
                <a:gd name="adj2" fmla="val 0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1" name="Google Shape;251;p33"/>
            <p:cNvSpPr/>
            <p:nvPr/>
          </p:nvSpPr>
          <p:spPr>
            <a:xfrm rot="5400000" flipH="1">
              <a:off x="5781179" y="3693378"/>
              <a:ext cx="2694618" cy="426997"/>
            </a:xfrm>
            <a:prstGeom prst="parallelogram">
              <a:avLst>
                <a:gd name="adj" fmla="val 254198"/>
              </a:avLst>
            </a:prstGeom>
            <a:solidFill>
              <a:srgbClr val="BF9000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2" name="Google Shape;252;p33"/>
            <p:cNvSpPr/>
            <p:nvPr/>
          </p:nvSpPr>
          <p:spPr>
            <a:xfrm rot="5400000" flipH="1">
              <a:off x="4606157" y="3791892"/>
              <a:ext cx="2513961" cy="426997"/>
            </a:xfrm>
            <a:prstGeom prst="parallelogram">
              <a:avLst>
                <a:gd name="adj" fmla="val 221414"/>
              </a:avLst>
            </a:prstGeom>
            <a:solidFill>
              <a:srgbClr val="C55A1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3" name="Google Shape;253;p33"/>
            <p:cNvSpPr/>
            <p:nvPr/>
          </p:nvSpPr>
          <p:spPr>
            <a:xfrm rot="5400000">
              <a:off x="4078633" y="3667411"/>
              <a:ext cx="2314308" cy="853991"/>
            </a:xfrm>
            <a:prstGeom prst="round2DiagRect">
              <a:avLst>
                <a:gd name="adj1" fmla="val 33219"/>
                <a:gd name="adj2" fmla="val 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54" name="Google Shape;254;p33"/>
            <p:cNvGrpSpPr/>
            <p:nvPr/>
          </p:nvGrpSpPr>
          <p:grpSpPr>
            <a:xfrm>
              <a:off x="3717451" y="3392170"/>
              <a:ext cx="474691" cy="462672"/>
              <a:chOff x="4080141" y="798258"/>
              <a:chExt cx="328062" cy="319755"/>
            </a:xfrm>
          </p:grpSpPr>
          <p:sp>
            <p:nvSpPr>
              <p:cNvPr id="255" name="Google Shape;255;p33"/>
              <p:cNvSpPr/>
              <p:nvPr/>
            </p:nvSpPr>
            <p:spPr>
              <a:xfrm>
                <a:off x="4080141" y="823174"/>
                <a:ext cx="294839" cy="294839"/>
              </a:xfrm>
              <a:custGeom>
                <a:avLst/>
                <a:gdLst/>
                <a:ahLst/>
                <a:cxnLst/>
                <a:rect l="l" t="t" r="r" b="b"/>
                <a:pathLst>
                  <a:path w="284" h="284" extrusionOk="0">
                    <a:moveTo>
                      <a:pt x="141" y="141"/>
                    </a:moveTo>
                    <a:lnTo>
                      <a:pt x="284" y="141"/>
                    </a:lnTo>
                    <a:lnTo>
                      <a:pt x="284" y="141"/>
                    </a:lnTo>
                    <a:lnTo>
                      <a:pt x="283" y="156"/>
                    </a:lnTo>
                    <a:lnTo>
                      <a:pt x="281" y="170"/>
                    </a:lnTo>
                    <a:lnTo>
                      <a:pt x="277" y="185"/>
                    </a:lnTo>
                    <a:lnTo>
                      <a:pt x="274" y="197"/>
                    </a:lnTo>
                    <a:lnTo>
                      <a:pt x="266" y="210"/>
                    </a:lnTo>
                    <a:lnTo>
                      <a:pt x="259" y="221"/>
                    </a:lnTo>
                    <a:lnTo>
                      <a:pt x="252" y="232"/>
                    </a:lnTo>
                    <a:lnTo>
                      <a:pt x="243" y="243"/>
                    </a:lnTo>
                    <a:lnTo>
                      <a:pt x="232" y="252"/>
                    </a:lnTo>
                    <a:lnTo>
                      <a:pt x="221" y="259"/>
                    </a:lnTo>
                    <a:lnTo>
                      <a:pt x="210" y="266"/>
                    </a:lnTo>
                    <a:lnTo>
                      <a:pt x="197" y="273"/>
                    </a:lnTo>
                    <a:lnTo>
                      <a:pt x="185" y="277"/>
                    </a:lnTo>
                    <a:lnTo>
                      <a:pt x="170" y="281"/>
                    </a:lnTo>
                    <a:lnTo>
                      <a:pt x="156" y="283"/>
                    </a:lnTo>
                    <a:lnTo>
                      <a:pt x="141" y="284"/>
                    </a:lnTo>
                    <a:lnTo>
                      <a:pt x="141" y="284"/>
                    </a:lnTo>
                    <a:lnTo>
                      <a:pt x="127" y="283"/>
                    </a:lnTo>
                    <a:lnTo>
                      <a:pt x="112" y="281"/>
                    </a:lnTo>
                    <a:lnTo>
                      <a:pt x="100" y="277"/>
                    </a:lnTo>
                    <a:lnTo>
                      <a:pt x="87" y="273"/>
                    </a:lnTo>
                    <a:lnTo>
                      <a:pt x="74" y="266"/>
                    </a:lnTo>
                    <a:lnTo>
                      <a:pt x="62" y="259"/>
                    </a:lnTo>
                    <a:lnTo>
                      <a:pt x="51" y="252"/>
                    </a:lnTo>
                    <a:lnTo>
                      <a:pt x="42" y="243"/>
                    </a:lnTo>
                    <a:lnTo>
                      <a:pt x="33" y="232"/>
                    </a:lnTo>
                    <a:lnTo>
                      <a:pt x="23" y="221"/>
                    </a:lnTo>
                    <a:lnTo>
                      <a:pt x="16" y="210"/>
                    </a:lnTo>
                    <a:lnTo>
                      <a:pt x="11" y="197"/>
                    </a:lnTo>
                    <a:lnTo>
                      <a:pt x="5" y="185"/>
                    </a:lnTo>
                    <a:lnTo>
                      <a:pt x="2" y="170"/>
                    </a:lnTo>
                    <a:lnTo>
                      <a:pt x="0" y="156"/>
                    </a:lnTo>
                    <a:lnTo>
                      <a:pt x="0" y="141"/>
                    </a:lnTo>
                    <a:lnTo>
                      <a:pt x="0" y="141"/>
                    </a:lnTo>
                    <a:lnTo>
                      <a:pt x="0" y="127"/>
                    </a:lnTo>
                    <a:lnTo>
                      <a:pt x="2" y="114"/>
                    </a:lnTo>
                    <a:lnTo>
                      <a:pt x="5" y="99"/>
                    </a:lnTo>
                    <a:lnTo>
                      <a:pt x="11" y="87"/>
                    </a:lnTo>
                    <a:lnTo>
                      <a:pt x="16" y="74"/>
                    </a:lnTo>
                    <a:lnTo>
                      <a:pt x="23" y="63"/>
                    </a:lnTo>
                    <a:lnTo>
                      <a:pt x="33" y="52"/>
                    </a:lnTo>
                    <a:lnTo>
                      <a:pt x="42" y="41"/>
                    </a:lnTo>
                    <a:lnTo>
                      <a:pt x="51" y="32"/>
                    </a:lnTo>
                    <a:lnTo>
                      <a:pt x="62" y="23"/>
                    </a:lnTo>
                    <a:lnTo>
                      <a:pt x="74" y="16"/>
                    </a:lnTo>
                    <a:lnTo>
                      <a:pt x="87" y="11"/>
                    </a:lnTo>
                    <a:lnTo>
                      <a:pt x="100" y="7"/>
                    </a:lnTo>
                    <a:lnTo>
                      <a:pt x="112" y="3"/>
                    </a:lnTo>
                    <a:lnTo>
                      <a:pt x="127" y="0"/>
                    </a:lnTo>
                    <a:lnTo>
                      <a:pt x="141" y="0"/>
                    </a:lnTo>
                    <a:lnTo>
                      <a:pt x="141" y="141"/>
                    </a:lnTo>
                    <a:close/>
                  </a:path>
                </a:pathLst>
              </a:custGeom>
              <a:solidFill>
                <a:srgbClr val="D8E2F3"/>
              </a:solidFill>
              <a:ln>
                <a:noFill/>
              </a:ln>
            </p:spPr>
            <p:txBody>
              <a:bodyPr spcFirstLastPara="1" wrap="square" lIns="91425" tIns="45725" rIns="91425" bIns="4572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6" name="Google Shape;256;p33"/>
              <p:cNvSpPr/>
              <p:nvPr/>
            </p:nvSpPr>
            <p:spPr>
              <a:xfrm>
                <a:off x="4260783" y="798258"/>
                <a:ext cx="147420" cy="147420"/>
              </a:xfrm>
              <a:custGeom>
                <a:avLst/>
                <a:gdLst/>
                <a:ahLst/>
                <a:cxnLst/>
                <a:rect l="l" t="t" r="r" b="b"/>
                <a:pathLst>
                  <a:path w="141" h="142" extrusionOk="0">
                    <a:moveTo>
                      <a:pt x="0" y="142"/>
                    </a:moveTo>
                    <a:lnTo>
                      <a:pt x="141" y="142"/>
                    </a:lnTo>
                    <a:lnTo>
                      <a:pt x="141" y="142"/>
                    </a:lnTo>
                    <a:lnTo>
                      <a:pt x="141" y="127"/>
                    </a:lnTo>
                    <a:lnTo>
                      <a:pt x="139" y="113"/>
                    </a:lnTo>
                    <a:lnTo>
                      <a:pt x="136" y="100"/>
                    </a:lnTo>
                    <a:lnTo>
                      <a:pt x="130" y="87"/>
                    </a:lnTo>
                    <a:lnTo>
                      <a:pt x="125" y="74"/>
                    </a:lnTo>
                    <a:lnTo>
                      <a:pt x="118" y="62"/>
                    </a:lnTo>
                    <a:lnTo>
                      <a:pt x="109" y="51"/>
                    </a:lnTo>
                    <a:lnTo>
                      <a:pt x="100" y="42"/>
                    </a:lnTo>
                    <a:lnTo>
                      <a:pt x="91" y="33"/>
                    </a:lnTo>
                    <a:lnTo>
                      <a:pt x="80" y="24"/>
                    </a:lnTo>
                    <a:lnTo>
                      <a:pt x="67" y="16"/>
                    </a:lnTo>
                    <a:lnTo>
                      <a:pt x="54" y="11"/>
                    </a:lnTo>
                    <a:lnTo>
                      <a:pt x="42" y="6"/>
                    </a:lnTo>
                    <a:lnTo>
                      <a:pt x="29" y="2"/>
                    </a:lnTo>
                    <a:lnTo>
                      <a:pt x="14" y="0"/>
                    </a:lnTo>
                    <a:lnTo>
                      <a:pt x="0" y="0"/>
                    </a:lnTo>
                    <a:lnTo>
                      <a:pt x="0" y="142"/>
                    </a:lnTo>
                    <a:close/>
                  </a:path>
                </a:pathLst>
              </a:custGeom>
              <a:solidFill>
                <a:srgbClr val="D8E2F3"/>
              </a:solidFill>
              <a:ln>
                <a:noFill/>
              </a:ln>
            </p:spPr>
            <p:txBody>
              <a:bodyPr spcFirstLastPara="1" wrap="square" lIns="91425" tIns="45725" rIns="91425" bIns="4572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57" name="Google Shape;257;p33"/>
            <p:cNvSpPr txBox="1"/>
            <p:nvPr/>
          </p:nvSpPr>
          <p:spPr>
            <a:xfrm>
              <a:off x="3550006" y="4503846"/>
              <a:ext cx="809580" cy="5847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b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400">
                  <a:solidFill>
                    <a:srgbClr val="D8E2F3"/>
                  </a:solidFill>
                  <a:latin typeface="Calibri"/>
                  <a:ea typeface="Calibri"/>
                  <a:cs typeface="Calibri"/>
                  <a:sym typeface="Calibri"/>
                </a:rPr>
                <a:t>01</a:t>
              </a:r>
              <a:endParaRPr sz="1100"/>
            </a:p>
          </p:txBody>
        </p:sp>
        <p:sp>
          <p:nvSpPr>
            <p:cNvPr id="258" name="Google Shape;258;p33"/>
            <p:cNvSpPr txBox="1"/>
            <p:nvPr/>
          </p:nvSpPr>
          <p:spPr>
            <a:xfrm>
              <a:off x="4830997" y="4503846"/>
              <a:ext cx="809580" cy="5847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b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400">
                  <a:solidFill>
                    <a:srgbClr val="FBE4D4"/>
                  </a:solidFill>
                  <a:latin typeface="Calibri"/>
                  <a:ea typeface="Calibri"/>
                  <a:cs typeface="Calibri"/>
                  <a:sym typeface="Calibri"/>
                </a:rPr>
                <a:t>02</a:t>
              </a:r>
              <a:endParaRPr sz="1100"/>
            </a:p>
          </p:txBody>
        </p:sp>
        <p:sp>
          <p:nvSpPr>
            <p:cNvPr id="259" name="Google Shape;259;p33"/>
            <p:cNvSpPr txBox="1"/>
            <p:nvPr/>
          </p:nvSpPr>
          <p:spPr>
            <a:xfrm>
              <a:off x="6093768" y="4503846"/>
              <a:ext cx="809580" cy="5847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b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400">
                  <a:solidFill>
                    <a:srgbClr val="FFF2CC"/>
                  </a:solidFill>
                  <a:latin typeface="Calibri"/>
                  <a:ea typeface="Calibri"/>
                  <a:cs typeface="Calibri"/>
                  <a:sym typeface="Calibri"/>
                </a:rPr>
                <a:t>03</a:t>
              </a:r>
              <a:endParaRPr sz="1100"/>
            </a:p>
          </p:txBody>
        </p:sp>
        <p:sp>
          <p:nvSpPr>
            <p:cNvPr id="260" name="Google Shape;260;p33"/>
            <p:cNvSpPr txBox="1"/>
            <p:nvPr/>
          </p:nvSpPr>
          <p:spPr>
            <a:xfrm>
              <a:off x="7357627" y="4503846"/>
              <a:ext cx="809580" cy="5847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b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400">
                  <a:solidFill>
                    <a:srgbClr val="DDEAF6"/>
                  </a:solidFill>
                  <a:latin typeface="Calibri"/>
                  <a:ea typeface="Calibri"/>
                  <a:cs typeface="Calibri"/>
                  <a:sym typeface="Calibri"/>
                </a:rPr>
                <a:t>04</a:t>
              </a:r>
              <a:endParaRPr sz="1100"/>
            </a:p>
          </p:txBody>
        </p:sp>
        <p:sp>
          <p:nvSpPr>
            <p:cNvPr id="261" name="Google Shape;261;p33"/>
            <p:cNvSpPr/>
            <p:nvPr/>
          </p:nvSpPr>
          <p:spPr>
            <a:xfrm>
              <a:off x="5055265" y="3211461"/>
              <a:ext cx="361046" cy="574728"/>
            </a:xfrm>
            <a:custGeom>
              <a:avLst/>
              <a:gdLst/>
              <a:ahLst/>
              <a:cxnLst/>
              <a:rect l="l" t="t" r="r" b="b"/>
              <a:pathLst>
                <a:path w="196" h="311" extrusionOk="0">
                  <a:moveTo>
                    <a:pt x="98" y="0"/>
                  </a:moveTo>
                  <a:lnTo>
                    <a:pt x="98" y="0"/>
                  </a:lnTo>
                  <a:lnTo>
                    <a:pt x="78" y="1"/>
                  </a:lnTo>
                  <a:lnTo>
                    <a:pt x="60" y="7"/>
                  </a:lnTo>
                  <a:lnTo>
                    <a:pt x="44" y="16"/>
                  </a:lnTo>
                  <a:lnTo>
                    <a:pt x="29" y="27"/>
                  </a:lnTo>
                  <a:lnTo>
                    <a:pt x="16" y="41"/>
                  </a:lnTo>
                  <a:lnTo>
                    <a:pt x="7" y="59"/>
                  </a:lnTo>
                  <a:lnTo>
                    <a:pt x="2" y="78"/>
                  </a:lnTo>
                  <a:lnTo>
                    <a:pt x="0" y="98"/>
                  </a:lnTo>
                  <a:lnTo>
                    <a:pt x="0" y="98"/>
                  </a:lnTo>
                  <a:lnTo>
                    <a:pt x="0" y="116"/>
                  </a:lnTo>
                  <a:lnTo>
                    <a:pt x="4" y="134"/>
                  </a:lnTo>
                  <a:lnTo>
                    <a:pt x="9" y="154"/>
                  </a:lnTo>
                  <a:lnTo>
                    <a:pt x="15" y="172"/>
                  </a:lnTo>
                  <a:lnTo>
                    <a:pt x="31" y="208"/>
                  </a:lnTo>
                  <a:lnTo>
                    <a:pt x="49" y="241"/>
                  </a:lnTo>
                  <a:lnTo>
                    <a:pt x="67" y="270"/>
                  </a:lnTo>
                  <a:lnTo>
                    <a:pt x="82" y="291"/>
                  </a:lnTo>
                  <a:lnTo>
                    <a:pt x="98" y="311"/>
                  </a:lnTo>
                  <a:lnTo>
                    <a:pt x="98" y="311"/>
                  </a:lnTo>
                  <a:lnTo>
                    <a:pt x="112" y="291"/>
                  </a:lnTo>
                  <a:lnTo>
                    <a:pt x="129" y="270"/>
                  </a:lnTo>
                  <a:lnTo>
                    <a:pt x="147" y="241"/>
                  </a:lnTo>
                  <a:lnTo>
                    <a:pt x="165" y="208"/>
                  </a:lnTo>
                  <a:lnTo>
                    <a:pt x="180" y="172"/>
                  </a:lnTo>
                  <a:lnTo>
                    <a:pt x="187" y="154"/>
                  </a:lnTo>
                  <a:lnTo>
                    <a:pt x="190" y="134"/>
                  </a:lnTo>
                  <a:lnTo>
                    <a:pt x="194" y="116"/>
                  </a:lnTo>
                  <a:lnTo>
                    <a:pt x="196" y="98"/>
                  </a:lnTo>
                  <a:lnTo>
                    <a:pt x="196" y="98"/>
                  </a:lnTo>
                  <a:lnTo>
                    <a:pt x="194" y="78"/>
                  </a:lnTo>
                  <a:lnTo>
                    <a:pt x="187" y="59"/>
                  </a:lnTo>
                  <a:lnTo>
                    <a:pt x="178" y="41"/>
                  </a:lnTo>
                  <a:lnTo>
                    <a:pt x="167" y="27"/>
                  </a:lnTo>
                  <a:lnTo>
                    <a:pt x="152" y="16"/>
                  </a:lnTo>
                  <a:lnTo>
                    <a:pt x="136" y="7"/>
                  </a:lnTo>
                  <a:lnTo>
                    <a:pt x="118" y="1"/>
                  </a:lnTo>
                  <a:lnTo>
                    <a:pt x="98" y="0"/>
                  </a:lnTo>
                  <a:lnTo>
                    <a:pt x="98" y="0"/>
                  </a:lnTo>
                  <a:close/>
                  <a:moveTo>
                    <a:pt x="98" y="157"/>
                  </a:moveTo>
                  <a:lnTo>
                    <a:pt x="98" y="157"/>
                  </a:lnTo>
                  <a:lnTo>
                    <a:pt x="85" y="156"/>
                  </a:lnTo>
                  <a:lnTo>
                    <a:pt x="74" y="152"/>
                  </a:lnTo>
                  <a:lnTo>
                    <a:pt x="64" y="146"/>
                  </a:lnTo>
                  <a:lnTo>
                    <a:pt x="54" y="139"/>
                  </a:lnTo>
                  <a:lnTo>
                    <a:pt x="47" y="130"/>
                  </a:lnTo>
                  <a:lnTo>
                    <a:pt x="42" y="119"/>
                  </a:lnTo>
                  <a:lnTo>
                    <a:pt x="38" y="108"/>
                  </a:lnTo>
                  <a:lnTo>
                    <a:pt x="38" y="98"/>
                  </a:lnTo>
                  <a:lnTo>
                    <a:pt x="38" y="98"/>
                  </a:lnTo>
                  <a:lnTo>
                    <a:pt x="38" y="85"/>
                  </a:lnTo>
                  <a:lnTo>
                    <a:pt x="42" y="74"/>
                  </a:lnTo>
                  <a:lnTo>
                    <a:pt x="47" y="63"/>
                  </a:lnTo>
                  <a:lnTo>
                    <a:pt x="54" y="54"/>
                  </a:lnTo>
                  <a:lnTo>
                    <a:pt x="64" y="47"/>
                  </a:lnTo>
                  <a:lnTo>
                    <a:pt x="74" y="41"/>
                  </a:lnTo>
                  <a:lnTo>
                    <a:pt x="85" y="38"/>
                  </a:lnTo>
                  <a:lnTo>
                    <a:pt x="98" y="36"/>
                  </a:lnTo>
                  <a:lnTo>
                    <a:pt x="98" y="36"/>
                  </a:lnTo>
                  <a:lnTo>
                    <a:pt x="109" y="38"/>
                  </a:lnTo>
                  <a:lnTo>
                    <a:pt x="122" y="41"/>
                  </a:lnTo>
                  <a:lnTo>
                    <a:pt x="131" y="47"/>
                  </a:lnTo>
                  <a:lnTo>
                    <a:pt x="140" y="54"/>
                  </a:lnTo>
                  <a:lnTo>
                    <a:pt x="147" y="63"/>
                  </a:lnTo>
                  <a:lnTo>
                    <a:pt x="152" y="74"/>
                  </a:lnTo>
                  <a:lnTo>
                    <a:pt x="156" y="85"/>
                  </a:lnTo>
                  <a:lnTo>
                    <a:pt x="158" y="98"/>
                  </a:lnTo>
                  <a:lnTo>
                    <a:pt x="158" y="98"/>
                  </a:lnTo>
                  <a:lnTo>
                    <a:pt x="156" y="108"/>
                  </a:lnTo>
                  <a:lnTo>
                    <a:pt x="152" y="119"/>
                  </a:lnTo>
                  <a:lnTo>
                    <a:pt x="147" y="130"/>
                  </a:lnTo>
                  <a:lnTo>
                    <a:pt x="140" y="139"/>
                  </a:lnTo>
                  <a:lnTo>
                    <a:pt x="131" y="146"/>
                  </a:lnTo>
                  <a:lnTo>
                    <a:pt x="122" y="152"/>
                  </a:lnTo>
                  <a:lnTo>
                    <a:pt x="109" y="156"/>
                  </a:lnTo>
                  <a:lnTo>
                    <a:pt x="98" y="157"/>
                  </a:lnTo>
                  <a:lnTo>
                    <a:pt x="98" y="157"/>
                  </a:lnTo>
                  <a:close/>
                  <a:moveTo>
                    <a:pt x="60" y="98"/>
                  </a:moveTo>
                  <a:lnTo>
                    <a:pt x="60" y="98"/>
                  </a:lnTo>
                  <a:lnTo>
                    <a:pt x="60" y="105"/>
                  </a:lnTo>
                  <a:lnTo>
                    <a:pt x="62" y="112"/>
                  </a:lnTo>
                  <a:lnTo>
                    <a:pt x="65" y="117"/>
                  </a:lnTo>
                  <a:lnTo>
                    <a:pt x="71" y="123"/>
                  </a:lnTo>
                  <a:lnTo>
                    <a:pt x="76" y="128"/>
                  </a:lnTo>
                  <a:lnTo>
                    <a:pt x="83" y="132"/>
                  </a:lnTo>
                  <a:lnTo>
                    <a:pt x="89" y="134"/>
                  </a:lnTo>
                  <a:lnTo>
                    <a:pt x="98" y="134"/>
                  </a:lnTo>
                  <a:lnTo>
                    <a:pt x="98" y="134"/>
                  </a:lnTo>
                  <a:lnTo>
                    <a:pt x="105" y="134"/>
                  </a:lnTo>
                  <a:lnTo>
                    <a:pt x="112" y="132"/>
                  </a:lnTo>
                  <a:lnTo>
                    <a:pt x="118" y="128"/>
                  </a:lnTo>
                  <a:lnTo>
                    <a:pt x="125" y="123"/>
                  </a:lnTo>
                  <a:lnTo>
                    <a:pt x="129" y="117"/>
                  </a:lnTo>
                  <a:lnTo>
                    <a:pt x="132" y="112"/>
                  </a:lnTo>
                  <a:lnTo>
                    <a:pt x="134" y="105"/>
                  </a:lnTo>
                  <a:lnTo>
                    <a:pt x="136" y="98"/>
                  </a:lnTo>
                  <a:lnTo>
                    <a:pt x="136" y="98"/>
                  </a:lnTo>
                  <a:lnTo>
                    <a:pt x="134" y="88"/>
                  </a:lnTo>
                  <a:lnTo>
                    <a:pt x="132" y="81"/>
                  </a:lnTo>
                  <a:lnTo>
                    <a:pt x="129" y="76"/>
                  </a:lnTo>
                  <a:lnTo>
                    <a:pt x="125" y="70"/>
                  </a:lnTo>
                  <a:lnTo>
                    <a:pt x="118" y="65"/>
                  </a:lnTo>
                  <a:lnTo>
                    <a:pt x="112" y="61"/>
                  </a:lnTo>
                  <a:lnTo>
                    <a:pt x="105" y="59"/>
                  </a:lnTo>
                  <a:lnTo>
                    <a:pt x="98" y="59"/>
                  </a:lnTo>
                  <a:lnTo>
                    <a:pt x="98" y="59"/>
                  </a:lnTo>
                  <a:lnTo>
                    <a:pt x="89" y="59"/>
                  </a:lnTo>
                  <a:lnTo>
                    <a:pt x="83" y="61"/>
                  </a:lnTo>
                  <a:lnTo>
                    <a:pt x="76" y="65"/>
                  </a:lnTo>
                  <a:lnTo>
                    <a:pt x="71" y="70"/>
                  </a:lnTo>
                  <a:lnTo>
                    <a:pt x="65" y="76"/>
                  </a:lnTo>
                  <a:lnTo>
                    <a:pt x="62" y="81"/>
                  </a:lnTo>
                  <a:lnTo>
                    <a:pt x="60" y="88"/>
                  </a:lnTo>
                  <a:lnTo>
                    <a:pt x="60" y="98"/>
                  </a:lnTo>
                  <a:lnTo>
                    <a:pt x="60" y="98"/>
                  </a:lnTo>
                  <a:close/>
                </a:path>
              </a:pathLst>
            </a:custGeom>
            <a:solidFill>
              <a:srgbClr val="FBE4D4"/>
            </a:solidFill>
            <a:ln>
              <a:noFill/>
            </a:ln>
          </p:spPr>
          <p:txBody>
            <a:bodyPr spcFirstLastPara="1" wrap="square" lIns="91425" tIns="45725" rIns="91425" bIns="4572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62" name="Google Shape;262;p33"/>
            <p:cNvGrpSpPr/>
            <p:nvPr/>
          </p:nvGrpSpPr>
          <p:grpSpPr>
            <a:xfrm>
              <a:off x="6264965" y="3141093"/>
              <a:ext cx="467186" cy="357731"/>
              <a:chOff x="5552261" y="1554043"/>
              <a:chExt cx="363359" cy="278229"/>
            </a:xfrm>
          </p:grpSpPr>
          <p:sp>
            <p:nvSpPr>
              <p:cNvPr id="263" name="Google Shape;263;p33"/>
              <p:cNvSpPr/>
              <p:nvPr/>
            </p:nvSpPr>
            <p:spPr>
              <a:xfrm>
                <a:off x="5552261" y="1715997"/>
                <a:ext cx="363359" cy="116275"/>
              </a:xfrm>
              <a:custGeom>
                <a:avLst/>
                <a:gdLst/>
                <a:ahLst/>
                <a:cxnLst/>
                <a:rect l="l" t="t" r="r" b="b"/>
                <a:pathLst>
                  <a:path w="350" h="112" extrusionOk="0">
                    <a:moveTo>
                      <a:pt x="211" y="31"/>
                    </a:moveTo>
                    <a:lnTo>
                      <a:pt x="140" y="31"/>
                    </a:lnTo>
                    <a:lnTo>
                      <a:pt x="140" y="0"/>
                    </a:lnTo>
                    <a:lnTo>
                      <a:pt x="0" y="0"/>
                    </a:lnTo>
                    <a:lnTo>
                      <a:pt x="0" y="96"/>
                    </a:lnTo>
                    <a:lnTo>
                      <a:pt x="0" y="96"/>
                    </a:lnTo>
                    <a:lnTo>
                      <a:pt x="2" y="102"/>
                    </a:lnTo>
                    <a:lnTo>
                      <a:pt x="4" y="107"/>
                    </a:lnTo>
                    <a:lnTo>
                      <a:pt x="9" y="111"/>
                    </a:lnTo>
                    <a:lnTo>
                      <a:pt x="17" y="112"/>
                    </a:lnTo>
                    <a:lnTo>
                      <a:pt x="334" y="112"/>
                    </a:lnTo>
                    <a:lnTo>
                      <a:pt x="334" y="112"/>
                    </a:lnTo>
                    <a:lnTo>
                      <a:pt x="341" y="111"/>
                    </a:lnTo>
                    <a:lnTo>
                      <a:pt x="347" y="107"/>
                    </a:lnTo>
                    <a:lnTo>
                      <a:pt x="350" y="102"/>
                    </a:lnTo>
                    <a:lnTo>
                      <a:pt x="350" y="96"/>
                    </a:lnTo>
                    <a:lnTo>
                      <a:pt x="350" y="0"/>
                    </a:lnTo>
                    <a:lnTo>
                      <a:pt x="211" y="0"/>
                    </a:lnTo>
                    <a:lnTo>
                      <a:pt x="211" y="31"/>
                    </a:lnTo>
                    <a:close/>
                  </a:path>
                </a:pathLst>
              </a:custGeom>
              <a:solidFill>
                <a:srgbClr val="FFF2CC"/>
              </a:solidFill>
              <a:ln>
                <a:noFill/>
              </a:ln>
            </p:spPr>
            <p:txBody>
              <a:bodyPr spcFirstLastPara="1" wrap="square" lIns="91425" tIns="45725" rIns="91425" bIns="4572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4" name="Google Shape;264;p33"/>
              <p:cNvSpPr/>
              <p:nvPr/>
            </p:nvSpPr>
            <p:spPr>
              <a:xfrm>
                <a:off x="5552261" y="1554043"/>
                <a:ext cx="363359" cy="137038"/>
              </a:xfrm>
              <a:custGeom>
                <a:avLst/>
                <a:gdLst/>
                <a:ahLst/>
                <a:cxnLst/>
                <a:rect l="l" t="t" r="r" b="b"/>
                <a:pathLst>
                  <a:path w="350" h="130" extrusionOk="0">
                    <a:moveTo>
                      <a:pt x="334" y="42"/>
                    </a:moveTo>
                    <a:lnTo>
                      <a:pt x="225" y="42"/>
                    </a:lnTo>
                    <a:lnTo>
                      <a:pt x="225" y="42"/>
                    </a:lnTo>
                    <a:lnTo>
                      <a:pt x="225" y="5"/>
                    </a:lnTo>
                    <a:lnTo>
                      <a:pt x="225" y="5"/>
                    </a:lnTo>
                    <a:lnTo>
                      <a:pt x="225" y="2"/>
                    </a:lnTo>
                    <a:lnTo>
                      <a:pt x="223" y="0"/>
                    </a:lnTo>
                    <a:lnTo>
                      <a:pt x="222" y="0"/>
                    </a:lnTo>
                    <a:lnTo>
                      <a:pt x="120" y="0"/>
                    </a:lnTo>
                    <a:lnTo>
                      <a:pt x="120" y="0"/>
                    </a:lnTo>
                    <a:lnTo>
                      <a:pt x="118" y="2"/>
                    </a:lnTo>
                    <a:lnTo>
                      <a:pt x="116" y="4"/>
                    </a:lnTo>
                    <a:lnTo>
                      <a:pt x="115" y="5"/>
                    </a:lnTo>
                    <a:lnTo>
                      <a:pt x="115" y="5"/>
                    </a:lnTo>
                    <a:lnTo>
                      <a:pt x="115" y="42"/>
                    </a:lnTo>
                    <a:lnTo>
                      <a:pt x="17" y="42"/>
                    </a:lnTo>
                    <a:lnTo>
                      <a:pt x="17" y="42"/>
                    </a:lnTo>
                    <a:lnTo>
                      <a:pt x="9" y="42"/>
                    </a:lnTo>
                    <a:lnTo>
                      <a:pt x="4" y="45"/>
                    </a:lnTo>
                    <a:lnTo>
                      <a:pt x="2" y="51"/>
                    </a:lnTo>
                    <a:lnTo>
                      <a:pt x="0" y="58"/>
                    </a:lnTo>
                    <a:lnTo>
                      <a:pt x="0" y="130"/>
                    </a:lnTo>
                    <a:lnTo>
                      <a:pt x="350" y="130"/>
                    </a:lnTo>
                    <a:lnTo>
                      <a:pt x="350" y="58"/>
                    </a:lnTo>
                    <a:lnTo>
                      <a:pt x="350" y="58"/>
                    </a:lnTo>
                    <a:lnTo>
                      <a:pt x="350" y="51"/>
                    </a:lnTo>
                    <a:lnTo>
                      <a:pt x="347" y="45"/>
                    </a:lnTo>
                    <a:lnTo>
                      <a:pt x="341" y="42"/>
                    </a:lnTo>
                    <a:lnTo>
                      <a:pt x="334" y="42"/>
                    </a:lnTo>
                    <a:lnTo>
                      <a:pt x="334" y="42"/>
                    </a:lnTo>
                    <a:close/>
                    <a:moveTo>
                      <a:pt x="133" y="42"/>
                    </a:moveTo>
                    <a:lnTo>
                      <a:pt x="133" y="13"/>
                    </a:lnTo>
                    <a:lnTo>
                      <a:pt x="209" y="13"/>
                    </a:lnTo>
                    <a:lnTo>
                      <a:pt x="209" y="42"/>
                    </a:lnTo>
                    <a:lnTo>
                      <a:pt x="133" y="42"/>
                    </a:lnTo>
                    <a:close/>
                  </a:path>
                </a:pathLst>
              </a:custGeom>
              <a:solidFill>
                <a:srgbClr val="FFF2CC"/>
              </a:solidFill>
              <a:ln>
                <a:noFill/>
              </a:ln>
            </p:spPr>
            <p:txBody>
              <a:bodyPr spcFirstLastPara="1" wrap="square" lIns="91425" tIns="45725" rIns="91425" bIns="4572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5" name="Google Shape;265;p33"/>
              <p:cNvSpPr/>
              <p:nvPr/>
            </p:nvSpPr>
            <p:spPr>
              <a:xfrm>
                <a:off x="5710062" y="1715997"/>
                <a:ext cx="45679" cy="18688"/>
              </a:xfrm>
              <a:prstGeom prst="rect">
                <a:avLst/>
              </a:prstGeom>
              <a:solidFill>
                <a:srgbClr val="FFF2CC"/>
              </a:solidFill>
              <a:ln>
                <a:noFill/>
              </a:ln>
            </p:spPr>
            <p:txBody>
              <a:bodyPr spcFirstLastPara="1" wrap="square" lIns="91425" tIns="45725" rIns="91425" bIns="4572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66" name="Google Shape;266;p33"/>
            <p:cNvSpPr/>
            <p:nvPr/>
          </p:nvSpPr>
          <p:spPr>
            <a:xfrm>
              <a:off x="7573095" y="2802903"/>
              <a:ext cx="378645" cy="426288"/>
            </a:xfrm>
            <a:custGeom>
              <a:avLst/>
              <a:gdLst/>
              <a:ahLst/>
              <a:cxnLst/>
              <a:rect l="l" t="t" r="r" b="b"/>
              <a:pathLst>
                <a:path w="320" h="360" extrusionOk="0">
                  <a:moveTo>
                    <a:pt x="300" y="0"/>
                  </a:moveTo>
                  <a:cubicBezTo>
                    <a:pt x="256" y="0"/>
                    <a:pt x="256" y="0"/>
                    <a:pt x="256" y="0"/>
                  </a:cubicBezTo>
                  <a:cubicBezTo>
                    <a:pt x="245" y="0"/>
                    <a:pt x="240" y="9"/>
                    <a:pt x="240" y="20"/>
                  </a:cubicBezTo>
                  <a:cubicBezTo>
                    <a:pt x="240" y="360"/>
                    <a:pt x="240" y="360"/>
                    <a:pt x="240" y="360"/>
                  </a:cubicBezTo>
                  <a:cubicBezTo>
                    <a:pt x="320" y="360"/>
                    <a:pt x="320" y="360"/>
                    <a:pt x="320" y="36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20" y="9"/>
                    <a:pt x="311" y="0"/>
                    <a:pt x="300" y="0"/>
                  </a:cubicBezTo>
                  <a:close/>
                  <a:moveTo>
                    <a:pt x="180" y="120"/>
                  </a:moveTo>
                  <a:cubicBezTo>
                    <a:pt x="136" y="120"/>
                    <a:pt x="136" y="120"/>
                    <a:pt x="136" y="120"/>
                  </a:cubicBezTo>
                  <a:cubicBezTo>
                    <a:pt x="125" y="120"/>
                    <a:pt x="120" y="129"/>
                    <a:pt x="120" y="140"/>
                  </a:cubicBezTo>
                  <a:cubicBezTo>
                    <a:pt x="120" y="360"/>
                    <a:pt x="120" y="360"/>
                    <a:pt x="120" y="360"/>
                  </a:cubicBezTo>
                  <a:cubicBezTo>
                    <a:pt x="200" y="360"/>
                    <a:pt x="200" y="360"/>
                    <a:pt x="200" y="360"/>
                  </a:cubicBezTo>
                  <a:cubicBezTo>
                    <a:pt x="200" y="140"/>
                    <a:pt x="200" y="140"/>
                    <a:pt x="200" y="140"/>
                  </a:cubicBezTo>
                  <a:cubicBezTo>
                    <a:pt x="200" y="129"/>
                    <a:pt x="191" y="120"/>
                    <a:pt x="180" y="120"/>
                  </a:cubicBezTo>
                  <a:close/>
                  <a:moveTo>
                    <a:pt x="60" y="240"/>
                  </a:moveTo>
                  <a:cubicBezTo>
                    <a:pt x="16" y="240"/>
                    <a:pt x="16" y="240"/>
                    <a:pt x="16" y="240"/>
                  </a:cubicBezTo>
                  <a:cubicBezTo>
                    <a:pt x="5" y="240"/>
                    <a:pt x="0" y="249"/>
                    <a:pt x="0" y="260"/>
                  </a:cubicBezTo>
                  <a:cubicBezTo>
                    <a:pt x="0" y="360"/>
                    <a:pt x="0" y="360"/>
                    <a:pt x="0" y="360"/>
                  </a:cubicBezTo>
                  <a:cubicBezTo>
                    <a:pt x="80" y="360"/>
                    <a:pt x="80" y="360"/>
                    <a:pt x="80" y="360"/>
                  </a:cubicBezTo>
                  <a:cubicBezTo>
                    <a:pt x="80" y="260"/>
                    <a:pt x="80" y="260"/>
                    <a:pt x="80" y="260"/>
                  </a:cubicBezTo>
                  <a:cubicBezTo>
                    <a:pt x="80" y="249"/>
                    <a:pt x="71" y="240"/>
                    <a:pt x="60" y="240"/>
                  </a:cubicBezTo>
                  <a:close/>
                </a:path>
              </a:pathLst>
            </a:custGeom>
            <a:solidFill>
              <a:srgbClr val="DDEAF6"/>
            </a:solidFill>
            <a:ln>
              <a:noFill/>
            </a:ln>
          </p:spPr>
          <p:txBody>
            <a:bodyPr spcFirstLastPara="1" wrap="square" lIns="91425" tIns="45725" rIns="91425" bIns="4572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67" name="Google Shape;267;p33"/>
          <p:cNvGrpSpPr/>
          <p:nvPr/>
        </p:nvGrpSpPr>
        <p:grpSpPr>
          <a:xfrm>
            <a:off x="597625" y="2488935"/>
            <a:ext cx="1902687" cy="478947"/>
            <a:chOff x="796834" y="4019224"/>
            <a:chExt cx="2536916" cy="638596"/>
          </a:xfrm>
        </p:grpSpPr>
        <p:sp>
          <p:nvSpPr>
            <p:cNvPr id="268" name="Google Shape;268;p33"/>
            <p:cNvSpPr/>
            <p:nvPr/>
          </p:nvSpPr>
          <p:spPr>
            <a:xfrm>
              <a:off x="796834" y="4308044"/>
              <a:ext cx="2536916" cy="34977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r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Подписка</a:t>
              </a:r>
              <a:endParaRPr sz="11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9" name="Google Shape;269;p33"/>
            <p:cNvSpPr txBox="1"/>
            <p:nvPr/>
          </p:nvSpPr>
          <p:spPr>
            <a:xfrm>
              <a:off x="2095198" y="4019224"/>
              <a:ext cx="1238552" cy="33855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b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chemeClr val="accent1"/>
                  </a:solidFill>
                  <a:latin typeface="Calibri"/>
                  <a:ea typeface="Calibri"/>
                  <a:cs typeface="Calibri"/>
                  <a:sym typeface="Calibri"/>
                </a:rPr>
                <a:t>Свой софт</a:t>
              </a:r>
              <a:endParaRPr sz="120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70" name="Google Shape;270;p33"/>
          <p:cNvGrpSpPr/>
          <p:nvPr/>
        </p:nvGrpSpPr>
        <p:grpSpPr>
          <a:xfrm>
            <a:off x="1948081" y="3575310"/>
            <a:ext cx="2307825" cy="478947"/>
            <a:chOff x="2597441" y="5467724"/>
            <a:chExt cx="3077100" cy="638596"/>
          </a:xfrm>
        </p:grpSpPr>
        <p:sp>
          <p:nvSpPr>
            <p:cNvPr id="271" name="Google Shape;271;p33"/>
            <p:cNvSpPr/>
            <p:nvPr/>
          </p:nvSpPr>
          <p:spPr>
            <a:xfrm>
              <a:off x="2597441" y="5756544"/>
              <a:ext cx="3077100" cy="34977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r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Спонсорский контент </a:t>
              </a:r>
              <a:endParaRPr sz="11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2" name="Google Shape;272;p33"/>
            <p:cNvSpPr txBox="1"/>
            <p:nvPr/>
          </p:nvSpPr>
          <p:spPr>
            <a:xfrm>
              <a:off x="3527800" y="5467724"/>
              <a:ext cx="2146741" cy="33855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b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chemeClr val="accent2"/>
                  </a:solidFill>
                  <a:latin typeface="Calibri"/>
                  <a:ea typeface="Calibri"/>
                  <a:cs typeface="Calibri"/>
                  <a:sym typeface="Calibri"/>
                </a:rPr>
                <a:t>Партнёрская реклама</a:t>
              </a:r>
              <a:endParaRPr sz="120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73" name="Google Shape;273;p33"/>
          <p:cNvGrpSpPr/>
          <p:nvPr/>
        </p:nvGrpSpPr>
        <p:grpSpPr>
          <a:xfrm>
            <a:off x="4564557" y="3390644"/>
            <a:ext cx="2307825" cy="663613"/>
            <a:chOff x="6086076" y="5221503"/>
            <a:chExt cx="3077100" cy="884817"/>
          </a:xfrm>
        </p:grpSpPr>
        <p:sp>
          <p:nvSpPr>
            <p:cNvPr id="274" name="Google Shape;274;p33"/>
            <p:cNvSpPr/>
            <p:nvPr/>
          </p:nvSpPr>
          <p:spPr>
            <a:xfrm>
              <a:off x="6086076" y="5756544"/>
              <a:ext cx="3077100" cy="34977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Эксклюзивные функции</a:t>
              </a:r>
              <a:endParaRPr sz="11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5" name="Google Shape;275;p33"/>
            <p:cNvSpPr txBox="1"/>
            <p:nvPr/>
          </p:nvSpPr>
          <p:spPr>
            <a:xfrm>
              <a:off x="6086076" y="5221503"/>
              <a:ext cx="1865664" cy="5847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b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chemeClr val="accent4"/>
                  </a:solidFill>
                  <a:latin typeface="Calibri"/>
                  <a:ea typeface="Calibri"/>
                  <a:cs typeface="Calibri"/>
                  <a:sym typeface="Calibri"/>
                </a:rPr>
                <a:t>Премиум возможности</a:t>
              </a:r>
              <a:endParaRPr sz="1200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76" name="Google Shape;276;p33"/>
          <p:cNvGrpSpPr/>
          <p:nvPr/>
        </p:nvGrpSpPr>
        <p:grpSpPr>
          <a:xfrm>
            <a:off x="6872382" y="2119603"/>
            <a:ext cx="1849754" cy="848279"/>
            <a:chOff x="8928828" y="3526781"/>
            <a:chExt cx="2466338" cy="1131039"/>
          </a:xfrm>
        </p:grpSpPr>
        <p:sp>
          <p:nvSpPr>
            <p:cNvPr id="277" name="Google Shape;277;p33"/>
            <p:cNvSpPr/>
            <p:nvPr/>
          </p:nvSpPr>
          <p:spPr>
            <a:xfrm>
              <a:off x="8928828" y="4308044"/>
              <a:ext cx="2466338" cy="34977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Заводы, ТЦ, предприятия.</a:t>
              </a:r>
              <a:endParaRPr sz="11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8" name="Google Shape;278;p33"/>
            <p:cNvSpPr txBox="1"/>
            <p:nvPr/>
          </p:nvSpPr>
          <p:spPr>
            <a:xfrm>
              <a:off x="8928828" y="3526781"/>
              <a:ext cx="1796322" cy="8309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b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chemeClr val="accent5"/>
                  </a:solidFill>
                  <a:latin typeface="Calibri"/>
                  <a:ea typeface="Calibri"/>
                  <a:cs typeface="Calibri"/>
                  <a:sym typeface="Calibri"/>
                </a:rPr>
                <a:t>Заказ индивидуальных 3D карт</a:t>
              </a:r>
              <a:endParaRPr sz="1200">
                <a:solidFill>
                  <a:schemeClr val="accent5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34"/>
          <p:cNvSpPr txBox="1">
            <a:spLocks noGrp="1"/>
          </p:cNvSpPr>
          <p:nvPr>
            <p:ph type="title"/>
          </p:nvPr>
        </p:nvSpPr>
        <p:spPr>
          <a:xfrm>
            <a:off x="1544781" y="273844"/>
            <a:ext cx="6970568" cy="411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3F8D"/>
              </a:buClr>
              <a:buSzPct val="100000"/>
              <a:buFont typeface="Calibri"/>
              <a:buNone/>
            </a:pPr>
            <a:r>
              <a:rPr lang="ru"/>
              <a:t>Расходы и затраты (1 год)</a:t>
            </a:r>
            <a:endParaRPr/>
          </a:p>
        </p:txBody>
      </p:sp>
      <p:sp>
        <p:nvSpPr>
          <p:cNvPr id="284" name="Google Shape;284;p34"/>
          <p:cNvSpPr/>
          <p:nvPr/>
        </p:nvSpPr>
        <p:spPr>
          <a:xfrm>
            <a:off x="3829607" y="1621631"/>
            <a:ext cx="1506775" cy="1346833"/>
          </a:xfrm>
          <a:custGeom>
            <a:avLst/>
            <a:gdLst/>
            <a:ahLst/>
            <a:cxnLst/>
            <a:rect l="l" t="t" r="r" b="b"/>
            <a:pathLst>
              <a:path w="267" h="232" extrusionOk="0">
                <a:moveTo>
                  <a:pt x="0" y="232"/>
                </a:moveTo>
                <a:lnTo>
                  <a:pt x="135" y="0"/>
                </a:lnTo>
                <a:lnTo>
                  <a:pt x="267" y="232"/>
                </a:lnTo>
                <a:lnTo>
                  <a:pt x="0" y="23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1,3</a:t>
            </a:r>
            <a:endParaRPr sz="110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млн рублей</a:t>
            </a:r>
            <a:endParaRPr sz="15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5" name="Google Shape;285;p34"/>
          <p:cNvSpPr/>
          <p:nvPr/>
        </p:nvSpPr>
        <p:spPr>
          <a:xfrm>
            <a:off x="3497795" y="3136504"/>
            <a:ext cx="2132759" cy="363884"/>
          </a:xfrm>
          <a:custGeom>
            <a:avLst/>
            <a:gdLst/>
            <a:ahLst/>
            <a:cxnLst/>
            <a:rect l="l" t="t" r="r" b="b"/>
            <a:pathLst>
              <a:path w="633" h="108" extrusionOk="0">
                <a:moveTo>
                  <a:pt x="0" y="108"/>
                </a:moveTo>
                <a:lnTo>
                  <a:pt x="62" y="0"/>
                </a:lnTo>
                <a:lnTo>
                  <a:pt x="570" y="0"/>
                </a:lnTo>
                <a:lnTo>
                  <a:pt x="633" y="108"/>
                </a:lnTo>
                <a:lnTo>
                  <a:pt x="0" y="10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1,8 млн рублей</a:t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6" name="Google Shape;286;p34"/>
          <p:cNvSpPr/>
          <p:nvPr/>
        </p:nvSpPr>
        <p:spPr>
          <a:xfrm>
            <a:off x="3029462" y="3668852"/>
            <a:ext cx="3072790" cy="646904"/>
          </a:xfrm>
          <a:custGeom>
            <a:avLst/>
            <a:gdLst/>
            <a:ahLst/>
            <a:cxnLst/>
            <a:rect l="l" t="t" r="r" b="b"/>
            <a:pathLst>
              <a:path w="912" h="192" extrusionOk="0">
                <a:moveTo>
                  <a:pt x="0" y="192"/>
                </a:moveTo>
                <a:lnTo>
                  <a:pt x="111" y="0"/>
                </a:lnTo>
                <a:lnTo>
                  <a:pt x="801" y="0"/>
                </a:lnTo>
                <a:lnTo>
                  <a:pt x="912" y="192"/>
                </a:lnTo>
                <a:lnTo>
                  <a:pt x="0" y="19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8,7 млн рублей</a:t>
            </a:r>
            <a:endParaRPr sz="15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7" name="Google Shape;287;p34"/>
          <p:cNvSpPr/>
          <p:nvPr/>
        </p:nvSpPr>
        <p:spPr>
          <a:xfrm>
            <a:off x="3801029" y="2968040"/>
            <a:ext cx="1617258" cy="168464"/>
          </a:xfrm>
          <a:custGeom>
            <a:avLst/>
            <a:gdLst/>
            <a:ahLst/>
            <a:cxnLst/>
            <a:rect l="l" t="t" r="r" b="b"/>
            <a:pathLst>
              <a:path w="480" h="50" extrusionOk="0">
                <a:moveTo>
                  <a:pt x="0" y="0"/>
                </a:moveTo>
                <a:lnTo>
                  <a:pt x="333" y="0"/>
                </a:lnTo>
                <a:lnTo>
                  <a:pt x="480" y="50"/>
                </a:lnTo>
                <a:lnTo>
                  <a:pt x="146" y="50"/>
                </a:lnTo>
                <a:lnTo>
                  <a:pt x="0" y="0"/>
                </a:lnTo>
                <a:close/>
              </a:path>
            </a:pathLst>
          </a:custGeom>
          <a:solidFill>
            <a:srgbClr val="D8D8D8"/>
          </a:solid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8" name="Google Shape;288;p34"/>
          <p:cNvSpPr/>
          <p:nvPr/>
        </p:nvSpPr>
        <p:spPr>
          <a:xfrm>
            <a:off x="3497795" y="3500388"/>
            <a:ext cx="2230468" cy="168464"/>
          </a:xfrm>
          <a:custGeom>
            <a:avLst/>
            <a:gdLst/>
            <a:ahLst/>
            <a:cxnLst/>
            <a:rect l="l" t="t" r="r" b="b"/>
            <a:pathLst>
              <a:path w="662" h="50" extrusionOk="0">
                <a:moveTo>
                  <a:pt x="0" y="0"/>
                </a:moveTo>
                <a:lnTo>
                  <a:pt x="461" y="0"/>
                </a:lnTo>
                <a:lnTo>
                  <a:pt x="662" y="50"/>
                </a:lnTo>
                <a:lnTo>
                  <a:pt x="201" y="50"/>
                </a:lnTo>
                <a:lnTo>
                  <a:pt x="0" y="0"/>
                </a:lnTo>
                <a:close/>
              </a:path>
            </a:pathLst>
          </a:custGeom>
          <a:solidFill>
            <a:srgbClr val="D8D8D8"/>
          </a:solid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9" name="Google Shape;289;p34"/>
          <p:cNvSpPr/>
          <p:nvPr/>
        </p:nvSpPr>
        <p:spPr>
          <a:xfrm>
            <a:off x="864006" y="3138640"/>
            <a:ext cx="367253" cy="36051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0" name="Google Shape;290;p34"/>
          <p:cNvSpPr/>
          <p:nvPr/>
        </p:nvSpPr>
        <p:spPr>
          <a:xfrm>
            <a:off x="7891708" y="3808676"/>
            <a:ext cx="367253" cy="36725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1" name="Google Shape;291;p34"/>
          <p:cNvSpPr/>
          <p:nvPr/>
        </p:nvSpPr>
        <p:spPr>
          <a:xfrm>
            <a:off x="7890587" y="2629364"/>
            <a:ext cx="363883" cy="36051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2" name="Google Shape;292;p34"/>
          <p:cNvSpPr/>
          <p:nvPr/>
        </p:nvSpPr>
        <p:spPr>
          <a:xfrm>
            <a:off x="7950856" y="2687950"/>
            <a:ext cx="243342" cy="243340"/>
          </a:xfrm>
          <a:custGeom>
            <a:avLst/>
            <a:gdLst/>
            <a:ahLst/>
            <a:cxnLst/>
            <a:rect l="l" t="t" r="r" b="b"/>
            <a:pathLst>
              <a:path w="140" h="140" extrusionOk="0">
                <a:moveTo>
                  <a:pt x="70" y="0"/>
                </a:moveTo>
                <a:cubicBezTo>
                  <a:pt x="32" y="0"/>
                  <a:pt x="0" y="31"/>
                  <a:pt x="0" y="70"/>
                </a:cubicBezTo>
                <a:cubicBezTo>
                  <a:pt x="0" y="109"/>
                  <a:pt x="32" y="140"/>
                  <a:pt x="70" y="140"/>
                </a:cubicBezTo>
                <a:cubicBezTo>
                  <a:pt x="109" y="140"/>
                  <a:pt x="140" y="109"/>
                  <a:pt x="140" y="70"/>
                </a:cubicBezTo>
                <a:cubicBezTo>
                  <a:pt x="140" y="31"/>
                  <a:pt x="109" y="0"/>
                  <a:pt x="70" y="0"/>
                </a:cubicBezTo>
                <a:close/>
                <a:moveTo>
                  <a:pt x="70" y="130"/>
                </a:moveTo>
                <a:cubicBezTo>
                  <a:pt x="37" y="130"/>
                  <a:pt x="11" y="103"/>
                  <a:pt x="11" y="70"/>
                </a:cubicBezTo>
                <a:cubicBezTo>
                  <a:pt x="11" y="37"/>
                  <a:pt x="37" y="10"/>
                  <a:pt x="70" y="10"/>
                </a:cubicBezTo>
                <a:cubicBezTo>
                  <a:pt x="103" y="10"/>
                  <a:pt x="130" y="37"/>
                  <a:pt x="130" y="70"/>
                </a:cubicBezTo>
                <a:cubicBezTo>
                  <a:pt x="130" y="103"/>
                  <a:pt x="103" y="130"/>
                  <a:pt x="70" y="130"/>
                </a:cubicBezTo>
                <a:close/>
                <a:moveTo>
                  <a:pt x="96" y="48"/>
                </a:moveTo>
                <a:cubicBezTo>
                  <a:pt x="97" y="48"/>
                  <a:pt x="97" y="48"/>
                  <a:pt x="97" y="48"/>
                </a:cubicBezTo>
                <a:cubicBezTo>
                  <a:pt x="97" y="58"/>
                  <a:pt x="97" y="58"/>
                  <a:pt x="97" y="58"/>
                </a:cubicBezTo>
                <a:cubicBezTo>
                  <a:pt x="90" y="58"/>
                  <a:pt x="90" y="58"/>
                  <a:pt x="90" y="58"/>
                </a:cubicBezTo>
                <a:lnTo>
                  <a:pt x="96" y="48"/>
                </a:lnTo>
                <a:close/>
                <a:moveTo>
                  <a:pt x="70" y="15"/>
                </a:moveTo>
                <a:cubicBezTo>
                  <a:pt x="40" y="15"/>
                  <a:pt x="15" y="40"/>
                  <a:pt x="15" y="70"/>
                </a:cubicBezTo>
                <a:cubicBezTo>
                  <a:pt x="15" y="100"/>
                  <a:pt x="40" y="125"/>
                  <a:pt x="70" y="125"/>
                </a:cubicBezTo>
                <a:cubicBezTo>
                  <a:pt x="101" y="125"/>
                  <a:pt x="125" y="100"/>
                  <a:pt x="125" y="70"/>
                </a:cubicBezTo>
                <a:cubicBezTo>
                  <a:pt x="125" y="40"/>
                  <a:pt x="101" y="15"/>
                  <a:pt x="70" y="15"/>
                </a:cubicBezTo>
                <a:close/>
                <a:moveTo>
                  <a:pt x="68" y="19"/>
                </a:moveTo>
                <a:cubicBezTo>
                  <a:pt x="68" y="17"/>
                  <a:pt x="69" y="16"/>
                  <a:pt x="70" y="16"/>
                </a:cubicBezTo>
                <a:cubicBezTo>
                  <a:pt x="71" y="16"/>
                  <a:pt x="72" y="17"/>
                  <a:pt x="72" y="19"/>
                </a:cubicBezTo>
                <a:cubicBezTo>
                  <a:pt x="72" y="26"/>
                  <a:pt x="72" y="26"/>
                  <a:pt x="72" y="26"/>
                </a:cubicBezTo>
                <a:cubicBezTo>
                  <a:pt x="72" y="27"/>
                  <a:pt x="71" y="28"/>
                  <a:pt x="70" y="28"/>
                </a:cubicBezTo>
                <a:cubicBezTo>
                  <a:pt x="69" y="28"/>
                  <a:pt x="68" y="27"/>
                  <a:pt x="68" y="26"/>
                </a:cubicBezTo>
                <a:lnTo>
                  <a:pt x="68" y="19"/>
                </a:lnTo>
                <a:close/>
                <a:moveTo>
                  <a:pt x="79" y="45"/>
                </a:moveTo>
                <a:cubicBezTo>
                  <a:pt x="78" y="44"/>
                  <a:pt x="77" y="44"/>
                  <a:pt x="76" y="44"/>
                </a:cubicBezTo>
                <a:cubicBezTo>
                  <a:pt x="75" y="44"/>
                  <a:pt x="74" y="44"/>
                  <a:pt x="73" y="45"/>
                </a:cubicBezTo>
                <a:cubicBezTo>
                  <a:pt x="72" y="46"/>
                  <a:pt x="72" y="47"/>
                  <a:pt x="72" y="49"/>
                </a:cubicBezTo>
                <a:cubicBezTo>
                  <a:pt x="67" y="49"/>
                  <a:pt x="67" y="49"/>
                  <a:pt x="67" y="49"/>
                </a:cubicBezTo>
                <a:cubicBezTo>
                  <a:pt x="67" y="46"/>
                  <a:pt x="68" y="44"/>
                  <a:pt x="69" y="43"/>
                </a:cubicBezTo>
                <a:cubicBezTo>
                  <a:pt x="71" y="41"/>
                  <a:pt x="73" y="40"/>
                  <a:pt x="76" y="40"/>
                </a:cubicBezTo>
                <a:cubicBezTo>
                  <a:pt x="79" y="40"/>
                  <a:pt x="81" y="41"/>
                  <a:pt x="82" y="42"/>
                </a:cubicBezTo>
                <a:cubicBezTo>
                  <a:pt x="84" y="44"/>
                  <a:pt x="84" y="46"/>
                  <a:pt x="84" y="48"/>
                </a:cubicBezTo>
                <a:cubicBezTo>
                  <a:pt x="84" y="50"/>
                  <a:pt x="84" y="51"/>
                  <a:pt x="83" y="52"/>
                </a:cubicBezTo>
                <a:cubicBezTo>
                  <a:pt x="82" y="53"/>
                  <a:pt x="81" y="54"/>
                  <a:pt x="80" y="55"/>
                </a:cubicBezTo>
                <a:cubicBezTo>
                  <a:pt x="75" y="59"/>
                  <a:pt x="75" y="59"/>
                  <a:pt x="75" y="59"/>
                </a:cubicBezTo>
                <a:cubicBezTo>
                  <a:pt x="74" y="59"/>
                  <a:pt x="74" y="59"/>
                  <a:pt x="73" y="60"/>
                </a:cubicBezTo>
                <a:cubicBezTo>
                  <a:pt x="73" y="60"/>
                  <a:pt x="73" y="61"/>
                  <a:pt x="73" y="61"/>
                </a:cubicBezTo>
                <a:cubicBezTo>
                  <a:pt x="84" y="61"/>
                  <a:pt x="84" y="61"/>
                  <a:pt x="84" y="61"/>
                </a:cubicBezTo>
                <a:cubicBezTo>
                  <a:pt x="84" y="65"/>
                  <a:pt x="84" y="65"/>
                  <a:pt x="84" y="65"/>
                </a:cubicBezTo>
                <a:cubicBezTo>
                  <a:pt x="67" y="65"/>
                  <a:pt x="67" y="65"/>
                  <a:pt x="67" y="65"/>
                </a:cubicBezTo>
                <a:cubicBezTo>
                  <a:pt x="67" y="64"/>
                  <a:pt x="67" y="62"/>
                  <a:pt x="68" y="60"/>
                </a:cubicBezTo>
                <a:cubicBezTo>
                  <a:pt x="68" y="58"/>
                  <a:pt x="70" y="57"/>
                  <a:pt x="72" y="55"/>
                </a:cubicBezTo>
                <a:cubicBezTo>
                  <a:pt x="77" y="52"/>
                  <a:pt x="77" y="52"/>
                  <a:pt x="77" y="52"/>
                </a:cubicBezTo>
                <a:cubicBezTo>
                  <a:pt x="77" y="51"/>
                  <a:pt x="78" y="51"/>
                  <a:pt x="79" y="50"/>
                </a:cubicBezTo>
                <a:cubicBezTo>
                  <a:pt x="79" y="50"/>
                  <a:pt x="80" y="49"/>
                  <a:pt x="80" y="48"/>
                </a:cubicBezTo>
                <a:cubicBezTo>
                  <a:pt x="80" y="47"/>
                  <a:pt x="79" y="46"/>
                  <a:pt x="79" y="45"/>
                </a:cubicBezTo>
                <a:close/>
                <a:moveTo>
                  <a:pt x="36" y="43"/>
                </a:moveTo>
                <a:cubicBezTo>
                  <a:pt x="39" y="41"/>
                  <a:pt x="42" y="37"/>
                  <a:pt x="44" y="37"/>
                </a:cubicBezTo>
                <a:cubicBezTo>
                  <a:pt x="47" y="41"/>
                  <a:pt x="51" y="45"/>
                  <a:pt x="54" y="50"/>
                </a:cubicBezTo>
                <a:cubicBezTo>
                  <a:pt x="56" y="51"/>
                  <a:pt x="57" y="52"/>
                  <a:pt x="57" y="54"/>
                </a:cubicBezTo>
                <a:cubicBezTo>
                  <a:pt x="57" y="56"/>
                  <a:pt x="53" y="58"/>
                  <a:pt x="51" y="60"/>
                </a:cubicBezTo>
                <a:cubicBezTo>
                  <a:pt x="46" y="54"/>
                  <a:pt x="41" y="49"/>
                  <a:pt x="36" y="43"/>
                </a:cubicBezTo>
                <a:cubicBezTo>
                  <a:pt x="36" y="43"/>
                  <a:pt x="36" y="43"/>
                  <a:pt x="36" y="43"/>
                </a:cubicBezTo>
                <a:close/>
                <a:moveTo>
                  <a:pt x="26" y="72"/>
                </a:moveTo>
                <a:cubicBezTo>
                  <a:pt x="19" y="72"/>
                  <a:pt x="19" y="72"/>
                  <a:pt x="19" y="72"/>
                </a:cubicBezTo>
                <a:cubicBezTo>
                  <a:pt x="18" y="72"/>
                  <a:pt x="17" y="71"/>
                  <a:pt x="17" y="70"/>
                </a:cubicBezTo>
                <a:cubicBezTo>
                  <a:pt x="17" y="69"/>
                  <a:pt x="18" y="68"/>
                  <a:pt x="19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7" y="68"/>
                  <a:pt x="28" y="69"/>
                  <a:pt x="28" y="70"/>
                </a:cubicBezTo>
                <a:cubicBezTo>
                  <a:pt x="28" y="71"/>
                  <a:pt x="27" y="72"/>
                  <a:pt x="26" y="72"/>
                </a:cubicBezTo>
                <a:close/>
                <a:moveTo>
                  <a:pt x="72" y="121"/>
                </a:moveTo>
                <a:cubicBezTo>
                  <a:pt x="72" y="123"/>
                  <a:pt x="71" y="124"/>
                  <a:pt x="70" y="124"/>
                </a:cubicBezTo>
                <a:cubicBezTo>
                  <a:pt x="69" y="124"/>
                  <a:pt x="68" y="123"/>
                  <a:pt x="68" y="121"/>
                </a:cubicBezTo>
                <a:cubicBezTo>
                  <a:pt x="68" y="114"/>
                  <a:pt x="68" y="114"/>
                  <a:pt x="68" y="114"/>
                </a:cubicBezTo>
                <a:cubicBezTo>
                  <a:pt x="68" y="113"/>
                  <a:pt x="69" y="112"/>
                  <a:pt x="70" y="112"/>
                </a:cubicBezTo>
                <a:cubicBezTo>
                  <a:pt x="71" y="112"/>
                  <a:pt x="72" y="113"/>
                  <a:pt x="72" y="114"/>
                </a:cubicBezTo>
                <a:lnTo>
                  <a:pt x="72" y="121"/>
                </a:lnTo>
                <a:close/>
                <a:moveTo>
                  <a:pt x="70" y="107"/>
                </a:moveTo>
                <a:cubicBezTo>
                  <a:pt x="65" y="105"/>
                  <a:pt x="59" y="102"/>
                  <a:pt x="46" y="87"/>
                </a:cubicBezTo>
                <a:cubicBezTo>
                  <a:pt x="33" y="71"/>
                  <a:pt x="31" y="60"/>
                  <a:pt x="31" y="56"/>
                </a:cubicBezTo>
                <a:cubicBezTo>
                  <a:pt x="31" y="52"/>
                  <a:pt x="32" y="48"/>
                  <a:pt x="34" y="44"/>
                </a:cubicBezTo>
                <a:cubicBezTo>
                  <a:pt x="39" y="50"/>
                  <a:pt x="44" y="56"/>
                  <a:pt x="49" y="61"/>
                </a:cubicBezTo>
                <a:cubicBezTo>
                  <a:pt x="49" y="62"/>
                  <a:pt x="48" y="63"/>
                  <a:pt x="48" y="64"/>
                </a:cubicBezTo>
                <a:cubicBezTo>
                  <a:pt x="48" y="64"/>
                  <a:pt x="49" y="67"/>
                  <a:pt x="49" y="68"/>
                </a:cubicBezTo>
                <a:cubicBezTo>
                  <a:pt x="52" y="74"/>
                  <a:pt x="59" y="82"/>
                  <a:pt x="65" y="87"/>
                </a:cubicBezTo>
                <a:cubicBezTo>
                  <a:pt x="68" y="89"/>
                  <a:pt x="71" y="92"/>
                  <a:pt x="73" y="90"/>
                </a:cubicBezTo>
                <a:cubicBezTo>
                  <a:pt x="78" y="96"/>
                  <a:pt x="83" y="102"/>
                  <a:pt x="88" y="108"/>
                </a:cubicBezTo>
                <a:cubicBezTo>
                  <a:pt x="82" y="109"/>
                  <a:pt x="76" y="109"/>
                  <a:pt x="70" y="107"/>
                </a:cubicBezTo>
                <a:close/>
                <a:moveTo>
                  <a:pt x="90" y="106"/>
                </a:moveTo>
                <a:cubicBezTo>
                  <a:pt x="85" y="100"/>
                  <a:pt x="80" y="94"/>
                  <a:pt x="75" y="89"/>
                </a:cubicBezTo>
                <a:cubicBezTo>
                  <a:pt x="75" y="88"/>
                  <a:pt x="75" y="88"/>
                  <a:pt x="75" y="88"/>
                </a:cubicBezTo>
                <a:cubicBezTo>
                  <a:pt x="78" y="86"/>
                  <a:pt x="81" y="82"/>
                  <a:pt x="83" y="83"/>
                </a:cubicBezTo>
                <a:cubicBezTo>
                  <a:pt x="84" y="83"/>
                  <a:pt x="85" y="86"/>
                  <a:pt x="86" y="87"/>
                </a:cubicBezTo>
                <a:cubicBezTo>
                  <a:pt x="89" y="90"/>
                  <a:pt x="94" y="95"/>
                  <a:pt x="96" y="99"/>
                </a:cubicBezTo>
                <a:cubicBezTo>
                  <a:pt x="97" y="101"/>
                  <a:pt x="93" y="104"/>
                  <a:pt x="90" y="106"/>
                </a:cubicBezTo>
                <a:close/>
                <a:moveTo>
                  <a:pt x="104" y="62"/>
                </a:moveTo>
                <a:cubicBezTo>
                  <a:pt x="101" y="62"/>
                  <a:pt x="101" y="62"/>
                  <a:pt x="101" y="62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97" y="66"/>
                  <a:pt x="97" y="66"/>
                  <a:pt x="97" y="66"/>
                </a:cubicBezTo>
                <a:cubicBezTo>
                  <a:pt x="97" y="62"/>
                  <a:pt x="97" y="62"/>
                  <a:pt x="97" y="62"/>
                </a:cubicBezTo>
                <a:cubicBezTo>
                  <a:pt x="86" y="62"/>
                  <a:pt x="86" y="62"/>
                  <a:pt x="86" y="62"/>
                </a:cubicBezTo>
                <a:cubicBezTo>
                  <a:pt x="86" y="57"/>
                  <a:pt x="86" y="57"/>
                  <a:pt x="86" y="57"/>
                </a:cubicBezTo>
                <a:cubicBezTo>
                  <a:pt x="96" y="40"/>
                  <a:pt x="96" y="40"/>
                  <a:pt x="96" y="40"/>
                </a:cubicBezTo>
                <a:cubicBezTo>
                  <a:pt x="101" y="40"/>
                  <a:pt x="101" y="40"/>
                  <a:pt x="101" y="40"/>
                </a:cubicBezTo>
                <a:cubicBezTo>
                  <a:pt x="101" y="58"/>
                  <a:pt x="101" y="58"/>
                  <a:pt x="101" y="58"/>
                </a:cubicBezTo>
                <a:cubicBezTo>
                  <a:pt x="104" y="58"/>
                  <a:pt x="104" y="58"/>
                  <a:pt x="104" y="58"/>
                </a:cubicBezTo>
                <a:lnTo>
                  <a:pt x="104" y="62"/>
                </a:lnTo>
                <a:close/>
                <a:moveTo>
                  <a:pt x="122" y="72"/>
                </a:moveTo>
                <a:cubicBezTo>
                  <a:pt x="114" y="72"/>
                  <a:pt x="114" y="72"/>
                  <a:pt x="114" y="72"/>
                </a:cubicBezTo>
                <a:cubicBezTo>
                  <a:pt x="113" y="72"/>
                  <a:pt x="112" y="71"/>
                  <a:pt x="112" y="70"/>
                </a:cubicBezTo>
                <a:cubicBezTo>
                  <a:pt x="112" y="69"/>
                  <a:pt x="113" y="68"/>
                  <a:pt x="114" y="68"/>
                </a:cubicBezTo>
                <a:cubicBezTo>
                  <a:pt x="122" y="68"/>
                  <a:pt x="122" y="68"/>
                  <a:pt x="122" y="68"/>
                </a:cubicBezTo>
                <a:cubicBezTo>
                  <a:pt x="123" y="68"/>
                  <a:pt x="124" y="69"/>
                  <a:pt x="124" y="70"/>
                </a:cubicBezTo>
                <a:cubicBezTo>
                  <a:pt x="124" y="71"/>
                  <a:pt x="123" y="72"/>
                  <a:pt x="122" y="72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3" name="Google Shape;293;p34"/>
          <p:cNvSpPr/>
          <p:nvPr/>
        </p:nvSpPr>
        <p:spPr>
          <a:xfrm>
            <a:off x="929557" y="3218239"/>
            <a:ext cx="243342" cy="208053"/>
          </a:xfrm>
          <a:custGeom>
            <a:avLst/>
            <a:gdLst/>
            <a:ahLst/>
            <a:cxnLst/>
            <a:rect l="l" t="t" r="r" b="b"/>
            <a:pathLst>
              <a:path w="140" h="120" extrusionOk="0">
                <a:moveTo>
                  <a:pt x="0" y="0"/>
                </a:moveTo>
                <a:cubicBezTo>
                  <a:pt x="7" y="0"/>
                  <a:pt x="7" y="0"/>
                  <a:pt x="7" y="0"/>
                </a:cubicBezTo>
                <a:cubicBezTo>
                  <a:pt x="7" y="113"/>
                  <a:pt x="7" y="113"/>
                  <a:pt x="7" y="113"/>
                </a:cubicBezTo>
                <a:cubicBezTo>
                  <a:pt x="0" y="113"/>
                  <a:pt x="0" y="113"/>
                  <a:pt x="0" y="113"/>
                </a:cubicBezTo>
                <a:lnTo>
                  <a:pt x="0" y="0"/>
                </a:lnTo>
                <a:close/>
                <a:moveTo>
                  <a:pt x="21" y="0"/>
                </a:moveTo>
                <a:cubicBezTo>
                  <a:pt x="15" y="0"/>
                  <a:pt x="15" y="0"/>
                  <a:pt x="15" y="0"/>
                </a:cubicBezTo>
                <a:cubicBezTo>
                  <a:pt x="15" y="99"/>
                  <a:pt x="15" y="99"/>
                  <a:pt x="15" y="99"/>
                </a:cubicBezTo>
                <a:cubicBezTo>
                  <a:pt x="21" y="99"/>
                  <a:pt x="21" y="99"/>
                  <a:pt x="21" y="99"/>
                </a:cubicBezTo>
                <a:lnTo>
                  <a:pt x="21" y="0"/>
                </a:lnTo>
                <a:close/>
                <a:moveTo>
                  <a:pt x="31" y="0"/>
                </a:moveTo>
                <a:cubicBezTo>
                  <a:pt x="27" y="0"/>
                  <a:pt x="27" y="0"/>
                  <a:pt x="27" y="0"/>
                </a:cubicBezTo>
                <a:cubicBezTo>
                  <a:pt x="27" y="99"/>
                  <a:pt x="27" y="99"/>
                  <a:pt x="27" y="99"/>
                </a:cubicBezTo>
                <a:cubicBezTo>
                  <a:pt x="31" y="99"/>
                  <a:pt x="31" y="99"/>
                  <a:pt x="31" y="99"/>
                </a:cubicBezTo>
                <a:lnTo>
                  <a:pt x="31" y="0"/>
                </a:lnTo>
                <a:close/>
                <a:moveTo>
                  <a:pt x="42" y="0"/>
                </a:moveTo>
                <a:cubicBezTo>
                  <a:pt x="37" y="0"/>
                  <a:pt x="37" y="0"/>
                  <a:pt x="37" y="0"/>
                </a:cubicBezTo>
                <a:cubicBezTo>
                  <a:pt x="37" y="99"/>
                  <a:pt x="37" y="99"/>
                  <a:pt x="37" y="99"/>
                </a:cubicBezTo>
                <a:cubicBezTo>
                  <a:pt x="42" y="99"/>
                  <a:pt x="42" y="99"/>
                  <a:pt x="42" y="99"/>
                </a:cubicBezTo>
                <a:lnTo>
                  <a:pt x="42" y="0"/>
                </a:lnTo>
                <a:close/>
                <a:moveTo>
                  <a:pt x="67" y="0"/>
                </a:moveTo>
                <a:cubicBezTo>
                  <a:pt x="61" y="0"/>
                  <a:pt x="61" y="0"/>
                  <a:pt x="61" y="0"/>
                </a:cubicBezTo>
                <a:cubicBezTo>
                  <a:pt x="61" y="99"/>
                  <a:pt x="61" y="99"/>
                  <a:pt x="61" y="99"/>
                </a:cubicBezTo>
                <a:cubicBezTo>
                  <a:pt x="67" y="99"/>
                  <a:pt x="67" y="99"/>
                  <a:pt x="67" y="99"/>
                </a:cubicBezTo>
                <a:lnTo>
                  <a:pt x="67" y="0"/>
                </a:lnTo>
                <a:close/>
                <a:moveTo>
                  <a:pt x="77" y="0"/>
                </a:moveTo>
                <a:cubicBezTo>
                  <a:pt x="73" y="0"/>
                  <a:pt x="73" y="0"/>
                  <a:pt x="73" y="0"/>
                </a:cubicBezTo>
                <a:cubicBezTo>
                  <a:pt x="73" y="99"/>
                  <a:pt x="73" y="99"/>
                  <a:pt x="73" y="99"/>
                </a:cubicBezTo>
                <a:cubicBezTo>
                  <a:pt x="77" y="99"/>
                  <a:pt x="77" y="99"/>
                  <a:pt x="77" y="99"/>
                </a:cubicBezTo>
                <a:lnTo>
                  <a:pt x="77" y="0"/>
                </a:lnTo>
                <a:close/>
                <a:moveTo>
                  <a:pt x="88" y="99"/>
                </a:moveTo>
                <a:cubicBezTo>
                  <a:pt x="97" y="99"/>
                  <a:pt x="97" y="99"/>
                  <a:pt x="97" y="99"/>
                </a:cubicBezTo>
                <a:cubicBezTo>
                  <a:pt x="97" y="0"/>
                  <a:pt x="97" y="0"/>
                  <a:pt x="97" y="0"/>
                </a:cubicBezTo>
                <a:cubicBezTo>
                  <a:pt x="88" y="0"/>
                  <a:pt x="88" y="0"/>
                  <a:pt x="88" y="0"/>
                </a:cubicBezTo>
                <a:lnTo>
                  <a:pt x="88" y="99"/>
                </a:lnTo>
                <a:close/>
                <a:moveTo>
                  <a:pt x="107" y="0"/>
                </a:moveTo>
                <a:cubicBezTo>
                  <a:pt x="105" y="0"/>
                  <a:pt x="105" y="0"/>
                  <a:pt x="105" y="0"/>
                </a:cubicBezTo>
                <a:cubicBezTo>
                  <a:pt x="105" y="99"/>
                  <a:pt x="105" y="99"/>
                  <a:pt x="105" y="99"/>
                </a:cubicBezTo>
                <a:cubicBezTo>
                  <a:pt x="107" y="99"/>
                  <a:pt x="107" y="99"/>
                  <a:pt x="107" y="99"/>
                </a:cubicBezTo>
                <a:lnTo>
                  <a:pt x="107" y="0"/>
                </a:lnTo>
                <a:close/>
                <a:moveTo>
                  <a:pt x="119" y="0"/>
                </a:moveTo>
                <a:cubicBezTo>
                  <a:pt x="112" y="0"/>
                  <a:pt x="112" y="0"/>
                  <a:pt x="112" y="0"/>
                </a:cubicBezTo>
                <a:cubicBezTo>
                  <a:pt x="112" y="99"/>
                  <a:pt x="112" y="99"/>
                  <a:pt x="112" y="99"/>
                </a:cubicBezTo>
                <a:cubicBezTo>
                  <a:pt x="119" y="99"/>
                  <a:pt x="119" y="99"/>
                  <a:pt x="119" y="99"/>
                </a:cubicBezTo>
                <a:lnTo>
                  <a:pt x="119" y="0"/>
                </a:lnTo>
                <a:close/>
                <a:moveTo>
                  <a:pt x="124" y="99"/>
                </a:moveTo>
                <a:cubicBezTo>
                  <a:pt x="128" y="99"/>
                  <a:pt x="128" y="99"/>
                  <a:pt x="128" y="99"/>
                </a:cubicBezTo>
                <a:cubicBezTo>
                  <a:pt x="128" y="0"/>
                  <a:pt x="128" y="0"/>
                  <a:pt x="128" y="0"/>
                </a:cubicBezTo>
                <a:cubicBezTo>
                  <a:pt x="124" y="0"/>
                  <a:pt x="124" y="0"/>
                  <a:pt x="124" y="0"/>
                </a:cubicBezTo>
                <a:lnTo>
                  <a:pt x="124" y="99"/>
                </a:lnTo>
                <a:close/>
                <a:moveTo>
                  <a:pt x="135" y="0"/>
                </a:moveTo>
                <a:cubicBezTo>
                  <a:pt x="135" y="113"/>
                  <a:pt x="135" y="113"/>
                  <a:pt x="135" y="113"/>
                </a:cubicBezTo>
                <a:cubicBezTo>
                  <a:pt x="140" y="113"/>
                  <a:pt x="140" y="113"/>
                  <a:pt x="140" y="113"/>
                </a:cubicBezTo>
                <a:cubicBezTo>
                  <a:pt x="140" y="0"/>
                  <a:pt x="140" y="0"/>
                  <a:pt x="140" y="0"/>
                </a:cubicBezTo>
                <a:lnTo>
                  <a:pt x="135" y="0"/>
                </a:lnTo>
                <a:close/>
                <a:moveTo>
                  <a:pt x="51" y="0"/>
                </a:moveTo>
                <a:cubicBezTo>
                  <a:pt x="49" y="0"/>
                  <a:pt x="49" y="0"/>
                  <a:pt x="49" y="0"/>
                </a:cubicBezTo>
                <a:cubicBezTo>
                  <a:pt x="49" y="99"/>
                  <a:pt x="49" y="99"/>
                  <a:pt x="49" y="99"/>
                </a:cubicBezTo>
                <a:cubicBezTo>
                  <a:pt x="51" y="99"/>
                  <a:pt x="51" y="99"/>
                  <a:pt x="51" y="99"/>
                </a:cubicBezTo>
                <a:lnTo>
                  <a:pt x="51" y="0"/>
                </a:lnTo>
                <a:close/>
                <a:moveTo>
                  <a:pt x="28" y="113"/>
                </a:moveTo>
                <a:cubicBezTo>
                  <a:pt x="28" y="113"/>
                  <a:pt x="28" y="114"/>
                  <a:pt x="28" y="115"/>
                </a:cubicBezTo>
                <a:cubicBezTo>
                  <a:pt x="28" y="116"/>
                  <a:pt x="28" y="117"/>
                  <a:pt x="28" y="117"/>
                </a:cubicBezTo>
                <a:cubicBezTo>
                  <a:pt x="28" y="118"/>
                  <a:pt x="28" y="118"/>
                  <a:pt x="28" y="118"/>
                </a:cubicBezTo>
                <a:cubicBezTo>
                  <a:pt x="27" y="118"/>
                  <a:pt x="27" y="119"/>
                  <a:pt x="26" y="119"/>
                </a:cubicBezTo>
                <a:cubicBezTo>
                  <a:pt x="26" y="119"/>
                  <a:pt x="25" y="119"/>
                  <a:pt x="25" y="119"/>
                </a:cubicBezTo>
                <a:cubicBezTo>
                  <a:pt x="24" y="120"/>
                  <a:pt x="23" y="120"/>
                  <a:pt x="22" y="120"/>
                </a:cubicBezTo>
                <a:cubicBezTo>
                  <a:pt x="14" y="120"/>
                  <a:pt x="14" y="120"/>
                  <a:pt x="14" y="120"/>
                </a:cubicBezTo>
                <a:cubicBezTo>
                  <a:pt x="14" y="118"/>
                  <a:pt x="14" y="118"/>
                  <a:pt x="14" y="118"/>
                </a:cubicBezTo>
                <a:cubicBezTo>
                  <a:pt x="14" y="104"/>
                  <a:pt x="14" y="104"/>
                  <a:pt x="14" y="104"/>
                </a:cubicBezTo>
                <a:cubicBezTo>
                  <a:pt x="23" y="104"/>
                  <a:pt x="23" y="104"/>
                  <a:pt x="23" y="104"/>
                </a:cubicBezTo>
                <a:cubicBezTo>
                  <a:pt x="25" y="104"/>
                  <a:pt x="26" y="105"/>
                  <a:pt x="27" y="105"/>
                </a:cubicBezTo>
                <a:cubicBezTo>
                  <a:pt x="27" y="106"/>
                  <a:pt x="28" y="107"/>
                  <a:pt x="28" y="108"/>
                </a:cubicBezTo>
                <a:cubicBezTo>
                  <a:pt x="28" y="109"/>
                  <a:pt x="27" y="110"/>
                  <a:pt x="27" y="110"/>
                </a:cubicBezTo>
                <a:cubicBezTo>
                  <a:pt x="27" y="111"/>
                  <a:pt x="26" y="111"/>
                  <a:pt x="25" y="111"/>
                </a:cubicBezTo>
                <a:cubicBezTo>
                  <a:pt x="26" y="112"/>
                  <a:pt x="27" y="112"/>
                  <a:pt x="28" y="113"/>
                </a:cubicBezTo>
                <a:close/>
                <a:moveTo>
                  <a:pt x="19" y="110"/>
                </a:moveTo>
                <a:cubicBezTo>
                  <a:pt x="21" y="110"/>
                  <a:pt x="21" y="110"/>
                  <a:pt x="21" y="110"/>
                </a:cubicBezTo>
                <a:cubicBezTo>
                  <a:pt x="22" y="110"/>
                  <a:pt x="22" y="110"/>
                  <a:pt x="23" y="110"/>
                </a:cubicBezTo>
                <a:cubicBezTo>
                  <a:pt x="23" y="110"/>
                  <a:pt x="23" y="109"/>
                  <a:pt x="23" y="109"/>
                </a:cubicBezTo>
                <a:cubicBezTo>
                  <a:pt x="23" y="108"/>
                  <a:pt x="23" y="108"/>
                  <a:pt x="23" y="108"/>
                </a:cubicBezTo>
                <a:cubicBezTo>
                  <a:pt x="22" y="107"/>
                  <a:pt x="22" y="107"/>
                  <a:pt x="21" y="107"/>
                </a:cubicBezTo>
                <a:cubicBezTo>
                  <a:pt x="19" y="107"/>
                  <a:pt x="19" y="107"/>
                  <a:pt x="19" y="107"/>
                </a:cubicBezTo>
                <a:lnTo>
                  <a:pt x="19" y="110"/>
                </a:lnTo>
                <a:close/>
                <a:moveTo>
                  <a:pt x="24" y="115"/>
                </a:moveTo>
                <a:cubicBezTo>
                  <a:pt x="24" y="114"/>
                  <a:pt x="24" y="114"/>
                  <a:pt x="23" y="114"/>
                </a:cubicBezTo>
                <a:cubicBezTo>
                  <a:pt x="23" y="113"/>
                  <a:pt x="22" y="113"/>
                  <a:pt x="21" y="113"/>
                </a:cubicBezTo>
                <a:cubicBezTo>
                  <a:pt x="19" y="113"/>
                  <a:pt x="19" y="113"/>
                  <a:pt x="19" y="113"/>
                </a:cubicBezTo>
                <a:cubicBezTo>
                  <a:pt x="19" y="116"/>
                  <a:pt x="19" y="116"/>
                  <a:pt x="19" y="116"/>
                </a:cubicBezTo>
                <a:cubicBezTo>
                  <a:pt x="21" y="116"/>
                  <a:pt x="21" y="116"/>
                  <a:pt x="21" y="116"/>
                </a:cubicBezTo>
                <a:cubicBezTo>
                  <a:pt x="22" y="116"/>
                  <a:pt x="23" y="116"/>
                  <a:pt x="23" y="116"/>
                </a:cubicBezTo>
                <a:cubicBezTo>
                  <a:pt x="24" y="116"/>
                  <a:pt x="24" y="115"/>
                  <a:pt x="24" y="115"/>
                </a:cubicBezTo>
                <a:close/>
                <a:moveTo>
                  <a:pt x="45" y="118"/>
                </a:moveTo>
                <a:cubicBezTo>
                  <a:pt x="46" y="120"/>
                  <a:pt x="46" y="120"/>
                  <a:pt x="46" y="120"/>
                </a:cubicBezTo>
                <a:cubicBezTo>
                  <a:pt x="41" y="120"/>
                  <a:pt x="41" y="120"/>
                  <a:pt x="41" y="120"/>
                </a:cubicBezTo>
                <a:cubicBezTo>
                  <a:pt x="40" y="118"/>
                  <a:pt x="40" y="118"/>
                  <a:pt x="40" y="118"/>
                </a:cubicBezTo>
                <a:cubicBezTo>
                  <a:pt x="40" y="117"/>
                  <a:pt x="40" y="117"/>
                  <a:pt x="40" y="117"/>
                </a:cubicBezTo>
                <a:cubicBezTo>
                  <a:pt x="35" y="117"/>
                  <a:pt x="35" y="117"/>
                  <a:pt x="35" y="117"/>
                </a:cubicBezTo>
                <a:cubicBezTo>
                  <a:pt x="34" y="118"/>
                  <a:pt x="34" y="118"/>
                  <a:pt x="34" y="118"/>
                </a:cubicBezTo>
                <a:cubicBezTo>
                  <a:pt x="34" y="120"/>
                  <a:pt x="34" y="120"/>
                  <a:pt x="34" y="120"/>
                </a:cubicBezTo>
                <a:cubicBezTo>
                  <a:pt x="29" y="120"/>
                  <a:pt x="29" y="120"/>
                  <a:pt x="29" y="120"/>
                </a:cubicBezTo>
                <a:cubicBezTo>
                  <a:pt x="30" y="118"/>
                  <a:pt x="30" y="118"/>
                  <a:pt x="30" y="118"/>
                </a:cubicBezTo>
                <a:cubicBezTo>
                  <a:pt x="35" y="104"/>
                  <a:pt x="35" y="104"/>
                  <a:pt x="35" y="104"/>
                </a:cubicBezTo>
                <a:cubicBezTo>
                  <a:pt x="40" y="104"/>
                  <a:pt x="40" y="104"/>
                  <a:pt x="40" y="104"/>
                </a:cubicBezTo>
                <a:lnTo>
                  <a:pt x="45" y="118"/>
                </a:lnTo>
                <a:close/>
                <a:moveTo>
                  <a:pt x="39" y="114"/>
                </a:moveTo>
                <a:cubicBezTo>
                  <a:pt x="37" y="108"/>
                  <a:pt x="37" y="108"/>
                  <a:pt x="37" y="108"/>
                </a:cubicBezTo>
                <a:cubicBezTo>
                  <a:pt x="36" y="114"/>
                  <a:pt x="36" y="114"/>
                  <a:pt x="36" y="114"/>
                </a:cubicBezTo>
                <a:lnTo>
                  <a:pt x="39" y="114"/>
                </a:lnTo>
                <a:close/>
                <a:moveTo>
                  <a:pt x="62" y="118"/>
                </a:moveTo>
                <a:cubicBezTo>
                  <a:pt x="62" y="120"/>
                  <a:pt x="62" y="120"/>
                  <a:pt x="62" y="120"/>
                </a:cubicBezTo>
                <a:cubicBezTo>
                  <a:pt x="57" y="120"/>
                  <a:pt x="57" y="120"/>
                  <a:pt x="57" y="120"/>
                </a:cubicBezTo>
                <a:cubicBezTo>
                  <a:pt x="56" y="118"/>
                  <a:pt x="56" y="118"/>
                  <a:pt x="56" y="118"/>
                </a:cubicBezTo>
                <a:cubicBezTo>
                  <a:pt x="55" y="115"/>
                  <a:pt x="55" y="115"/>
                  <a:pt x="55" y="115"/>
                </a:cubicBezTo>
                <a:cubicBezTo>
                  <a:pt x="54" y="114"/>
                  <a:pt x="54" y="114"/>
                  <a:pt x="54" y="114"/>
                </a:cubicBezTo>
                <a:cubicBezTo>
                  <a:pt x="53" y="114"/>
                  <a:pt x="53" y="113"/>
                  <a:pt x="53" y="113"/>
                </a:cubicBezTo>
                <a:cubicBezTo>
                  <a:pt x="52" y="113"/>
                  <a:pt x="52" y="113"/>
                  <a:pt x="52" y="113"/>
                </a:cubicBezTo>
                <a:cubicBezTo>
                  <a:pt x="52" y="118"/>
                  <a:pt x="52" y="118"/>
                  <a:pt x="52" y="118"/>
                </a:cubicBezTo>
                <a:cubicBezTo>
                  <a:pt x="52" y="120"/>
                  <a:pt x="52" y="120"/>
                  <a:pt x="52" y="120"/>
                </a:cubicBezTo>
                <a:cubicBezTo>
                  <a:pt x="47" y="120"/>
                  <a:pt x="47" y="120"/>
                  <a:pt x="47" y="120"/>
                </a:cubicBezTo>
                <a:cubicBezTo>
                  <a:pt x="47" y="118"/>
                  <a:pt x="47" y="118"/>
                  <a:pt x="47" y="118"/>
                </a:cubicBezTo>
                <a:cubicBezTo>
                  <a:pt x="47" y="104"/>
                  <a:pt x="47" y="104"/>
                  <a:pt x="47" y="104"/>
                </a:cubicBezTo>
                <a:cubicBezTo>
                  <a:pt x="55" y="104"/>
                  <a:pt x="55" y="104"/>
                  <a:pt x="55" y="104"/>
                </a:cubicBezTo>
                <a:cubicBezTo>
                  <a:pt x="57" y="104"/>
                  <a:pt x="58" y="104"/>
                  <a:pt x="59" y="105"/>
                </a:cubicBezTo>
                <a:cubicBezTo>
                  <a:pt x="59" y="105"/>
                  <a:pt x="60" y="105"/>
                  <a:pt x="61" y="106"/>
                </a:cubicBezTo>
                <a:cubicBezTo>
                  <a:pt x="61" y="107"/>
                  <a:pt x="61" y="108"/>
                  <a:pt x="61" y="109"/>
                </a:cubicBezTo>
                <a:cubicBezTo>
                  <a:pt x="61" y="109"/>
                  <a:pt x="61" y="110"/>
                  <a:pt x="61" y="111"/>
                </a:cubicBezTo>
                <a:cubicBezTo>
                  <a:pt x="60" y="111"/>
                  <a:pt x="60" y="112"/>
                  <a:pt x="59" y="112"/>
                </a:cubicBezTo>
                <a:cubicBezTo>
                  <a:pt x="59" y="112"/>
                  <a:pt x="58" y="113"/>
                  <a:pt x="57" y="113"/>
                </a:cubicBezTo>
                <a:cubicBezTo>
                  <a:pt x="58" y="113"/>
                  <a:pt x="58" y="113"/>
                  <a:pt x="59" y="113"/>
                </a:cubicBezTo>
                <a:cubicBezTo>
                  <a:pt x="59" y="114"/>
                  <a:pt x="59" y="114"/>
                  <a:pt x="59" y="114"/>
                </a:cubicBezTo>
                <a:cubicBezTo>
                  <a:pt x="60" y="115"/>
                  <a:pt x="60" y="115"/>
                  <a:pt x="60" y="115"/>
                </a:cubicBezTo>
                <a:lnTo>
                  <a:pt x="62" y="118"/>
                </a:lnTo>
                <a:close/>
                <a:moveTo>
                  <a:pt x="56" y="109"/>
                </a:moveTo>
                <a:cubicBezTo>
                  <a:pt x="56" y="108"/>
                  <a:pt x="56" y="108"/>
                  <a:pt x="56" y="108"/>
                </a:cubicBezTo>
                <a:cubicBezTo>
                  <a:pt x="56" y="108"/>
                  <a:pt x="55" y="107"/>
                  <a:pt x="54" y="107"/>
                </a:cubicBezTo>
                <a:cubicBezTo>
                  <a:pt x="52" y="107"/>
                  <a:pt x="52" y="107"/>
                  <a:pt x="52" y="107"/>
                </a:cubicBezTo>
                <a:cubicBezTo>
                  <a:pt x="52" y="110"/>
                  <a:pt x="52" y="110"/>
                  <a:pt x="52" y="110"/>
                </a:cubicBezTo>
                <a:cubicBezTo>
                  <a:pt x="54" y="110"/>
                  <a:pt x="54" y="110"/>
                  <a:pt x="54" y="110"/>
                </a:cubicBezTo>
                <a:cubicBezTo>
                  <a:pt x="54" y="110"/>
                  <a:pt x="55" y="110"/>
                  <a:pt x="55" y="110"/>
                </a:cubicBezTo>
                <a:cubicBezTo>
                  <a:pt x="56" y="110"/>
                  <a:pt x="56" y="110"/>
                  <a:pt x="56" y="110"/>
                </a:cubicBezTo>
                <a:cubicBezTo>
                  <a:pt x="56" y="110"/>
                  <a:pt x="56" y="109"/>
                  <a:pt x="56" y="109"/>
                </a:cubicBezTo>
                <a:close/>
                <a:moveTo>
                  <a:pt x="73" y="116"/>
                </a:moveTo>
                <a:cubicBezTo>
                  <a:pt x="72" y="116"/>
                  <a:pt x="72" y="116"/>
                  <a:pt x="71" y="116"/>
                </a:cubicBezTo>
                <a:cubicBezTo>
                  <a:pt x="70" y="116"/>
                  <a:pt x="69" y="116"/>
                  <a:pt x="69" y="115"/>
                </a:cubicBezTo>
                <a:cubicBezTo>
                  <a:pt x="68" y="115"/>
                  <a:pt x="68" y="114"/>
                  <a:pt x="68" y="112"/>
                </a:cubicBezTo>
                <a:cubicBezTo>
                  <a:pt x="68" y="111"/>
                  <a:pt x="68" y="109"/>
                  <a:pt x="68" y="109"/>
                </a:cubicBezTo>
                <a:cubicBezTo>
                  <a:pt x="69" y="108"/>
                  <a:pt x="70" y="108"/>
                  <a:pt x="71" y="108"/>
                </a:cubicBezTo>
                <a:cubicBezTo>
                  <a:pt x="71" y="108"/>
                  <a:pt x="72" y="108"/>
                  <a:pt x="72" y="108"/>
                </a:cubicBezTo>
                <a:cubicBezTo>
                  <a:pt x="73" y="108"/>
                  <a:pt x="73" y="108"/>
                  <a:pt x="73" y="109"/>
                </a:cubicBezTo>
                <a:cubicBezTo>
                  <a:pt x="73" y="109"/>
                  <a:pt x="74" y="109"/>
                  <a:pt x="74" y="110"/>
                </a:cubicBezTo>
                <a:cubicBezTo>
                  <a:pt x="78" y="109"/>
                  <a:pt x="78" y="109"/>
                  <a:pt x="78" y="109"/>
                </a:cubicBezTo>
                <a:cubicBezTo>
                  <a:pt x="77" y="107"/>
                  <a:pt x="77" y="106"/>
                  <a:pt x="75" y="105"/>
                </a:cubicBezTo>
                <a:cubicBezTo>
                  <a:pt x="74" y="104"/>
                  <a:pt x="73" y="104"/>
                  <a:pt x="71" y="104"/>
                </a:cubicBezTo>
                <a:cubicBezTo>
                  <a:pt x="68" y="104"/>
                  <a:pt x="66" y="105"/>
                  <a:pt x="65" y="106"/>
                </a:cubicBezTo>
                <a:cubicBezTo>
                  <a:pt x="64" y="107"/>
                  <a:pt x="63" y="109"/>
                  <a:pt x="63" y="112"/>
                </a:cubicBezTo>
                <a:cubicBezTo>
                  <a:pt x="63" y="114"/>
                  <a:pt x="63" y="115"/>
                  <a:pt x="64" y="117"/>
                </a:cubicBezTo>
                <a:cubicBezTo>
                  <a:pt x="64" y="117"/>
                  <a:pt x="65" y="117"/>
                  <a:pt x="65" y="118"/>
                </a:cubicBezTo>
                <a:cubicBezTo>
                  <a:pt x="66" y="118"/>
                  <a:pt x="66" y="119"/>
                  <a:pt x="67" y="119"/>
                </a:cubicBezTo>
                <a:cubicBezTo>
                  <a:pt x="68" y="120"/>
                  <a:pt x="69" y="120"/>
                  <a:pt x="71" y="120"/>
                </a:cubicBezTo>
                <a:cubicBezTo>
                  <a:pt x="72" y="120"/>
                  <a:pt x="74" y="120"/>
                  <a:pt x="74" y="119"/>
                </a:cubicBezTo>
                <a:cubicBezTo>
                  <a:pt x="75" y="119"/>
                  <a:pt x="76" y="118"/>
                  <a:pt x="76" y="118"/>
                </a:cubicBezTo>
                <a:cubicBezTo>
                  <a:pt x="77" y="118"/>
                  <a:pt x="77" y="118"/>
                  <a:pt x="77" y="118"/>
                </a:cubicBezTo>
                <a:cubicBezTo>
                  <a:pt x="77" y="117"/>
                  <a:pt x="78" y="116"/>
                  <a:pt x="78" y="115"/>
                </a:cubicBezTo>
                <a:cubicBezTo>
                  <a:pt x="74" y="113"/>
                  <a:pt x="74" y="113"/>
                  <a:pt x="74" y="113"/>
                </a:cubicBezTo>
                <a:cubicBezTo>
                  <a:pt x="74" y="114"/>
                  <a:pt x="73" y="115"/>
                  <a:pt x="73" y="116"/>
                </a:cubicBezTo>
                <a:close/>
                <a:moveTo>
                  <a:pt x="94" y="106"/>
                </a:moveTo>
                <a:cubicBezTo>
                  <a:pt x="95" y="107"/>
                  <a:pt x="96" y="109"/>
                  <a:pt x="96" y="112"/>
                </a:cubicBezTo>
                <a:cubicBezTo>
                  <a:pt x="96" y="114"/>
                  <a:pt x="95" y="115"/>
                  <a:pt x="95" y="116"/>
                </a:cubicBezTo>
                <a:cubicBezTo>
                  <a:pt x="94" y="117"/>
                  <a:pt x="94" y="117"/>
                  <a:pt x="94" y="118"/>
                </a:cubicBezTo>
                <a:cubicBezTo>
                  <a:pt x="93" y="118"/>
                  <a:pt x="93" y="119"/>
                  <a:pt x="92" y="119"/>
                </a:cubicBezTo>
                <a:cubicBezTo>
                  <a:pt x="91" y="120"/>
                  <a:pt x="90" y="120"/>
                  <a:pt x="88" y="120"/>
                </a:cubicBezTo>
                <a:cubicBezTo>
                  <a:pt x="86" y="120"/>
                  <a:pt x="85" y="120"/>
                  <a:pt x="84" y="119"/>
                </a:cubicBezTo>
                <a:cubicBezTo>
                  <a:pt x="83" y="119"/>
                  <a:pt x="82" y="118"/>
                  <a:pt x="82" y="118"/>
                </a:cubicBezTo>
                <a:cubicBezTo>
                  <a:pt x="81" y="117"/>
                  <a:pt x="81" y="117"/>
                  <a:pt x="81" y="116"/>
                </a:cubicBezTo>
                <a:cubicBezTo>
                  <a:pt x="80" y="115"/>
                  <a:pt x="80" y="114"/>
                  <a:pt x="80" y="112"/>
                </a:cubicBezTo>
                <a:cubicBezTo>
                  <a:pt x="80" y="109"/>
                  <a:pt x="80" y="107"/>
                  <a:pt x="82" y="106"/>
                </a:cubicBezTo>
                <a:cubicBezTo>
                  <a:pt x="83" y="105"/>
                  <a:pt x="85" y="104"/>
                  <a:pt x="88" y="104"/>
                </a:cubicBezTo>
                <a:cubicBezTo>
                  <a:pt x="90" y="104"/>
                  <a:pt x="92" y="105"/>
                  <a:pt x="94" y="106"/>
                </a:cubicBezTo>
                <a:close/>
                <a:moveTo>
                  <a:pt x="91" y="112"/>
                </a:moveTo>
                <a:cubicBezTo>
                  <a:pt x="91" y="110"/>
                  <a:pt x="91" y="109"/>
                  <a:pt x="90" y="109"/>
                </a:cubicBezTo>
                <a:cubicBezTo>
                  <a:pt x="89" y="108"/>
                  <a:pt x="89" y="108"/>
                  <a:pt x="88" y="108"/>
                </a:cubicBezTo>
                <a:cubicBezTo>
                  <a:pt x="87" y="108"/>
                  <a:pt x="86" y="108"/>
                  <a:pt x="85" y="109"/>
                </a:cubicBezTo>
                <a:cubicBezTo>
                  <a:pt x="85" y="109"/>
                  <a:pt x="84" y="110"/>
                  <a:pt x="84" y="112"/>
                </a:cubicBezTo>
                <a:cubicBezTo>
                  <a:pt x="84" y="114"/>
                  <a:pt x="85" y="115"/>
                  <a:pt x="85" y="115"/>
                </a:cubicBezTo>
                <a:cubicBezTo>
                  <a:pt x="86" y="116"/>
                  <a:pt x="87" y="116"/>
                  <a:pt x="88" y="116"/>
                </a:cubicBezTo>
                <a:cubicBezTo>
                  <a:pt x="89" y="116"/>
                  <a:pt x="89" y="116"/>
                  <a:pt x="90" y="115"/>
                </a:cubicBezTo>
                <a:cubicBezTo>
                  <a:pt x="91" y="115"/>
                  <a:pt x="91" y="113"/>
                  <a:pt x="91" y="112"/>
                </a:cubicBezTo>
                <a:close/>
                <a:moveTo>
                  <a:pt x="112" y="109"/>
                </a:moveTo>
                <a:cubicBezTo>
                  <a:pt x="112" y="110"/>
                  <a:pt x="112" y="111"/>
                  <a:pt x="112" y="112"/>
                </a:cubicBezTo>
                <a:cubicBezTo>
                  <a:pt x="112" y="114"/>
                  <a:pt x="112" y="115"/>
                  <a:pt x="112" y="116"/>
                </a:cubicBezTo>
                <a:cubicBezTo>
                  <a:pt x="112" y="117"/>
                  <a:pt x="111" y="117"/>
                  <a:pt x="110" y="118"/>
                </a:cubicBezTo>
                <a:cubicBezTo>
                  <a:pt x="110" y="118"/>
                  <a:pt x="110" y="118"/>
                  <a:pt x="110" y="118"/>
                </a:cubicBezTo>
                <a:cubicBezTo>
                  <a:pt x="110" y="119"/>
                  <a:pt x="109" y="119"/>
                  <a:pt x="108" y="119"/>
                </a:cubicBezTo>
                <a:cubicBezTo>
                  <a:pt x="107" y="119"/>
                  <a:pt x="106" y="120"/>
                  <a:pt x="105" y="120"/>
                </a:cubicBezTo>
                <a:cubicBezTo>
                  <a:pt x="98" y="120"/>
                  <a:pt x="98" y="120"/>
                  <a:pt x="98" y="120"/>
                </a:cubicBezTo>
                <a:cubicBezTo>
                  <a:pt x="98" y="118"/>
                  <a:pt x="98" y="118"/>
                  <a:pt x="98" y="118"/>
                </a:cubicBezTo>
                <a:cubicBezTo>
                  <a:pt x="98" y="104"/>
                  <a:pt x="98" y="104"/>
                  <a:pt x="98" y="104"/>
                </a:cubicBezTo>
                <a:cubicBezTo>
                  <a:pt x="105" y="104"/>
                  <a:pt x="105" y="104"/>
                  <a:pt x="105" y="104"/>
                </a:cubicBezTo>
                <a:cubicBezTo>
                  <a:pt x="107" y="104"/>
                  <a:pt x="108" y="104"/>
                  <a:pt x="109" y="105"/>
                </a:cubicBezTo>
                <a:cubicBezTo>
                  <a:pt x="110" y="105"/>
                  <a:pt x="110" y="106"/>
                  <a:pt x="111" y="106"/>
                </a:cubicBezTo>
                <a:cubicBezTo>
                  <a:pt x="111" y="107"/>
                  <a:pt x="112" y="108"/>
                  <a:pt x="112" y="109"/>
                </a:cubicBezTo>
                <a:close/>
                <a:moveTo>
                  <a:pt x="108" y="112"/>
                </a:moveTo>
                <a:cubicBezTo>
                  <a:pt x="108" y="110"/>
                  <a:pt x="107" y="109"/>
                  <a:pt x="107" y="109"/>
                </a:cubicBezTo>
                <a:cubicBezTo>
                  <a:pt x="106" y="108"/>
                  <a:pt x="105" y="108"/>
                  <a:pt x="104" y="108"/>
                </a:cubicBezTo>
                <a:cubicBezTo>
                  <a:pt x="103" y="108"/>
                  <a:pt x="103" y="108"/>
                  <a:pt x="103" y="108"/>
                </a:cubicBezTo>
                <a:cubicBezTo>
                  <a:pt x="103" y="116"/>
                  <a:pt x="103" y="116"/>
                  <a:pt x="103" y="116"/>
                </a:cubicBezTo>
                <a:cubicBezTo>
                  <a:pt x="104" y="116"/>
                  <a:pt x="104" y="116"/>
                  <a:pt x="104" y="116"/>
                </a:cubicBezTo>
                <a:cubicBezTo>
                  <a:pt x="105" y="116"/>
                  <a:pt x="106" y="116"/>
                  <a:pt x="106" y="116"/>
                </a:cubicBezTo>
                <a:cubicBezTo>
                  <a:pt x="107" y="116"/>
                  <a:pt x="107" y="115"/>
                  <a:pt x="107" y="115"/>
                </a:cubicBezTo>
                <a:cubicBezTo>
                  <a:pt x="108" y="114"/>
                  <a:pt x="108" y="113"/>
                  <a:pt x="108" y="112"/>
                </a:cubicBezTo>
                <a:close/>
                <a:moveTo>
                  <a:pt x="120" y="113"/>
                </a:moveTo>
                <a:cubicBezTo>
                  <a:pt x="127" y="113"/>
                  <a:pt x="127" y="113"/>
                  <a:pt x="127" y="113"/>
                </a:cubicBezTo>
                <a:cubicBezTo>
                  <a:pt x="127" y="110"/>
                  <a:pt x="127" y="110"/>
                  <a:pt x="127" y="110"/>
                </a:cubicBezTo>
                <a:cubicBezTo>
                  <a:pt x="120" y="110"/>
                  <a:pt x="120" y="110"/>
                  <a:pt x="120" y="110"/>
                </a:cubicBezTo>
                <a:cubicBezTo>
                  <a:pt x="120" y="108"/>
                  <a:pt x="120" y="108"/>
                  <a:pt x="120" y="108"/>
                </a:cubicBezTo>
                <a:cubicBezTo>
                  <a:pt x="128" y="108"/>
                  <a:pt x="128" y="108"/>
                  <a:pt x="128" y="108"/>
                </a:cubicBezTo>
                <a:cubicBezTo>
                  <a:pt x="128" y="104"/>
                  <a:pt x="128" y="104"/>
                  <a:pt x="128" y="104"/>
                </a:cubicBezTo>
                <a:cubicBezTo>
                  <a:pt x="115" y="104"/>
                  <a:pt x="115" y="104"/>
                  <a:pt x="115" y="104"/>
                </a:cubicBezTo>
                <a:cubicBezTo>
                  <a:pt x="115" y="118"/>
                  <a:pt x="115" y="118"/>
                  <a:pt x="115" y="118"/>
                </a:cubicBezTo>
                <a:cubicBezTo>
                  <a:pt x="115" y="120"/>
                  <a:pt x="115" y="120"/>
                  <a:pt x="115" y="120"/>
                </a:cubicBezTo>
                <a:cubicBezTo>
                  <a:pt x="128" y="120"/>
                  <a:pt x="128" y="120"/>
                  <a:pt x="128" y="120"/>
                </a:cubicBezTo>
                <a:cubicBezTo>
                  <a:pt x="128" y="118"/>
                  <a:pt x="128" y="118"/>
                  <a:pt x="128" y="118"/>
                </a:cubicBezTo>
                <a:cubicBezTo>
                  <a:pt x="128" y="116"/>
                  <a:pt x="128" y="116"/>
                  <a:pt x="128" y="116"/>
                </a:cubicBezTo>
                <a:cubicBezTo>
                  <a:pt x="120" y="116"/>
                  <a:pt x="120" y="116"/>
                  <a:pt x="120" y="116"/>
                </a:cubicBezTo>
                <a:lnTo>
                  <a:pt x="120" y="113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4" name="Google Shape;294;p34"/>
          <p:cNvSpPr/>
          <p:nvPr/>
        </p:nvSpPr>
        <p:spPr>
          <a:xfrm>
            <a:off x="7973646" y="3862913"/>
            <a:ext cx="197762" cy="258779"/>
          </a:xfrm>
          <a:custGeom>
            <a:avLst/>
            <a:gdLst/>
            <a:ahLst/>
            <a:cxnLst/>
            <a:rect l="l" t="t" r="r" b="b"/>
            <a:pathLst>
              <a:path w="114" h="149" extrusionOk="0">
                <a:moveTo>
                  <a:pt x="95" y="99"/>
                </a:moveTo>
                <a:cubicBezTo>
                  <a:pt x="95" y="99"/>
                  <a:pt x="95" y="99"/>
                  <a:pt x="95" y="99"/>
                </a:cubicBezTo>
                <a:cubicBezTo>
                  <a:pt x="95" y="99"/>
                  <a:pt x="94" y="98"/>
                  <a:pt x="94" y="98"/>
                </a:cubicBezTo>
                <a:cubicBezTo>
                  <a:pt x="93" y="98"/>
                  <a:pt x="93" y="98"/>
                  <a:pt x="93" y="98"/>
                </a:cubicBezTo>
                <a:cubicBezTo>
                  <a:pt x="92" y="97"/>
                  <a:pt x="90" y="97"/>
                  <a:pt x="89" y="96"/>
                </a:cubicBezTo>
                <a:cubicBezTo>
                  <a:pt x="89" y="96"/>
                  <a:pt x="89" y="96"/>
                  <a:pt x="89" y="96"/>
                </a:cubicBezTo>
                <a:cubicBezTo>
                  <a:pt x="84" y="94"/>
                  <a:pt x="80" y="93"/>
                  <a:pt x="75" y="92"/>
                </a:cubicBezTo>
                <a:cubicBezTo>
                  <a:pt x="75" y="90"/>
                  <a:pt x="74" y="88"/>
                  <a:pt x="74" y="85"/>
                </a:cubicBezTo>
                <a:cubicBezTo>
                  <a:pt x="79" y="85"/>
                  <a:pt x="93" y="81"/>
                  <a:pt x="92" y="79"/>
                </a:cubicBezTo>
                <a:cubicBezTo>
                  <a:pt x="87" y="74"/>
                  <a:pt x="89" y="64"/>
                  <a:pt x="90" y="58"/>
                </a:cubicBezTo>
                <a:cubicBezTo>
                  <a:pt x="92" y="44"/>
                  <a:pt x="94" y="38"/>
                  <a:pt x="89" y="22"/>
                </a:cubicBezTo>
                <a:cubicBezTo>
                  <a:pt x="85" y="11"/>
                  <a:pt x="72" y="0"/>
                  <a:pt x="57" y="1"/>
                </a:cubicBezTo>
                <a:cubicBezTo>
                  <a:pt x="51" y="1"/>
                  <a:pt x="46" y="3"/>
                  <a:pt x="40" y="7"/>
                </a:cubicBezTo>
                <a:cubicBezTo>
                  <a:pt x="27" y="9"/>
                  <a:pt x="18" y="20"/>
                  <a:pt x="19" y="41"/>
                </a:cubicBezTo>
                <a:cubicBezTo>
                  <a:pt x="20" y="52"/>
                  <a:pt x="29" y="65"/>
                  <a:pt x="21" y="79"/>
                </a:cubicBezTo>
                <a:cubicBezTo>
                  <a:pt x="19" y="81"/>
                  <a:pt x="34" y="88"/>
                  <a:pt x="42" y="87"/>
                </a:cubicBezTo>
                <a:cubicBezTo>
                  <a:pt x="42" y="89"/>
                  <a:pt x="41" y="90"/>
                  <a:pt x="41" y="91"/>
                </a:cubicBezTo>
                <a:cubicBezTo>
                  <a:pt x="35" y="92"/>
                  <a:pt x="30" y="94"/>
                  <a:pt x="25" y="96"/>
                </a:cubicBezTo>
                <a:cubicBezTo>
                  <a:pt x="25" y="96"/>
                  <a:pt x="25" y="96"/>
                  <a:pt x="25" y="96"/>
                </a:cubicBezTo>
                <a:cubicBezTo>
                  <a:pt x="24" y="97"/>
                  <a:pt x="22" y="97"/>
                  <a:pt x="21" y="98"/>
                </a:cubicBezTo>
                <a:cubicBezTo>
                  <a:pt x="21" y="98"/>
                  <a:pt x="21" y="98"/>
                  <a:pt x="20" y="98"/>
                </a:cubicBezTo>
                <a:cubicBezTo>
                  <a:pt x="20" y="98"/>
                  <a:pt x="19" y="99"/>
                  <a:pt x="19" y="99"/>
                </a:cubicBezTo>
                <a:cubicBezTo>
                  <a:pt x="19" y="99"/>
                  <a:pt x="19" y="99"/>
                  <a:pt x="19" y="99"/>
                </a:cubicBezTo>
                <a:cubicBezTo>
                  <a:pt x="7" y="105"/>
                  <a:pt x="0" y="114"/>
                  <a:pt x="0" y="123"/>
                </a:cubicBezTo>
                <a:cubicBezTo>
                  <a:pt x="0" y="149"/>
                  <a:pt x="0" y="149"/>
                  <a:pt x="0" y="149"/>
                </a:cubicBezTo>
                <a:cubicBezTo>
                  <a:pt x="0" y="149"/>
                  <a:pt x="1" y="149"/>
                  <a:pt x="1" y="149"/>
                </a:cubicBezTo>
                <a:cubicBezTo>
                  <a:pt x="1" y="149"/>
                  <a:pt x="1" y="149"/>
                  <a:pt x="1" y="149"/>
                </a:cubicBezTo>
                <a:cubicBezTo>
                  <a:pt x="113" y="149"/>
                  <a:pt x="113" y="149"/>
                  <a:pt x="113" y="149"/>
                </a:cubicBezTo>
                <a:cubicBezTo>
                  <a:pt x="113" y="149"/>
                  <a:pt x="113" y="148"/>
                  <a:pt x="113" y="148"/>
                </a:cubicBezTo>
                <a:cubicBezTo>
                  <a:pt x="113" y="147"/>
                  <a:pt x="114" y="147"/>
                  <a:pt x="114" y="147"/>
                </a:cubicBezTo>
                <a:cubicBezTo>
                  <a:pt x="114" y="123"/>
                  <a:pt x="114" y="123"/>
                  <a:pt x="114" y="123"/>
                </a:cubicBezTo>
                <a:cubicBezTo>
                  <a:pt x="114" y="114"/>
                  <a:pt x="107" y="105"/>
                  <a:pt x="95" y="99"/>
                </a:cubicBezTo>
                <a:close/>
                <a:moveTo>
                  <a:pt x="59" y="7"/>
                </a:moveTo>
                <a:cubicBezTo>
                  <a:pt x="70" y="8"/>
                  <a:pt x="78" y="17"/>
                  <a:pt x="82" y="28"/>
                </a:cubicBezTo>
                <a:cubicBezTo>
                  <a:pt x="77" y="20"/>
                  <a:pt x="69" y="14"/>
                  <a:pt x="59" y="12"/>
                </a:cubicBezTo>
                <a:cubicBezTo>
                  <a:pt x="47" y="11"/>
                  <a:pt x="36" y="17"/>
                  <a:pt x="30" y="26"/>
                </a:cubicBezTo>
                <a:cubicBezTo>
                  <a:pt x="34" y="13"/>
                  <a:pt x="46" y="5"/>
                  <a:pt x="59" y="7"/>
                </a:cubicBezTo>
                <a:close/>
                <a:moveTo>
                  <a:pt x="40" y="74"/>
                </a:moveTo>
                <a:cubicBezTo>
                  <a:pt x="40" y="73"/>
                  <a:pt x="40" y="73"/>
                  <a:pt x="40" y="73"/>
                </a:cubicBezTo>
                <a:cubicBezTo>
                  <a:pt x="37" y="69"/>
                  <a:pt x="34" y="65"/>
                  <a:pt x="33" y="61"/>
                </a:cubicBezTo>
                <a:cubicBezTo>
                  <a:pt x="32" y="56"/>
                  <a:pt x="32" y="52"/>
                  <a:pt x="33" y="47"/>
                </a:cubicBezTo>
                <a:cubicBezTo>
                  <a:pt x="34" y="39"/>
                  <a:pt x="37" y="32"/>
                  <a:pt x="43" y="25"/>
                </a:cubicBezTo>
                <a:cubicBezTo>
                  <a:pt x="44" y="28"/>
                  <a:pt x="46" y="30"/>
                  <a:pt x="48" y="33"/>
                </a:cubicBezTo>
                <a:cubicBezTo>
                  <a:pt x="51" y="37"/>
                  <a:pt x="56" y="41"/>
                  <a:pt x="62" y="42"/>
                </a:cubicBezTo>
                <a:cubicBezTo>
                  <a:pt x="59" y="40"/>
                  <a:pt x="55" y="37"/>
                  <a:pt x="52" y="32"/>
                </a:cubicBezTo>
                <a:cubicBezTo>
                  <a:pt x="52" y="31"/>
                  <a:pt x="51" y="30"/>
                  <a:pt x="50" y="29"/>
                </a:cubicBezTo>
                <a:cubicBezTo>
                  <a:pt x="51" y="30"/>
                  <a:pt x="52" y="31"/>
                  <a:pt x="53" y="32"/>
                </a:cubicBezTo>
                <a:cubicBezTo>
                  <a:pt x="62" y="39"/>
                  <a:pt x="73" y="42"/>
                  <a:pt x="77" y="43"/>
                </a:cubicBezTo>
                <a:cubicBezTo>
                  <a:pt x="72" y="40"/>
                  <a:pt x="68" y="37"/>
                  <a:pt x="64" y="33"/>
                </a:cubicBezTo>
                <a:cubicBezTo>
                  <a:pt x="70" y="36"/>
                  <a:pt x="75" y="39"/>
                  <a:pt x="80" y="47"/>
                </a:cubicBezTo>
                <a:cubicBezTo>
                  <a:pt x="80" y="47"/>
                  <a:pt x="80" y="47"/>
                  <a:pt x="80" y="47"/>
                </a:cubicBezTo>
                <a:cubicBezTo>
                  <a:pt x="80" y="56"/>
                  <a:pt x="74" y="64"/>
                  <a:pt x="67" y="68"/>
                </a:cubicBezTo>
                <a:cubicBezTo>
                  <a:pt x="66" y="66"/>
                  <a:pt x="64" y="65"/>
                  <a:pt x="62" y="65"/>
                </a:cubicBezTo>
                <a:cubicBezTo>
                  <a:pt x="59" y="65"/>
                  <a:pt x="56" y="67"/>
                  <a:pt x="56" y="70"/>
                </a:cubicBezTo>
                <a:cubicBezTo>
                  <a:pt x="56" y="72"/>
                  <a:pt x="59" y="74"/>
                  <a:pt x="62" y="74"/>
                </a:cubicBezTo>
                <a:cubicBezTo>
                  <a:pt x="65" y="74"/>
                  <a:pt x="67" y="72"/>
                  <a:pt x="67" y="70"/>
                </a:cubicBezTo>
                <a:cubicBezTo>
                  <a:pt x="67" y="69"/>
                  <a:pt x="67" y="69"/>
                  <a:pt x="67" y="69"/>
                </a:cubicBezTo>
                <a:cubicBezTo>
                  <a:pt x="75" y="65"/>
                  <a:pt x="80" y="58"/>
                  <a:pt x="81" y="50"/>
                </a:cubicBezTo>
                <a:cubicBezTo>
                  <a:pt x="81" y="50"/>
                  <a:pt x="81" y="50"/>
                  <a:pt x="81" y="50"/>
                </a:cubicBezTo>
                <a:cubicBezTo>
                  <a:pt x="82" y="52"/>
                  <a:pt x="82" y="54"/>
                  <a:pt x="82" y="57"/>
                </a:cubicBezTo>
                <a:cubicBezTo>
                  <a:pt x="81" y="62"/>
                  <a:pt x="78" y="68"/>
                  <a:pt x="74" y="73"/>
                </a:cubicBezTo>
                <a:cubicBezTo>
                  <a:pt x="74" y="73"/>
                  <a:pt x="74" y="73"/>
                  <a:pt x="73" y="74"/>
                </a:cubicBezTo>
                <a:cubicBezTo>
                  <a:pt x="73" y="74"/>
                  <a:pt x="73" y="74"/>
                  <a:pt x="73" y="74"/>
                </a:cubicBezTo>
                <a:cubicBezTo>
                  <a:pt x="73" y="74"/>
                  <a:pt x="73" y="74"/>
                  <a:pt x="73" y="74"/>
                </a:cubicBezTo>
                <a:cubicBezTo>
                  <a:pt x="68" y="80"/>
                  <a:pt x="63" y="84"/>
                  <a:pt x="59" y="85"/>
                </a:cubicBezTo>
                <a:cubicBezTo>
                  <a:pt x="58" y="85"/>
                  <a:pt x="58" y="86"/>
                  <a:pt x="57" y="85"/>
                </a:cubicBezTo>
                <a:cubicBezTo>
                  <a:pt x="57" y="85"/>
                  <a:pt x="56" y="85"/>
                  <a:pt x="56" y="85"/>
                </a:cubicBezTo>
                <a:cubicBezTo>
                  <a:pt x="52" y="85"/>
                  <a:pt x="47" y="81"/>
                  <a:pt x="42" y="76"/>
                </a:cubicBezTo>
                <a:cubicBezTo>
                  <a:pt x="42" y="75"/>
                  <a:pt x="41" y="74"/>
                  <a:pt x="40" y="74"/>
                </a:cubicBezTo>
                <a:close/>
                <a:moveTo>
                  <a:pt x="79" y="99"/>
                </a:moveTo>
                <a:cubicBezTo>
                  <a:pt x="78" y="99"/>
                  <a:pt x="78" y="99"/>
                  <a:pt x="78" y="100"/>
                </a:cubicBezTo>
                <a:cubicBezTo>
                  <a:pt x="72" y="106"/>
                  <a:pt x="65" y="113"/>
                  <a:pt x="57" y="113"/>
                </a:cubicBezTo>
                <a:cubicBezTo>
                  <a:pt x="50" y="113"/>
                  <a:pt x="43" y="107"/>
                  <a:pt x="37" y="101"/>
                </a:cubicBezTo>
                <a:cubicBezTo>
                  <a:pt x="37" y="100"/>
                  <a:pt x="37" y="100"/>
                  <a:pt x="36" y="100"/>
                </a:cubicBezTo>
                <a:cubicBezTo>
                  <a:pt x="35" y="98"/>
                  <a:pt x="33" y="97"/>
                  <a:pt x="32" y="95"/>
                </a:cubicBezTo>
                <a:cubicBezTo>
                  <a:pt x="35" y="94"/>
                  <a:pt x="38" y="94"/>
                  <a:pt x="41" y="93"/>
                </a:cubicBezTo>
                <a:cubicBezTo>
                  <a:pt x="41" y="93"/>
                  <a:pt x="42" y="93"/>
                  <a:pt x="42" y="93"/>
                </a:cubicBezTo>
                <a:cubicBezTo>
                  <a:pt x="42" y="93"/>
                  <a:pt x="42" y="93"/>
                  <a:pt x="42" y="92"/>
                </a:cubicBezTo>
                <a:cubicBezTo>
                  <a:pt x="42" y="92"/>
                  <a:pt x="42" y="92"/>
                  <a:pt x="42" y="92"/>
                </a:cubicBezTo>
                <a:cubicBezTo>
                  <a:pt x="42" y="92"/>
                  <a:pt x="42" y="92"/>
                  <a:pt x="42" y="91"/>
                </a:cubicBezTo>
                <a:cubicBezTo>
                  <a:pt x="42" y="91"/>
                  <a:pt x="42" y="91"/>
                  <a:pt x="42" y="91"/>
                </a:cubicBezTo>
                <a:cubicBezTo>
                  <a:pt x="43" y="90"/>
                  <a:pt x="43" y="88"/>
                  <a:pt x="43" y="86"/>
                </a:cubicBezTo>
                <a:cubicBezTo>
                  <a:pt x="43" y="83"/>
                  <a:pt x="43" y="80"/>
                  <a:pt x="42" y="78"/>
                </a:cubicBezTo>
                <a:cubicBezTo>
                  <a:pt x="46" y="81"/>
                  <a:pt x="50" y="84"/>
                  <a:pt x="53" y="86"/>
                </a:cubicBezTo>
                <a:cubicBezTo>
                  <a:pt x="55" y="86"/>
                  <a:pt x="56" y="87"/>
                  <a:pt x="57" y="87"/>
                </a:cubicBezTo>
                <a:cubicBezTo>
                  <a:pt x="57" y="87"/>
                  <a:pt x="57" y="87"/>
                  <a:pt x="57" y="87"/>
                </a:cubicBezTo>
                <a:cubicBezTo>
                  <a:pt x="59" y="87"/>
                  <a:pt x="61" y="86"/>
                  <a:pt x="62" y="85"/>
                </a:cubicBezTo>
                <a:cubicBezTo>
                  <a:pt x="66" y="83"/>
                  <a:pt x="69" y="80"/>
                  <a:pt x="73" y="76"/>
                </a:cubicBezTo>
                <a:cubicBezTo>
                  <a:pt x="73" y="79"/>
                  <a:pt x="73" y="85"/>
                  <a:pt x="73" y="85"/>
                </a:cubicBezTo>
                <a:cubicBezTo>
                  <a:pt x="73" y="85"/>
                  <a:pt x="73" y="90"/>
                  <a:pt x="74" y="92"/>
                </a:cubicBezTo>
                <a:cubicBezTo>
                  <a:pt x="74" y="92"/>
                  <a:pt x="74" y="92"/>
                  <a:pt x="74" y="92"/>
                </a:cubicBezTo>
                <a:cubicBezTo>
                  <a:pt x="74" y="92"/>
                  <a:pt x="74" y="92"/>
                  <a:pt x="74" y="92"/>
                </a:cubicBezTo>
                <a:cubicBezTo>
                  <a:pt x="74" y="93"/>
                  <a:pt x="74" y="93"/>
                  <a:pt x="74" y="93"/>
                </a:cubicBezTo>
                <a:cubicBezTo>
                  <a:pt x="74" y="93"/>
                  <a:pt x="75" y="93"/>
                  <a:pt x="75" y="93"/>
                </a:cubicBezTo>
                <a:cubicBezTo>
                  <a:pt x="75" y="93"/>
                  <a:pt x="75" y="94"/>
                  <a:pt x="76" y="94"/>
                </a:cubicBezTo>
                <a:cubicBezTo>
                  <a:pt x="78" y="94"/>
                  <a:pt x="80" y="94"/>
                  <a:pt x="82" y="95"/>
                </a:cubicBezTo>
                <a:cubicBezTo>
                  <a:pt x="81" y="96"/>
                  <a:pt x="80" y="98"/>
                  <a:pt x="79" y="99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5" name="Google Shape;295;p34"/>
          <p:cNvSpPr/>
          <p:nvPr/>
        </p:nvSpPr>
        <p:spPr>
          <a:xfrm>
            <a:off x="945443" y="1743617"/>
            <a:ext cx="204376" cy="244810"/>
          </a:xfrm>
          <a:custGeom>
            <a:avLst/>
            <a:gdLst/>
            <a:ahLst/>
            <a:cxnLst/>
            <a:rect l="l" t="t" r="r" b="b"/>
            <a:pathLst>
              <a:path w="118" h="141" extrusionOk="0">
                <a:moveTo>
                  <a:pt x="11" y="93"/>
                </a:moveTo>
                <a:cubicBezTo>
                  <a:pt x="13" y="93"/>
                  <a:pt x="13" y="93"/>
                  <a:pt x="13" y="93"/>
                </a:cubicBezTo>
                <a:cubicBezTo>
                  <a:pt x="13" y="100"/>
                  <a:pt x="13" y="100"/>
                  <a:pt x="13" y="100"/>
                </a:cubicBezTo>
                <a:cubicBezTo>
                  <a:pt x="11" y="100"/>
                  <a:pt x="11" y="100"/>
                  <a:pt x="11" y="100"/>
                </a:cubicBezTo>
                <a:lnTo>
                  <a:pt x="11" y="93"/>
                </a:lnTo>
                <a:close/>
                <a:moveTo>
                  <a:pt x="11" y="90"/>
                </a:moveTo>
                <a:cubicBezTo>
                  <a:pt x="13" y="90"/>
                  <a:pt x="13" y="90"/>
                  <a:pt x="13" y="90"/>
                </a:cubicBezTo>
                <a:cubicBezTo>
                  <a:pt x="13" y="82"/>
                  <a:pt x="13" y="82"/>
                  <a:pt x="13" y="82"/>
                </a:cubicBezTo>
                <a:cubicBezTo>
                  <a:pt x="11" y="82"/>
                  <a:pt x="11" y="82"/>
                  <a:pt x="11" y="82"/>
                </a:cubicBezTo>
                <a:lnTo>
                  <a:pt x="11" y="90"/>
                </a:lnTo>
                <a:close/>
                <a:moveTo>
                  <a:pt x="11" y="121"/>
                </a:moveTo>
                <a:cubicBezTo>
                  <a:pt x="13" y="121"/>
                  <a:pt x="13" y="121"/>
                  <a:pt x="13" y="121"/>
                </a:cubicBezTo>
                <a:cubicBezTo>
                  <a:pt x="13" y="113"/>
                  <a:pt x="13" y="113"/>
                  <a:pt x="13" y="113"/>
                </a:cubicBezTo>
                <a:cubicBezTo>
                  <a:pt x="11" y="113"/>
                  <a:pt x="11" y="113"/>
                  <a:pt x="11" y="113"/>
                </a:cubicBezTo>
                <a:lnTo>
                  <a:pt x="11" y="121"/>
                </a:lnTo>
                <a:close/>
                <a:moveTo>
                  <a:pt x="13" y="65"/>
                </a:moveTo>
                <a:cubicBezTo>
                  <a:pt x="13" y="64"/>
                  <a:pt x="14" y="63"/>
                  <a:pt x="14" y="63"/>
                </a:cubicBezTo>
                <a:cubicBezTo>
                  <a:pt x="13" y="61"/>
                  <a:pt x="13" y="61"/>
                  <a:pt x="13" y="61"/>
                </a:cubicBezTo>
                <a:cubicBezTo>
                  <a:pt x="12" y="62"/>
                  <a:pt x="11" y="64"/>
                  <a:pt x="11" y="65"/>
                </a:cubicBezTo>
                <a:cubicBezTo>
                  <a:pt x="11" y="69"/>
                  <a:pt x="11" y="69"/>
                  <a:pt x="11" y="69"/>
                </a:cubicBezTo>
                <a:cubicBezTo>
                  <a:pt x="13" y="69"/>
                  <a:pt x="13" y="69"/>
                  <a:pt x="13" y="69"/>
                </a:cubicBezTo>
                <a:lnTo>
                  <a:pt x="13" y="65"/>
                </a:lnTo>
                <a:close/>
                <a:moveTo>
                  <a:pt x="11" y="124"/>
                </a:moveTo>
                <a:cubicBezTo>
                  <a:pt x="11" y="127"/>
                  <a:pt x="14" y="129"/>
                  <a:pt x="16" y="130"/>
                </a:cubicBezTo>
                <a:cubicBezTo>
                  <a:pt x="17" y="128"/>
                  <a:pt x="17" y="128"/>
                  <a:pt x="17" y="128"/>
                </a:cubicBezTo>
                <a:cubicBezTo>
                  <a:pt x="15" y="127"/>
                  <a:pt x="13" y="126"/>
                  <a:pt x="13" y="124"/>
                </a:cubicBezTo>
                <a:cubicBezTo>
                  <a:pt x="13" y="124"/>
                  <a:pt x="13" y="124"/>
                  <a:pt x="13" y="124"/>
                </a:cubicBezTo>
                <a:cubicBezTo>
                  <a:pt x="11" y="124"/>
                  <a:pt x="11" y="124"/>
                  <a:pt x="11" y="124"/>
                </a:cubicBezTo>
                <a:close/>
                <a:moveTo>
                  <a:pt x="11" y="110"/>
                </a:moveTo>
                <a:cubicBezTo>
                  <a:pt x="13" y="110"/>
                  <a:pt x="13" y="110"/>
                  <a:pt x="13" y="110"/>
                </a:cubicBezTo>
                <a:cubicBezTo>
                  <a:pt x="13" y="103"/>
                  <a:pt x="13" y="103"/>
                  <a:pt x="13" y="103"/>
                </a:cubicBezTo>
                <a:cubicBezTo>
                  <a:pt x="11" y="103"/>
                  <a:pt x="11" y="103"/>
                  <a:pt x="11" y="103"/>
                </a:cubicBezTo>
                <a:lnTo>
                  <a:pt x="11" y="110"/>
                </a:lnTo>
                <a:close/>
                <a:moveTo>
                  <a:pt x="103" y="116"/>
                </a:moveTo>
                <a:cubicBezTo>
                  <a:pt x="101" y="116"/>
                  <a:pt x="101" y="116"/>
                  <a:pt x="101" y="116"/>
                </a:cubicBezTo>
                <a:cubicBezTo>
                  <a:pt x="101" y="112"/>
                  <a:pt x="101" y="112"/>
                  <a:pt x="101" y="112"/>
                </a:cubicBezTo>
                <a:cubicBezTo>
                  <a:pt x="83" y="112"/>
                  <a:pt x="83" y="112"/>
                  <a:pt x="83" y="112"/>
                </a:cubicBezTo>
                <a:cubicBezTo>
                  <a:pt x="73" y="112"/>
                  <a:pt x="65" y="104"/>
                  <a:pt x="65" y="94"/>
                </a:cubicBezTo>
                <a:cubicBezTo>
                  <a:pt x="65" y="84"/>
                  <a:pt x="73" y="76"/>
                  <a:pt x="83" y="76"/>
                </a:cubicBezTo>
                <a:cubicBezTo>
                  <a:pt x="107" y="76"/>
                  <a:pt x="107" y="76"/>
                  <a:pt x="107" y="76"/>
                </a:cubicBezTo>
                <a:cubicBezTo>
                  <a:pt x="107" y="62"/>
                  <a:pt x="107" y="62"/>
                  <a:pt x="107" y="62"/>
                </a:cubicBezTo>
                <a:cubicBezTo>
                  <a:pt x="107" y="58"/>
                  <a:pt x="104" y="55"/>
                  <a:pt x="101" y="55"/>
                </a:cubicBezTo>
                <a:cubicBezTo>
                  <a:pt x="14" y="55"/>
                  <a:pt x="14" y="55"/>
                  <a:pt x="14" y="55"/>
                </a:cubicBezTo>
                <a:cubicBezTo>
                  <a:pt x="10" y="55"/>
                  <a:pt x="7" y="58"/>
                  <a:pt x="7" y="62"/>
                </a:cubicBezTo>
                <a:cubicBezTo>
                  <a:pt x="7" y="127"/>
                  <a:pt x="7" y="127"/>
                  <a:pt x="7" y="127"/>
                </a:cubicBezTo>
                <a:cubicBezTo>
                  <a:pt x="7" y="131"/>
                  <a:pt x="10" y="134"/>
                  <a:pt x="14" y="134"/>
                </a:cubicBezTo>
                <a:cubicBezTo>
                  <a:pt x="101" y="134"/>
                  <a:pt x="101" y="134"/>
                  <a:pt x="101" y="134"/>
                </a:cubicBezTo>
                <a:cubicBezTo>
                  <a:pt x="104" y="134"/>
                  <a:pt x="107" y="131"/>
                  <a:pt x="107" y="127"/>
                </a:cubicBezTo>
                <a:cubicBezTo>
                  <a:pt x="107" y="113"/>
                  <a:pt x="107" y="113"/>
                  <a:pt x="107" y="113"/>
                </a:cubicBezTo>
                <a:cubicBezTo>
                  <a:pt x="114" y="113"/>
                  <a:pt x="114" y="113"/>
                  <a:pt x="114" y="113"/>
                </a:cubicBezTo>
                <a:cubicBezTo>
                  <a:pt x="114" y="127"/>
                  <a:pt x="114" y="127"/>
                  <a:pt x="114" y="127"/>
                </a:cubicBezTo>
                <a:cubicBezTo>
                  <a:pt x="114" y="135"/>
                  <a:pt x="108" y="141"/>
                  <a:pt x="101" y="141"/>
                </a:cubicBezTo>
                <a:cubicBezTo>
                  <a:pt x="14" y="141"/>
                  <a:pt x="14" y="141"/>
                  <a:pt x="14" y="141"/>
                </a:cubicBezTo>
                <a:cubicBezTo>
                  <a:pt x="6" y="141"/>
                  <a:pt x="0" y="135"/>
                  <a:pt x="0" y="127"/>
                </a:cubicBezTo>
                <a:cubicBezTo>
                  <a:pt x="0" y="62"/>
                  <a:pt x="0" y="62"/>
                  <a:pt x="0" y="62"/>
                </a:cubicBezTo>
                <a:cubicBezTo>
                  <a:pt x="0" y="54"/>
                  <a:pt x="6" y="48"/>
                  <a:pt x="14" y="48"/>
                </a:cubicBezTo>
                <a:cubicBezTo>
                  <a:pt x="19" y="48"/>
                  <a:pt x="19" y="48"/>
                  <a:pt x="19" y="48"/>
                </a:cubicBezTo>
                <a:cubicBezTo>
                  <a:pt x="22" y="45"/>
                  <a:pt x="22" y="45"/>
                  <a:pt x="22" y="45"/>
                </a:cubicBezTo>
                <a:cubicBezTo>
                  <a:pt x="64" y="3"/>
                  <a:pt x="64" y="3"/>
                  <a:pt x="64" y="3"/>
                </a:cubicBezTo>
                <a:cubicBezTo>
                  <a:pt x="66" y="0"/>
                  <a:pt x="70" y="0"/>
                  <a:pt x="73" y="3"/>
                </a:cubicBezTo>
                <a:cubicBezTo>
                  <a:pt x="101" y="32"/>
                  <a:pt x="101" y="32"/>
                  <a:pt x="101" y="32"/>
                </a:cubicBezTo>
                <a:cubicBezTo>
                  <a:pt x="104" y="34"/>
                  <a:pt x="104" y="38"/>
                  <a:pt x="101" y="41"/>
                </a:cubicBezTo>
                <a:cubicBezTo>
                  <a:pt x="96" y="46"/>
                  <a:pt x="96" y="46"/>
                  <a:pt x="96" y="46"/>
                </a:cubicBezTo>
                <a:cubicBezTo>
                  <a:pt x="94" y="48"/>
                  <a:pt x="94" y="48"/>
                  <a:pt x="94" y="48"/>
                </a:cubicBezTo>
                <a:cubicBezTo>
                  <a:pt x="101" y="48"/>
                  <a:pt x="101" y="48"/>
                  <a:pt x="101" y="48"/>
                </a:cubicBezTo>
                <a:cubicBezTo>
                  <a:pt x="108" y="48"/>
                  <a:pt x="114" y="54"/>
                  <a:pt x="114" y="62"/>
                </a:cubicBezTo>
                <a:cubicBezTo>
                  <a:pt x="114" y="76"/>
                  <a:pt x="114" y="76"/>
                  <a:pt x="114" y="76"/>
                </a:cubicBezTo>
                <a:cubicBezTo>
                  <a:pt x="118" y="76"/>
                  <a:pt x="118" y="76"/>
                  <a:pt x="118" y="76"/>
                </a:cubicBezTo>
                <a:cubicBezTo>
                  <a:pt x="118" y="112"/>
                  <a:pt x="118" y="112"/>
                  <a:pt x="118" y="112"/>
                </a:cubicBezTo>
                <a:cubicBezTo>
                  <a:pt x="103" y="112"/>
                  <a:pt x="103" y="112"/>
                  <a:pt x="103" y="112"/>
                </a:cubicBezTo>
                <a:lnTo>
                  <a:pt x="103" y="116"/>
                </a:lnTo>
                <a:close/>
                <a:moveTo>
                  <a:pt x="69" y="48"/>
                </a:moveTo>
                <a:cubicBezTo>
                  <a:pt x="69" y="47"/>
                  <a:pt x="69" y="46"/>
                  <a:pt x="69" y="45"/>
                </a:cubicBezTo>
                <a:cubicBezTo>
                  <a:pt x="69" y="42"/>
                  <a:pt x="68" y="40"/>
                  <a:pt x="66" y="38"/>
                </a:cubicBezTo>
                <a:cubicBezTo>
                  <a:pt x="60" y="32"/>
                  <a:pt x="50" y="33"/>
                  <a:pt x="44" y="39"/>
                </a:cubicBezTo>
                <a:cubicBezTo>
                  <a:pt x="42" y="41"/>
                  <a:pt x="41" y="43"/>
                  <a:pt x="40" y="45"/>
                </a:cubicBezTo>
                <a:cubicBezTo>
                  <a:pt x="40" y="46"/>
                  <a:pt x="39" y="47"/>
                  <a:pt x="39" y="48"/>
                </a:cubicBezTo>
                <a:cubicBezTo>
                  <a:pt x="47" y="48"/>
                  <a:pt x="47" y="48"/>
                  <a:pt x="47" y="48"/>
                </a:cubicBezTo>
                <a:cubicBezTo>
                  <a:pt x="47" y="47"/>
                  <a:pt x="47" y="46"/>
                  <a:pt x="48" y="45"/>
                </a:cubicBezTo>
                <a:cubicBezTo>
                  <a:pt x="48" y="45"/>
                  <a:pt x="48" y="44"/>
                  <a:pt x="48" y="44"/>
                </a:cubicBezTo>
                <a:cubicBezTo>
                  <a:pt x="46" y="42"/>
                  <a:pt x="46" y="42"/>
                  <a:pt x="46" y="42"/>
                </a:cubicBezTo>
                <a:cubicBezTo>
                  <a:pt x="48" y="41"/>
                  <a:pt x="48" y="41"/>
                  <a:pt x="48" y="41"/>
                </a:cubicBezTo>
                <a:cubicBezTo>
                  <a:pt x="50" y="42"/>
                  <a:pt x="50" y="42"/>
                  <a:pt x="50" y="42"/>
                </a:cubicBezTo>
                <a:cubicBezTo>
                  <a:pt x="51" y="41"/>
                  <a:pt x="52" y="41"/>
                  <a:pt x="53" y="40"/>
                </a:cubicBezTo>
                <a:cubicBezTo>
                  <a:pt x="54" y="43"/>
                  <a:pt x="54" y="43"/>
                  <a:pt x="54" y="43"/>
                </a:cubicBezTo>
                <a:cubicBezTo>
                  <a:pt x="54" y="43"/>
                  <a:pt x="52" y="43"/>
                  <a:pt x="51" y="45"/>
                </a:cubicBezTo>
                <a:cubicBezTo>
                  <a:pt x="51" y="45"/>
                  <a:pt x="51" y="45"/>
                  <a:pt x="51" y="45"/>
                </a:cubicBezTo>
                <a:cubicBezTo>
                  <a:pt x="50" y="46"/>
                  <a:pt x="50" y="47"/>
                  <a:pt x="50" y="47"/>
                </a:cubicBezTo>
                <a:cubicBezTo>
                  <a:pt x="51" y="48"/>
                  <a:pt x="52" y="48"/>
                  <a:pt x="54" y="47"/>
                </a:cubicBezTo>
                <a:cubicBezTo>
                  <a:pt x="57" y="45"/>
                  <a:pt x="59" y="45"/>
                  <a:pt x="60" y="47"/>
                </a:cubicBezTo>
                <a:cubicBezTo>
                  <a:pt x="61" y="47"/>
                  <a:pt x="61" y="48"/>
                  <a:pt x="61" y="48"/>
                </a:cubicBezTo>
                <a:lnTo>
                  <a:pt x="69" y="48"/>
                </a:lnTo>
                <a:close/>
                <a:moveTo>
                  <a:pt x="79" y="30"/>
                </a:moveTo>
                <a:cubicBezTo>
                  <a:pt x="79" y="30"/>
                  <a:pt x="79" y="29"/>
                  <a:pt x="79" y="28"/>
                </a:cubicBezTo>
                <a:cubicBezTo>
                  <a:pt x="78" y="28"/>
                  <a:pt x="78" y="28"/>
                  <a:pt x="78" y="28"/>
                </a:cubicBezTo>
                <a:cubicBezTo>
                  <a:pt x="78" y="28"/>
                  <a:pt x="78" y="28"/>
                  <a:pt x="78" y="28"/>
                </a:cubicBezTo>
                <a:cubicBezTo>
                  <a:pt x="78" y="28"/>
                  <a:pt x="78" y="28"/>
                  <a:pt x="78" y="28"/>
                </a:cubicBezTo>
                <a:cubicBezTo>
                  <a:pt x="78" y="27"/>
                  <a:pt x="78" y="27"/>
                  <a:pt x="78" y="27"/>
                </a:cubicBezTo>
                <a:cubicBezTo>
                  <a:pt x="78" y="27"/>
                  <a:pt x="78" y="27"/>
                  <a:pt x="78" y="27"/>
                </a:cubicBezTo>
                <a:cubicBezTo>
                  <a:pt x="78" y="27"/>
                  <a:pt x="78" y="27"/>
                  <a:pt x="78" y="27"/>
                </a:cubicBezTo>
                <a:cubicBezTo>
                  <a:pt x="77" y="27"/>
                  <a:pt x="77" y="26"/>
                  <a:pt x="77" y="26"/>
                </a:cubicBezTo>
                <a:cubicBezTo>
                  <a:pt x="77" y="26"/>
                  <a:pt x="76" y="25"/>
                  <a:pt x="75" y="25"/>
                </a:cubicBezTo>
                <a:cubicBezTo>
                  <a:pt x="75" y="25"/>
                  <a:pt x="75" y="25"/>
                  <a:pt x="75" y="25"/>
                </a:cubicBezTo>
                <a:cubicBezTo>
                  <a:pt x="75" y="25"/>
                  <a:pt x="75" y="25"/>
                  <a:pt x="75" y="25"/>
                </a:cubicBezTo>
                <a:cubicBezTo>
                  <a:pt x="75" y="25"/>
                  <a:pt x="75" y="25"/>
                  <a:pt x="74" y="25"/>
                </a:cubicBezTo>
                <a:cubicBezTo>
                  <a:pt x="74" y="25"/>
                  <a:pt x="74" y="25"/>
                  <a:pt x="74" y="25"/>
                </a:cubicBezTo>
                <a:cubicBezTo>
                  <a:pt x="74" y="25"/>
                  <a:pt x="74" y="25"/>
                  <a:pt x="74" y="25"/>
                </a:cubicBezTo>
                <a:cubicBezTo>
                  <a:pt x="74" y="25"/>
                  <a:pt x="74" y="25"/>
                  <a:pt x="74" y="25"/>
                </a:cubicBezTo>
                <a:cubicBezTo>
                  <a:pt x="73" y="24"/>
                  <a:pt x="73" y="24"/>
                  <a:pt x="73" y="25"/>
                </a:cubicBezTo>
                <a:cubicBezTo>
                  <a:pt x="73" y="25"/>
                  <a:pt x="73" y="25"/>
                  <a:pt x="73" y="25"/>
                </a:cubicBezTo>
                <a:cubicBezTo>
                  <a:pt x="73" y="25"/>
                  <a:pt x="72" y="25"/>
                  <a:pt x="72" y="25"/>
                </a:cubicBezTo>
                <a:cubicBezTo>
                  <a:pt x="72" y="25"/>
                  <a:pt x="72" y="25"/>
                  <a:pt x="72" y="25"/>
                </a:cubicBezTo>
                <a:cubicBezTo>
                  <a:pt x="72" y="25"/>
                  <a:pt x="72" y="25"/>
                  <a:pt x="71" y="25"/>
                </a:cubicBezTo>
                <a:cubicBezTo>
                  <a:pt x="71" y="25"/>
                  <a:pt x="71" y="25"/>
                  <a:pt x="71" y="25"/>
                </a:cubicBezTo>
                <a:cubicBezTo>
                  <a:pt x="71" y="25"/>
                  <a:pt x="71" y="25"/>
                  <a:pt x="71" y="25"/>
                </a:cubicBezTo>
                <a:cubicBezTo>
                  <a:pt x="71" y="25"/>
                  <a:pt x="71" y="25"/>
                  <a:pt x="71" y="25"/>
                </a:cubicBezTo>
                <a:cubicBezTo>
                  <a:pt x="70" y="25"/>
                  <a:pt x="70" y="25"/>
                  <a:pt x="70" y="26"/>
                </a:cubicBezTo>
                <a:cubicBezTo>
                  <a:pt x="70" y="26"/>
                  <a:pt x="70" y="26"/>
                  <a:pt x="70" y="26"/>
                </a:cubicBezTo>
                <a:cubicBezTo>
                  <a:pt x="70" y="26"/>
                  <a:pt x="69" y="26"/>
                  <a:pt x="69" y="26"/>
                </a:cubicBezTo>
                <a:cubicBezTo>
                  <a:pt x="69" y="26"/>
                  <a:pt x="69" y="27"/>
                  <a:pt x="69" y="27"/>
                </a:cubicBezTo>
                <a:cubicBezTo>
                  <a:pt x="69" y="27"/>
                  <a:pt x="69" y="27"/>
                  <a:pt x="69" y="27"/>
                </a:cubicBezTo>
                <a:cubicBezTo>
                  <a:pt x="68" y="27"/>
                  <a:pt x="68" y="27"/>
                  <a:pt x="68" y="28"/>
                </a:cubicBezTo>
                <a:cubicBezTo>
                  <a:pt x="68" y="28"/>
                  <a:pt x="68" y="28"/>
                  <a:pt x="68" y="28"/>
                </a:cubicBezTo>
                <a:cubicBezTo>
                  <a:pt x="68" y="28"/>
                  <a:pt x="68" y="28"/>
                  <a:pt x="68" y="29"/>
                </a:cubicBezTo>
                <a:cubicBezTo>
                  <a:pt x="68" y="29"/>
                  <a:pt x="68" y="29"/>
                  <a:pt x="68" y="29"/>
                </a:cubicBezTo>
                <a:cubicBezTo>
                  <a:pt x="68" y="29"/>
                  <a:pt x="68" y="29"/>
                  <a:pt x="68" y="30"/>
                </a:cubicBezTo>
                <a:cubicBezTo>
                  <a:pt x="68" y="30"/>
                  <a:pt x="68" y="30"/>
                  <a:pt x="68" y="30"/>
                </a:cubicBezTo>
                <a:cubicBezTo>
                  <a:pt x="68" y="30"/>
                  <a:pt x="68" y="30"/>
                  <a:pt x="68" y="31"/>
                </a:cubicBezTo>
                <a:cubicBezTo>
                  <a:pt x="68" y="31"/>
                  <a:pt x="68" y="31"/>
                  <a:pt x="68" y="31"/>
                </a:cubicBezTo>
                <a:cubicBezTo>
                  <a:pt x="68" y="31"/>
                  <a:pt x="68" y="31"/>
                  <a:pt x="68" y="32"/>
                </a:cubicBezTo>
                <a:cubicBezTo>
                  <a:pt x="68" y="32"/>
                  <a:pt x="68" y="32"/>
                  <a:pt x="68" y="32"/>
                </a:cubicBezTo>
                <a:cubicBezTo>
                  <a:pt x="68" y="32"/>
                  <a:pt x="68" y="32"/>
                  <a:pt x="68" y="32"/>
                </a:cubicBezTo>
                <a:cubicBezTo>
                  <a:pt x="68" y="32"/>
                  <a:pt x="68" y="33"/>
                  <a:pt x="68" y="33"/>
                </a:cubicBezTo>
                <a:cubicBezTo>
                  <a:pt x="68" y="33"/>
                  <a:pt x="69" y="33"/>
                  <a:pt x="69" y="33"/>
                </a:cubicBezTo>
                <a:cubicBezTo>
                  <a:pt x="69" y="33"/>
                  <a:pt x="69" y="33"/>
                  <a:pt x="69" y="33"/>
                </a:cubicBezTo>
                <a:cubicBezTo>
                  <a:pt x="69" y="33"/>
                  <a:pt x="69" y="33"/>
                  <a:pt x="69" y="33"/>
                </a:cubicBezTo>
                <a:cubicBezTo>
                  <a:pt x="69" y="34"/>
                  <a:pt x="69" y="34"/>
                  <a:pt x="69" y="34"/>
                </a:cubicBezTo>
                <a:cubicBezTo>
                  <a:pt x="69" y="34"/>
                  <a:pt x="69" y="34"/>
                  <a:pt x="69" y="34"/>
                </a:cubicBezTo>
                <a:cubicBezTo>
                  <a:pt x="69" y="34"/>
                  <a:pt x="70" y="34"/>
                  <a:pt x="70" y="34"/>
                </a:cubicBezTo>
                <a:cubicBezTo>
                  <a:pt x="70" y="34"/>
                  <a:pt x="70" y="34"/>
                  <a:pt x="70" y="34"/>
                </a:cubicBezTo>
                <a:cubicBezTo>
                  <a:pt x="70" y="34"/>
                  <a:pt x="70" y="35"/>
                  <a:pt x="70" y="35"/>
                </a:cubicBezTo>
                <a:cubicBezTo>
                  <a:pt x="70" y="35"/>
                  <a:pt x="70" y="35"/>
                  <a:pt x="70" y="35"/>
                </a:cubicBezTo>
                <a:cubicBezTo>
                  <a:pt x="70" y="35"/>
                  <a:pt x="71" y="35"/>
                  <a:pt x="71" y="35"/>
                </a:cubicBezTo>
                <a:cubicBezTo>
                  <a:pt x="71" y="35"/>
                  <a:pt x="71" y="35"/>
                  <a:pt x="71" y="35"/>
                </a:cubicBezTo>
                <a:cubicBezTo>
                  <a:pt x="71" y="35"/>
                  <a:pt x="71" y="35"/>
                  <a:pt x="71" y="35"/>
                </a:cubicBezTo>
                <a:cubicBezTo>
                  <a:pt x="71" y="35"/>
                  <a:pt x="71" y="35"/>
                  <a:pt x="71" y="35"/>
                </a:cubicBezTo>
                <a:cubicBezTo>
                  <a:pt x="71" y="35"/>
                  <a:pt x="71" y="35"/>
                  <a:pt x="72" y="35"/>
                </a:cubicBezTo>
                <a:cubicBezTo>
                  <a:pt x="72" y="35"/>
                  <a:pt x="72" y="35"/>
                  <a:pt x="72" y="35"/>
                </a:cubicBezTo>
                <a:cubicBezTo>
                  <a:pt x="72" y="35"/>
                  <a:pt x="72" y="35"/>
                  <a:pt x="72" y="35"/>
                </a:cubicBezTo>
                <a:cubicBezTo>
                  <a:pt x="72" y="35"/>
                  <a:pt x="72" y="35"/>
                  <a:pt x="72" y="35"/>
                </a:cubicBezTo>
                <a:cubicBezTo>
                  <a:pt x="72" y="35"/>
                  <a:pt x="73" y="35"/>
                  <a:pt x="73" y="35"/>
                </a:cubicBezTo>
                <a:cubicBezTo>
                  <a:pt x="73" y="35"/>
                  <a:pt x="73" y="35"/>
                  <a:pt x="73" y="35"/>
                </a:cubicBezTo>
                <a:cubicBezTo>
                  <a:pt x="73" y="35"/>
                  <a:pt x="73" y="36"/>
                  <a:pt x="73" y="36"/>
                </a:cubicBezTo>
                <a:cubicBezTo>
                  <a:pt x="73" y="36"/>
                  <a:pt x="73" y="36"/>
                  <a:pt x="73" y="35"/>
                </a:cubicBezTo>
                <a:cubicBezTo>
                  <a:pt x="73" y="36"/>
                  <a:pt x="73" y="36"/>
                  <a:pt x="73" y="35"/>
                </a:cubicBezTo>
                <a:cubicBezTo>
                  <a:pt x="73" y="35"/>
                  <a:pt x="74" y="35"/>
                  <a:pt x="74" y="35"/>
                </a:cubicBezTo>
                <a:cubicBezTo>
                  <a:pt x="74" y="35"/>
                  <a:pt x="74" y="35"/>
                  <a:pt x="74" y="35"/>
                </a:cubicBezTo>
                <a:cubicBezTo>
                  <a:pt x="74" y="35"/>
                  <a:pt x="74" y="35"/>
                  <a:pt x="74" y="35"/>
                </a:cubicBezTo>
                <a:cubicBezTo>
                  <a:pt x="74" y="35"/>
                  <a:pt x="74" y="35"/>
                  <a:pt x="74" y="35"/>
                </a:cubicBezTo>
                <a:cubicBezTo>
                  <a:pt x="75" y="35"/>
                  <a:pt x="75" y="35"/>
                  <a:pt x="75" y="35"/>
                </a:cubicBezTo>
                <a:cubicBezTo>
                  <a:pt x="75" y="35"/>
                  <a:pt x="75" y="35"/>
                  <a:pt x="75" y="35"/>
                </a:cubicBezTo>
                <a:cubicBezTo>
                  <a:pt x="75" y="35"/>
                  <a:pt x="75" y="35"/>
                  <a:pt x="75" y="35"/>
                </a:cubicBezTo>
                <a:cubicBezTo>
                  <a:pt x="75" y="35"/>
                  <a:pt x="75" y="35"/>
                  <a:pt x="75" y="35"/>
                </a:cubicBezTo>
                <a:cubicBezTo>
                  <a:pt x="76" y="35"/>
                  <a:pt x="76" y="35"/>
                  <a:pt x="76" y="35"/>
                </a:cubicBezTo>
                <a:cubicBezTo>
                  <a:pt x="76" y="35"/>
                  <a:pt x="76" y="35"/>
                  <a:pt x="76" y="35"/>
                </a:cubicBezTo>
                <a:cubicBezTo>
                  <a:pt x="76" y="35"/>
                  <a:pt x="76" y="35"/>
                  <a:pt x="76" y="35"/>
                </a:cubicBezTo>
                <a:cubicBezTo>
                  <a:pt x="76" y="35"/>
                  <a:pt x="76" y="35"/>
                  <a:pt x="76" y="34"/>
                </a:cubicBezTo>
                <a:cubicBezTo>
                  <a:pt x="76" y="34"/>
                  <a:pt x="77" y="34"/>
                  <a:pt x="77" y="34"/>
                </a:cubicBezTo>
                <a:cubicBezTo>
                  <a:pt x="77" y="34"/>
                  <a:pt x="77" y="34"/>
                  <a:pt x="77" y="34"/>
                </a:cubicBezTo>
                <a:cubicBezTo>
                  <a:pt x="77" y="34"/>
                  <a:pt x="77" y="34"/>
                  <a:pt x="77" y="34"/>
                </a:cubicBezTo>
                <a:cubicBezTo>
                  <a:pt x="77" y="34"/>
                  <a:pt x="77" y="34"/>
                  <a:pt x="77" y="34"/>
                </a:cubicBezTo>
                <a:cubicBezTo>
                  <a:pt x="77" y="34"/>
                  <a:pt x="78" y="33"/>
                  <a:pt x="78" y="33"/>
                </a:cubicBezTo>
                <a:cubicBezTo>
                  <a:pt x="78" y="33"/>
                  <a:pt x="78" y="33"/>
                  <a:pt x="78" y="33"/>
                </a:cubicBezTo>
                <a:cubicBezTo>
                  <a:pt x="78" y="33"/>
                  <a:pt x="78" y="33"/>
                  <a:pt x="78" y="32"/>
                </a:cubicBezTo>
                <a:cubicBezTo>
                  <a:pt x="78" y="32"/>
                  <a:pt x="78" y="32"/>
                  <a:pt x="78" y="32"/>
                </a:cubicBezTo>
                <a:cubicBezTo>
                  <a:pt x="78" y="32"/>
                  <a:pt x="78" y="32"/>
                  <a:pt x="79" y="31"/>
                </a:cubicBezTo>
                <a:cubicBezTo>
                  <a:pt x="79" y="31"/>
                  <a:pt x="79" y="31"/>
                  <a:pt x="79" y="31"/>
                </a:cubicBezTo>
                <a:cubicBezTo>
                  <a:pt x="79" y="31"/>
                  <a:pt x="79" y="31"/>
                  <a:pt x="79" y="30"/>
                </a:cubicBezTo>
                <a:cubicBezTo>
                  <a:pt x="79" y="30"/>
                  <a:pt x="79" y="30"/>
                  <a:pt x="79" y="30"/>
                </a:cubicBezTo>
                <a:close/>
                <a:moveTo>
                  <a:pt x="93" y="45"/>
                </a:moveTo>
                <a:cubicBezTo>
                  <a:pt x="99" y="39"/>
                  <a:pt x="99" y="39"/>
                  <a:pt x="99" y="39"/>
                </a:cubicBezTo>
                <a:cubicBezTo>
                  <a:pt x="99" y="39"/>
                  <a:pt x="99" y="39"/>
                  <a:pt x="99" y="39"/>
                </a:cubicBezTo>
                <a:cubicBezTo>
                  <a:pt x="100" y="38"/>
                  <a:pt x="100" y="35"/>
                  <a:pt x="99" y="34"/>
                </a:cubicBezTo>
                <a:cubicBezTo>
                  <a:pt x="71" y="6"/>
                  <a:pt x="71" y="6"/>
                  <a:pt x="71" y="6"/>
                </a:cubicBezTo>
                <a:cubicBezTo>
                  <a:pt x="69" y="4"/>
                  <a:pt x="67" y="4"/>
                  <a:pt x="65" y="6"/>
                </a:cubicBezTo>
                <a:cubicBezTo>
                  <a:pt x="64" y="6"/>
                  <a:pt x="64" y="6"/>
                  <a:pt x="64" y="6"/>
                </a:cubicBezTo>
                <a:cubicBezTo>
                  <a:pt x="26" y="45"/>
                  <a:pt x="26" y="45"/>
                  <a:pt x="26" y="45"/>
                </a:cubicBezTo>
                <a:cubicBezTo>
                  <a:pt x="23" y="48"/>
                  <a:pt x="23" y="48"/>
                  <a:pt x="23" y="48"/>
                </a:cubicBezTo>
                <a:cubicBezTo>
                  <a:pt x="27" y="48"/>
                  <a:pt x="27" y="48"/>
                  <a:pt x="27" y="48"/>
                </a:cubicBezTo>
                <a:cubicBezTo>
                  <a:pt x="30" y="45"/>
                  <a:pt x="30" y="45"/>
                  <a:pt x="30" y="45"/>
                </a:cubicBezTo>
                <a:cubicBezTo>
                  <a:pt x="63" y="12"/>
                  <a:pt x="63" y="12"/>
                  <a:pt x="63" y="12"/>
                </a:cubicBezTo>
                <a:cubicBezTo>
                  <a:pt x="63" y="12"/>
                  <a:pt x="63" y="12"/>
                  <a:pt x="63" y="12"/>
                </a:cubicBezTo>
                <a:cubicBezTo>
                  <a:pt x="63" y="12"/>
                  <a:pt x="64" y="12"/>
                  <a:pt x="64" y="12"/>
                </a:cubicBezTo>
                <a:cubicBezTo>
                  <a:pt x="64" y="12"/>
                  <a:pt x="64" y="13"/>
                  <a:pt x="64" y="13"/>
                </a:cubicBezTo>
                <a:cubicBezTo>
                  <a:pt x="66" y="14"/>
                  <a:pt x="69" y="14"/>
                  <a:pt x="71" y="12"/>
                </a:cubicBezTo>
                <a:cubicBezTo>
                  <a:pt x="71" y="12"/>
                  <a:pt x="71" y="12"/>
                  <a:pt x="71" y="12"/>
                </a:cubicBezTo>
                <a:cubicBezTo>
                  <a:pt x="71" y="11"/>
                  <a:pt x="72" y="11"/>
                  <a:pt x="72" y="11"/>
                </a:cubicBezTo>
                <a:cubicBezTo>
                  <a:pt x="72" y="11"/>
                  <a:pt x="72" y="11"/>
                  <a:pt x="72" y="11"/>
                </a:cubicBezTo>
                <a:cubicBezTo>
                  <a:pt x="93" y="32"/>
                  <a:pt x="93" y="32"/>
                  <a:pt x="93" y="32"/>
                </a:cubicBezTo>
                <a:cubicBezTo>
                  <a:pt x="93" y="32"/>
                  <a:pt x="93" y="32"/>
                  <a:pt x="93" y="32"/>
                </a:cubicBezTo>
                <a:cubicBezTo>
                  <a:pt x="93" y="33"/>
                  <a:pt x="93" y="33"/>
                  <a:pt x="93" y="33"/>
                </a:cubicBezTo>
                <a:cubicBezTo>
                  <a:pt x="92" y="33"/>
                  <a:pt x="92" y="33"/>
                  <a:pt x="92" y="34"/>
                </a:cubicBezTo>
                <a:cubicBezTo>
                  <a:pt x="90" y="35"/>
                  <a:pt x="90" y="38"/>
                  <a:pt x="91" y="40"/>
                </a:cubicBezTo>
                <a:cubicBezTo>
                  <a:pt x="92" y="40"/>
                  <a:pt x="92" y="40"/>
                  <a:pt x="92" y="41"/>
                </a:cubicBezTo>
                <a:cubicBezTo>
                  <a:pt x="92" y="41"/>
                  <a:pt x="93" y="41"/>
                  <a:pt x="93" y="41"/>
                </a:cubicBezTo>
                <a:cubicBezTo>
                  <a:pt x="93" y="41"/>
                  <a:pt x="93" y="41"/>
                  <a:pt x="92" y="41"/>
                </a:cubicBezTo>
                <a:cubicBezTo>
                  <a:pt x="89" y="45"/>
                  <a:pt x="89" y="45"/>
                  <a:pt x="89" y="45"/>
                </a:cubicBezTo>
                <a:cubicBezTo>
                  <a:pt x="86" y="48"/>
                  <a:pt x="86" y="48"/>
                  <a:pt x="86" y="48"/>
                </a:cubicBezTo>
                <a:cubicBezTo>
                  <a:pt x="90" y="48"/>
                  <a:pt x="90" y="48"/>
                  <a:pt x="90" y="48"/>
                </a:cubicBezTo>
                <a:lnTo>
                  <a:pt x="93" y="45"/>
                </a:lnTo>
                <a:close/>
                <a:moveTo>
                  <a:pt x="111" y="105"/>
                </a:moveTo>
                <a:cubicBezTo>
                  <a:pt x="111" y="84"/>
                  <a:pt x="111" y="84"/>
                  <a:pt x="111" y="84"/>
                </a:cubicBezTo>
                <a:cubicBezTo>
                  <a:pt x="83" y="84"/>
                  <a:pt x="83" y="84"/>
                  <a:pt x="83" y="84"/>
                </a:cubicBezTo>
                <a:cubicBezTo>
                  <a:pt x="77" y="84"/>
                  <a:pt x="72" y="88"/>
                  <a:pt x="72" y="94"/>
                </a:cubicBezTo>
                <a:cubicBezTo>
                  <a:pt x="72" y="100"/>
                  <a:pt x="77" y="105"/>
                  <a:pt x="83" y="105"/>
                </a:cubicBezTo>
                <a:lnTo>
                  <a:pt x="111" y="105"/>
                </a:lnTo>
                <a:close/>
                <a:moveTo>
                  <a:pt x="92" y="128"/>
                </a:moveTo>
                <a:cubicBezTo>
                  <a:pt x="92" y="130"/>
                  <a:pt x="92" y="130"/>
                  <a:pt x="92" y="130"/>
                </a:cubicBezTo>
                <a:cubicBezTo>
                  <a:pt x="97" y="130"/>
                  <a:pt x="97" y="130"/>
                  <a:pt x="97" y="130"/>
                </a:cubicBezTo>
                <a:cubicBezTo>
                  <a:pt x="98" y="130"/>
                  <a:pt x="99" y="130"/>
                  <a:pt x="99" y="129"/>
                </a:cubicBezTo>
                <a:cubicBezTo>
                  <a:pt x="99" y="128"/>
                  <a:pt x="99" y="128"/>
                  <a:pt x="99" y="128"/>
                </a:cubicBezTo>
                <a:cubicBezTo>
                  <a:pt x="98" y="128"/>
                  <a:pt x="97" y="128"/>
                  <a:pt x="97" y="128"/>
                </a:cubicBezTo>
                <a:lnTo>
                  <a:pt x="92" y="128"/>
                </a:lnTo>
                <a:close/>
                <a:moveTo>
                  <a:pt x="78" y="130"/>
                </a:moveTo>
                <a:cubicBezTo>
                  <a:pt x="78" y="128"/>
                  <a:pt x="78" y="128"/>
                  <a:pt x="78" y="128"/>
                </a:cubicBezTo>
                <a:cubicBezTo>
                  <a:pt x="71" y="128"/>
                  <a:pt x="71" y="128"/>
                  <a:pt x="71" y="128"/>
                </a:cubicBezTo>
                <a:cubicBezTo>
                  <a:pt x="71" y="130"/>
                  <a:pt x="71" y="130"/>
                  <a:pt x="71" y="130"/>
                </a:cubicBezTo>
                <a:lnTo>
                  <a:pt x="78" y="130"/>
                </a:lnTo>
                <a:close/>
                <a:moveTo>
                  <a:pt x="82" y="130"/>
                </a:moveTo>
                <a:cubicBezTo>
                  <a:pt x="89" y="130"/>
                  <a:pt x="89" y="130"/>
                  <a:pt x="89" y="130"/>
                </a:cubicBezTo>
                <a:cubicBezTo>
                  <a:pt x="89" y="128"/>
                  <a:pt x="89" y="128"/>
                  <a:pt x="89" y="128"/>
                </a:cubicBezTo>
                <a:cubicBezTo>
                  <a:pt x="82" y="128"/>
                  <a:pt x="82" y="128"/>
                  <a:pt x="82" y="128"/>
                </a:cubicBezTo>
                <a:lnTo>
                  <a:pt x="82" y="130"/>
                </a:lnTo>
                <a:close/>
                <a:moveTo>
                  <a:pt x="11" y="79"/>
                </a:moveTo>
                <a:cubicBezTo>
                  <a:pt x="13" y="79"/>
                  <a:pt x="13" y="79"/>
                  <a:pt x="13" y="79"/>
                </a:cubicBezTo>
                <a:cubicBezTo>
                  <a:pt x="13" y="72"/>
                  <a:pt x="13" y="72"/>
                  <a:pt x="13" y="72"/>
                </a:cubicBezTo>
                <a:cubicBezTo>
                  <a:pt x="11" y="72"/>
                  <a:pt x="11" y="72"/>
                  <a:pt x="11" y="72"/>
                </a:cubicBezTo>
                <a:lnTo>
                  <a:pt x="11" y="79"/>
                </a:lnTo>
                <a:close/>
                <a:moveTo>
                  <a:pt x="101" y="124"/>
                </a:moveTo>
                <a:cubicBezTo>
                  <a:pt x="101" y="125"/>
                  <a:pt x="101" y="125"/>
                  <a:pt x="100" y="126"/>
                </a:cubicBezTo>
                <a:cubicBezTo>
                  <a:pt x="102" y="127"/>
                  <a:pt x="102" y="127"/>
                  <a:pt x="102" y="127"/>
                </a:cubicBezTo>
                <a:cubicBezTo>
                  <a:pt x="103" y="126"/>
                  <a:pt x="103" y="125"/>
                  <a:pt x="103" y="124"/>
                </a:cubicBezTo>
                <a:cubicBezTo>
                  <a:pt x="103" y="119"/>
                  <a:pt x="103" y="119"/>
                  <a:pt x="103" y="119"/>
                </a:cubicBezTo>
                <a:cubicBezTo>
                  <a:pt x="101" y="119"/>
                  <a:pt x="101" y="119"/>
                  <a:pt x="101" y="119"/>
                </a:cubicBezTo>
                <a:lnTo>
                  <a:pt x="101" y="124"/>
                </a:lnTo>
                <a:close/>
                <a:moveTo>
                  <a:pt x="64" y="59"/>
                </a:moveTo>
                <a:cubicBezTo>
                  <a:pt x="57" y="59"/>
                  <a:pt x="57" y="59"/>
                  <a:pt x="57" y="59"/>
                </a:cubicBezTo>
                <a:cubicBezTo>
                  <a:pt x="57" y="61"/>
                  <a:pt x="57" y="61"/>
                  <a:pt x="57" y="61"/>
                </a:cubicBezTo>
                <a:cubicBezTo>
                  <a:pt x="64" y="61"/>
                  <a:pt x="64" y="61"/>
                  <a:pt x="64" y="61"/>
                </a:cubicBezTo>
                <a:lnTo>
                  <a:pt x="64" y="59"/>
                </a:lnTo>
                <a:close/>
                <a:moveTo>
                  <a:pt x="85" y="59"/>
                </a:moveTo>
                <a:cubicBezTo>
                  <a:pt x="78" y="59"/>
                  <a:pt x="78" y="59"/>
                  <a:pt x="78" y="59"/>
                </a:cubicBezTo>
                <a:cubicBezTo>
                  <a:pt x="78" y="61"/>
                  <a:pt x="78" y="61"/>
                  <a:pt x="78" y="61"/>
                </a:cubicBezTo>
                <a:cubicBezTo>
                  <a:pt x="85" y="61"/>
                  <a:pt x="85" y="61"/>
                  <a:pt x="85" y="61"/>
                </a:cubicBezTo>
                <a:lnTo>
                  <a:pt x="85" y="59"/>
                </a:lnTo>
                <a:close/>
                <a:moveTo>
                  <a:pt x="68" y="128"/>
                </a:moveTo>
                <a:cubicBezTo>
                  <a:pt x="61" y="128"/>
                  <a:pt x="61" y="128"/>
                  <a:pt x="61" y="128"/>
                </a:cubicBezTo>
                <a:cubicBezTo>
                  <a:pt x="61" y="130"/>
                  <a:pt x="61" y="130"/>
                  <a:pt x="61" y="130"/>
                </a:cubicBezTo>
                <a:cubicBezTo>
                  <a:pt x="68" y="130"/>
                  <a:pt x="68" y="130"/>
                  <a:pt x="68" y="130"/>
                </a:cubicBezTo>
                <a:lnTo>
                  <a:pt x="68" y="128"/>
                </a:lnTo>
                <a:close/>
                <a:moveTo>
                  <a:pt x="75" y="59"/>
                </a:moveTo>
                <a:cubicBezTo>
                  <a:pt x="67" y="59"/>
                  <a:pt x="67" y="59"/>
                  <a:pt x="67" y="59"/>
                </a:cubicBezTo>
                <a:cubicBezTo>
                  <a:pt x="67" y="61"/>
                  <a:pt x="67" y="61"/>
                  <a:pt x="67" y="61"/>
                </a:cubicBezTo>
                <a:cubicBezTo>
                  <a:pt x="75" y="61"/>
                  <a:pt x="75" y="61"/>
                  <a:pt x="75" y="61"/>
                </a:cubicBezTo>
                <a:lnTo>
                  <a:pt x="75" y="59"/>
                </a:lnTo>
                <a:close/>
                <a:moveTo>
                  <a:pt x="101" y="76"/>
                </a:moveTo>
                <a:cubicBezTo>
                  <a:pt x="103" y="76"/>
                  <a:pt x="103" y="76"/>
                  <a:pt x="103" y="76"/>
                </a:cubicBezTo>
                <a:cubicBezTo>
                  <a:pt x="103" y="69"/>
                  <a:pt x="103" y="69"/>
                  <a:pt x="103" y="69"/>
                </a:cubicBezTo>
                <a:cubicBezTo>
                  <a:pt x="101" y="69"/>
                  <a:pt x="101" y="69"/>
                  <a:pt x="101" y="69"/>
                </a:cubicBezTo>
                <a:lnTo>
                  <a:pt x="101" y="76"/>
                </a:lnTo>
                <a:close/>
                <a:moveTo>
                  <a:pt x="88" y="59"/>
                </a:moveTo>
                <a:cubicBezTo>
                  <a:pt x="88" y="61"/>
                  <a:pt x="88" y="61"/>
                  <a:pt x="88" y="61"/>
                </a:cubicBezTo>
                <a:cubicBezTo>
                  <a:pt x="95" y="61"/>
                  <a:pt x="95" y="61"/>
                  <a:pt x="95" y="61"/>
                </a:cubicBezTo>
                <a:cubicBezTo>
                  <a:pt x="95" y="59"/>
                  <a:pt x="95" y="59"/>
                  <a:pt x="95" y="59"/>
                </a:cubicBezTo>
                <a:lnTo>
                  <a:pt x="88" y="59"/>
                </a:lnTo>
                <a:close/>
                <a:moveTo>
                  <a:pt x="103" y="65"/>
                </a:moveTo>
                <a:cubicBezTo>
                  <a:pt x="103" y="62"/>
                  <a:pt x="101" y="60"/>
                  <a:pt x="98" y="59"/>
                </a:cubicBezTo>
                <a:cubicBezTo>
                  <a:pt x="98" y="61"/>
                  <a:pt x="98" y="61"/>
                  <a:pt x="98" y="61"/>
                </a:cubicBezTo>
                <a:cubicBezTo>
                  <a:pt x="100" y="62"/>
                  <a:pt x="101" y="63"/>
                  <a:pt x="101" y="65"/>
                </a:cubicBezTo>
                <a:cubicBezTo>
                  <a:pt x="101" y="65"/>
                  <a:pt x="101" y="65"/>
                  <a:pt x="101" y="65"/>
                </a:cubicBezTo>
                <a:cubicBezTo>
                  <a:pt x="103" y="65"/>
                  <a:pt x="103" y="65"/>
                  <a:pt x="103" y="65"/>
                </a:cubicBezTo>
                <a:close/>
                <a:moveTo>
                  <a:pt x="23" y="61"/>
                </a:moveTo>
                <a:cubicBezTo>
                  <a:pt x="23" y="59"/>
                  <a:pt x="23" y="59"/>
                  <a:pt x="23" y="59"/>
                </a:cubicBezTo>
                <a:cubicBezTo>
                  <a:pt x="18" y="59"/>
                  <a:pt x="18" y="59"/>
                  <a:pt x="18" y="59"/>
                </a:cubicBezTo>
                <a:cubicBezTo>
                  <a:pt x="17" y="59"/>
                  <a:pt x="16" y="59"/>
                  <a:pt x="15" y="59"/>
                </a:cubicBezTo>
                <a:cubicBezTo>
                  <a:pt x="16" y="61"/>
                  <a:pt x="16" y="61"/>
                  <a:pt x="16" y="61"/>
                </a:cubicBezTo>
                <a:cubicBezTo>
                  <a:pt x="17" y="61"/>
                  <a:pt x="17" y="61"/>
                  <a:pt x="18" y="61"/>
                </a:cubicBezTo>
                <a:lnTo>
                  <a:pt x="23" y="61"/>
                </a:lnTo>
                <a:close/>
                <a:moveTo>
                  <a:pt x="33" y="59"/>
                </a:moveTo>
                <a:cubicBezTo>
                  <a:pt x="26" y="59"/>
                  <a:pt x="26" y="59"/>
                  <a:pt x="26" y="59"/>
                </a:cubicBezTo>
                <a:cubicBezTo>
                  <a:pt x="26" y="61"/>
                  <a:pt x="26" y="61"/>
                  <a:pt x="26" y="61"/>
                </a:cubicBezTo>
                <a:cubicBezTo>
                  <a:pt x="33" y="61"/>
                  <a:pt x="33" y="61"/>
                  <a:pt x="33" y="61"/>
                </a:cubicBezTo>
                <a:lnTo>
                  <a:pt x="33" y="59"/>
                </a:lnTo>
                <a:close/>
                <a:moveTo>
                  <a:pt x="27" y="128"/>
                </a:moveTo>
                <a:cubicBezTo>
                  <a:pt x="20" y="128"/>
                  <a:pt x="20" y="128"/>
                  <a:pt x="20" y="128"/>
                </a:cubicBezTo>
                <a:cubicBezTo>
                  <a:pt x="20" y="130"/>
                  <a:pt x="20" y="130"/>
                  <a:pt x="20" y="130"/>
                </a:cubicBezTo>
                <a:cubicBezTo>
                  <a:pt x="27" y="130"/>
                  <a:pt x="27" y="130"/>
                  <a:pt x="27" y="130"/>
                </a:cubicBezTo>
                <a:lnTo>
                  <a:pt x="27" y="128"/>
                </a:lnTo>
                <a:close/>
                <a:moveTo>
                  <a:pt x="37" y="128"/>
                </a:moveTo>
                <a:cubicBezTo>
                  <a:pt x="30" y="128"/>
                  <a:pt x="30" y="128"/>
                  <a:pt x="30" y="128"/>
                </a:cubicBezTo>
                <a:cubicBezTo>
                  <a:pt x="30" y="130"/>
                  <a:pt x="30" y="130"/>
                  <a:pt x="30" y="130"/>
                </a:cubicBezTo>
                <a:cubicBezTo>
                  <a:pt x="37" y="130"/>
                  <a:pt x="37" y="130"/>
                  <a:pt x="37" y="130"/>
                </a:cubicBezTo>
                <a:lnTo>
                  <a:pt x="37" y="128"/>
                </a:lnTo>
                <a:close/>
                <a:moveTo>
                  <a:pt x="44" y="59"/>
                </a:moveTo>
                <a:cubicBezTo>
                  <a:pt x="36" y="59"/>
                  <a:pt x="36" y="59"/>
                  <a:pt x="36" y="59"/>
                </a:cubicBezTo>
                <a:cubicBezTo>
                  <a:pt x="36" y="61"/>
                  <a:pt x="36" y="61"/>
                  <a:pt x="36" y="61"/>
                </a:cubicBezTo>
                <a:cubicBezTo>
                  <a:pt x="44" y="61"/>
                  <a:pt x="44" y="61"/>
                  <a:pt x="44" y="61"/>
                </a:cubicBezTo>
                <a:lnTo>
                  <a:pt x="44" y="59"/>
                </a:lnTo>
                <a:close/>
                <a:moveTo>
                  <a:pt x="54" y="59"/>
                </a:moveTo>
                <a:cubicBezTo>
                  <a:pt x="47" y="59"/>
                  <a:pt x="47" y="59"/>
                  <a:pt x="47" y="59"/>
                </a:cubicBezTo>
                <a:cubicBezTo>
                  <a:pt x="47" y="61"/>
                  <a:pt x="47" y="61"/>
                  <a:pt x="47" y="61"/>
                </a:cubicBezTo>
                <a:cubicBezTo>
                  <a:pt x="54" y="61"/>
                  <a:pt x="54" y="61"/>
                  <a:pt x="54" y="61"/>
                </a:cubicBezTo>
                <a:lnTo>
                  <a:pt x="54" y="59"/>
                </a:lnTo>
                <a:close/>
                <a:moveTo>
                  <a:pt x="47" y="128"/>
                </a:moveTo>
                <a:cubicBezTo>
                  <a:pt x="40" y="128"/>
                  <a:pt x="40" y="128"/>
                  <a:pt x="40" y="128"/>
                </a:cubicBezTo>
                <a:cubicBezTo>
                  <a:pt x="40" y="130"/>
                  <a:pt x="40" y="130"/>
                  <a:pt x="40" y="130"/>
                </a:cubicBezTo>
                <a:cubicBezTo>
                  <a:pt x="47" y="130"/>
                  <a:pt x="47" y="130"/>
                  <a:pt x="47" y="130"/>
                </a:cubicBezTo>
                <a:lnTo>
                  <a:pt x="47" y="128"/>
                </a:lnTo>
                <a:close/>
                <a:moveTo>
                  <a:pt x="58" y="128"/>
                </a:moveTo>
                <a:cubicBezTo>
                  <a:pt x="51" y="128"/>
                  <a:pt x="51" y="128"/>
                  <a:pt x="51" y="128"/>
                </a:cubicBezTo>
                <a:cubicBezTo>
                  <a:pt x="51" y="130"/>
                  <a:pt x="51" y="130"/>
                  <a:pt x="51" y="130"/>
                </a:cubicBezTo>
                <a:cubicBezTo>
                  <a:pt x="58" y="130"/>
                  <a:pt x="58" y="130"/>
                  <a:pt x="58" y="130"/>
                </a:cubicBezTo>
                <a:lnTo>
                  <a:pt x="58" y="128"/>
                </a:lnTo>
                <a:close/>
                <a:moveTo>
                  <a:pt x="84" y="88"/>
                </a:moveTo>
                <a:cubicBezTo>
                  <a:pt x="81" y="88"/>
                  <a:pt x="78" y="91"/>
                  <a:pt x="78" y="94"/>
                </a:cubicBezTo>
                <a:cubicBezTo>
                  <a:pt x="78" y="98"/>
                  <a:pt x="81" y="100"/>
                  <a:pt x="84" y="100"/>
                </a:cubicBezTo>
                <a:cubicBezTo>
                  <a:pt x="88" y="100"/>
                  <a:pt x="91" y="98"/>
                  <a:pt x="91" y="94"/>
                </a:cubicBezTo>
                <a:cubicBezTo>
                  <a:pt x="91" y="91"/>
                  <a:pt x="88" y="88"/>
                  <a:pt x="84" y="88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6" name="Google Shape;296;p34"/>
          <p:cNvSpPr txBox="1"/>
          <p:nvPr/>
        </p:nvSpPr>
        <p:spPr>
          <a:xfrm>
            <a:off x="1312126" y="3129823"/>
            <a:ext cx="1998222" cy="258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Инвестиционные расходы</a:t>
            </a:r>
            <a:endParaRPr sz="110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7" name="Google Shape;297;p34"/>
          <p:cNvSpPr txBox="1"/>
          <p:nvPr/>
        </p:nvSpPr>
        <p:spPr>
          <a:xfrm>
            <a:off x="6214823" y="3853362"/>
            <a:ext cx="1728192" cy="258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Расходы на персонал</a:t>
            </a:r>
            <a:endParaRPr sz="110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8" name="Google Shape;298;p34"/>
          <p:cNvSpPr txBox="1"/>
          <p:nvPr/>
        </p:nvSpPr>
        <p:spPr>
          <a:xfrm>
            <a:off x="5721522" y="2620547"/>
            <a:ext cx="2074243" cy="258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Административные расходы</a:t>
            </a:r>
            <a:endParaRPr sz="110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2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2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7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35"/>
          <p:cNvSpPr/>
          <p:nvPr/>
        </p:nvSpPr>
        <p:spPr>
          <a:xfrm>
            <a:off x="6793069" y="1732886"/>
            <a:ext cx="1006715" cy="577068"/>
          </a:xfrm>
          <a:prstGeom prst="flowChartPunchedTape">
            <a:avLst/>
          </a:prstGeom>
          <a:solidFill>
            <a:srgbClr val="3C5ECA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4" name="Google Shape;304;p35"/>
          <p:cNvSpPr/>
          <p:nvPr/>
        </p:nvSpPr>
        <p:spPr>
          <a:xfrm>
            <a:off x="4787947" y="1767479"/>
            <a:ext cx="1006715" cy="577068"/>
          </a:xfrm>
          <a:prstGeom prst="flowChartPunchedTape">
            <a:avLst/>
          </a:prstGeom>
          <a:solidFill>
            <a:srgbClr val="3C5ECA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5" name="Google Shape;305;p35"/>
          <p:cNvSpPr/>
          <p:nvPr/>
        </p:nvSpPr>
        <p:spPr>
          <a:xfrm>
            <a:off x="5795879" y="1733972"/>
            <a:ext cx="1006716" cy="591394"/>
          </a:xfrm>
          <a:prstGeom prst="flowChartPunchedTape">
            <a:avLst/>
          </a:prstGeom>
          <a:solidFill>
            <a:srgbClr val="FF7638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6" name="Google Shape;306;p35"/>
          <p:cNvSpPr/>
          <p:nvPr/>
        </p:nvSpPr>
        <p:spPr>
          <a:xfrm>
            <a:off x="2773299" y="1811101"/>
            <a:ext cx="1006715" cy="577068"/>
          </a:xfrm>
          <a:prstGeom prst="flowChartPunchedTape">
            <a:avLst/>
          </a:prstGeom>
          <a:solidFill>
            <a:srgbClr val="3C5ECA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7" name="Google Shape;307;p35"/>
          <p:cNvSpPr/>
          <p:nvPr/>
        </p:nvSpPr>
        <p:spPr>
          <a:xfrm>
            <a:off x="3781232" y="1777594"/>
            <a:ext cx="1006716" cy="591394"/>
          </a:xfrm>
          <a:prstGeom prst="flowChartPunchedTape">
            <a:avLst/>
          </a:prstGeom>
          <a:solidFill>
            <a:srgbClr val="FF7638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8" name="Google Shape;308;p35"/>
          <p:cNvSpPr/>
          <p:nvPr/>
        </p:nvSpPr>
        <p:spPr>
          <a:xfrm>
            <a:off x="786346" y="1876188"/>
            <a:ext cx="1006715" cy="577068"/>
          </a:xfrm>
          <a:prstGeom prst="flowChartPunchedTape">
            <a:avLst/>
          </a:prstGeom>
          <a:solidFill>
            <a:srgbClr val="3C5ECA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9" name="Google Shape;309;p35"/>
          <p:cNvSpPr/>
          <p:nvPr/>
        </p:nvSpPr>
        <p:spPr>
          <a:xfrm>
            <a:off x="1784007" y="1842213"/>
            <a:ext cx="1006716" cy="591394"/>
          </a:xfrm>
          <a:prstGeom prst="flowChartPunchedTape">
            <a:avLst/>
          </a:prstGeom>
          <a:solidFill>
            <a:srgbClr val="FF7638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0" name="Google Shape;310;p35"/>
          <p:cNvSpPr txBox="1">
            <a:spLocks noGrp="1"/>
          </p:cNvSpPr>
          <p:nvPr>
            <p:ph type="title"/>
          </p:nvPr>
        </p:nvSpPr>
        <p:spPr>
          <a:xfrm>
            <a:off x="1544781" y="273844"/>
            <a:ext cx="6970568" cy="411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3F8D"/>
              </a:buClr>
              <a:buSzPct val="100000"/>
              <a:buFont typeface="Calibri"/>
              <a:buNone/>
            </a:pPr>
            <a:r>
              <a:rPr lang="ru"/>
              <a:t>Цифры прибыли</a:t>
            </a:r>
            <a:endParaRPr/>
          </a:p>
        </p:txBody>
      </p:sp>
      <p:sp>
        <p:nvSpPr>
          <p:cNvPr id="311" name="Google Shape;311;p35"/>
          <p:cNvSpPr txBox="1"/>
          <p:nvPr/>
        </p:nvSpPr>
        <p:spPr>
          <a:xfrm>
            <a:off x="998013" y="1451640"/>
            <a:ext cx="882297" cy="29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 месяц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2" name="Google Shape;312;p35"/>
          <p:cNvSpPr txBox="1"/>
          <p:nvPr/>
        </p:nvSpPr>
        <p:spPr>
          <a:xfrm>
            <a:off x="1927039" y="1500035"/>
            <a:ext cx="942816" cy="29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 месяц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3" name="Google Shape;313;p35"/>
          <p:cNvSpPr txBox="1"/>
          <p:nvPr/>
        </p:nvSpPr>
        <p:spPr>
          <a:xfrm>
            <a:off x="2957117" y="1459529"/>
            <a:ext cx="882297" cy="25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 месяц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4" name="Google Shape;314;p35"/>
          <p:cNvSpPr txBox="1"/>
          <p:nvPr/>
        </p:nvSpPr>
        <p:spPr>
          <a:xfrm>
            <a:off x="3968312" y="1470540"/>
            <a:ext cx="1414993" cy="25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9 месяц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5" name="Google Shape;315;p35"/>
          <p:cNvSpPr txBox="1"/>
          <p:nvPr/>
        </p:nvSpPr>
        <p:spPr>
          <a:xfrm>
            <a:off x="4984477" y="1449462"/>
            <a:ext cx="882297" cy="25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 месяц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6" name="Google Shape;316;p35"/>
          <p:cNvSpPr txBox="1"/>
          <p:nvPr/>
        </p:nvSpPr>
        <p:spPr>
          <a:xfrm>
            <a:off x="5937668" y="1414025"/>
            <a:ext cx="1093040" cy="329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11 месяц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7" name="Google Shape;317;p35"/>
          <p:cNvSpPr txBox="1"/>
          <p:nvPr/>
        </p:nvSpPr>
        <p:spPr>
          <a:xfrm>
            <a:off x="6916674" y="1399665"/>
            <a:ext cx="1006715" cy="329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12 месяц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8" name="Google Shape;318;p35"/>
          <p:cNvSpPr txBox="1"/>
          <p:nvPr/>
        </p:nvSpPr>
        <p:spPr>
          <a:xfrm>
            <a:off x="998013" y="2040713"/>
            <a:ext cx="591750" cy="150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Calibri"/>
              <a:buNone/>
            </a:pPr>
            <a:r>
              <a:rPr lang="ru" sz="11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600.000</a:t>
            </a:r>
            <a:endParaRPr sz="11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9" name="Google Shape;319;p35"/>
          <p:cNvSpPr txBox="1"/>
          <p:nvPr/>
        </p:nvSpPr>
        <p:spPr>
          <a:xfrm>
            <a:off x="1946630" y="2035442"/>
            <a:ext cx="690525" cy="150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Calibri"/>
              <a:buNone/>
            </a:pPr>
            <a:r>
              <a:rPr lang="ru" sz="11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1.338.000</a:t>
            </a:r>
            <a:endParaRPr sz="11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0" name="Google Shape;320;p35"/>
          <p:cNvSpPr txBox="1"/>
          <p:nvPr/>
        </p:nvSpPr>
        <p:spPr>
          <a:xfrm>
            <a:off x="2970411" y="1980526"/>
            <a:ext cx="800550" cy="150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Calibri"/>
              <a:buNone/>
            </a:pPr>
            <a:r>
              <a:rPr lang="ru" sz="11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2.205.000</a:t>
            </a:r>
            <a:endParaRPr sz="11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1" name="Google Shape;321;p35"/>
          <p:cNvSpPr txBox="1"/>
          <p:nvPr/>
        </p:nvSpPr>
        <p:spPr>
          <a:xfrm>
            <a:off x="3968312" y="1959955"/>
            <a:ext cx="690525" cy="150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Calibri"/>
              <a:buNone/>
            </a:pPr>
            <a:r>
              <a:rPr lang="ru" sz="11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2.700.000</a:t>
            </a:r>
            <a:endParaRPr sz="11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2" name="Google Shape;322;p35"/>
          <p:cNvSpPr txBox="1"/>
          <p:nvPr/>
        </p:nvSpPr>
        <p:spPr>
          <a:xfrm>
            <a:off x="4889031" y="1958480"/>
            <a:ext cx="690525" cy="150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Calibri"/>
              <a:buNone/>
            </a:pPr>
            <a:r>
              <a:rPr lang="ru" sz="11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3.500.000</a:t>
            </a:r>
            <a:endParaRPr sz="11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3" name="Google Shape;323;p35"/>
          <p:cNvSpPr txBox="1"/>
          <p:nvPr/>
        </p:nvSpPr>
        <p:spPr>
          <a:xfrm>
            <a:off x="6941292" y="1893727"/>
            <a:ext cx="1219200" cy="4449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Calibri"/>
              <a:buNone/>
            </a:pPr>
            <a:r>
              <a:rPr lang="ru" sz="11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4.800.000</a:t>
            </a:r>
            <a:endParaRPr sz="11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4" name="Google Shape;324;p35"/>
          <p:cNvSpPr txBox="1"/>
          <p:nvPr/>
        </p:nvSpPr>
        <p:spPr>
          <a:xfrm>
            <a:off x="5931730" y="1922315"/>
            <a:ext cx="690525" cy="150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Calibri"/>
              <a:buNone/>
            </a:pPr>
            <a:r>
              <a:rPr lang="ru" sz="11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4.200.000</a:t>
            </a:r>
            <a:endParaRPr sz="11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5" name="Google Shape;325;p35"/>
          <p:cNvSpPr/>
          <p:nvPr/>
        </p:nvSpPr>
        <p:spPr>
          <a:xfrm>
            <a:off x="2790723" y="3301486"/>
            <a:ext cx="1006715" cy="577068"/>
          </a:xfrm>
          <a:prstGeom prst="flowChartPunchedTape">
            <a:avLst/>
          </a:prstGeom>
          <a:solidFill>
            <a:srgbClr val="3C5ECA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Calibri"/>
              <a:buNone/>
            </a:pPr>
            <a:r>
              <a:rPr lang="ru" sz="11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19.343.000</a:t>
            </a:r>
            <a:endParaRPr sz="11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6" name="Google Shape;326;p35"/>
          <p:cNvSpPr/>
          <p:nvPr/>
        </p:nvSpPr>
        <p:spPr>
          <a:xfrm>
            <a:off x="3784314" y="3264023"/>
            <a:ext cx="1006716" cy="591394"/>
          </a:xfrm>
          <a:prstGeom prst="flowChartPunchedTape">
            <a:avLst/>
          </a:prstGeom>
          <a:solidFill>
            <a:srgbClr val="FF7638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Calibri"/>
              <a:buNone/>
            </a:pPr>
            <a:r>
              <a:rPr lang="ru" sz="11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66.600.000</a:t>
            </a:r>
            <a:endParaRPr sz="11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7" name="Google Shape;327;p35"/>
          <p:cNvSpPr/>
          <p:nvPr/>
        </p:nvSpPr>
        <p:spPr>
          <a:xfrm>
            <a:off x="4794945" y="3256553"/>
            <a:ext cx="1006715" cy="577068"/>
          </a:xfrm>
          <a:prstGeom prst="flowChartPunchedTape">
            <a:avLst/>
          </a:prstGeom>
          <a:solidFill>
            <a:srgbClr val="3C5ECA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Calibri"/>
              <a:buNone/>
            </a:pPr>
            <a:r>
              <a:rPr lang="ru" sz="11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75.600.000</a:t>
            </a:r>
            <a:endParaRPr sz="11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8" name="Google Shape;328;p35"/>
          <p:cNvSpPr txBox="1"/>
          <p:nvPr/>
        </p:nvSpPr>
        <p:spPr>
          <a:xfrm>
            <a:off x="4021668" y="3005966"/>
            <a:ext cx="882297" cy="29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 год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9" name="Google Shape;329;p35"/>
          <p:cNvSpPr txBox="1"/>
          <p:nvPr/>
        </p:nvSpPr>
        <p:spPr>
          <a:xfrm>
            <a:off x="3083724" y="3028522"/>
            <a:ext cx="882297" cy="29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 год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0" name="Google Shape;330;p35"/>
          <p:cNvSpPr txBox="1"/>
          <p:nvPr/>
        </p:nvSpPr>
        <p:spPr>
          <a:xfrm>
            <a:off x="4971095" y="3028522"/>
            <a:ext cx="882297" cy="29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 год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36"/>
          <p:cNvSpPr txBox="1">
            <a:spLocks noGrp="1"/>
          </p:cNvSpPr>
          <p:nvPr>
            <p:ph type="title"/>
          </p:nvPr>
        </p:nvSpPr>
        <p:spPr>
          <a:xfrm>
            <a:off x="1544781" y="273844"/>
            <a:ext cx="6970568" cy="411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3F8D"/>
              </a:buClr>
              <a:buSzPct val="100000"/>
              <a:buFont typeface="Calibri"/>
              <a:buNone/>
            </a:pPr>
            <a:r>
              <a:rPr lang="ru"/>
              <a:t>Чистая прибыль</a:t>
            </a:r>
            <a:endParaRPr/>
          </a:p>
        </p:txBody>
      </p:sp>
      <p:sp>
        <p:nvSpPr>
          <p:cNvPr id="336" name="Google Shape;336;p36"/>
          <p:cNvSpPr/>
          <p:nvPr/>
        </p:nvSpPr>
        <p:spPr>
          <a:xfrm>
            <a:off x="5391635" y="1313390"/>
            <a:ext cx="1006715" cy="577068"/>
          </a:xfrm>
          <a:prstGeom prst="flowChartPunchedTape">
            <a:avLst/>
          </a:prstGeom>
          <a:solidFill>
            <a:srgbClr val="3C5ECA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7" name="Google Shape;337;p36"/>
          <p:cNvSpPr/>
          <p:nvPr/>
        </p:nvSpPr>
        <p:spPr>
          <a:xfrm>
            <a:off x="6399567" y="1279883"/>
            <a:ext cx="1006716" cy="591394"/>
          </a:xfrm>
          <a:prstGeom prst="flowChartPunchedTape">
            <a:avLst/>
          </a:prstGeom>
          <a:solidFill>
            <a:srgbClr val="FF7638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8" name="Google Shape;338;p36"/>
          <p:cNvSpPr/>
          <p:nvPr/>
        </p:nvSpPr>
        <p:spPr>
          <a:xfrm>
            <a:off x="3376987" y="1357011"/>
            <a:ext cx="1006715" cy="577068"/>
          </a:xfrm>
          <a:prstGeom prst="flowChartPunchedTape">
            <a:avLst/>
          </a:prstGeom>
          <a:solidFill>
            <a:srgbClr val="3C5ECA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9" name="Google Shape;339;p36"/>
          <p:cNvSpPr/>
          <p:nvPr/>
        </p:nvSpPr>
        <p:spPr>
          <a:xfrm>
            <a:off x="4380157" y="1323504"/>
            <a:ext cx="1006716" cy="591394"/>
          </a:xfrm>
          <a:prstGeom prst="flowChartPunchedTape">
            <a:avLst/>
          </a:prstGeom>
          <a:solidFill>
            <a:srgbClr val="FF7638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0" name="Google Shape;340;p36"/>
          <p:cNvSpPr/>
          <p:nvPr/>
        </p:nvSpPr>
        <p:spPr>
          <a:xfrm>
            <a:off x="1390033" y="1422098"/>
            <a:ext cx="1006715" cy="577068"/>
          </a:xfrm>
          <a:prstGeom prst="flowChartPunchedTape">
            <a:avLst/>
          </a:prstGeom>
          <a:solidFill>
            <a:srgbClr val="3C5ECA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1" name="Google Shape;341;p36"/>
          <p:cNvSpPr/>
          <p:nvPr/>
        </p:nvSpPr>
        <p:spPr>
          <a:xfrm>
            <a:off x="2387695" y="1388123"/>
            <a:ext cx="1006716" cy="591394"/>
          </a:xfrm>
          <a:prstGeom prst="flowChartPunchedTape">
            <a:avLst/>
          </a:prstGeom>
          <a:solidFill>
            <a:srgbClr val="FF7638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2" name="Google Shape;342;p36"/>
          <p:cNvSpPr txBox="1"/>
          <p:nvPr/>
        </p:nvSpPr>
        <p:spPr>
          <a:xfrm>
            <a:off x="1601701" y="997550"/>
            <a:ext cx="882297" cy="29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 месяц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3" name="Google Shape;343;p36"/>
          <p:cNvSpPr txBox="1"/>
          <p:nvPr/>
        </p:nvSpPr>
        <p:spPr>
          <a:xfrm>
            <a:off x="2530727" y="1045946"/>
            <a:ext cx="942816" cy="29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 месяц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4" name="Google Shape;344;p36"/>
          <p:cNvSpPr txBox="1"/>
          <p:nvPr/>
        </p:nvSpPr>
        <p:spPr>
          <a:xfrm>
            <a:off x="3560804" y="1005439"/>
            <a:ext cx="882297" cy="25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 месяц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5" name="Google Shape;345;p36"/>
          <p:cNvSpPr txBox="1"/>
          <p:nvPr/>
        </p:nvSpPr>
        <p:spPr>
          <a:xfrm>
            <a:off x="4572000" y="1016450"/>
            <a:ext cx="1414993" cy="25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 месяц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6" name="Google Shape;346;p36"/>
          <p:cNvSpPr txBox="1"/>
          <p:nvPr/>
        </p:nvSpPr>
        <p:spPr>
          <a:xfrm>
            <a:off x="5588165" y="995372"/>
            <a:ext cx="882297" cy="25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 месяц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7" name="Google Shape;347;p36"/>
          <p:cNvSpPr txBox="1"/>
          <p:nvPr/>
        </p:nvSpPr>
        <p:spPr>
          <a:xfrm>
            <a:off x="6541356" y="959935"/>
            <a:ext cx="1093040" cy="329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 месяц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8" name="Google Shape;348;p36"/>
          <p:cNvSpPr txBox="1"/>
          <p:nvPr/>
        </p:nvSpPr>
        <p:spPr>
          <a:xfrm>
            <a:off x="1455671" y="1586623"/>
            <a:ext cx="737779" cy="150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Calibri"/>
              <a:buNone/>
            </a:pPr>
            <a:r>
              <a:rPr lang="ru" sz="11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-2.305.022</a:t>
            </a:r>
            <a:endParaRPr sz="11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9" name="Google Shape;349;p36"/>
          <p:cNvSpPr txBox="1"/>
          <p:nvPr/>
        </p:nvSpPr>
        <p:spPr>
          <a:xfrm>
            <a:off x="2550317" y="1581353"/>
            <a:ext cx="795668" cy="150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Calibri"/>
              <a:buNone/>
            </a:pPr>
            <a:r>
              <a:rPr lang="ru" sz="11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-1.335.422</a:t>
            </a:r>
            <a:endParaRPr sz="11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0" name="Google Shape;350;p36"/>
          <p:cNvSpPr txBox="1"/>
          <p:nvPr/>
        </p:nvSpPr>
        <p:spPr>
          <a:xfrm>
            <a:off x="3574099" y="1526436"/>
            <a:ext cx="800550" cy="150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Calibri"/>
              <a:buNone/>
            </a:pPr>
            <a:r>
              <a:rPr lang="ru" sz="11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-1.040.300</a:t>
            </a:r>
            <a:endParaRPr sz="11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1" name="Google Shape;351;p36"/>
          <p:cNvSpPr txBox="1"/>
          <p:nvPr/>
        </p:nvSpPr>
        <p:spPr>
          <a:xfrm>
            <a:off x="4443101" y="1505865"/>
            <a:ext cx="819424" cy="150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Calibri"/>
              <a:buNone/>
            </a:pPr>
            <a:r>
              <a:rPr lang="ru" sz="11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-1.047.749</a:t>
            </a:r>
            <a:endParaRPr sz="11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2" name="Google Shape;352;p36"/>
          <p:cNvSpPr txBox="1"/>
          <p:nvPr/>
        </p:nvSpPr>
        <p:spPr>
          <a:xfrm>
            <a:off x="5492718" y="1504390"/>
            <a:ext cx="827716" cy="150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-1.047.749</a:t>
            </a:r>
            <a:endParaRPr sz="110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endParaRPr sz="11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3" name="Google Shape;353;p36"/>
          <p:cNvSpPr txBox="1"/>
          <p:nvPr/>
        </p:nvSpPr>
        <p:spPr>
          <a:xfrm>
            <a:off x="6535418" y="1468226"/>
            <a:ext cx="690525" cy="150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Calibri"/>
              <a:buNone/>
            </a:pPr>
            <a:r>
              <a:rPr lang="ru" sz="11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-441.749</a:t>
            </a:r>
            <a:endParaRPr sz="11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4" name="Google Shape;354;p36"/>
          <p:cNvSpPr/>
          <p:nvPr/>
        </p:nvSpPr>
        <p:spPr>
          <a:xfrm>
            <a:off x="5391635" y="2400051"/>
            <a:ext cx="1006715" cy="577068"/>
          </a:xfrm>
          <a:prstGeom prst="flowChartPunchedTape">
            <a:avLst/>
          </a:prstGeom>
          <a:solidFill>
            <a:srgbClr val="3C5ECA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5" name="Google Shape;355;p36"/>
          <p:cNvSpPr/>
          <p:nvPr/>
        </p:nvSpPr>
        <p:spPr>
          <a:xfrm>
            <a:off x="6399567" y="2366544"/>
            <a:ext cx="1006716" cy="591394"/>
          </a:xfrm>
          <a:prstGeom prst="flowChartPunchedTape">
            <a:avLst/>
          </a:prstGeom>
          <a:solidFill>
            <a:srgbClr val="FF7638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6" name="Google Shape;356;p36"/>
          <p:cNvSpPr/>
          <p:nvPr/>
        </p:nvSpPr>
        <p:spPr>
          <a:xfrm>
            <a:off x="3376987" y="2443673"/>
            <a:ext cx="1006715" cy="577068"/>
          </a:xfrm>
          <a:prstGeom prst="flowChartPunchedTape">
            <a:avLst/>
          </a:prstGeom>
          <a:solidFill>
            <a:srgbClr val="3C5ECA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7" name="Google Shape;357;p36"/>
          <p:cNvSpPr/>
          <p:nvPr/>
        </p:nvSpPr>
        <p:spPr>
          <a:xfrm>
            <a:off x="4384919" y="2410166"/>
            <a:ext cx="1006716" cy="591394"/>
          </a:xfrm>
          <a:prstGeom prst="flowChartPunchedTape">
            <a:avLst/>
          </a:prstGeom>
          <a:solidFill>
            <a:srgbClr val="FF7638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8" name="Google Shape;358;p36"/>
          <p:cNvSpPr/>
          <p:nvPr/>
        </p:nvSpPr>
        <p:spPr>
          <a:xfrm>
            <a:off x="1390033" y="2508760"/>
            <a:ext cx="1006715" cy="577068"/>
          </a:xfrm>
          <a:prstGeom prst="flowChartPunchedTape">
            <a:avLst/>
          </a:prstGeom>
          <a:solidFill>
            <a:srgbClr val="3C5ECA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9" name="Google Shape;359;p36"/>
          <p:cNvSpPr/>
          <p:nvPr/>
        </p:nvSpPr>
        <p:spPr>
          <a:xfrm>
            <a:off x="2387695" y="2474785"/>
            <a:ext cx="1006716" cy="591394"/>
          </a:xfrm>
          <a:prstGeom prst="flowChartPunchedTape">
            <a:avLst/>
          </a:prstGeom>
          <a:solidFill>
            <a:srgbClr val="FF7638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0" name="Google Shape;360;p36"/>
          <p:cNvSpPr txBox="1"/>
          <p:nvPr/>
        </p:nvSpPr>
        <p:spPr>
          <a:xfrm>
            <a:off x="1601701" y="2084212"/>
            <a:ext cx="882297" cy="29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 месяц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1" name="Google Shape;361;p36"/>
          <p:cNvSpPr txBox="1"/>
          <p:nvPr/>
        </p:nvSpPr>
        <p:spPr>
          <a:xfrm>
            <a:off x="2530727" y="2132607"/>
            <a:ext cx="942816" cy="29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 месяц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2" name="Google Shape;362;p36"/>
          <p:cNvSpPr txBox="1"/>
          <p:nvPr/>
        </p:nvSpPr>
        <p:spPr>
          <a:xfrm>
            <a:off x="3560804" y="2092100"/>
            <a:ext cx="882297" cy="25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9 месяц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3" name="Google Shape;363;p36"/>
          <p:cNvSpPr txBox="1"/>
          <p:nvPr/>
        </p:nvSpPr>
        <p:spPr>
          <a:xfrm>
            <a:off x="4572000" y="2103112"/>
            <a:ext cx="1414993" cy="25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 месяц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4" name="Google Shape;364;p36"/>
          <p:cNvSpPr txBox="1"/>
          <p:nvPr/>
        </p:nvSpPr>
        <p:spPr>
          <a:xfrm>
            <a:off x="5588165" y="2082034"/>
            <a:ext cx="882297" cy="25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11 месяц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5" name="Google Shape;365;p36"/>
          <p:cNvSpPr txBox="1"/>
          <p:nvPr/>
        </p:nvSpPr>
        <p:spPr>
          <a:xfrm>
            <a:off x="6541356" y="2046596"/>
            <a:ext cx="1093040" cy="329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12 месяц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6" name="Google Shape;366;p36"/>
          <p:cNvSpPr txBox="1"/>
          <p:nvPr/>
        </p:nvSpPr>
        <p:spPr>
          <a:xfrm>
            <a:off x="1606463" y="2673284"/>
            <a:ext cx="591750" cy="150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Calibri"/>
              <a:buNone/>
            </a:pPr>
            <a:r>
              <a:rPr lang="ru" sz="11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238.417</a:t>
            </a:r>
            <a:endParaRPr sz="11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7" name="Google Shape;367;p36"/>
          <p:cNvSpPr txBox="1"/>
          <p:nvPr/>
        </p:nvSpPr>
        <p:spPr>
          <a:xfrm>
            <a:off x="2550317" y="2668014"/>
            <a:ext cx="690525" cy="150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Calibri"/>
              <a:buNone/>
            </a:pPr>
            <a:r>
              <a:rPr lang="ru" sz="11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1.096.747</a:t>
            </a:r>
            <a:endParaRPr sz="11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8" name="Google Shape;368;p36"/>
          <p:cNvSpPr txBox="1"/>
          <p:nvPr/>
        </p:nvSpPr>
        <p:spPr>
          <a:xfrm>
            <a:off x="3574099" y="2613098"/>
            <a:ext cx="800550" cy="150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Calibri"/>
              <a:buNone/>
            </a:pPr>
            <a:r>
              <a:rPr lang="ru" sz="11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1.586.797</a:t>
            </a:r>
            <a:endParaRPr sz="11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9" name="Google Shape;369;p36"/>
          <p:cNvSpPr txBox="1"/>
          <p:nvPr/>
        </p:nvSpPr>
        <p:spPr>
          <a:xfrm>
            <a:off x="4572000" y="2592527"/>
            <a:ext cx="690525" cy="150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Calibri"/>
              <a:buNone/>
            </a:pPr>
            <a:r>
              <a:rPr lang="ru" sz="11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2.354.047</a:t>
            </a:r>
            <a:endParaRPr sz="11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0" name="Google Shape;370;p36"/>
          <p:cNvSpPr txBox="1"/>
          <p:nvPr/>
        </p:nvSpPr>
        <p:spPr>
          <a:xfrm>
            <a:off x="5492719" y="2591051"/>
            <a:ext cx="690525" cy="150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Calibri"/>
              <a:buNone/>
            </a:pPr>
            <a:r>
              <a:rPr lang="ru" sz="11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3.047.047</a:t>
            </a:r>
            <a:endParaRPr sz="11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1" name="Google Shape;371;p36"/>
          <p:cNvSpPr txBox="1"/>
          <p:nvPr/>
        </p:nvSpPr>
        <p:spPr>
          <a:xfrm>
            <a:off x="6535418" y="2554887"/>
            <a:ext cx="690525" cy="150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Calibri"/>
              <a:buNone/>
            </a:pPr>
            <a:r>
              <a:rPr lang="ru" sz="11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3.641.047</a:t>
            </a:r>
            <a:endParaRPr sz="11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2" name="Google Shape;372;p36"/>
          <p:cNvSpPr/>
          <p:nvPr/>
        </p:nvSpPr>
        <p:spPr>
          <a:xfrm>
            <a:off x="2970185" y="3782233"/>
            <a:ext cx="1006715" cy="577068"/>
          </a:xfrm>
          <a:prstGeom prst="flowChartPunchedTape">
            <a:avLst/>
          </a:prstGeom>
          <a:solidFill>
            <a:srgbClr val="3C5ECA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Calibri"/>
              <a:buNone/>
            </a:pPr>
            <a:r>
              <a:rPr lang="ru" sz="11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4.889.041</a:t>
            </a:r>
            <a:endParaRPr sz="11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3" name="Google Shape;373;p36"/>
          <p:cNvSpPr/>
          <p:nvPr/>
        </p:nvSpPr>
        <p:spPr>
          <a:xfrm>
            <a:off x="3963776" y="3744770"/>
            <a:ext cx="1006716" cy="591394"/>
          </a:xfrm>
          <a:prstGeom prst="flowChartPunchedTape">
            <a:avLst/>
          </a:prstGeom>
          <a:solidFill>
            <a:srgbClr val="FF7638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Calibri"/>
              <a:buNone/>
            </a:pPr>
            <a:r>
              <a:rPr lang="ru" sz="11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52.186.761</a:t>
            </a:r>
            <a:endParaRPr sz="11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4" name="Google Shape;374;p36"/>
          <p:cNvSpPr/>
          <p:nvPr/>
        </p:nvSpPr>
        <p:spPr>
          <a:xfrm>
            <a:off x="4974407" y="3737300"/>
            <a:ext cx="1006715" cy="577068"/>
          </a:xfrm>
          <a:prstGeom prst="flowChartPunchedTape">
            <a:avLst/>
          </a:prstGeom>
          <a:solidFill>
            <a:srgbClr val="3C5ECA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Calibri"/>
              <a:buNone/>
            </a:pPr>
            <a:r>
              <a:rPr lang="ru" sz="11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61.096.761</a:t>
            </a:r>
            <a:endParaRPr sz="11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5" name="Google Shape;375;p36"/>
          <p:cNvSpPr txBox="1"/>
          <p:nvPr/>
        </p:nvSpPr>
        <p:spPr>
          <a:xfrm>
            <a:off x="4201130" y="3486713"/>
            <a:ext cx="882297" cy="29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 год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6" name="Google Shape;376;p36"/>
          <p:cNvSpPr txBox="1"/>
          <p:nvPr/>
        </p:nvSpPr>
        <p:spPr>
          <a:xfrm>
            <a:off x="3263186" y="3509269"/>
            <a:ext cx="882297" cy="29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 год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7" name="Google Shape;377;p36"/>
          <p:cNvSpPr txBox="1"/>
          <p:nvPr/>
        </p:nvSpPr>
        <p:spPr>
          <a:xfrm>
            <a:off x="5150558" y="3509269"/>
            <a:ext cx="882297" cy="29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 год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37"/>
          <p:cNvSpPr txBox="1">
            <a:spLocks noGrp="1"/>
          </p:cNvSpPr>
          <p:nvPr>
            <p:ph type="title"/>
          </p:nvPr>
        </p:nvSpPr>
        <p:spPr>
          <a:xfrm>
            <a:off x="1544781" y="273844"/>
            <a:ext cx="6970568" cy="411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3F8D"/>
              </a:buClr>
              <a:buSzPct val="100000"/>
              <a:buFont typeface="Calibri"/>
              <a:buNone/>
            </a:pPr>
            <a:r>
              <a:rPr lang="ru"/>
              <a:t>Инвестиции</a:t>
            </a:r>
            <a:endParaRPr/>
          </a:p>
        </p:txBody>
      </p:sp>
      <p:sp>
        <p:nvSpPr>
          <p:cNvPr id="383" name="Google Shape;383;p3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177800" lvl="0" indent="-381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r>
              <a:rPr lang="ru"/>
              <a:t>На развитие данного проекта нам требуется 10 млн руб. Мы планируем найти инвестора для финансирования проекта. Деньги будут взяты под 25%.</a:t>
            </a:r>
            <a:endParaRPr sz="15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38"/>
          <p:cNvSpPr txBox="1">
            <a:spLocks noGrp="1"/>
          </p:cNvSpPr>
          <p:nvPr>
            <p:ph type="title"/>
          </p:nvPr>
        </p:nvSpPr>
        <p:spPr>
          <a:xfrm>
            <a:off x="1544781" y="273844"/>
            <a:ext cx="6970568" cy="411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3F8D"/>
              </a:buClr>
              <a:buSzPct val="100000"/>
              <a:buFont typeface="Calibri"/>
              <a:buNone/>
            </a:pPr>
            <a:r>
              <a:rPr lang="ru"/>
              <a:t>Риски</a:t>
            </a:r>
            <a:endParaRPr/>
          </a:p>
        </p:txBody>
      </p:sp>
      <p:sp>
        <p:nvSpPr>
          <p:cNvPr id="389" name="Google Shape;389;p38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177800" lvl="0" indent="-177800" algn="l" rtl="0">
              <a:spcBef>
                <a:spcPts val="0"/>
              </a:spcBef>
              <a:spcAft>
                <a:spcPts val="0"/>
              </a:spcAft>
              <a:buSzPts val="1400"/>
              <a:buChar char="•"/>
            </a:pPr>
            <a:r>
              <a:rPr lang="ru"/>
              <a:t>Возможная нехватка разработчиков</a:t>
            </a:r>
            <a:endParaRPr/>
          </a:p>
          <a:p>
            <a:pPr marL="177800" lvl="0" indent="-177800" algn="l" rtl="0">
              <a:spcBef>
                <a:spcPts val="0"/>
              </a:spcBef>
              <a:spcAft>
                <a:spcPts val="0"/>
              </a:spcAft>
              <a:buSzPts val="1400"/>
              <a:buChar char="•"/>
            </a:pPr>
            <a:r>
              <a:rPr lang="ru"/>
              <a:t>Нехватка вычислительных мощностей</a:t>
            </a:r>
            <a:endParaRPr/>
          </a:p>
          <a:p>
            <a:pPr marL="177800" lvl="0" indent="-177800" algn="l" rtl="0">
              <a:spcBef>
                <a:spcPts val="0"/>
              </a:spcBef>
              <a:spcAft>
                <a:spcPts val="0"/>
              </a:spcAft>
              <a:buSzPts val="1400"/>
              <a:buChar char="•"/>
            </a:pPr>
            <a:r>
              <a:rPr lang="ru"/>
              <a:t>Неоправданные ожидания по плану продаж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None/>
            </a:pPr>
            <a:endParaRPr>
              <a:solidFill>
                <a:srgbClr val="00FF00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None/>
            </a:pPr>
            <a:endParaRPr>
              <a:solidFill>
                <a:srgbClr val="00FF00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39"/>
          <p:cNvSpPr txBox="1">
            <a:spLocks noGrp="1"/>
          </p:cNvSpPr>
          <p:nvPr>
            <p:ph type="title"/>
          </p:nvPr>
        </p:nvSpPr>
        <p:spPr>
          <a:xfrm>
            <a:off x="1544781" y="273844"/>
            <a:ext cx="6970500" cy="41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3F8D"/>
              </a:buClr>
              <a:buSzPct val="100000"/>
              <a:buFont typeface="Calibri"/>
              <a:buNone/>
            </a:pPr>
            <a:r>
              <a:rPr lang="ru"/>
              <a:t>Конкуренты</a:t>
            </a:r>
            <a:endParaRPr/>
          </a:p>
        </p:txBody>
      </p:sp>
      <p:sp>
        <p:nvSpPr>
          <p:cNvPr id="395" name="Google Shape;395;p39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177800" lvl="0" indent="-1714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100"/>
              <a:buChar char="•"/>
            </a:pPr>
            <a:r>
              <a:rPr lang="ru"/>
              <a:t>Прямых конкурентов нет, только косвенные, например, Яндекс и 2ГИС.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None/>
            </a:pPr>
            <a:endParaRPr>
              <a:solidFill>
                <a:srgbClr val="00FF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303</Words>
  <Application>Microsoft Office PowerPoint</Application>
  <PresentationFormat>Экран (16:9)</PresentationFormat>
  <Paragraphs>118</Paragraphs>
  <Slides>15</Slides>
  <Notes>15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Microsoft Yahei</vt:lpstr>
      <vt:lpstr>Arial</vt:lpstr>
      <vt:lpstr>Calibri</vt:lpstr>
      <vt:lpstr>Simple Light</vt:lpstr>
      <vt:lpstr>Тема Office</vt:lpstr>
      <vt:lpstr>3DMaps</vt:lpstr>
      <vt:lpstr>Команда проекта</vt:lpstr>
      <vt:lpstr>Идея</vt:lpstr>
      <vt:lpstr>Презентация PowerPoint</vt:lpstr>
      <vt:lpstr>Ценностное предложение</vt:lpstr>
      <vt:lpstr>Потребительский сегмент</vt:lpstr>
      <vt:lpstr>Каналы сбыта</vt:lpstr>
      <vt:lpstr>Анализ рынка</vt:lpstr>
      <vt:lpstr>Потоки поступления дохода</vt:lpstr>
      <vt:lpstr>Расходы и затраты (1 год)</vt:lpstr>
      <vt:lpstr>Цифры прибыли</vt:lpstr>
      <vt:lpstr>Чистая прибыль</vt:lpstr>
      <vt:lpstr>Инвестиции</vt:lpstr>
      <vt:lpstr>Риски</vt:lpstr>
      <vt:lpstr>Конкуренты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3DMaps</dc:title>
  <cp:lastModifiedBy>Никита Шардаков</cp:lastModifiedBy>
  <cp:revision>3</cp:revision>
  <dcterms:modified xsi:type="dcterms:W3CDTF">2023-12-06T07:22:22Z</dcterms:modified>
</cp:coreProperties>
</file>