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20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presProps.xml" ContentType="application/vnd.openxmlformats-officedocument.presentationml.presProps+xml"/>
  <Override PartName="/ppt/media/image1.jpeg" ContentType="image/jpeg"/>
  <Override PartName="/ppt/media/image8.png" ContentType="image/png"/>
  <Override PartName="/ppt/media/image2.png" ContentType="image/png"/>
  <Override PartName="/ppt/media/image3.jpeg" ContentType="image/jpeg"/>
  <Override PartName="/ppt/media/image6.png" ContentType="image/png"/>
  <Override PartName="/ppt/media/image4.png" ContentType="image/png"/>
  <Override PartName="/ppt/media/image5.png" ContentType="image/png"/>
  <Override PartName="/ppt/media/image7.png" ContentType="image/png"/>
  <Override PartName="/ppt/media/image9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PlaceHolder 2"/>
          <p:cNvSpPr>
            <a:spLocks noGrp="1"/>
          </p:cNvSpPr>
          <p:nvPr>
            <p:ph type="subTitle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9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subTitle"/>
          </p:nvPr>
        </p:nvSpPr>
        <p:spPr>
          <a:xfrm>
            <a:off x="468000" y="46800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7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0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PlaceHolder 4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4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5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6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9" name="PlaceHolder 3"/>
          <p:cNvSpPr>
            <a:spLocks noGrp="1"/>
          </p:cNvSpPr>
          <p:nvPr>
            <p:ph/>
          </p:nvPr>
        </p:nvSpPr>
        <p:spPr>
          <a:xfrm>
            <a:off x="468000" y="35175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2" name="PlaceHolder 3"/>
          <p:cNvSpPr>
            <a:spLocks noGrp="1"/>
          </p:cNvSpPr>
          <p:nvPr>
            <p:ph/>
          </p:nvPr>
        </p:nvSpPr>
        <p:spPr>
          <a:xfrm>
            <a:off x="5116680" y="18000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3" name="PlaceHolder 4"/>
          <p:cNvSpPr>
            <a:spLocks noGrp="1"/>
          </p:cNvSpPr>
          <p:nvPr>
            <p:ph/>
          </p:nvPr>
        </p:nvSpPr>
        <p:spPr>
          <a:xfrm>
            <a:off x="46800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PlaceHolder 5"/>
          <p:cNvSpPr>
            <a:spLocks noGrp="1"/>
          </p:cNvSpPr>
          <p:nvPr>
            <p:ph/>
          </p:nvPr>
        </p:nvSpPr>
        <p:spPr>
          <a:xfrm>
            <a:off x="5116680" y="35175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468000" y="31608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/>
          </p:nvPr>
        </p:nvSpPr>
        <p:spPr>
          <a:xfrm>
            <a:off x="4680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/>
          </p:nvPr>
        </p:nvSpPr>
        <p:spPr>
          <a:xfrm>
            <a:off x="353520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PlaceHolder 4"/>
          <p:cNvSpPr>
            <a:spLocks noGrp="1"/>
          </p:cNvSpPr>
          <p:nvPr>
            <p:ph/>
          </p:nvPr>
        </p:nvSpPr>
        <p:spPr>
          <a:xfrm>
            <a:off x="6602040" y="18000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9" name="PlaceHolder 5"/>
          <p:cNvSpPr>
            <a:spLocks noGrp="1"/>
          </p:cNvSpPr>
          <p:nvPr>
            <p:ph/>
          </p:nvPr>
        </p:nvSpPr>
        <p:spPr>
          <a:xfrm>
            <a:off x="4680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PlaceHolder 6"/>
          <p:cNvSpPr>
            <a:spLocks noGrp="1"/>
          </p:cNvSpPr>
          <p:nvPr>
            <p:ph/>
          </p:nvPr>
        </p:nvSpPr>
        <p:spPr>
          <a:xfrm>
            <a:off x="353520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1" name="PlaceHolder 7"/>
          <p:cNvSpPr>
            <a:spLocks noGrp="1"/>
          </p:cNvSpPr>
          <p:nvPr>
            <p:ph/>
          </p:nvPr>
        </p:nvSpPr>
        <p:spPr>
          <a:xfrm>
            <a:off x="6602040" y="35175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1.jpeg"/><Relationship Id="rId5" Type="http://schemas.openxmlformats.org/officeDocument/2006/relationships/image" Target="../media/image1.jpeg"/><Relationship Id="rId6" Type="http://schemas.openxmlformats.org/officeDocument/2006/relationships/image" Target="../media/image1.jpeg"/><Relationship Id="rId7" Type="http://schemas.openxmlformats.org/officeDocument/2006/relationships/image" Target="../media/image1.jpeg"/><Relationship Id="rId8" Type="http://schemas.openxmlformats.org/officeDocument/2006/relationships/image" Target="../media/image1.jpeg"/><Relationship Id="rId9" Type="http://schemas.openxmlformats.org/officeDocument/2006/relationships/image" Target="../media/image1.jpeg"/><Relationship Id="rId10" Type="http://schemas.openxmlformats.org/officeDocument/2006/relationships/image" Target="../media/image1.jpeg"/><Relationship Id="rId11" Type="http://schemas.openxmlformats.org/officeDocument/2006/relationships/image" Target="../media/image1.jpeg"/><Relationship Id="rId12" Type="http://schemas.openxmlformats.org/officeDocument/2006/relationships/image" Target="../media/image1.jpeg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hyperlink" Target="https://icons8.com/illustrations/author/5ec7b0e101d0360016f3d1b3" TargetMode="External"/><Relationship Id="rId16" Type="http://schemas.openxmlformats.org/officeDocument/2006/relationships/hyperlink" Target="https://icons8.com/" TargetMode="Externa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1.jpeg"/><Relationship Id="rId5" Type="http://schemas.openxmlformats.org/officeDocument/2006/relationships/image" Target="../media/image1.jpeg"/><Relationship Id="rId6" Type="http://schemas.openxmlformats.org/officeDocument/2006/relationships/image" Target="../media/image1.jpeg"/><Relationship Id="rId7" Type="http://schemas.openxmlformats.org/officeDocument/2006/relationships/image" Target="../media/image1.jpeg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Relationship Id="rId4" Type="http://schemas.openxmlformats.org/officeDocument/2006/relationships/image" Target="../media/image3.jpeg"/><Relationship Id="rId5" Type="http://schemas.openxmlformats.org/officeDocument/2006/relationships/image" Target="../media/image1.jpeg"/><Relationship Id="rId6" Type="http://schemas.openxmlformats.org/officeDocument/2006/relationships/image" Target="../media/image1.jpeg"/><Relationship Id="rId7" Type="http://schemas.openxmlformats.org/officeDocument/2006/relationships/image" Target="../media/image1.jpeg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1.jpeg"/><Relationship Id="rId5" Type="http://schemas.openxmlformats.org/officeDocument/2006/relationships/image" Target="../media/image1.jpeg"/><Relationship Id="rId6" Type="http://schemas.openxmlformats.org/officeDocument/2006/relationships/image" Target="../media/image1.jpeg"/><Relationship Id="rId7" Type="http://schemas.openxmlformats.org/officeDocument/2006/relationships/image" Target="../media/image1.jpeg"/><Relationship Id="rId8" Type="http://schemas.openxmlformats.org/officeDocument/2006/relationships/image" Target="../media/image1.jpeg"/><Relationship Id="rId9" Type="http://schemas.openxmlformats.org/officeDocument/2006/relationships/image" Target="../media/image1.jpeg"/><Relationship Id="rId10" Type="http://schemas.openxmlformats.org/officeDocument/2006/relationships/image" Target="../media/image1.jpeg"/><Relationship Id="rId11" Type="http://schemas.openxmlformats.org/officeDocument/2006/relationships/image" Target="../media/image1.jpeg"/><Relationship Id="rId12" Type="http://schemas.openxmlformats.org/officeDocument/2006/relationships/image" Target="../media/image1.jpeg"/><Relationship Id="rId13" Type="http://schemas.openxmlformats.org/officeDocument/2006/relationships/image" Target="../media/image1.jpeg"/><Relationship Id="rId14" Type="http://schemas.openxmlformats.org/officeDocument/2006/relationships/image" Target="../media/image1.jpeg"/><Relationship Id="rId15" Type="http://schemas.openxmlformats.org/officeDocument/2006/relationships/image" Target="../media/image1.jpeg"/><Relationship Id="rId16" Type="http://schemas.openxmlformats.org/officeDocument/2006/relationships/image" Target="../media/image1.jpeg"/><Relationship Id="rId17" Type="http://schemas.openxmlformats.org/officeDocument/2006/relationships/image" Target="../media/image1.jpeg"/><Relationship Id="rId18" Type="http://schemas.openxmlformats.org/officeDocument/2006/relationships/image" Target="../media/image1.jpeg"/><Relationship Id="rId19" Type="http://schemas.openxmlformats.org/officeDocument/2006/relationships/image" Target="../media/image1.jpeg"/><Relationship Id="rId20" Type="http://schemas.openxmlformats.org/officeDocument/2006/relationships/image" Target="../media/image1.jpeg"/><Relationship Id="rId21" Type="http://schemas.openxmlformats.org/officeDocument/2006/relationships/image" Target="../media/image1.jpeg"/><Relationship Id="rId22" Type="http://schemas.openxmlformats.org/officeDocument/2006/relationships/image" Target="../media/image1.jpeg"/><Relationship Id="rId23" Type="http://schemas.openxmlformats.org/officeDocument/2006/relationships/image" Target="../media/image1.jpeg"/><Relationship Id="rId24" Type="http://schemas.openxmlformats.org/officeDocument/2006/relationships/image" Target="../media/image1.jpeg"/><Relationship Id="rId25" Type="http://schemas.openxmlformats.org/officeDocument/2006/relationships/image" Target="../media/image1.jpeg"/><Relationship Id="rId26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93.xml"/><Relationship Id="rId35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95.xml"/><Relationship Id="rId37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1.jpeg"/><Relationship Id="rId5" Type="http://schemas.openxmlformats.org/officeDocument/2006/relationships/image" Target="../media/image1.jpeg"/><Relationship Id="rId6" Type="http://schemas.openxmlformats.org/officeDocument/2006/relationships/image" Target="../media/image1.jpeg"/><Relationship Id="rId7" Type="http://schemas.openxmlformats.org/officeDocument/2006/relationships/image" Target="../media/image1.jpeg"/><Relationship Id="rId8" Type="http://schemas.openxmlformats.org/officeDocument/2006/relationships/image" Target="../media/image1.jpeg"/><Relationship Id="rId9" Type="http://schemas.openxmlformats.org/officeDocument/2006/relationships/image" Target="../media/image1.jpeg"/><Relationship Id="rId10" Type="http://schemas.openxmlformats.org/officeDocument/2006/relationships/image" Target="../media/image1.jpeg"/><Relationship Id="rId11" Type="http://schemas.openxmlformats.org/officeDocument/2006/relationships/image" Target="../media/image1.jpeg"/><Relationship Id="rId12" Type="http://schemas.openxmlformats.org/officeDocument/2006/relationships/image" Target="../media/image1.jpeg"/><Relationship Id="rId13" Type="http://schemas.openxmlformats.org/officeDocument/2006/relationships/image" Target="../media/image1.jpeg"/><Relationship Id="rId14" Type="http://schemas.openxmlformats.org/officeDocument/2006/relationships/image" Target="../media/image1.jpeg"/><Relationship Id="rId15" Type="http://schemas.openxmlformats.org/officeDocument/2006/relationships/image" Target="../media/image1.jpeg"/><Relationship Id="rId16" Type="http://schemas.openxmlformats.org/officeDocument/2006/relationships/image" Target="../media/image1.jpeg"/><Relationship Id="rId17" Type="http://schemas.openxmlformats.org/officeDocument/2006/relationships/image" Target="../media/image1.jpeg"/><Relationship Id="rId18" Type="http://schemas.openxmlformats.org/officeDocument/2006/relationships/image" Target="../media/image1.jpeg"/><Relationship Id="rId19" Type="http://schemas.openxmlformats.org/officeDocument/2006/relationships/image" Target="../media/image1.jpeg"/><Relationship Id="rId20" Type="http://schemas.openxmlformats.org/officeDocument/2006/relationships/image" Target="../media/image1.jpeg"/><Relationship Id="rId21" Type="http://schemas.openxmlformats.org/officeDocument/2006/relationships/image" Target="../media/image1.jpeg"/><Relationship Id="rId22" Type="http://schemas.openxmlformats.org/officeDocument/2006/relationships/image" Target="../media/image1.jpeg"/><Relationship Id="rId23" Type="http://schemas.openxmlformats.org/officeDocument/2006/relationships/image" Target="../media/image1.jpeg"/><Relationship Id="rId24" Type="http://schemas.openxmlformats.org/officeDocument/2006/relationships/image" Target="../media/image1.jpeg"/><Relationship Id="rId25" Type="http://schemas.openxmlformats.org/officeDocument/2006/relationships/image" Target="../media/image1.jpeg"/><Relationship Id="rId26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1.xml"/><Relationship Id="rId29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13.xml"/><Relationship Id="rId31" Type="http://schemas.openxmlformats.org/officeDocument/2006/relationships/slideLayout" Target="../slideLayouts/slideLayout114.xml"/><Relationship Id="rId32" Type="http://schemas.openxmlformats.org/officeDocument/2006/relationships/slideLayout" Target="../slideLayouts/slideLayout115.xml"/><Relationship Id="rId33" Type="http://schemas.openxmlformats.org/officeDocument/2006/relationships/slideLayout" Target="../slideLayouts/slideLayout116.xml"/><Relationship Id="rId34" Type="http://schemas.openxmlformats.org/officeDocument/2006/relationships/slideLayout" Target="../slideLayouts/slideLayout117.xml"/><Relationship Id="rId35" Type="http://schemas.openxmlformats.org/officeDocument/2006/relationships/slideLayout" Target="../slideLayouts/slideLayout118.xml"/><Relationship Id="rId36" Type="http://schemas.openxmlformats.org/officeDocument/2006/relationships/slideLayout" Target="../slideLayouts/slideLayout119.xml"/><Relationship Id="rId37" Type="http://schemas.openxmlformats.org/officeDocument/2006/relationships/slideLayout" Target="../slideLayouts/slideLayout1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>
            <a:off x="0" y="4114800"/>
            <a:ext cx="10080000" cy="1555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ctr">
            <a:noAutofit/>
          </a:bodyPr>
          <a:p>
            <a:endParaRPr b="0" lang="ru-RU" sz="2400" spc="-1" strike="noStrike">
              <a:solidFill>
                <a:srgbClr val="000000"/>
              </a:solidFill>
              <a:latin typeface="Noto Sans"/>
            </a:endParaRPr>
          </a:p>
        </p:txBody>
      </p:sp>
      <p:grpSp>
        <p:nvGrpSpPr>
          <p:cNvPr id="1" name=""/>
          <p:cNvGrpSpPr/>
          <p:nvPr/>
        </p:nvGrpSpPr>
        <p:grpSpPr>
          <a:xfrm>
            <a:off x="0" y="0"/>
            <a:ext cx="10080720" cy="4114800"/>
            <a:chOff x="0" y="0"/>
            <a:chExt cx="10080720" cy="4114800"/>
          </a:xfrm>
        </p:grpSpPr>
        <p:sp>
          <p:nvSpPr>
            <p:cNvPr id="2" name=""/>
            <p:cNvSpPr/>
            <p:nvPr/>
          </p:nvSpPr>
          <p:spPr>
            <a:xfrm>
              <a:off x="0" y="0"/>
              <a:ext cx="10080720" cy="4114800"/>
            </a:xfrm>
            <a:prstGeom prst="rect">
              <a:avLst/>
            </a:prstGeom>
            <a:solidFill>
              <a:srgbClr val="e9ece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3" name=""/>
            <p:cNvSpPr/>
            <p:nvPr/>
          </p:nvSpPr>
          <p:spPr>
            <a:xfrm>
              <a:off x="0" y="1280160"/>
              <a:ext cx="1554480" cy="640080"/>
            </a:xfrm>
            <a:prstGeom prst="rect">
              <a:avLst/>
            </a:prstGeom>
            <a:solidFill>
              <a:srgbClr val="343a40">
                <a:alpha val="2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Noto Sans"/>
              </a:endParaRPr>
            </a:p>
          </p:txBody>
        </p:sp>
        <p:sp>
          <p:nvSpPr>
            <p:cNvPr id="4" name=""/>
            <p:cNvSpPr/>
            <p:nvPr/>
          </p:nvSpPr>
          <p:spPr>
            <a:xfrm>
              <a:off x="914400" y="1920240"/>
              <a:ext cx="1280160" cy="1828800"/>
            </a:xfrm>
            <a:prstGeom prst="rect">
              <a:avLst/>
            </a:prstGeom>
            <a:solidFill>
              <a:srgbClr val="ced4d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5" name=""/>
            <p:cNvSpPr/>
            <p:nvPr/>
          </p:nvSpPr>
          <p:spPr>
            <a:xfrm>
              <a:off x="2194560" y="548640"/>
              <a:ext cx="1280160" cy="1828800"/>
            </a:xfrm>
            <a:prstGeom prst="rect">
              <a:avLst/>
            </a:prstGeom>
            <a:solidFill>
              <a:srgbClr val="dee2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6" name=""/>
            <p:cNvSpPr/>
            <p:nvPr/>
          </p:nvSpPr>
          <p:spPr>
            <a:xfrm>
              <a:off x="3474720" y="1188720"/>
              <a:ext cx="365760" cy="365760"/>
            </a:xfrm>
            <a:prstGeom prst="rect">
              <a:avLst/>
            </a:prstGeom>
            <a:solidFill>
              <a:srgbClr val="adb5b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7" name=""/>
            <p:cNvSpPr/>
            <p:nvPr/>
          </p:nvSpPr>
          <p:spPr>
            <a:xfrm>
              <a:off x="4206240" y="0"/>
              <a:ext cx="1463040" cy="914400"/>
            </a:xfrm>
            <a:prstGeom prst="rect">
              <a:avLst/>
            </a:prstGeom>
            <a:solidFill>
              <a:srgbClr val="6c757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8" name=""/>
            <p:cNvSpPr/>
            <p:nvPr/>
          </p:nvSpPr>
          <p:spPr>
            <a:xfrm>
              <a:off x="4663440" y="914400"/>
              <a:ext cx="1005840" cy="457200"/>
            </a:xfrm>
            <a:prstGeom prst="rect">
              <a:avLst/>
            </a:prstGeom>
            <a:solidFill>
              <a:srgbClr val="dee2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9" name=""/>
            <p:cNvSpPr/>
            <p:nvPr/>
          </p:nvSpPr>
          <p:spPr>
            <a:xfrm>
              <a:off x="3474720" y="1737360"/>
              <a:ext cx="3108960" cy="1005840"/>
            </a:xfrm>
            <a:prstGeom prst="rect">
              <a:avLst/>
            </a:prstGeom>
            <a:solidFill>
              <a:srgbClr val="ced4d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0" name=""/>
            <p:cNvSpPr/>
            <p:nvPr/>
          </p:nvSpPr>
          <p:spPr>
            <a:xfrm>
              <a:off x="4114800" y="2743200"/>
              <a:ext cx="1463040" cy="1005840"/>
            </a:xfrm>
            <a:prstGeom prst="rect">
              <a:avLst/>
            </a:prstGeom>
            <a:solidFill>
              <a:srgbClr val="adb5b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1" name=""/>
            <p:cNvSpPr/>
            <p:nvPr/>
          </p:nvSpPr>
          <p:spPr>
            <a:xfrm>
              <a:off x="6583680" y="1463040"/>
              <a:ext cx="1554480" cy="457200"/>
            </a:xfrm>
            <a:prstGeom prst="rect">
              <a:avLst/>
            </a:prstGeom>
            <a:solidFill>
              <a:srgbClr val="b2b2b2">
                <a:alpha val="6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2" name=""/>
            <p:cNvSpPr/>
            <p:nvPr/>
          </p:nvSpPr>
          <p:spPr>
            <a:xfrm>
              <a:off x="7315200" y="1920240"/>
              <a:ext cx="1463040" cy="1645920"/>
            </a:xfrm>
            <a:prstGeom prst="rect">
              <a:avLst/>
            </a:prstGeom>
            <a:solidFill>
              <a:srgbClr val="b2b2b2">
                <a:alpha val="3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3" name=""/>
            <p:cNvSpPr/>
            <p:nvPr/>
          </p:nvSpPr>
          <p:spPr>
            <a:xfrm>
              <a:off x="2743200" y="2377440"/>
              <a:ext cx="548640" cy="822960"/>
            </a:xfrm>
            <a:prstGeom prst="rect">
              <a:avLst/>
            </a:prstGeom>
            <a:solidFill>
              <a:srgbClr val="f4f4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4" name=""/>
            <p:cNvSpPr/>
            <p:nvPr/>
          </p:nvSpPr>
          <p:spPr>
            <a:xfrm>
              <a:off x="8595360" y="0"/>
              <a:ext cx="1485360" cy="1463040"/>
            </a:xfrm>
            <a:prstGeom prst="rect">
              <a:avLst/>
            </a:prstGeom>
            <a:solidFill>
              <a:srgbClr val="dddd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5" name=""/>
            <p:cNvSpPr/>
            <p:nvPr/>
          </p:nvSpPr>
          <p:spPr>
            <a:xfrm>
              <a:off x="6766560" y="0"/>
              <a:ext cx="274320" cy="1005840"/>
            </a:xfrm>
            <a:prstGeom prst="rect">
              <a:avLst/>
            </a:prstGeom>
            <a:solidFill>
              <a:srgbClr val="2f4550">
                <a:alpha val="5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6" name=""/>
            <p:cNvSpPr/>
            <p:nvPr/>
          </p:nvSpPr>
          <p:spPr>
            <a:xfrm>
              <a:off x="1554480" y="0"/>
              <a:ext cx="182880" cy="914400"/>
            </a:xfrm>
            <a:prstGeom prst="rect">
              <a:avLst/>
            </a:prstGeom>
            <a:solidFill>
              <a:srgbClr val="80808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7" name=""/>
            <p:cNvSpPr/>
            <p:nvPr/>
          </p:nvSpPr>
          <p:spPr>
            <a:xfrm>
              <a:off x="0" y="3017520"/>
              <a:ext cx="365760" cy="1097280"/>
            </a:xfrm>
            <a:prstGeom prst="rect">
              <a:avLst/>
            </a:prstGeom>
            <a:solidFill>
              <a:srgbClr val="f4f4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8" name=""/>
            <p:cNvSpPr/>
            <p:nvPr/>
          </p:nvSpPr>
          <p:spPr>
            <a:xfrm>
              <a:off x="9601200" y="2560320"/>
              <a:ext cx="365760" cy="1554480"/>
            </a:xfrm>
            <a:prstGeom prst="rect">
              <a:avLst/>
            </a:prstGeom>
            <a:solidFill>
              <a:srgbClr val="b2b2b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9" name=""/>
            <p:cNvSpPr/>
            <p:nvPr/>
          </p:nvSpPr>
          <p:spPr>
            <a:xfrm>
              <a:off x="8778240" y="1828800"/>
              <a:ext cx="365760" cy="365760"/>
            </a:xfrm>
            <a:prstGeom prst="rect">
              <a:avLst/>
            </a:prstGeom>
            <a:solidFill>
              <a:srgbClr val="adb5b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</p:grp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6836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6836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0" name=""/>
          <p:cNvGrpSpPr/>
          <p:nvPr/>
        </p:nvGrpSpPr>
        <p:grpSpPr>
          <a:xfrm>
            <a:off x="8540280" y="5065920"/>
            <a:ext cx="1280520" cy="914760"/>
            <a:chOff x="8540280" y="5065920"/>
            <a:chExt cx="1280520" cy="914760"/>
          </a:xfrm>
        </p:grpSpPr>
        <p:grpSp>
          <p:nvGrpSpPr>
            <p:cNvPr id="61" name=""/>
            <p:cNvGrpSpPr/>
            <p:nvPr/>
          </p:nvGrpSpPr>
          <p:grpSpPr>
            <a:xfrm>
              <a:off x="8540280" y="5065920"/>
              <a:ext cx="1280520" cy="914760"/>
              <a:chOff x="8540280" y="5065920"/>
              <a:chExt cx="1280520" cy="914760"/>
            </a:xfrm>
          </p:grpSpPr>
          <p:sp>
            <p:nvSpPr>
              <p:cNvPr id="62" name=""/>
              <p:cNvSpPr/>
              <p:nvPr/>
            </p:nvSpPr>
            <p:spPr>
              <a:xfrm flipV="1" rot="21598800">
                <a:off x="9637560" y="5431680"/>
                <a:ext cx="182880" cy="182880"/>
              </a:xfrm>
              <a:prstGeom prst="ellipse">
                <a:avLst/>
              </a:prstGeom>
              <a:blipFill rotWithShape="0">
                <a:blip r:embed="rId2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"/>
              <p:cNvSpPr/>
              <p:nvPr/>
            </p:nvSpPr>
            <p:spPr>
              <a:xfrm flipV="1" rot="21598800">
                <a:off x="9271800" y="5431680"/>
                <a:ext cx="182880" cy="182880"/>
              </a:xfrm>
              <a:prstGeom prst="ellipse">
                <a:avLst/>
              </a:prstGeom>
              <a:blipFill rotWithShape="0">
                <a:blip r:embed="rId3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4" name=""/>
              <p:cNvSpPr/>
              <p:nvPr/>
            </p:nvSpPr>
            <p:spPr>
              <a:xfrm flipV="1" rot="21598800">
                <a:off x="8906400" y="5431680"/>
                <a:ext cx="182880" cy="182880"/>
              </a:xfrm>
              <a:prstGeom prst="ellipse">
                <a:avLst/>
              </a:prstGeom>
              <a:blipFill rotWithShape="0">
                <a:blip r:embed="rId4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"/>
              <p:cNvSpPr/>
              <p:nvPr/>
            </p:nvSpPr>
            <p:spPr>
              <a:xfrm flipV="1" rot="21598800">
                <a:off x="8540280" y="5432040"/>
                <a:ext cx="182880" cy="182880"/>
              </a:xfrm>
              <a:prstGeom prst="ellipse">
                <a:avLst/>
              </a:prstGeom>
              <a:blipFill rotWithShape="0">
                <a:blip r:embed="rId5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6" name=""/>
              <p:cNvSpPr/>
              <p:nvPr/>
            </p:nvSpPr>
            <p:spPr>
              <a:xfrm flipV="1" rot="21598800">
                <a:off x="8540280" y="5065920"/>
                <a:ext cx="182880" cy="182880"/>
              </a:xfrm>
              <a:prstGeom prst="ellipse">
                <a:avLst/>
              </a:prstGeom>
              <a:blipFill rotWithShape="0">
                <a:blip r:embed="rId6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7" name=""/>
              <p:cNvSpPr/>
              <p:nvPr/>
            </p:nvSpPr>
            <p:spPr>
              <a:xfrm flipV="1" rot="21598800">
                <a:off x="8906040" y="5065920"/>
                <a:ext cx="182880" cy="182880"/>
              </a:xfrm>
              <a:prstGeom prst="ellipse">
                <a:avLst/>
              </a:prstGeom>
              <a:blipFill rotWithShape="0">
                <a:blip r:embed="rId7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8" name=""/>
              <p:cNvSpPr/>
              <p:nvPr/>
            </p:nvSpPr>
            <p:spPr>
              <a:xfrm flipV="1" rot="21598800">
                <a:off x="9271800" y="5066280"/>
                <a:ext cx="182880" cy="182880"/>
              </a:xfrm>
              <a:prstGeom prst="ellipse">
                <a:avLst/>
              </a:prstGeom>
              <a:blipFill rotWithShape="0">
                <a:blip r:embed="rId8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9" name=""/>
              <p:cNvSpPr/>
              <p:nvPr/>
            </p:nvSpPr>
            <p:spPr>
              <a:xfrm flipV="1" rot="21598800">
                <a:off x="9637920" y="5065920"/>
                <a:ext cx="182880" cy="182880"/>
              </a:xfrm>
              <a:prstGeom prst="ellipse">
                <a:avLst/>
              </a:prstGeom>
              <a:blipFill rotWithShape="0">
                <a:blip r:embed="rId9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0" name=""/>
              <p:cNvSpPr/>
              <p:nvPr/>
            </p:nvSpPr>
            <p:spPr>
              <a:xfrm flipV="1" rot="21598800">
                <a:off x="9637560" y="5797440"/>
                <a:ext cx="182880" cy="182880"/>
              </a:xfrm>
              <a:prstGeom prst="ellipse">
                <a:avLst/>
              </a:prstGeom>
              <a:blipFill rotWithShape="0">
                <a:blip r:embed="rId10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1" name=""/>
              <p:cNvSpPr/>
              <p:nvPr/>
            </p:nvSpPr>
            <p:spPr>
              <a:xfrm flipV="1" rot="21598800">
                <a:off x="9272160" y="5797800"/>
                <a:ext cx="182880" cy="182880"/>
              </a:xfrm>
              <a:prstGeom prst="ellipse">
                <a:avLst/>
              </a:prstGeom>
              <a:blipFill rotWithShape="0">
                <a:blip r:embed="rId11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2" name=""/>
              <p:cNvSpPr/>
              <p:nvPr/>
            </p:nvSpPr>
            <p:spPr>
              <a:xfrm flipV="1" rot="21598800">
                <a:off x="8906040" y="5797440"/>
                <a:ext cx="182880" cy="182880"/>
              </a:xfrm>
              <a:prstGeom prst="ellipse">
                <a:avLst/>
              </a:prstGeom>
              <a:blipFill rotWithShape="0">
                <a:blip r:embed="rId12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3" name=""/>
              <p:cNvSpPr/>
              <p:nvPr/>
            </p:nvSpPr>
            <p:spPr>
              <a:xfrm flipV="1" rot="21598800">
                <a:off x="8540280" y="5797440"/>
                <a:ext cx="182880" cy="182880"/>
              </a:xfrm>
              <a:prstGeom prst="ellipse">
                <a:avLst/>
              </a:prstGeom>
              <a:blipFill rotWithShape="0">
                <a:blip r:embed="rId13"/>
                <a:srcRect/>
                <a:tile tx="0" ty="0" sx="74822" sy="74822" algn="ctr"/>
              </a:blipFill>
              <a:ln w="0">
                <a:noFill/>
              </a:ln>
              <a:effectLst>
                <a:outerShdw dist="103350" dir="2700000" blurRad="0" rotWithShape="0">
                  <a:srgbClr val="808080">
                    <a:alpha val="65000"/>
                  </a:srgbClr>
                </a:outerShdw>
              </a:effectLst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endParaRPr b="0" lang="ru-RU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74" name=""/>
          <p:cNvSpPr/>
          <p:nvPr/>
        </p:nvSpPr>
        <p:spPr>
          <a:xfrm>
            <a:off x="1499760" y="1774080"/>
            <a:ext cx="2926080" cy="2926080"/>
          </a:xfrm>
          <a:prstGeom prst="ellipse">
            <a:avLst/>
          </a:prstGeom>
          <a:solidFill>
            <a:srgbClr val="cccccc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5" name=""/>
          <p:cNvSpPr/>
          <p:nvPr/>
        </p:nvSpPr>
        <p:spPr>
          <a:xfrm>
            <a:off x="1225080" y="1134360"/>
            <a:ext cx="1189080" cy="1188360"/>
          </a:xfrm>
          <a:prstGeom prst="ellipse">
            <a:avLst/>
          </a:prstGeom>
          <a:solidFill>
            <a:srgbClr val="cccccc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6" name=""/>
          <p:cNvSpPr/>
          <p:nvPr/>
        </p:nvSpPr>
        <p:spPr>
          <a:xfrm>
            <a:off x="3420000" y="4242960"/>
            <a:ext cx="640080" cy="640080"/>
          </a:xfrm>
          <a:prstGeom prst="ellipse">
            <a:avLst/>
          </a:prstGeom>
          <a:solidFill>
            <a:srgbClr val="cccccc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4"/>
          <a:stretch/>
        </p:blipFill>
        <p:spPr>
          <a:xfrm>
            <a:off x="4349520" y="792360"/>
            <a:ext cx="5526000" cy="4145400"/>
          </a:xfrm>
          <a:prstGeom prst="rect">
            <a:avLst/>
          </a:prstGeom>
          <a:ln w="0">
            <a:noFill/>
          </a:ln>
        </p:spPr>
      </p:pic>
      <p:sp>
        <p:nvSpPr>
          <p:cNvPr id="78" name=""/>
          <p:cNvSpPr txBox="1"/>
          <p:nvPr/>
        </p:nvSpPr>
        <p:spPr>
          <a:xfrm>
            <a:off x="4846320" y="4846320"/>
            <a:ext cx="2133000" cy="38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000" spc="-1" strike="noStrike">
                <a:solidFill>
                  <a:srgbClr val="000000"/>
                </a:solidFill>
                <a:latin typeface="Lato"/>
                <a:ea typeface="Noto Sans CJK SC"/>
              </a:rPr>
              <a:t>Illustrations  by </a:t>
            </a:r>
            <a:r>
              <a:rPr b="0" lang="ru-RU" sz="1000" spc="-1" strike="noStrike">
                <a:solidFill>
                  <a:srgbClr val="000000"/>
                </a:solidFill>
                <a:latin typeface="Lato"/>
                <a:ea typeface="Noto Sans CJK SC"/>
                <a:hlinkClick r:id="rId15"/>
              </a:rPr>
              <a:t>Pixeltrue</a:t>
            </a:r>
            <a:r>
              <a:rPr b="0" lang="ru-RU" sz="1000" spc="-1" strike="noStrike">
                <a:solidFill>
                  <a:srgbClr val="000000"/>
                </a:solidFill>
                <a:latin typeface="Lato"/>
                <a:ea typeface="Noto Sans CJK SC"/>
              </a:rPr>
              <a:t> on </a:t>
            </a:r>
            <a:r>
              <a:rPr b="0" lang="ru-RU" sz="1000" spc="-1" strike="noStrike">
                <a:solidFill>
                  <a:srgbClr val="000000"/>
                </a:solidFill>
                <a:latin typeface="Lato"/>
                <a:hlinkClick r:id="rId16"/>
              </a:rPr>
              <a:t>icons8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7" name=""/>
          <p:cNvGrpSpPr/>
          <p:nvPr/>
        </p:nvGrpSpPr>
        <p:grpSpPr>
          <a:xfrm>
            <a:off x="7406640" y="3566160"/>
            <a:ext cx="2377440" cy="4297680"/>
            <a:chOff x="7406640" y="3566160"/>
            <a:chExt cx="2377440" cy="4297680"/>
          </a:xfrm>
        </p:grpSpPr>
        <p:sp>
          <p:nvSpPr>
            <p:cNvPr id="118" name=""/>
            <p:cNvSpPr/>
            <p:nvPr/>
          </p:nvSpPr>
          <p:spPr>
            <a:xfrm>
              <a:off x="8138160" y="4754880"/>
              <a:ext cx="457200" cy="2560320"/>
            </a:xfrm>
            <a:prstGeom prst="rect">
              <a:avLst/>
            </a:prstGeom>
            <a:blipFill rotWithShape="0">
              <a:blip r:embed="rId2"/>
              <a:srcRect/>
              <a:tile tx="0" ty="0" sx="74822" sy="74822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19" name=""/>
            <p:cNvSpPr/>
            <p:nvPr/>
          </p:nvSpPr>
          <p:spPr>
            <a:xfrm>
              <a:off x="8961120" y="3566160"/>
              <a:ext cx="457200" cy="2560320"/>
            </a:xfrm>
            <a:prstGeom prst="rect">
              <a:avLst/>
            </a:prstGeom>
            <a:blipFill rotWithShape="0">
              <a:blip r:embed="rId3"/>
              <a:srcRect/>
              <a:tile tx="0" ty="0" sx="74822" sy="74822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20" name=""/>
            <p:cNvSpPr/>
            <p:nvPr/>
          </p:nvSpPr>
          <p:spPr>
            <a:xfrm>
              <a:off x="8503920" y="5120640"/>
              <a:ext cx="1280160" cy="91440"/>
            </a:xfrm>
            <a:prstGeom prst="rect">
              <a:avLst/>
            </a:prstGeom>
            <a:solidFill>
              <a:srgbClr val="cccccc">
                <a:alpha val="7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21" name=""/>
            <p:cNvSpPr/>
            <p:nvPr/>
          </p:nvSpPr>
          <p:spPr>
            <a:xfrm>
              <a:off x="8321040" y="5303520"/>
              <a:ext cx="914400" cy="91440"/>
            </a:xfrm>
            <a:prstGeom prst="rect">
              <a:avLst/>
            </a:prstGeom>
            <a:solidFill>
              <a:srgbClr val="cccccc">
                <a:alpha val="7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22" name=""/>
            <p:cNvSpPr/>
            <p:nvPr/>
          </p:nvSpPr>
          <p:spPr>
            <a:xfrm>
              <a:off x="8869680" y="5486400"/>
              <a:ext cx="914400" cy="91440"/>
            </a:xfrm>
            <a:prstGeom prst="rect">
              <a:avLst/>
            </a:prstGeom>
            <a:solidFill>
              <a:srgbClr val="cccccc">
                <a:alpha val="7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  <p:sp>
          <p:nvSpPr>
            <p:cNvPr id="123" name=""/>
            <p:cNvSpPr/>
            <p:nvPr/>
          </p:nvSpPr>
          <p:spPr>
            <a:xfrm>
              <a:off x="7406640" y="5303520"/>
              <a:ext cx="457200" cy="2560320"/>
            </a:xfrm>
            <a:prstGeom prst="rect">
              <a:avLst/>
            </a:prstGeom>
            <a:blipFill rotWithShape="0">
              <a:blip r:embed="rId4"/>
              <a:srcRect/>
              <a:tile tx="0" ty="0" sx="74822" sy="74822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Noto Sans"/>
              </a:endParaRPr>
            </a:p>
          </p:txBody>
        </p:sp>
      </p:grpSp>
      <p:sp>
        <p:nvSpPr>
          <p:cNvPr id="124" name=""/>
          <p:cNvSpPr/>
          <p:nvPr/>
        </p:nvSpPr>
        <p:spPr>
          <a:xfrm flipH="1" flipV="1">
            <a:off x="1462680" y="-1554480"/>
            <a:ext cx="457200" cy="2560320"/>
          </a:xfrm>
          <a:prstGeom prst="rect">
            <a:avLst/>
          </a:prstGeom>
          <a:blipFill rotWithShape="0">
            <a:blip r:embed="rId5"/>
            <a:srcRect/>
            <a:tile tx="0" ty="0" sx="74822" sy="74822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25" name=""/>
          <p:cNvSpPr/>
          <p:nvPr/>
        </p:nvSpPr>
        <p:spPr>
          <a:xfrm flipH="1" flipV="1">
            <a:off x="639720" y="-365400"/>
            <a:ext cx="457200" cy="2560320"/>
          </a:xfrm>
          <a:prstGeom prst="rect">
            <a:avLst/>
          </a:prstGeom>
          <a:blipFill rotWithShape="0">
            <a:blip r:embed="rId6"/>
            <a:srcRect/>
            <a:tile tx="0" ty="0" sx="74822" sy="74822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26" name=""/>
          <p:cNvSpPr/>
          <p:nvPr/>
        </p:nvSpPr>
        <p:spPr>
          <a:xfrm flipH="1" flipV="1">
            <a:off x="274320" y="548640"/>
            <a:ext cx="1280160" cy="91440"/>
          </a:xfrm>
          <a:prstGeom prst="rect">
            <a:avLst/>
          </a:prstGeom>
          <a:solidFill>
            <a:srgbClr val="cccccc">
              <a:alpha val="7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27" name=""/>
          <p:cNvSpPr/>
          <p:nvPr/>
        </p:nvSpPr>
        <p:spPr>
          <a:xfrm flipH="1" flipV="1">
            <a:off x="822960" y="365760"/>
            <a:ext cx="914400" cy="91440"/>
          </a:xfrm>
          <a:prstGeom prst="rect">
            <a:avLst/>
          </a:prstGeom>
          <a:solidFill>
            <a:srgbClr val="cccccc">
              <a:alpha val="7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28" name=""/>
          <p:cNvSpPr/>
          <p:nvPr/>
        </p:nvSpPr>
        <p:spPr>
          <a:xfrm flipH="1" flipV="1">
            <a:off x="274320" y="182880"/>
            <a:ext cx="914400" cy="91440"/>
          </a:xfrm>
          <a:prstGeom prst="rect">
            <a:avLst/>
          </a:prstGeom>
          <a:solidFill>
            <a:srgbClr val="cccccc">
              <a:alpha val="7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29" name=""/>
          <p:cNvSpPr/>
          <p:nvPr/>
        </p:nvSpPr>
        <p:spPr>
          <a:xfrm flipH="1" flipV="1">
            <a:off x="2194560" y="-2103120"/>
            <a:ext cx="457200" cy="2560320"/>
          </a:xfrm>
          <a:prstGeom prst="rect">
            <a:avLst/>
          </a:prstGeom>
          <a:blipFill rotWithShape="0">
            <a:blip r:embed="rId7"/>
            <a:srcRect/>
            <a:tile tx="0" ty="0" sx="74822" sy="74822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30" name=""/>
          <p:cNvSpPr/>
          <p:nvPr/>
        </p:nvSpPr>
        <p:spPr>
          <a:xfrm>
            <a:off x="3474720" y="2560320"/>
            <a:ext cx="2743200" cy="274320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6836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6836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eeeeee"/>
          </a:solidFill>
          <a:ln w="0">
            <a:noFill/>
          </a:ln>
          <a:effectLst>
            <a:outerShdw dist="103350" dir="2700000" blurRad="0" rotWithShape="0">
              <a:srgbClr val="80808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0" name=""/>
          <p:cNvSpPr/>
          <p:nvPr/>
        </p:nvSpPr>
        <p:spPr>
          <a:xfrm>
            <a:off x="4480560" y="1554480"/>
            <a:ext cx="1463040" cy="1463040"/>
          </a:xfrm>
          <a:prstGeom prst="ellipse">
            <a:avLst/>
          </a:prstGeom>
          <a:solidFill>
            <a:srgbClr val="eeeeee"/>
          </a:solidFill>
          <a:ln w="0">
            <a:noFill/>
          </a:ln>
          <a:effectLst>
            <a:outerShdw dist="103350" dir="2700000" blurRad="0" rotWithShape="0">
              <a:srgbClr val="80808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1" name=""/>
          <p:cNvSpPr/>
          <p:nvPr/>
        </p:nvSpPr>
        <p:spPr>
          <a:xfrm>
            <a:off x="6583680" y="3108960"/>
            <a:ext cx="1463040" cy="1463040"/>
          </a:xfrm>
          <a:prstGeom prst="ellipse">
            <a:avLst/>
          </a:prstGeom>
          <a:solidFill>
            <a:srgbClr val="eeeeee"/>
          </a:solidFill>
          <a:ln w="0">
            <a:noFill/>
          </a:ln>
          <a:effectLst>
            <a:outerShdw dist="103350" dir="2700000" blurRad="0" rotWithShape="0">
              <a:srgbClr val="80808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2" name=""/>
          <p:cNvSpPr/>
          <p:nvPr/>
        </p:nvSpPr>
        <p:spPr>
          <a:xfrm>
            <a:off x="1554480" y="4114800"/>
            <a:ext cx="914400" cy="657360"/>
          </a:xfrm>
          <a:custGeom>
            <a:avLst/>
            <a:gdLst/>
            <a:ahLst/>
            <a:rect l="0" t="0" r="r" b="b"/>
            <a:pathLst>
              <a:path fill="none" w="2540" h="1826">
                <a:moveTo>
                  <a:pt x="0" y="0"/>
                </a:moveTo>
                <a:cubicBezTo>
                  <a:pt x="508" y="2286"/>
                  <a:pt x="2540" y="1778"/>
                  <a:pt x="2540" y="1778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3" name=""/>
          <p:cNvSpPr/>
          <p:nvPr/>
        </p:nvSpPr>
        <p:spPr>
          <a:xfrm>
            <a:off x="3657600" y="1188720"/>
            <a:ext cx="822960" cy="640080"/>
          </a:xfrm>
          <a:custGeom>
            <a:avLst/>
            <a:gdLst/>
            <a:ahLst/>
            <a:rect l="0" t="0" r="r" b="b"/>
            <a:pathLst>
              <a:path fill="none" w="2286" h="1778">
                <a:moveTo>
                  <a:pt x="2286" y="1778"/>
                </a:moveTo>
                <a:cubicBezTo>
                  <a:pt x="1016" y="1778"/>
                  <a:pt x="2033" y="0"/>
                  <a:pt x="0" y="0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4" name=""/>
          <p:cNvSpPr/>
          <p:nvPr/>
        </p:nvSpPr>
        <p:spPr>
          <a:xfrm>
            <a:off x="7955280" y="2011680"/>
            <a:ext cx="1464120" cy="1188720"/>
          </a:xfrm>
          <a:custGeom>
            <a:avLst/>
            <a:gdLst/>
            <a:ahLst/>
            <a:rect l="0" t="0" r="r" b="b"/>
            <a:pathLst>
              <a:path fill="none" w="4067" h="3302">
                <a:moveTo>
                  <a:pt x="3302" y="0"/>
                </a:moveTo>
                <a:cubicBezTo>
                  <a:pt x="4826" y="1016"/>
                  <a:pt x="3810" y="2286"/>
                  <a:pt x="2540" y="2286"/>
                </a:cubicBezTo>
                <a:cubicBezTo>
                  <a:pt x="1269" y="2286"/>
                  <a:pt x="253" y="2540"/>
                  <a:pt x="0" y="3302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5" name=""/>
          <p:cNvSpPr/>
          <p:nvPr/>
        </p:nvSpPr>
        <p:spPr>
          <a:xfrm>
            <a:off x="2468880" y="822960"/>
            <a:ext cx="1410480" cy="137160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6" name=""/>
          <p:cNvSpPr/>
          <p:nvPr/>
        </p:nvSpPr>
        <p:spPr>
          <a:xfrm>
            <a:off x="3931920" y="4663440"/>
            <a:ext cx="168480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7" name=""/>
          <p:cNvSpPr/>
          <p:nvPr/>
        </p:nvSpPr>
        <p:spPr>
          <a:xfrm>
            <a:off x="8412480" y="1280160"/>
            <a:ext cx="1097280" cy="10058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6836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6836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2103480" y="3658320"/>
            <a:ext cx="164592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823320" y="-273240"/>
            <a:ext cx="2194560" cy="219456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7955640" y="3109680"/>
            <a:ext cx="2194560" cy="219456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"/>
          <p:cNvSpPr/>
          <p:nvPr/>
        </p:nvSpPr>
        <p:spPr>
          <a:xfrm>
            <a:off x="9601560" y="915120"/>
            <a:ext cx="164592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0" name=""/>
          <p:cNvGrpSpPr/>
          <p:nvPr/>
        </p:nvGrpSpPr>
        <p:grpSpPr>
          <a:xfrm>
            <a:off x="3918240" y="776520"/>
            <a:ext cx="2433600" cy="4339080"/>
            <a:chOff x="3918240" y="776520"/>
            <a:chExt cx="2433600" cy="4339080"/>
          </a:xfrm>
        </p:grpSpPr>
        <p:sp>
          <p:nvSpPr>
            <p:cNvPr id="221" name=""/>
            <p:cNvSpPr/>
            <p:nvPr/>
          </p:nvSpPr>
          <p:spPr>
            <a:xfrm flipH="1" flipV="1" rot="5330400">
              <a:off x="4853880" y="337896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dee2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"/>
            <p:cNvSpPr/>
            <p:nvPr/>
          </p:nvSpPr>
          <p:spPr>
            <a:xfrm flipH="1" flipV="1" rot="5330400">
              <a:off x="4023360" y="234072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ced4d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"/>
            <p:cNvSpPr/>
            <p:nvPr/>
          </p:nvSpPr>
          <p:spPr>
            <a:xfrm flipH="1" flipV="1" rot="5330400">
              <a:off x="4920480" y="207648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adb5b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"/>
            <p:cNvSpPr/>
            <p:nvPr/>
          </p:nvSpPr>
          <p:spPr>
            <a:xfrm flipH="1" flipV="1" rot="5330400">
              <a:off x="3977280" y="98280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6c757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"/>
            <p:cNvSpPr/>
            <p:nvPr/>
          </p:nvSpPr>
          <p:spPr>
            <a:xfrm flipH="1" flipV="1" rot="5330400">
              <a:off x="4911480" y="74484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343a4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"/>
            <p:cNvSpPr/>
            <p:nvPr/>
          </p:nvSpPr>
          <p:spPr>
            <a:xfrm flipH="1" flipV="1" rot="5330400">
              <a:off x="4032000" y="3683160"/>
              <a:ext cx="1371600" cy="1463040"/>
            </a:xfrm>
            <a:prstGeom prst="parallelogram">
              <a:avLst>
                <a:gd name="adj" fmla="val 50564"/>
              </a:avLst>
            </a:prstGeom>
            <a:solidFill>
              <a:srgbClr val="e9ece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>
            <a:off x="6411960" y="1300320"/>
            <a:ext cx="861840" cy="18288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ffff">
                <a:alpha val="0"/>
              </a:srgbClr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5813280" y="3854880"/>
            <a:ext cx="861840" cy="18288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ffff">
                <a:alpha val="0"/>
              </a:srgbClr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"/>
          <p:cNvSpPr/>
          <p:nvPr/>
        </p:nvSpPr>
        <p:spPr>
          <a:xfrm>
            <a:off x="7589520" y="2560320"/>
            <a:ext cx="2194560" cy="219456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"/>
          <p:cNvSpPr/>
          <p:nvPr/>
        </p:nvSpPr>
        <p:spPr>
          <a:xfrm>
            <a:off x="3200400" y="731520"/>
            <a:ext cx="168480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1424160" y="3489120"/>
            <a:ext cx="168480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"/>
          <p:cNvSpPr/>
          <p:nvPr/>
        </p:nvSpPr>
        <p:spPr>
          <a:xfrm>
            <a:off x="700920" y="1900080"/>
            <a:ext cx="1402200" cy="1848960"/>
          </a:xfrm>
          <a:custGeom>
            <a:avLst/>
            <a:gdLst/>
            <a:ahLst/>
            <a:rect l="0" t="0" r="r" b="b"/>
            <a:pathLst>
              <a:path fill="none" w="3895" h="5136">
                <a:moveTo>
                  <a:pt x="339" y="0"/>
                </a:moveTo>
                <a:cubicBezTo>
                  <a:pt x="-931" y="2540"/>
                  <a:pt x="1609" y="5588"/>
                  <a:pt x="3895" y="5080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  <a:headEnd len="med" type="triangle" w="med"/>
            <a:tailEnd len="med" type="triangle" w="med"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"/>
          <p:cNvSpPr/>
          <p:nvPr/>
        </p:nvSpPr>
        <p:spPr>
          <a:xfrm>
            <a:off x="3931920" y="2011680"/>
            <a:ext cx="975960" cy="1371600"/>
          </a:xfrm>
          <a:custGeom>
            <a:avLst/>
            <a:gdLst/>
            <a:ahLst/>
            <a:rect l="0" t="0" r="r" b="b"/>
            <a:pathLst>
              <a:path fill="none" w="2711" h="3810">
                <a:moveTo>
                  <a:pt x="0" y="3810"/>
                </a:moveTo>
                <a:cubicBezTo>
                  <a:pt x="762" y="3048"/>
                  <a:pt x="1271" y="3556"/>
                  <a:pt x="1270" y="2795"/>
                </a:cubicBezTo>
                <a:cubicBezTo>
                  <a:pt x="1270" y="2032"/>
                  <a:pt x="3301" y="2286"/>
                  <a:pt x="2540" y="3048"/>
                </a:cubicBezTo>
                <a:cubicBezTo>
                  <a:pt x="1778" y="3810"/>
                  <a:pt x="1524" y="508"/>
                  <a:pt x="2540" y="0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  <a:headEnd len="med" type="triangle" w="med"/>
            <a:tailEnd len="med" type="triangle" w="med"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7724880" y="2103120"/>
            <a:ext cx="779040" cy="1463040"/>
          </a:xfrm>
          <a:custGeom>
            <a:avLst/>
            <a:gdLst/>
            <a:ahLst/>
            <a:rect l="0" t="0" r="r" b="b"/>
            <a:pathLst>
              <a:path fill="none" w="2164" h="4064">
                <a:moveTo>
                  <a:pt x="132" y="4064"/>
                </a:moveTo>
                <a:cubicBezTo>
                  <a:pt x="-630" y="3301"/>
                  <a:pt x="2164" y="3555"/>
                  <a:pt x="2164" y="2794"/>
                </a:cubicBezTo>
                <a:cubicBezTo>
                  <a:pt x="2164" y="2032"/>
                  <a:pt x="-630" y="1778"/>
                  <a:pt x="132" y="2540"/>
                </a:cubicBezTo>
                <a:cubicBezTo>
                  <a:pt x="894" y="3302"/>
                  <a:pt x="1910" y="508"/>
                  <a:pt x="894" y="0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  <a:headEnd len="med" type="triangle" w="med"/>
            <a:tailEnd len="med" type="triangle" w="med"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>
            <a:off x="1424160" y="4754880"/>
            <a:ext cx="861840" cy="18288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ffff">
                <a:alpha val="0"/>
              </a:srgbClr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2887200" y="1300320"/>
            <a:ext cx="861840" cy="18288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ffff">
                <a:alpha val="0"/>
              </a:srgbClr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3" name=""/>
          <p:cNvGrpSpPr/>
          <p:nvPr/>
        </p:nvGrpSpPr>
        <p:grpSpPr>
          <a:xfrm>
            <a:off x="3570480" y="1225440"/>
            <a:ext cx="5120640" cy="2926080"/>
            <a:chOff x="3570480" y="1225440"/>
            <a:chExt cx="5120640" cy="2926080"/>
          </a:xfrm>
        </p:grpSpPr>
        <p:sp>
          <p:nvSpPr>
            <p:cNvPr id="314" name=""/>
            <p:cNvSpPr/>
            <p:nvPr/>
          </p:nvSpPr>
          <p:spPr>
            <a:xfrm>
              <a:off x="3570480" y="1528200"/>
              <a:ext cx="4927320" cy="2623320"/>
            </a:xfrm>
            <a:prstGeom prst="rect">
              <a:avLst/>
            </a:prstGeom>
            <a:solidFill>
              <a:srgbClr val="e9ece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5" name=""/>
            <p:cNvSpPr/>
            <p:nvPr/>
          </p:nvSpPr>
          <p:spPr>
            <a:xfrm>
              <a:off x="3763800" y="1225440"/>
              <a:ext cx="4927320" cy="2623320"/>
            </a:xfrm>
            <a:prstGeom prst="rect">
              <a:avLst/>
            </a:prstGeom>
            <a:noFill/>
            <a:ln w="183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9000" rIns="99000" tIns="54000" bIns="54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6" name=""/>
          <p:cNvGrpSpPr/>
          <p:nvPr/>
        </p:nvGrpSpPr>
        <p:grpSpPr>
          <a:xfrm>
            <a:off x="-2094120" y="-402480"/>
            <a:ext cx="4946760" cy="8521920"/>
            <a:chOff x="-2094120" y="-402480"/>
            <a:chExt cx="4946760" cy="8521920"/>
          </a:xfrm>
        </p:grpSpPr>
        <p:sp>
          <p:nvSpPr>
            <p:cNvPr id="317" name=""/>
            <p:cNvSpPr/>
            <p:nvPr/>
          </p:nvSpPr>
          <p:spPr>
            <a:xfrm>
              <a:off x="-893160" y="44866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8" name=""/>
            <p:cNvSpPr/>
            <p:nvPr/>
          </p:nvSpPr>
          <p:spPr>
            <a:xfrm rot="5358000">
              <a:off x="-897480" y="51534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343a40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"/>
            <p:cNvSpPr/>
            <p:nvPr/>
          </p:nvSpPr>
          <p:spPr>
            <a:xfrm>
              <a:off x="-228960" y="51616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f8f9f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"/>
            <p:cNvSpPr/>
            <p:nvPr/>
          </p:nvSpPr>
          <p:spPr>
            <a:xfrm rot="5358000">
              <a:off x="-219960" y="4488840"/>
              <a:ext cx="1068480" cy="766440"/>
            </a:xfrm>
            <a:custGeom>
              <a:avLst/>
              <a:gdLst>
                <a:gd name="textAreaLeft" fmla="*/ 276840 w 1068480"/>
                <a:gd name="textAreaRight" fmla="*/ 791640 w 106848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343a40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"/>
            <p:cNvSpPr/>
            <p:nvPr/>
          </p:nvSpPr>
          <p:spPr>
            <a:xfrm>
              <a:off x="-228960" y="38260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2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"/>
            <p:cNvSpPr/>
            <p:nvPr/>
          </p:nvSpPr>
          <p:spPr>
            <a:xfrm rot="5358000">
              <a:off x="-1586160" y="44946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"/>
            <p:cNvSpPr/>
            <p:nvPr/>
          </p:nvSpPr>
          <p:spPr>
            <a:xfrm rot="5358000">
              <a:off x="-2238480" y="517068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"/>
            <p:cNvSpPr/>
            <p:nvPr/>
          </p:nvSpPr>
          <p:spPr>
            <a:xfrm rot="5358000">
              <a:off x="-897120" y="38214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"/>
            <p:cNvSpPr/>
            <p:nvPr/>
          </p:nvSpPr>
          <p:spPr>
            <a:xfrm rot="5358000">
              <a:off x="-222120" y="315468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"/>
            <p:cNvSpPr/>
            <p:nvPr/>
          </p:nvSpPr>
          <p:spPr>
            <a:xfrm>
              <a:off x="455040" y="44776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"/>
            <p:cNvSpPr/>
            <p:nvPr/>
          </p:nvSpPr>
          <p:spPr>
            <a:xfrm rot="5358000">
              <a:off x="470520" y="38214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e9ecef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"/>
            <p:cNvSpPr/>
            <p:nvPr/>
          </p:nvSpPr>
          <p:spPr>
            <a:xfrm>
              <a:off x="1158840" y="51706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"/>
            <p:cNvSpPr/>
            <p:nvPr/>
          </p:nvSpPr>
          <p:spPr>
            <a:xfrm>
              <a:off x="-1561680" y="516276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"/>
            <p:cNvSpPr/>
            <p:nvPr/>
          </p:nvSpPr>
          <p:spPr>
            <a:xfrm rot="5358000">
              <a:off x="461520" y="517068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"/>
            <p:cNvSpPr/>
            <p:nvPr/>
          </p:nvSpPr>
          <p:spPr>
            <a:xfrm flipH="1" rot="16242000">
              <a:off x="-232200" y="1793880"/>
              <a:ext cx="1068840" cy="766440"/>
            </a:xfrm>
            <a:custGeom>
              <a:avLst/>
              <a:gdLst>
                <a:gd name="textAreaLeft" fmla="*/ 276840 w 1068840"/>
                <a:gd name="textAreaRight" fmla="*/ 79164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212529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"/>
            <p:cNvSpPr/>
            <p:nvPr/>
          </p:nvSpPr>
          <p:spPr>
            <a:xfrm flipH="1" rot="16242000">
              <a:off x="419760" y="2469960"/>
              <a:ext cx="1068840" cy="766440"/>
            </a:xfrm>
            <a:custGeom>
              <a:avLst/>
              <a:gdLst>
                <a:gd name="textAreaLeft" fmla="*/ 276840 w 1068840"/>
                <a:gd name="textAreaRight" fmla="*/ 79164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3" name=""/>
            <p:cNvSpPr/>
            <p:nvPr/>
          </p:nvSpPr>
          <p:spPr>
            <a:xfrm flipH="1">
              <a:off x="-246600" y="246204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4" name=""/>
            <p:cNvSpPr/>
            <p:nvPr/>
          </p:nvSpPr>
          <p:spPr>
            <a:xfrm>
              <a:off x="1107720" y="11350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5" name=""/>
            <p:cNvSpPr/>
            <p:nvPr/>
          </p:nvSpPr>
          <p:spPr>
            <a:xfrm rot="5358000">
              <a:off x="1103040" y="18018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343a40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"/>
            <p:cNvSpPr/>
            <p:nvPr/>
          </p:nvSpPr>
          <p:spPr>
            <a:xfrm rot="5358000">
              <a:off x="414360" y="114300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4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7" name=""/>
            <p:cNvSpPr/>
            <p:nvPr/>
          </p:nvSpPr>
          <p:spPr>
            <a:xfrm>
              <a:off x="439200" y="181116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8" name=""/>
            <p:cNvSpPr/>
            <p:nvPr/>
          </p:nvSpPr>
          <p:spPr>
            <a:xfrm>
              <a:off x="423720" y="45108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9" name=""/>
            <p:cNvSpPr/>
            <p:nvPr/>
          </p:nvSpPr>
          <p:spPr>
            <a:xfrm rot="5358000">
              <a:off x="-246600" y="43884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0" name=""/>
            <p:cNvSpPr/>
            <p:nvPr/>
          </p:nvSpPr>
          <p:spPr>
            <a:xfrm rot="5358000">
              <a:off x="434880" y="-24624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1" name=""/>
            <p:cNvSpPr/>
            <p:nvPr/>
          </p:nvSpPr>
          <p:spPr>
            <a:xfrm>
              <a:off x="1779480" y="179460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2" name=""/>
            <p:cNvSpPr/>
            <p:nvPr/>
          </p:nvSpPr>
          <p:spPr>
            <a:xfrm>
              <a:off x="1106280" y="-25704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5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3" name=""/>
            <p:cNvSpPr/>
            <p:nvPr/>
          </p:nvSpPr>
          <p:spPr>
            <a:xfrm>
              <a:off x="-908280" y="179064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6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4" name=""/>
            <p:cNvSpPr/>
            <p:nvPr/>
          </p:nvSpPr>
          <p:spPr>
            <a:xfrm rot="5358000">
              <a:off x="-245880" y="582516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5" name=""/>
            <p:cNvSpPr/>
            <p:nvPr/>
          </p:nvSpPr>
          <p:spPr>
            <a:xfrm>
              <a:off x="427320" y="585396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blipFill rotWithShape="0">
              <a:blip r:embed="rId7"/>
              <a:srcRect/>
              <a:tile tx="0" ty="0" sx="74822" sy="74822" algn="ctr"/>
            </a:blip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6" name=""/>
            <p:cNvSpPr/>
            <p:nvPr/>
          </p:nvSpPr>
          <p:spPr>
            <a:xfrm>
              <a:off x="-236880" y="649404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ced4da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7" name=""/>
            <p:cNvSpPr/>
            <p:nvPr/>
          </p:nvSpPr>
          <p:spPr>
            <a:xfrm rot="5358000">
              <a:off x="-929880" y="650196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e9ecef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8" name=""/>
            <p:cNvSpPr/>
            <p:nvPr/>
          </p:nvSpPr>
          <p:spPr>
            <a:xfrm rot="5358000">
              <a:off x="-246600" y="7197120"/>
              <a:ext cx="1068480" cy="766440"/>
            </a:xfrm>
            <a:custGeom>
              <a:avLst/>
              <a:gdLst>
                <a:gd name="textAreaLeft" fmla="*/ 276840 w 1068480"/>
                <a:gd name="textAreaRight" fmla="*/ 791640 w 106848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343a40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"/>
            <p:cNvSpPr/>
            <p:nvPr/>
          </p:nvSpPr>
          <p:spPr>
            <a:xfrm rot="5358000">
              <a:off x="426600" y="6518520"/>
              <a:ext cx="1068840" cy="766440"/>
            </a:xfrm>
            <a:custGeom>
              <a:avLst/>
              <a:gdLst>
                <a:gd name="textAreaLeft" fmla="*/ 277200 w 1068840"/>
                <a:gd name="textAreaRight" fmla="*/ 792000 w 106884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dee2e6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0" name=""/>
            <p:cNvSpPr/>
            <p:nvPr/>
          </p:nvSpPr>
          <p:spPr>
            <a:xfrm>
              <a:off x="1103400" y="6530040"/>
              <a:ext cx="1073160" cy="766440"/>
            </a:xfrm>
            <a:custGeom>
              <a:avLst/>
              <a:gdLst>
                <a:gd name="textAreaLeft" fmla="*/ 278280 w 1073160"/>
                <a:gd name="textAreaRight" fmla="*/ 794880 w 1073160"/>
                <a:gd name="textAreaTop" fmla="*/ 258840 h 766440"/>
                <a:gd name="textAreaBottom" fmla="*/ 507600 h 766440"/>
              </a:gdLst>
              <a:ahLst/>
              <a:rect l="textAreaLeft" t="textAreaTop" r="textAreaRight" b="textAreaBottom"/>
              <a:pathLst>
                <a:path w="21600" h="21600">
                  <a:moveTo>
                    <a:pt x="3822" y="20239"/>
                  </a:moveTo>
                  <a:cubicBezTo>
                    <a:pt x="5451" y="20418"/>
                    <a:pt x="7281" y="21646"/>
                    <a:pt x="8714" y="20776"/>
                  </a:cubicBezTo>
                  <a:cubicBezTo>
                    <a:pt x="8865" y="20686"/>
                    <a:pt x="8964" y="20455"/>
                    <a:pt x="9019" y="20239"/>
                  </a:cubicBezTo>
                  <a:cubicBezTo>
                    <a:pt x="9071" y="20036"/>
                    <a:pt x="9053" y="19804"/>
                    <a:pt x="9019" y="19597"/>
                  </a:cubicBezTo>
                  <a:cubicBezTo>
                    <a:pt x="8966" y="19288"/>
                    <a:pt x="8781" y="19048"/>
                    <a:pt x="8714" y="18743"/>
                  </a:cubicBezTo>
                  <a:cubicBezTo>
                    <a:pt x="8601" y="18227"/>
                    <a:pt x="8526" y="17674"/>
                    <a:pt x="8560" y="17138"/>
                  </a:cubicBezTo>
                  <a:cubicBezTo>
                    <a:pt x="8584" y="16800"/>
                    <a:pt x="8662" y="16459"/>
                    <a:pt x="8790" y="16170"/>
                  </a:cubicBezTo>
                  <a:cubicBezTo>
                    <a:pt x="8923" y="15870"/>
                    <a:pt x="9117" y="15626"/>
                    <a:pt x="9326" y="15422"/>
                  </a:cubicBezTo>
                  <a:cubicBezTo>
                    <a:pt x="9578" y="15179"/>
                    <a:pt x="9865" y="14979"/>
                    <a:pt x="10164" y="14886"/>
                  </a:cubicBezTo>
                  <a:cubicBezTo>
                    <a:pt x="10338" y="14833"/>
                    <a:pt x="10527" y="14833"/>
                    <a:pt x="10701" y="14886"/>
                  </a:cubicBezTo>
                  <a:cubicBezTo>
                    <a:pt x="11112" y="15016"/>
                    <a:pt x="11507" y="15284"/>
                    <a:pt x="11846" y="15638"/>
                  </a:cubicBezTo>
                  <a:cubicBezTo>
                    <a:pt x="12122" y="15922"/>
                    <a:pt x="12397" y="16268"/>
                    <a:pt x="12534" y="16707"/>
                  </a:cubicBezTo>
                  <a:cubicBezTo>
                    <a:pt x="12687" y="17203"/>
                    <a:pt x="12716" y="17792"/>
                    <a:pt x="12641" y="18321"/>
                  </a:cubicBezTo>
                  <a:cubicBezTo>
                    <a:pt x="12586" y="18707"/>
                    <a:pt x="12368" y="19012"/>
                    <a:pt x="12246" y="19365"/>
                  </a:cubicBezTo>
                  <a:cubicBezTo>
                    <a:pt x="12151" y="19646"/>
                    <a:pt x="12009" y="19914"/>
                    <a:pt x="11983" y="20223"/>
                  </a:cubicBezTo>
                  <a:cubicBezTo>
                    <a:pt x="11962" y="20471"/>
                    <a:pt x="11930" y="20808"/>
                    <a:pt x="12070" y="20963"/>
                  </a:cubicBezTo>
                  <a:cubicBezTo>
                    <a:pt x="13488" y="22552"/>
                    <a:pt x="15695" y="20678"/>
                    <a:pt x="17507" y="20532"/>
                  </a:cubicBezTo>
                  <a:lnTo>
                    <a:pt x="17542" y="20524"/>
                  </a:lnTo>
                  <a:cubicBezTo>
                    <a:pt x="17438" y="17983"/>
                    <a:pt x="16101" y="14890"/>
                    <a:pt x="17235" y="12902"/>
                  </a:cubicBezTo>
                  <a:cubicBezTo>
                    <a:pt x="17345" y="12707"/>
                    <a:pt x="17586" y="12752"/>
                    <a:pt x="17762" y="12780"/>
                  </a:cubicBezTo>
                  <a:cubicBezTo>
                    <a:pt x="17983" y="12817"/>
                    <a:pt x="18174" y="13016"/>
                    <a:pt x="18374" y="13150"/>
                  </a:cubicBezTo>
                  <a:cubicBezTo>
                    <a:pt x="18627" y="13321"/>
                    <a:pt x="18844" y="13626"/>
                    <a:pt x="19120" y="13703"/>
                  </a:cubicBezTo>
                  <a:cubicBezTo>
                    <a:pt x="19497" y="13809"/>
                    <a:pt x="19917" y="13768"/>
                    <a:pt x="20271" y="13553"/>
                  </a:cubicBezTo>
                  <a:cubicBezTo>
                    <a:pt x="20584" y="13362"/>
                    <a:pt x="20831" y="12975"/>
                    <a:pt x="21034" y="12589"/>
                  </a:cubicBezTo>
                  <a:cubicBezTo>
                    <a:pt x="21286" y="12114"/>
                    <a:pt x="21477" y="11561"/>
                    <a:pt x="21570" y="10984"/>
                  </a:cubicBezTo>
                  <a:cubicBezTo>
                    <a:pt x="21608" y="10740"/>
                    <a:pt x="21608" y="10476"/>
                    <a:pt x="21570" y="10232"/>
                  </a:cubicBezTo>
                  <a:cubicBezTo>
                    <a:pt x="21504" y="9813"/>
                    <a:pt x="21361" y="9411"/>
                    <a:pt x="21187" y="9057"/>
                  </a:cubicBezTo>
                  <a:cubicBezTo>
                    <a:pt x="21042" y="8764"/>
                    <a:pt x="20868" y="8492"/>
                    <a:pt x="20654" y="8305"/>
                  </a:cubicBezTo>
                  <a:cubicBezTo>
                    <a:pt x="20448" y="8126"/>
                    <a:pt x="20204" y="8016"/>
                    <a:pt x="19964" y="7984"/>
                  </a:cubicBezTo>
                  <a:cubicBezTo>
                    <a:pt x="19581" y="7935"/>
                    <a:pt x="19186" y="8041"/>
                    <a:pt x="18818" y="8199"/>
                  </a:cubicBezTo>
                  <a:cubicBezTo>
                    <a:pt x="18601" y="8293"/>
                    <a:pt x="18429" y="8553"/>
                    <a:pt x="18209" y="8626"/>
                  </a:cubicBezTo>
                  <a:cubicBezTo>
                    <a:pt x="18061" y="8675"/>
                    <a:pt x="17896" y="8699"/>
                    <a:pt x="17751" y="8626"/>
                  </a:cubicBezTo>
                  <a:cubicBezTo>
                    <a:pt x="17597" y="8549"/>
                    <a:pt x="17432" y="8411"/>
                    <a:pt x="17368" y="8199"/>
                  </a:cubicBezTo>
                  <a:cubicBezTo>
                    <a:pt x="16747" y="6191"/>
                    <a:pt x="17623" y="3631"/>
                    <a:pt x="17751" y="1342"/>
                  </a:cubicBezTo>
                  <a:lnTo>
                    <a:pt x="17722" y="1358"/>
                  </a:lnTo>
                  <a:cubicBezTo>
                    <a:pt x="16089" y="1180"/>
                    <a:pt x="14262" y="-48"/>
                    <a:pt x="12829" y="822"/>
                  </a:cubicBezTo>
                  <a:cubicBezTo>
                    <a:pt x="12679" y="911"/>
                    <a:pt x="12580" y="1143"/>
                    <a:pt x="12525" y="1358"/>
                  </a:cubicBezTo>
                  <a:cubicBezTo>
                    <a:pt x="12473" y="1562"/>
                    <a:pt x="12490" y="1793"/>
                    <a:pt x="12525" y="2001"/>
                  </a:cubicBezTo>
                  <a:cubicBezTo>
                    <a:pt x="12577" y="2310"/>
                    <a:pt x="12763" y="2549"/>
                    <a:pt x="12829" y="2854"/>
                  </a:cubicBezTo>
                  <a:cubicBezTo>
                    <a:pt x="12942" y="3370"/>
                    <a:pt x="13018" y="3923"/>
                    <a:pt x="12983" y="4460"/>
                  </a:cubicBezTo>
                  <a:cubicBezTo>
                    <a:pt x="12960" y="4797"/>
                    <a:pt x="12882" y="5139"/>
                    <a:pt x="12754" y="5427"/>
                  </a:cubicBezTo>
                  <a:cubicBezTo>
                    <a:pt x="12621" y="5728"/>
                    <a:pt x="12426" y="5972"/>
                    <a:pt x="12217" y="6175"/>
                  </a:cubicBezTo>
                  <a:cubicBezTo>
                    <a:pt x="11965" y="6419"/>
                    <a:pt x="11678" y="6618"/>
                    <a:pt x="11379" y="6712"/>
                  </a:cubicBezTo>
                  <a:cubicBezTo>
                    <a:pt x="11205" y="6765"/>
                    <a:pt x="11017" y="6765"/>
                    <a:pt x="10843" y="6712"/>
                  </a:cubicBezTo>
                  <a:cubicBezTo>
                    <a:pt x="10431" y="6582"/>
                    <a:pt x="10037" y="6313"/>
                    <a:pt x="9697" y="5960"/>
                  </a:cubicBezTo>
                  <a:cubicBezTo>
                    <a:pt x="9422" y="5675"/>
                    <a:pt x="9146" y="5330"/>
                    <a:pt x="9010" y="4891"/>
                  </a:cubicBezTo>
                  <a:cubicBezTo>
                    <a:pt x="8856" y="4395"/>
                    <a:pt x="8827" y="3805"/>
                    <a:pt x="8903" y="3277"/>
                  </a:cubicBezTo>
                  <a:cubicBezTo>
                    <a:pt x="8958" y="2891"/>
                    <a:pt x="9175" y="2586"/>
                    <a:pt x="9297" y="2232"/>
                  </a:cubicBezTo>
                  <a:cubicBezTo>
                    <a:pt x="9393" y="1952"/>
                    <a:pt x="9535" y="1684"/>
                    <a:pt x="9561" y="1375"/>
                  </a:cubicBezTo>
                  <a:cubicBezTo>
                    <a:pt x="9581" y="1127"/>
                    <a:pt x="9613" y="789"/>
                    <a:pt x="9474" y="635"/>
                  </a:cubicBezTo>
                  <a:cubicBezTo>
                    <a:pt x="8056" y="-954"/>
                    <a:pt x="5849" y="924"/>
                    <a:pt x="4036" y="1066"/>
                  </a:cubicBezTo>
                  <a:lnTo>
                    <a:pt x="4057" y="1127"/>
                  </a:lnTo>
                  <a:cubicBezTo>
                    <a:pt x="4158" y="3667"/>
                    <a:pt x="5498" y="6760"/>
                    <a:pt x="4364" y="8748"/>
                  </a:cubicBezTo>
                  <a:cubicBezTo>
                    <a:pt x="4254" y="8943"/>
                    <a:pt x="4013" y="8899"/>
                    <a:pt x="3836" y="8870"/>
                  </a:cubicBezTo>
                  <a:cubicBezTo>
                    <a:pt x="3616" y="8833"/>
                    <a:pt x="3424" y="8634"/>
                    <a:pt x="3224" y="8500"/>
                  </a:cubicBezTo>
                  <a:cubicBezTo>
                    <a:pt x="2972" y="8329"/>
                    <a:pt x="2754" y="8025"/>
                    <a:pt x="2479" y="7947"/>
                  </a:cubicBezTo>
                  <a:cubicBezTo>
                    <a:pt x="2102" y="7842"/>
                    <a:pt x="1681" y="7882"/>
                    <a:pt x="1328" y="8098"/>
                  </a:cubicBezTo>
                  <a:cubicBezTo>
                    <a:pt x="1014" y="8289"/>
                    <a:pt x="768" y="8675"/>
                    <a:pt x="565" y="9061"/>
                  </a:cubicBezTo>
                  <a:cubicBezTo>
                    <a:pt x="312" y="9537"/>
                    <a:pt x="121" y="10089"/>
                    <a:pt x="28" y="10667"/>
                  </a:cubicBezTo>
                  <a:cubicBezTo>
                    <a:pt x="-9" y="10911"/>
                    <a:pt x="-9" y="11175"/>
                    <a:pt x="28" y="11419"/>
                  </a:cubicBezTo>
                  <a:cubicBezTo>
                    <a:pt x="95" y="11837"/>
                    <a:pt x="237" y="12240"/>
                    <a:pt x="411" y="12593"/>
                  </a:cubicBezTo>
                  <a:cubicBezTo>
                    <a:pt x="556" y="12886"/>
                    <a:pt x="730" y="13158"/>
                    <a:pt x="945" y="13345"/>
                  </a:cubicBezTo>
                  <a:cubicBezTo>
                    <a:pt x="1151" y="13524"/>
                    <a:pt x="1394" y="13634"/>
                    <a:pt x="1635" y="13666"/>
                  </a:cubicBezTo>
                  <a:cubicBezTo>
                    <a:pt x="2018" y="13715"/>
                    <a:pt x="2412" y="13610"/>
                    <a:pt x="2780" y="13451"/>
                  </a:cubicBezTo>
                  <a:cubicBezTo>
                    <a:pt x="2998" y="13358"/>
                    <a:pt x="3169" y="13097"/>
                    <a:pt x="3390" y="13024"/>
                  </a:cubicBezTo>
                  <a:cubicBezTo>
                    <a:pt x="3537" y="12975"/>
                    <a:pt x="3703" y="12951"/>
                    <a:pt x="3848" y="13024"/>
                  </a:cubicBezTo>
                  <a:cubicBezTo>
                    <a:pt x="4001" y="13101"/>
                    <a:pt x="4167" y="13240"/>
                    <a:pt x="4231" y="13451"/>
                  </a:cubicBezTo>
                  <a:cubicBezTo>
                    <a:pt x="4851" y="15459"/>
                    <a:pt x="3975" y="18024"/>
                    <a:pt x="3848" y="20308"/>
                  </a:cubicBezTo>
                  <a:lnTo>
                    <a:pt x="3822" y="20239"/>
                  </a:lnTo>
                  <a:close/>
                </a:path>
              </a:pathLst>
            </a:custGeom>
            <a:solidFill>
              <a:srgbClr val="6c757d"/>
            </a:solidFill>
            <a:ln w="0">
              <a:solidFill>
                <a:srgbClr val="000000"/>
              </a:solidFill>
            </a:ln>
            <a:effectLst>
              <a:outerShdw dist="103350" dir="2700000" blurRad="0" rotWithShape="0">
                <a:srgbClr val="808080">
                  <a:alpha val="20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51" name=""/>
          <p:cNvSpPr txBox="1"/>
          <p:nvPr/>
        </p:nvSpPr>
        <p:spPr>
          <a:xfrm>
            <a:off x="3844800" y="1408320"/>
            <a:ext cx="1097280" cy="122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8000" spc="-1" strike="noStrike">
                <a:solidFill>
                  <a:srgbClr val="000000"/>
                </a:solidFill>
                <a:latin typeface="Arial"/>
              </a:rPr>
              <a:t>“</a:t>
            </a:r>
            <a:endParaRPr b="0" lang="ru-RU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"/>
          <p:cNvSpPr txBox="1"/>
          <p:nvPr/>
        </p:nvSpPr>
        <p:spPr>
          <a:xfrm>
            <a:off x="7868160" y="3039840"/>
            <a:ext cx="1097280" cy="111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7200" spc="-1" strike="noStrike">
                <a:solidFill>
                  <a:srgbClr val="000000"/>
                </a:solidFill>
                <a:latin typeface="Arial"/>
              </a:rPr>
              <a:t>”</a:t>
            </a:r>
            <a:endParaRPr b="0" lang="ru-RU" sz="7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"/>
          <p:cNvSpPr/>
          <p:nvPr/>
        </p:nvSpPr>
        <p:spPr>
          <a:xfrm>
            <a:off x="8538120" y="3877200"/>
            <a:ext cx="975960" cy="1371600"/>
          </a:xfrm>
          <a:custGeom>
            <a:avLst/>
            <a:gdLst/>
            <a:ahLst/>
            <a:rect l="0" t="0" r="r" b="b"/>
            <a:pathLst>
              <a:path fill="none" w="2711" h="3810">
                <a:moveTo>
                  <a:pt x="0" y="3810"/>
                </a:moveTo>
                <a:cubicBezTo>
                  <a:pt x="762" y="3048"/>
                  <a:pt x="1271" y="3556"/>
                  <a:pt x="1270" y="2795"/>
                </a:cubicBezTo>
                <a:cubicBezTo>
                  <a:pt x="1270" y="2032"/>
                  <a:pt x="3301" y="2286"/>
                  <a:pt x="2540" y="3048"/>
                </a:cubicBezTo>
                <a:cubicBezTo>
                  <a:pt x="1778" y="3810"/>
                  <a:pt x="1524" y="508"/>
                  <a:pt x="2540" y="0"/>
                </a:cubicBezTo>
              </a:path>
            </a:pathLst>
          </a:custGeom>
          <a:ln w="36720">
            <a:solidFill>
              <a:srgbClr val="666666"/>
            </a:solidFill>
            <a:custDash>
              <a:ds d="600000" sp="300000"/>
            </a:custDash>
            <a:round/>
            <a:headEnd len="sm" type="oval" w="lg"/>
            <a:tailEnd len="sm" type="oval" w="lg"/>
          </a:ln>
        </p:spPr>
        <p:txBody>
          <a:bodyPr lIns="108360" rIns="108360" tIns="63360" bIns="63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>
            <a:off x="7372080" y="4974480"/>
            <a:ext cx="1684800" cy="164592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"/>
          <p:cNvSpPr/>
          <p:nvPr/>
        </p:nvSpPr>
        <p:spPr>
          <a:xfrm>
            <a:off x="7868160" y="-329040"/>
            <a:ext cx="2011680" cy="201168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"/>
          <p:cNvSpPr/>
          <p:nvPr/>
        </p:nvSpPr>
        <p:spPr>
          <a:xfrm>
            <a:off x="2982960" y="3757320"/>
            <a:ext cx="1044720" cy="30276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ffff">
                <a:alpha val="0"/>
              </a:srgbClr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"/>
          <p:cNvSpPr/>
          <p:nvPr/>
        </p:nvSpPr>
        <p:spPr>
          <a:xfrm>
            <a:off x="8266320" y="411552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"/>
          <p:cNvSpPr/>
          <p:nvPr/>
        </p:nvSpPr>
        <p:spPr>
          <a:xfrm>
            <a:off x="7717680" y="-54828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97" name=""/>
          <p:cNvGrpSpPr/>
          <p:nvPr/>
        </p:nvGrpSpPr>
        <p:grpSpPr>
          <a:xfrm>
            <a:off x="-147600" y="-296280"/>
            <a:ext cx="915840" cy="1281240"/>
            <a:chOff x="-147600" y="-296280"/>
            <a:chExt cx="915840" cy="1281240"/>
          </a:xfrm>
        </p:grpSpPr>
        <p:sp>
          <p:nvSpPr>
            <p:cNvPr id="398" name=""/>
            <p:cNvSpPr/>
            <p:nvPr/>
          </p:nvSpPr>
          <p:spPr>
            <a:xfrm flipV="1" rot="5395800">
              <a:off x="219240" y="801000"/>
              <a:ext cx="182880" cy="182880"/>
            </a:xfrm>
            <a:prstGeom prst="ellipse">
              <a:avLst/>
            </a:prstGeom>
            <a:blipFill rotWithShape="0">
              <a:blip r:embed="rId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9" name=""/>
            <p:cNvSpPr/>
            <p:nvPr/>
          </p:nvSpPr>
          <p:spPr>
            <a:xfrm flipV="1" rot="5395800">
              <a:off x="218880" y="435240"/>
              <a:ext cx="182880" cy="182880"/>
            </a:xfrm>
            <a:prstGeom prst="ellipse">
              <a:avLst/>
            </a:prstGeom>
            <a:blipFill rotWithShape="0">
              <a:blip r:embed="rId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0" name=""/>
            <p:cNvSpPr/>
            <p:nvPr/>
          </p:nvSpPr>
          <p:spPr>
            <a:xfrm flipV="1" rot="5395800">
              <a:off x="218520" y="69840"/>
              <a:ext cx="182880" cy="182880"/>
            </a:xfrm>
            <a:prstGeom prst="ellipse">
              <a:avLst/>
            </a:prstGeom>
            <a:blipFill rotWithShape="0">
              <a:blip r:embed="rId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1" name=""/>
            <p:cNvSpPr/>
            <p:nvPr/>
          </p:nvSpPr>
          <p:spPr>
            <a:xfrm flipV="1" rot="5395800">
              <a:off x="217800" y="-295920"/>
              <a:ext cx="182880" cy="182880"/>
            </a:xfrm>
            <a:prstGeom prst="ellipse">
              <a:avLst/>
            </a:prstGeom>
            <a:blipFill rotWithShape="0">
              <a:blip r:embed="rId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2" name=""/>
            <p:cNvSpPr/>
            <p:nvPr/>
          </p:nvSpPr>
          <p:spPr>
            <a:xfrm flipV="1" rot="5395800">
              <a:off x="583920" y="-296280"/>
              <a:ext cx="182880" cy="182880"/>
            </a:xfrm>
            <a:prstGeom prst="ellipse">
              <a:avLst/>
            </a:prstGeom>
            <a:blipFill rotWithShape="0">
              <a:blip r:embed="rId6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3" name=""/>
            <p:cNvSpPr/>
            <p:nvPr/>
          </p:nvSpPr>
          <p:spPr>
            <a:xfrm flipV="1" rot="5395800">
              <a:off x="584280" y="69120"/>
              <a:ext cx="182880" cy="182880"/>
            </a:xfrm>
            <a:prstGeom prst="ellipse">
              <a:avLst/>
            </a:prstGeom>
            <a:blipFill rotWithShape="0">
              <a:blip r:embed="rId7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4" name=""/>
            <p:cNvSpPr/>
            <p:nvPr/>
          </p:nvSpPr>
          <p:spPr>
            <a:xfrm flipV="1" rot="5395800">
              <a:off x="584280" y="434880"/>
              <a:ext cx="182880" cy="182880"/>
            </a:xfrm>
            <a:prstGeom prst="ellipse">
              <a:avLst/>
            </a:prstGeom>
            <a:blipFill rotWithShape="0">
              <a:blip r:embed="rId8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5" name=""/>
            <p:cNvSpPr/>
            <p:nvPr/>
          </p:nvSpPr>
          <p:spPr>
            <a:xfrm flipV="1" rot="5395800">
              <a:off x="585000" y="801000"/>
              <a:ext cx="182880" cy="182880"/>
            </a:xfrm>
            <a:prstGeom prst="ellipse">
              <a:avLst/>
            </a:prstGeom>
            <a:blipFill rotWithShape="0">
              <a:blip r:embed="rId9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6" name=""/>
            <p:cNvSpPr/>
            <p:nvPr/>
          </p:nvSpPr>
          <p:spPr>
            <a:xfrm flipV="1" rot="5395800">
              <a:off x="-146160" y="801360"/>
              <a:ext cx="182880" cy="182880"/>
            </a:xfrm>
            <a:prstGeom prst="ellipse">
              <a:avLst/>
            </a:prstGeom>
            <a:blipFill rotWithShape="0">
              <a:blip r:embed="rId10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7" name=""/>
            <p:cNvSpPr/>
            <p:nvPr/>
          </p:nvSpPr>
          <p:spPr>
            <a:xfrm flipV="1" rot="5395800">
              <a:off x="-146880" y="435960"/>
              <a:ext cx="182880" cy="182880"/>
            </a:xfrm>
            <a:prstGeom prst="ellipse">
              <a:avLst/>
            </a:prstGeom>
            <a:blipFill rotWithShape="0">
              <a:blip r:embed="rId11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8" name=""/>
            <p:cNvSpPr/>
            <p:nvPr/>
          </p:nvSpPr>
          <p:spPr>
            <a:xfrm flipV="1" rot="5395800">
              <a:off x="-146880" y="69840"/>
              <a:ext cx="182880" cy="182880"/>
            </a:xfrm>
            <a:prstGeom prst="ellipse">
              <a:avLst/>
            </a:prstGeom>
            <a:blipFill rotWithShape="0">
              <a:blip r:embed="rId1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9" name=""/>
            <p:cNvSpPr/>
            <p:nvPr/>
          </p:nvSpPr>
          <p:spPr>
            <a:xfrm flipV="1" rot="5395800">
              <a:off x="-147240" y="-295560"/>
              <a:ext cx="182880" cy="182880"/>
            </a:xfrm>
            <a:prstGeom prst="ellipse">
              <a:avLst/>
            </a:prstGeom>
            <a:blipFill rotWithShape="0">
              <a:blip r:embed="rId1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10" name=""/>
          <p:cNvGrpSpPr/>
          <p:nvPr/>
        </p:nvGrpSpPr>
        <p:grpSpPr>
          <a:xfrm>
            <a:off x="9545040" y="4645800"/>
            <a:ext cx="915840" cy="1281240"/>
            <a:chOff x="9545040" y="4645800"/>
            <a:chExt cx="915840" cy="1281240"/>
          </a:xfrm>
        </p:grpSpPr>
        <p:sp>
          <p:nvSpPr>
            <p:cNvPr id="411" name=""/>
            <p:cNvSpPr/>
            <p:nvPr/>
          </p:nvSpPr>
          <p:spPr>
            <a:xfrm flipV="1" rot="5395800">
              <a:off x="9911880" y="5743080"/>
              <a:ext cx="182880" cy="182880"/>
            </a:xfrm>
            <a:prstGeom prst="ellipse">
              <a:avLst/>
            </a:prstGeom>
            <a:blipFill rotWithShape="0">
              <a:blip r:embed="rId1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2" name=""/>
            <p:cNvSpPr/>
            <p:nvPr/>
          </p:nvSpPr>
          <p:spPr>
            <a:xfrm flipV="1" rot="5395800">
              <a:off x="9911520" y="5377320"/>
              <a:ext cx="182880" cy="182880"/>
            </a:xfrm>
            <a:prstGeom prst="ellipse">
              <a:avLst/>
            </a:prstGeom>
            <a:blipFill rotWithShape="0">
              <a:blip r:embed="rId1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3" name=""/>
            <p:cNvSpPr/>
            <p:nvPr/>
          </p:nvSpPr>
          <p:spPr>
            <a:xfrm flipV="1" rot="5395800">
              <a:off x="9911160" y="5011920"/>
              <a:ext cx="182880" cy="182880"/>
            </a:xfrm>
            <a:prstGeom prst="ellipse">
              <a:avLst/>
            </a:prstGeom>
            <a:blipFill rotWithShape="0">
              <a:blip r:embed="rId16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4" name=""/>
            <p:cNvSpPr/>
            <p:nvPr/>
          </p:nvSpPr>
          <p:spPr>
            <a:xfrm flipV="1" rot="5395800">
              <a:off x="9910440" y="4645800"/>
              <a:ext cx="182880" cy="182880"/>
            </a:xfrm>
            <a:prstGeom prst="ellipse">
              <a:avLst/>
            </a:prstGeom>
            <a:blipFill rotWithShape="0">
              <a:blip r:embed="rId17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5" name=""/>
            <p:cNvSpPr/>
            <p:nvPr/>
          </p:nvSpPr>
          <p:spPr>
            <a:xfrm flipV="1" rot="5395800">
              <a:off x="10276560" y="4645440"/>
              <a:ext cx="182880" cy="182880"/>
            </a:xfrm>
            <a:prstGeom prst="ellipse">
              <a:avLst/>
            </a:prstGeom>
            <a:blipFill rotWithShape="0">
              <a:blip r:embed="rId18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6" name=""/>
            <p:cNvSpPr/>
            <p:nvPr/>
          </p:nvSpPr>
          <p:spPr>
            <a:xfrm flipV="1" rot="5395800">
              <a:off x="10276920" y="5011200"/>
              <a:ext cx="182880" cy="182880"/>
            </a:xfrm>
            <a:prstGeom prst="ellipse">
              <a:avLst/>
            </a:prstGeom>
            <a:blipFill rotWithShape="0">
              <a:blip r:embed="rId19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7" name=""/>
            <p:cNvSpPr/>
            <p:nvPr/>
          </p:nvSpPr>
          <p:spPr>
            <a:xfrm flipV="1" rot="5395800">
              <a:off x="10276920" y="5376960"/>
              <a:ext cx="182880" cy="182880"/>
            </a:xfrm>
            <a:prstGeom prst="ellipse">
              <a:avLst/>
            </a:prstGeom>
            <a:blipFill rotWithShape="0">
              <a:blip r:embed="rId20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8" name=""/>
            <p:cNvSpPr/>
            <p:nvPr/>
          </p:nvSpPr>
          <p:spPr>
            <a:xfrm flipV="1" rot="5395800">
              <a:off x="10277640" y="5743080"/>
              <a:ext cx="182880" cy="182880"/>
            </a:xfrm>
            <a:prstGeom prst="ellipse">
              <a:avLst/>
            </a:prstGeom>
            <a:blipFill rotWithShape="0">
              <a:blip r:embed="rId21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9" name=""/>
            <p:cNvSpPr/>
            <p:nvPr/>
          </p:nvSpPr>
          <p:spPr>
            <a:xfrm flipV="1" rot="5395800">
              <a:off x="9546120" y="5743440"/>
              <a:ext cx="182880" cy="182880"/>
            </a:xfrm>
            <a:prstGeom prst="ellipse">
              <a:avLst/>
            </a:prstGeom>
            <a:blipFill rotWithShape="0">
              <a:blip r:embed="rId2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0" name=""/>
            <p:cNvSpPr/>
            <p:nvPr/>
          </p:nvSpPr>
          <p:spPr>
            <a:xfrm flipV="1" rot="5395800">
              <a:off x="9545400" y="5378040"/>
              <a:ext cx="182880" cy="182880"/>
            </a:xfrm>
            <a:prstGeom prst="ellipse">
              <a:avLst/>
            </a:prstGeom>
            <a:blipFill rotWithShape="0">
              <a:blip r:embed="rId2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1" name=""/>
            <p:cNvSpPr/>
            <p:nvPr/>
          </p:nvSpPr>
          <p:spPr>
            <a:xfrm flipV="1" rot="5395800">
              <a:off x="9545400" y="5011920"/>
              <a:ext cx="182880" cy="182880"/>
            </a:xfrm>
            <a:prstGeom prst="ellipse">
              <a:avLst/>
            </a:prstGeom>
            <a:blipFill rotWithShape="0">
              <a:blip r:embed="rId2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2" name=""/>
            <p:cNvSpPr/>
            <p:nvPr/>
          </p:nvSpPr>
          <p:spPr>
            <a:xfrm flipV="1" rot="5395800">
              <a:off x="9545040" y="4646160"/>
              <a:ext cx="182880" cy="182880"/>
            </a:xfrm>
            <a:prstGeom prst="ellipse">
              <a:avLst/>
            </a:prstGeom>
            <a:blipFill rotWithShape="0">
              <a:blip r:embed="rId2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23" name=""/>
          <p:cNvSpPr/>
          <p:nvPr/>
        </p:nvSpPr>
        <p:spPr>
          <a:xfrm>
            <a:off x="-146160" y="310932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"/>
          <p:cNvSpPr/>
          <p:nvPr/>
        </p:nvSpPr>
        <p:spPr>
          <a:xfrm rot="18876000">
            <a:off x="8646120" y="-405720"/>
            <a:ext cx="2895480" cy="2895480"/>
          </a:xfrm>
          <a:prstGeom prst="rect">
            <a:avLst/>
          </a:prstGeom>
          <a:solidFill>
            <a:srgbClr val="ced4d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"/>
          <p:cNvSpPr/>
          <p:nvPr/>
        </p:nvSpPr>
        <p:spPr>
          <a:xfrm rot="18876000">
            <a:off x="8666280" y="3983040"/>
            <a:ext cx="2895480" cy="2895480"/>
          </a:xfrm>
          <a:prstGeom prst="rect">
            <a:avLst/>
          </a:prstGeom>
          <a:solidFill>
            <a:srgbClr val="ced4d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"/>
          <p:cNvSpPr/>
          <p:nvPr/>
        </p:nvSpPr>
        <p:spPr>
          <a:xfrm rot="18964800">
            <a:off x="994320" y="5915880"/>
            <a:ext cx="2588760" cy="731520"/>
          </a:xfrm>
          <a:prstGeom prst="rect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"/>
          <p:cNvSpPr/>
          <p:nvPr/>
        </p:nvSpPr>
        <p:spPr>
          <a:xfrm rot="18964800">
            <a:off x="-1296720" y="5513760"/>
            <a:ext cx="2588760" cy="731520"/>
          </a:xfrm>
          <a:prstGeom prst="rect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"/>
          <p:cNvSpPr/>
          <p:nvPr/>
        </p:nvSpPr>
        <p:spPr>
          <a:xfrm rot="18964800">
            <a:off x="3682080" y="339480"/>
            <a:ext cx="3457800" cy="922320"/>
          </a:xfrm>
          <a:prstGeom prst="rect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"/>
          <p:cNvSpPr/>
          <p:nvPr/>
        </p:nvSpPr>
        <p:spPr>
          <a:xfrm rot="18964800">
            <a:off x="1446120" y="-758520"/>
            <a:ext cx="2588760" cy="731520"/>
          </a:xfrm>
          <a:prstGeom prst="rect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"/>
          <p:cNvSpPr/>
          <p:nvPr/>
        </p:nvSpPr>
        <p:spPr>
          <a:xfrm rot="18964800">
            <a:off x="-727200" y="3295080"/>
            <a:ext cx="2588760" cy="513000"/>
          </a:xfrm>
          <a:prstGeom prst="rect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468000" y="18000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"/>
          <p:cNvSpPr/>
          <p:nvPr/>
        </p:nvSpPr>
        <p:spPr>
          <a:xfrm>
            <a:off x="8266320" y="411552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"/>
          <p:cNvSpPr/>
          <p:nvPr/>
        </p:nvSpPr>
        <p:spPr>
          <a:xfrm>
            <a:off x="7717680" y="-54828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09" name=""/>
          <p:cNvGrpSpPr/>
          <p:nvPr/>
        </p:nvGrpSpPr>
        <p:grpSpPr>
          <a:xfrm>
            <a:off x="-147600" y="-296280"/>
            <a:ext cx="915840" cy="1281240"/>
            <a:chOff x="-147600" y="-296280"/>
            <a:chExt cx="915840" cy="1281240"/>
          </a:xfrm>
        </p:grpSpPr>
        <p:sp>
          <p:nvSpPr>
            <p:cNvPr id="510" name=""/>
            <p:cNvSpPr/>
            <p:nvPr/>
          </p:nvSpPr>
          <p:spPr>
            <a:xfrm flipV="1" rot="5395800">
              <a:off x="219240" y="801000"/>
              <a:ext cx="182880" cy="182880"/>
            </a:xfrm>
            <a:prstGeom prst="ellipse">
              <a:avLst/>
            </a:prstGeom>
            <a:blipFill rotWithShape="0">
              <a:blip r:embed="rId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1" name=""/>
            <p:cNvSpPr/>
            <p:nvPr/>
          </p:nvSpPr>
          <p:spPr>
            <a:xfrm flipV="1" rot="5395800">
              <a:off x="218880" y="435240"/>
              <a:ext cx="182880" cy="182880"/>
            </a:xfrm>
            <a:prstGeom prst="ellipse">
              <a:avLst/>
            </a:prstGeom>
            <a:blipFill rotWithShape="0">
              <a:blip r:embed="rId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2" name=""/>
            <p:cNvSpPr/>
            <p:nvPr/>
          </p:nvSpPr>
          <p:spPr>
            <a:xfrm flipV="1" rot="5395800">
              <a:off x="218520" y="69840"/>
              <a:ext cx="182880" cy="182880"/>
            </a:xfrm>
            <a:prstGeom prst="ellipse">
              <a:avLst/>
            </a:prstGeom>
            <a:blipFill rotWithShape="0">
              <a:blip r:embed="rId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3" name=""/>
            <p:cNvSpPr/>
            <p:nvPr/>
          </p:nvSpPr>
          <p:spPr>
            <a:xfrm flipV="1" rot="5395800">
              <a:off x="217800" y="-295920"/>
              <a:ext cx="182880" cy="182880"/>
            </a:xfrm>
            <a:prstGeom prst="ellipse">
              <a:avLst/>
            </a:prstGeom>
            <a:blipFill rotWithShape="0">
              <a:blip r:embed="rId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4" name=""/>
            <p:cNvSpPr/>
            <p:nvPr/>
          </p:nvSpPr>
          <p:spPr>
            <a:xfrm flipV="1" rot="5395800">
              <a:off x="583920" y="-296280"/>
              <a:ext cx="182880" cy="182880"/>
            </a:xfrm>
            <a:prstGeom prst="ellipse">
              <a:avLst/>
            </a:prstGeom>
            <a:blipFill rotWithShape="0">
              <a:blip r:embed="rId6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5" name=""/>
            <p:cNvSpPr/>
            <p:nvPr/>
          </p:nvSpPr>
          <p:spPr>
            <a:xfrm flipV="1" rot="5395800">
              <a:off x="584280" y="69120"/>
              <a:ext cx="182880" cy="182880"/>
            </a:xfrm>
            <a:prstGeom prst="ellipse">
              <a:avLst/>
            </a:prstGeom>
            <a:blipFill rotWithShape="0">
              <a:blip r:embed="rId7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6" name=""/>
            <p:cNvSpPr/>
            <p:nvPr/>
          </p:nvSpPr>
          <p:spPr>
            <a:xfrm flipV="1" rot="5395800">
              <a:off x="584280" y="434880"/>
              <a:ext cx="182880" cy="182880"/>
            </a:xfrm>
            <a:prstGeom prst="ellipse">
              <a:avLst/>
            </a:prstGeom>
            <a:blipFill rotWithShape="0">
              <a:blip r:embed="rId8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7" name=""/>
            <p:cNvSpPr/>
            <p:nvPr/>
          </p:nvSpPr>
          <p:spPr>
            <a:xfrm flipV="1" rot="5395800">
              <a:off x="585000" y="801000"/>
              <a:ext cx="182880" cy="182880"/>
            </a:xfrm>
            <a:prstGeom prst="ellipse">
              <a:avLst/>
            </a:prstGeom>
            <a:blipFill rotWithShape="0">
              <a:blip r:embed="rId9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8" name=""/>
            <p:cNvSpPr/>
            <p:nvPr/>
          </p:nvSpPr>
          <p:spPr>
            <a:xfrm flipV="1" rot="5395800">
              <a:off x="-146160" y="801360"/>
              <a:ext cx="182880" cy="182880"/>
            </a:xfrm>
            <a:prstGeom prst="ellipse">
              <a:avLst/>
            </a:prstGeom>
            <a:blipFill rotWithShape="0">
              <a:blip r:embed="rId10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9" name=""/>
            <p:cNvSpPr/>
            <p:nvPr/>
          </p:nvSpPr>
          <p:spPr>
            <a:xfrm flipV="1" rot="5395800">
              <a:off x="-146880" y="435960"/>
              <a:ext cx="182880" cy="182880"/>
            </a:xfrm>
            <a:prstGeom prst="ellipse">
              <a:avLst/>
            </a:prstGeom>
            <a:blipFill rotWithShape="0">
              <a:blip r:embed="rId11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0" name=""/>
            <p:cNvSpPr/>
            <p:nvPr/>
          </p:nvSpPr>
          <p:spPr>
            <a:xfrm flipV="1" rot="5395800">
              <a:off x="-146880" y="69840"/>
              <a:ext cx="182880" cy="182880"/>
            </a:xfrm>
            <a:prstGeom prst="ellipse">
              <a:avLst/>
            </a:prstGeom>
            <a:blipFill rotWithShape="0">
              <a:blip r:embed="rId1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1" name=""/>
            <p:cNvSpPr/>
            <p:nvPr/>
          </p:nvSpPr>
          <p:spPr>
            <a:xfrm flipV="1" rot="5395800">
              <a:off x="-147240" y="-295560"/>
              <a:ext cx="182880" cy="182880"/>
            </a:xfrm>
            <a:prstGeom prst="ellipse">
              <a:avLst/>
            </a:prstGeom>
            <a:blipFill rotWithShape="0">
              <a:blip r:embed="rId1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22" name=""/>
          <p:cNvGrpSpPr/>
          <p:nvPr/>
        </p:nvGrpSpPr>
        <p:grpSpPr>
          <a:xfrm>
            <a:off x="9545040" y="4645800"/>
            <a:ext cx="915840" cy="1281240"/>
            <a:chOff x="9545040" y="4645800"/>
            <a:chExt cx="915840" cy="1281240"/>
          </a:xfrm>
        </p:grpSpPr>
        <p:sp>
          <p:nvSpPr>
            <p:cNvPr id="523" name=""/>
            <p:cNvSpPr/>
            <p:nvPr/>
          </p:nvSpPr>
          <p:spPr>
            <a:xfrm flipV="1" rot="5395800">
              <a:off x="9911880" y="5743080"/>
              <a:ext cx="182880" cy="182880"/>
            </a:xfrm>
            <a:prstGeom prst="ellipse">
              <a:avLst/>
            </a:prstGeom>
            <a:blipFill rotWithShape="0">
              <a:blip r:embed="rId1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4" name=""/>
            <p:cNvSpPr/>
            <p:nvPr/>
          </p:nvSpPr>
          <p:spPr>
            <a:xfrm flipV="1" rot="5395800">
              <a:off x="9911520" y="5377320"/>
              <a:ext cx="182880" cy="182880"/>
            </a:xfrm>
            <a:prstGeom prst="ellipse">
              <a:avLst/>
            </a:prstGeom>
            <a:blipFill rotWithShape="0">
              <a:blip r:embed="rId1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5" name=""/>
            <p:cNvSpPr/>
            <p:nvPr/>
          </p:nvSpPr>
          <p:spPr>
            <a:xfrm flipV="1" rot="5395800">
              <a:off x="9911160" y="5011920"/>
              <a:ext cx="182880" cy="182880"/>
            </a:xfrm>
            <a:prstGeom prst="ellipse">
              <a:avLst/>
            </a:prstGeom>
            <a:blipFill rotWithShape="0">
              <a:blip r:embed="rId16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6" name=""/>
            <p:cNvSpPr/>
            <p:nvPr/>
          </p:nvSpPr>
          <p:spPr>
            <a:xfrm flipV="1" rot="5395800">
              <a:off x="9910440" y="4645800"/>
              <a:ext cx="182880" cy="182880"/>
            </a:xfrm>
            <a:prstGeom prst="ellipse">
              <a:avLst/>
            </a:prstGeom>
            <a:blipFill rotWithShape="0">
              <a:blip r:embed="rId17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7" name=""/>
            <p:cNvSpPr/>
            <p:nvPr/>
          </p:nvSpPr>
          <p:spPr>
            <a:xfrm flipV="1" rot="5395800">
              <a:off x="10276560" y="4645440"/>
              <a:ext cx="182880" cy="182880"/>
            </a:xfrm>
            <a:prstGeom prst="ellipse">
              <a:avLst/>
            </a:prstGeom>
            <a:blipFill rotWithShape="0">
              <a:blip r:embed="rId18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8" name=""/>
            <p:cNvSpPr/>
            <p:nvPr/>
          </p:nvSpPr>
          <p:spPr>
            <a:xfrm flipV="1" rot="5395800">
              <a:off x="10276920" y="5011200"/>
              <a:ext cx="182880" cy="182880"/>
            </a:xfrm>
            <a:prstGeom prst="ellipse">
              <a:avLst/>
            </a:prstGeom>
            <a:blipFill rotWithShape="0">
              <a:blip r:embed="rId19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9" name=""/>
            <p:cNvSpPr/>
            <p:nvPr/>
          </p:nvSpPr>
          <p:spPr>
            <a:xfrm flipV="1" rot="5395800">
              <a:off x="10276920" y="5376960"/>
              <a:ext cx="182880" cy="182880"/>
            </a:xfrm>
            <a:prstGeom prst="ellipse">
              <a:avLst/>
            </a:prstGeom>
            <a:blipFill rotWithShape="0">
              <a:blip r:embed="rId20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0" name=""/>
            <p:cNvSpPr/>
            <p:nvPr/>
          </p:nvSpPr>
          <p:spPr>
            <a:xfrm flipV="1" rot="5395800">
              <a:off x="10277640" y="5743080"/>
              <a:ext cx="182880" cy="182880"/>
            </a:xfrm>
            <a:prstGeom prst="ellipse">
              <a:avLst/>
            </a:prstGeom>
            <a:blipFill rotWithShape="0">
              <a:blip r:embed="rId21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1" name=""/>
            <p:cNvSpPr/>
            <p:nvPr/>
          </p:nvSpPr>
          <p:spPr>
            <a:xfrm flipV="1" rot="5395800">
              <a:off x="9546120" y="5743440"/>
              <a:ext cx="182880" cy="182880"/>
            </a:xfrm>
            <a:prstGeom prst="ellipse">
              <a:avLst/>
            </a:prstGeom>
            <a:blipFill rotWithShape="0">
              <a:blip r:embed="rId22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2" name=""/>
            <p:cNvSpPr/>
            <p:nvPr/>
          </p:nvSpPr>
          <p:spPr>
            <a:xfrm flipV="1" rot="5395800">
              <a:off x="9545400" y="5378040"/>
              <a:ext cx="182880" cy="182880"/>
            </a:xfrm>
            <a:prstGeom prst="ellipse">
              <a:avLst/>
            </a:prstGeom>
            <a:blipFill rotWithShape="0">
              <a:blip r:embed="rId23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3" name=""/>
            <p:cNvSpPr/>
            <p:nvPr/>
          </p:nvSpPr>
          <p:spPr>
            <a:xfrm flipV="1" rot="5395800">
              <a:off x="9545400" y="5011920"/>
              <a:ext cx="182880" cy="182880"/>
            </a:xfrm>
            <a:prstGeom prst="ellipse">
              <a:avLst/>
            </a:prstGeom>
            <a:blipFill rotWithShape="0">
              <a:blip r:embed="rId24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4" name=""/>
            <p:cNvSpPr/>
            <p:nvPr/>
          </p:nvSpPr>
          <p:spPr>
            <a:xfrm flipV="1" rot="5395800">
              <a:off x="9545040" y="4646160"/>
              <a:ext cx="182880" cy="182880"/>
            </a:xfrm>
            <a:prstGeom prst="ellipse">
              <a:avLst/>
            </a:prstGeom>
            <a:blipFill rotWithShape="0">
              <a:blip r:embed="rId25"/>
              <a:srcRect/>
              <a:tile tx="0" ty="0" sx="74822" sy="74822" algn="ctr"/>
            </a:blipFill>
            <a:ln w="0">
              <a:noFill/>
            </a:ln>
            <a:effectLst>
              <a:outerShdw dist="103350" dir="2700000" blurRad="0" rotWithShape="0">
                <a:srgbClr val="808080">
                  <a:alpha val="6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ru-RU" sz="11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35" name=""/>
          <p:cNvSpPr/>
          <p:nvPr/>
        </p:nvSpPr>
        <p:spPr>
          <a:xfrm>
            <a:off x="-146160" y="3109320"/>
            <a:ext cx="1920240" cy="1920240"/>
          </a:xfrm>
          <a:prstGeom prst="ellipse">
            <a:avLst/>
          </a:prstGeom>
          <a:solidFill>
            <a:srgbClr val="8d99ae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7" r:id="rId3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8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0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"/>
          <p:cNvSpPr txBox="1"/>
          <p:nvPr/>
        </p:nvSpPr>
        <p:spPr>
          <a:xfrm>
            <a:off x="-199080" y="4071600"/>
            <a:ext cx="10027080" cy="202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ru-RU" sz="2800" spc="-1" strike="noStrike">
                <a:solidFill>
                  <a:srgbClr val="000000"/>
                </a:solidFill>
                <a:latin typeface="Noto Sans"/>
              </a:rPr>
              <a:t>Концепция создания модернизированной системы проверки достоверности ответов испытуемых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"/>
          <p:cNvSpPr/>
          <p:nvPr/>
        </p:nvSpPr>
        <p:spPr>
          <a:xfrm>
            <a:off x="9929160" y="4191120"/>
            <a:ext cx="0" cy="1216440"/>
          </a:xfrm>
          <a:prstGeom prst="line">
            <a:avLst/>
          </a:prstGeom>
          <a:ln w="54720">
            <a:solidFill>
              <a:srgbClr val="9999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extShape 2"/>
          <p:cNvSpPr/>
          <p:nvPr/>
        </p:nvSpPr>
        <p:spPr>
          <a:xfrm>
            <a:off x="44280" y="2137680"/>
            <a:ext cx="5666040" cy="20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564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808080"/>
                </a:solidFill>
                <a:latin typeface="Noto Sans"/>
              </a:rPr>
              <a:t>Изучение существующих систем </a:t>
            </a:r>
            <a:endParaRPr b="0" lang="ru-RU" sz="1800" spc="-1" strike="noStrike">
              <a:solidFill>
                <a:srgbClr val="000000"/>
              </a:solidFill>
              <a:latin typeface="Noto Sans"/>
            </a:endParaRPr>
          </a:p>
          <a:p>
            <a:pPr marL="216000" indent="-21564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808080"/>
                </a:solidFill>
                <a:latin typeface="Noto Sans"/>
              </a:rPr>
              <a:t>Создание концепции улучшенной системы</a:t>
            </a:r>
            <a:endParaRPr b="0" lang="ru-RU" sz="1800" spc="-1" strike="noStrike">
              <a:solidFill>
                <a:srgbClr val="000000"/>
              </a:solidFill>
              <a:latin typeface="Noto Sans"/>
            </a:endParaRPr>
          </a:p>
          <a:p>
            <a:pPr marL="216000" indent="-21564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808080"/>
                </a:solidFill>
                <a:latin typeface="Noto Sans"/>
              </a:rPr>
              <a:t>Изучения рынка</a:t>
            </a:r>
            <a:endParaRPr b="0" lang="ru-RU" sz="1800" spc="-1" strike="noStrike">
              <a:solidFill>
                <a:srgbClr val="000000"/>
              </a:solidFill>
              <a:latin typeface="Noto Sans"/>
            </a:endParaRPr>
          </a:p>
          <a:p>
            <a:pPr marL="216000" indent="-21564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75" name="TextShape 1"/>
          <p:cNvSpPr/>
          <p:nvPr/>
        </p:nvSpPr>
        <p:spPr>
          <a:xfrm>
            <a:off x="274320" y="1180800"/>
            <a:ext cx="338292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Noto Sans"/>
              </a:rPr>
              <a:t>Цели &amp; Задачи</a:t>
            </a:r>
            <a:endParaRPr b="1" lang="ru-RU" sz="2400" spc="-1" strike="noStrike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76" name=""/>
          <p:cNvSpPr/>
          <p:nvPr/>
        </p:nvSpPr>
        <p:spPr>
          <a:xfrm>
            <a:off x="4918320" y="4831920"/>
            <a:ext cx="1922400" cy="432720"/>
          </a:xfrm>
          <a:prstGeom prst="flowChartProcess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"/>
          <p:cNvSpPr txBox="1"/>
          <p:nvPr/>
        </p:nvSpPr>
        <p:spPr>
          <a:xfrm>
            <a:off x="279360" y="1082160"/>
            <a:ext cx="5120640" cy="3478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Всё чаще при приёме на работу такие структуры как МЧС или МВД используют детектор лжи, а также при розыскных мероприятиях или при психологических исследованиях используется полиграф, но полиграф не даёт 100% гарантии, что человек не врёт, а честность при приёме на работу в силовые структуры очень важно, ведь не редко обман при приёме на работу может повлечь за собой непоправимые ошибки. А в последнее время число сотрудников силовых ведомств увеличиваеться, а значит потребность в улучшенной системе проверки достоверности данных необходима.   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8" name=""/>
          <p:cNvSpPr txBox="1"/>
          <p:nvPr/>
        </p:nvSpPr>
        <p:spPr>
          <a:xfrm>
            <a:off x="274320" y="365760"/>
            <a:ext cx="3566160" cy="471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200" spc="-1" strike="noStrike">
                <a:solidFill>
                  <a:srgbClr val="000000"/>
                </a:solidFill>
                <a:latin typeface="Noto Sans"/>
              </a:rPr>
              <a:t>Актуальность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"/>
          <p:cNvSpPr/>
          <p:nvPr/>
        </p:nvSpPr>
        <p:spPr>
          <a:xfrm rot="2640000">
            <a:off x="6055200" y="1583640"/>
            <a:ext cx="3394080" cy="3186720"/>
          </a:xfrm>
          <a:prstGeom prst="flowChartProcess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0" name="" descr=""/>
          <p:cNvPicPr/>
          <p:nvPr/>
        </p:nvPicPr>
        <p:blipFill>
          <a:blip r:embed="rId1"/>
          <a:stretch/>
        </p:blipFill>
        <p:spPr>
          <a:xfrm>
            <a:off x="6672240" y="1705680"/>
            <a:ext cx="2730600" cy="2730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"/>
          <p:cNvSpPr txBox="1"/>
          <p:nvPr/>
        </p:nvSpPr>
        <p:spPr>
          <a:xfrm>
            <a:off x="731520" y="1505520"/>
            <a:ext cx="3749040" cy="78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4000" spc="-1" strike="noStrike" u="wavyHeavy">
                <a:solidFill>
                  <a:srgbClr val="000000"/>
                </a:solidFill>
                <a:uFillTx/>
                <a:latin typeface="Noto Sans"/>
              </a:rPr>
              <a:t>Проблема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"/>
          <p:cNvSpPr txBox="1"/>
          <p:nvPr/>
        </p:nvSpPr>
        <p:spPr>
          <a:xfrm>
            <a:off x="1097280" y="2340000"/>
            <a:ext cx="7778160" cy="253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999999"/>
                </a:solidFill>
                <a:latin typeface="Noto Sans"/>
              </a:rPr>
              <a:t>Самая известная система достоверности ответов называется полиграф, она снимает с испытуемого такие показания, как  дыхание, сердечно-сосудистую активность, электрическое сопротивление кожи. Но и это система имеет свои минусы: не даёт 100% гарантии истинности выполнения, и некоторые категории испытуемых, могут даже «обмануть» полиграф. Именно поэтому рядом с полиграфом всегда находиться психолог, который наблюдает за испытуемым. Но к сожалению полностью  автоматизированной системы ещё не распространены.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"/>
          <p:cNvSpPr/>
          <p:nvPr/>
        </p:nvSpPr>
        <p:spPr>
          <a:xfrm>
            <a:off x="914400" y="2337840"/>
            <a:ext cx="91440" cy="2143080"/>
          </a:xfrm>
          <a:prstGeom prst="rect">
            <a:avLst/>
          </a:prstGeom>
          <a:solidFill>
            <a:srgbClr val="ced4da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"/>
          <p:cNvSpPr txBox="1"/>
          <p:nvPr/>
        </p:nvSpPr>
        <p:spPr>
          <a:xfrm>
            <a:off x="1863360" y="1861200"/>
            <a:ext cx="3749040" cy="78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4000" spc="-1" strike="noStrike" u="wavyHeavy">
                <a:solidFill>
                  <a:srgbClr val="000000"/>
                </a:solidFill>
                <a:uFillTx/>
                <a:latin typeface="Noto Sans"/>
              </a:rPr>
              <a:t>Решение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5" name=""/>
          <p:cNvSpPr txBox="1"/>
          <p:nvPr/>
        </p:nvSpPr>
        <p:spPr>
          <a:xfrm>
            <a:off x="1863360" y="2643480"/>
            <a:ext cx="7272360" cy="1148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100" spc="-1" strike="noStrike">
                <a:solidFill>
                  <a:srgbClr val="000000"/>
                </a:solidFill>
                <a:latin typeface="Arial"/>
              </a:rPr>
              <a:t>Одним из решении неточности полиграфа является разработка на основе детектора лжи, видеокамер и системы распознавания движения глаз более точную систему проверки достоверности ответов испытуемых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"/>
          <p:cNvSpPr txBox="1"/>
          <p:nvPr/>
        </p:nvSpPr>
        <p:spPr>
          <a:xfrm>
            <a:off x="91440" y="1158840"/>
            <a:ext cx="3383280" cy="74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Необходимо установить видеокамеры таким образом, чтобы они были устремлены на испытуемого.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7" name=""/>
          <p:cNvSpPr txBox="1"/>
          <p:nvPr/>
        </p:nvSpPr>
        <p:spPr>
          <a:xfrm>
            <a:off x="190800" y="731520"/>
            <a:ext cx="3376800" cy="427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1)Установка видеокамер: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"/>
          <p:cNvSpPr txBox="1"/>
          <p:nvPr/>
        </p:nvSpPr>
        <p:spPr>
          <a:xfrm>
            <a:off x="109800" y="2639520"/>
            <a:ext cx="3383280" cy="112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Во время тестирования испытуемый отвечает на ряд контрольных вопросов или проходит определенную задачу. В это время видеокамеры записывают его лицо и глаза.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9" name=""/>
          <p:cNvSpPr txBox="1"/>
          <p:nvPr/>
        </p:nvSpPr>
        <p:spPr>
          <a:xfrm>
            <a:off x="-225000" y="2212200"/>
            <a:ext cx="3879360" cy="712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3)Проведение тестирования: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"/>
          <p:cNvSpPr txBox="1"/>
          <p:nvPr/>
        </p:nvSpPr>
        <p:spPr>
          <a:xfrm>
            <a:off x="91440" y="4271040"/>
            <a:ext cx="3383280" cy="74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Система анализа применяет алгоритмы, чтобы анализировать записанное видео и данные о движении глаз испытуемого.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"/>
          <p:cNvSpPr txBox="1"/>
          <p:nvPr/>
        </p:nvSpPr>
        <p:spPr>
          <a:xfrm>
            <a:off x="86400" y="3869640"/>
            <a:ext cx="338832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5)Обработка данных: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2" name=""/>
          <p:cNvSpPr txBox="1"/>
          <p:nvPr/>
        </p:nvSpPr>
        <p:spPr>
          <a:xfrm>
            <a:off x="6672240" y="4447080"/>
            <a:ext cx="3383280" cy="74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На основе полученных данных система анализа делает выводы о достоверности ответов испытуемого.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3" name=""/>
          <p:cNvSpPr txBox="1"/>
          <p:nvPr/>
        </p:nvSpPr>
        <p:spPr>
          <a:xfrm>
            <a:off x="6672240" y="4019760"/>
            <a:ext cx="3268440" cy="427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6)Оценка достоверности: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"/>
          <p:cNvSpPr txBox="1"/>
          <p:nvPr/>
        </p:nvSpPr>
        <p:spPr>
          <a:xfrm>
            <a:off x="6672240" y="3095280"/>
            <a:ext cx="3383280" cy="74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После тестирования полученное видео из видеокамер и данные о движении глаз передаются в систему анализа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5" name=""/>
          <p:cNvSpPr txBox="1"/>
          <p:nvPr/>
        </p:nvSpPr>
        <p:spPr>
          <a:xfrm>
            <a:off x="6672240" y="2361240"/>
            <a:ext cx="3614760" cy="73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Lato Black"/>
              </a:rPr>
              <a:t>4)Анализ ответов и движения глаз: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6" name=""/>
          <p:cNvSpPr txBox="1"/>
          <p:nvPr/>
        </p:nvSpPr>
        <p:spPr>
          <a:xfrm>
            <a:off x="6672240" y="1433160"/>
            <a:ext cx="3383280" cy="91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200" spc="-1" strike="noStrike">
                <a:solidFill>
                  <a:srgbClr val="666666"/>
                </a:solidFill>
                <a:latin typeface="Noto Sans"/>
              </a:rPr>
              <a:t>Систему распознавания движения глаз следует предварительно калибровать с целью определения базовых показателей и параметров взгляда испытуемого.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"/>
          <p:cNvSpPr txBox="1"/>
          <p:nvPr/>
        </p:nvSpPr>
        <p:spPr>
          <a:xfrm>
            <a:off x="6355800" y="869760"/>
            <a:ext cx="4168800" cy="572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400" spc="-1" strike="noStrike">
                <a:solidFill>
                  <a:srgbClr val="000000"/>
                </a:solidFill>
                <a:latin typeface="Noto Sans"/>
              </a:rPr>
              <a:t>2)Калибровка системы распознавания движения глаз: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8" name=""/>
          <p:cNvSpPr txBox="1"/>
          <p:nvPr/>
        </p:nvSpPr>
        <p:spPr>
          <a:xfrm>
            <a:off x="66240" y="-88920"/>
            <a:ext cx="6211440" cy="82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4000" spc="-1" strike="noStrike" u="wavyHeavy">
                <a:solidFill>
                  <a:srgbClr val="000000"/>
                </a:solidFill>
                <a:uFillTx/>
                <a:latin typeface="Noto Sans"/>
              </a:rPr>
              <a:t>Алгоритм системы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"/>
          <p:cNvSpPr txBox="1"/>
          <p:nvPr/>
        </p:nvSpPr>
        <p:spPr>
          <a:xfrm>
            <a:off x="2560320" y="285840"/>
            <a:ext cx="4937760" cy="59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2800" spc="-1" strike="noStrike">
                <a:solidFill>
                  <a:srgbClr val="000000"/>
                </a:solidFill>
                <a:latin typeface="Lato Black"/>
              </a:rPr>
              <a:t>Рынок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"/>
          <p:cNvSpPr/>
          <p:nvPr/>
        </p:nvSpPr>
        <p:spPr>
          <a:xfrm>
            <a:off x="4315320" y="2094480"/>
            <a:ext cx="1463040" cy="1463040"/>
          </a:xfrm>
          <a:prstGeom prst="ellipse">
            <a:avLst/>
          </a:prstGeom>
          <a:solidFill>
            <a:srgbClr val="586f7c"/>
          </a:solidFill>
          <a:ln w="0">
            <a:noFill/>
          </a:ln>
          <a:effectLst>
            <a:outerShdw dist="103350" dir="2700000" blurRad="0" rotWithShape="0">
              <a:srgbClr val="80808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"/>
          <p:cNvSpPr txBox="1"/>
          <p:nvPr/>
        </p:nvSpPr>
        <p:spPr>
          <a:xfrm>
            <a:off x="451800" y="3641040"/>
            <a:ext cx="2483640" cy="102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Следственные органы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2" name=""/>
          <p:cNvSpPr txBox="1"/>
          <p:nvPr/>
        </p:nvSpPr>
        <p:spPr>
          <a:xfrm>
            <a:off x="4389120" y="3687480"/>
            <a:ext cx="128016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Банки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"/>
          <p:cNvSpPr txBox="1"/>
          <p:nvPr/>
        </p:nvSpPr>
        <p:spPr>
          <a:xfrm>
            <a:off x="7107120" y="3506400"/>
            <a:ext cx="2244600" cy="102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Силовые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"/>
          <p:cNvSpPr txBox="1"/>
          <p:nvPr/>
        </p:nvSpPr>
        <p:spPr>
          <a:xfrm>
            <a:off x="304920" y="4287600"/>
            <a:ext cx="287424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Следственные органы, могут использовать такую систему в оперативно-розыскных мероприятиях и приёме на работу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"/>
          <p:cNvSpPr txBox="1"/>
          <p:nvPr/>
        </p:nvSpPr>
        <p:spPr>
          <a:xfrm>
            <a:off x="3634560" y="3976200"/>
            <a:ext cx="278208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1400" spc="-1" strike="noStrike">
                <a:solidFill>
                  <a:srgbClr val="666666"/>
                </a:solidFill>
                <a:latin typeface="Noto Sans"/>
              </a:rPr>
              <a:t>При приёме на работы некоторые коммерческие банки применяют полиграф, поэтому модернизированная система их точно заинтересует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"/>
          <p:cNvSpPr txBox="1"/>
          <p:nvPr/>
        </p:nvSpPr>
        <p:spPr>
          <a:xfrm>
            <a:off x="6900480" y="4149720"/>
            <a:ext cx="281808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1300" spc="-1" strike="noStrike">
                <a:solidFill>
                  <a:srgbClr val="666666"/>
                </a:solidFill>
                <a:latin typeface="Noto Sans"/>
              </a:rPr>
              <a:t>Силовые структуры также неравнодушны к полиграфу при приёме на работу, и модернизированная система достоверности данных для них будет интересна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"/>
          <p:cNvSpPr/>
          <p:nvPr/>
        </p:nvSpPr>
        <p:spPr>
          <a:xfrm>
            <a:off x="4445640" y="822960"/>
            <a:ext cx="274320" cy="274320"/>
          </a:xfrm>
          <a:prstGeom prst="ellipse">
            <a:avLst/>
          </a:prstGeom>
          <a:solidFill>
            <a:srgbClr val="b8db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"/>
          <p:cNvSpPr/>
          <p:nvPr/>
        </p:nvSpPr>
        <p:spPr>
          <a:xfrm>
            <a:off x="4902840" y="822960"/>
            <a:ext cx="274320" cy="274320"/>
          </a:xfrm>
          <a:prstGeom prst="ellipse">
            <a:avLst/>
          </a:prstGeom>
          <a:solidFill>
            <a:srgbClr val="586f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"/>
          <p:cNvSpPr/>
          <p:nvPr/>
        </p:nvSpPr>
        <p:spPr>
          <a:xfrm>
            <a:off x="5360040" y="822960"/>
            <a:ext cx="274320" cy="274320"/>
          </a:xfrm>
          <a:prstGeom prst="ellipse">
            <a:avLst/>
          </a:prstGeom>
          <a:solidFill>
            <a:srgbClr val="2f45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0" name="" descr=""/>
          <p:cNvPicPr/>
          <p:nvPr/>
        </p:nvPicPr>
        <p:blipFill>
          <a:blip r:embed="rId1"/>
          <a:stretch/>
        </p:blipFill>
        <p:spPr>
          <a:xfrm>
            <a:off x="906480" y="2124000"/>
            <a:ext cx="1517040" cy="1517040"/>
          </a:xfrm>
          <a:prstGeom prst="rect">
            <a:avLst/>
          </a:prstGeom>
          <a:ln w="0">
            <a:noFill/>
          </a:ln>
        </p:spPr>
      </p:pic>
      <p:pic>
        <p:nvPicPr>
          <p:cNvPr id="611" name="" descr=""/>
          <p:cNvPicPr/>
          <p:nvPr/>
        </p:nvPicPr>
        <p:blipFill>
          <a:blip r:embed="rId2"/>
          <a:stretch/>
        </p:blipFill>
        <p:spPr>
          <a:xfrm>
            <a:off x="4680360" y="2474280"/>
            <a:ext cx="782280" cy="782280"/>
          </a:xfrm>
          <a:prstGeom prst="rect">
            <a:avLst/>
          </a:prstGeom>
          <a:ln w="0">
            <a:noFill/>
          </a:ln>
          <a:effectLst>
            <a:outerShdw dist="103350" dir="2700000" blurRad="0" rotWithShape="0">
              <a:srgbClr val="808080">
                <a:alpha val="20000"/>
              </a:srgbClr>
            </a:outerShdw>
          </a:effectLst>
        </p:spPr>
      </p:pic>
      <p:pic>
        <p:nvPicPr>
          <p:cNvPr id="612" name="" descr=""/>
          <p:cNvPicPr/>
          <p:nvPr/>
        </p:nvPicPr>
        <p:blipFill>
          <a:blip r:embed="rId3"/>
          <a:stretch/>
        </p:blipFill>
        <p:spPr>
          <a:xfrm>
            <a:off x="7479720" y="2125440"/>
            <a:ext cx="1473840" cy="147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"/>
          <p:cNvSpPr txBox="1"/>
          <p:nvPr/>
        </p:nvSpPr>
        <p:spPr>
          <a:xfrm>
            <a:off x="953280" y="1524240"/>
            <a:ext cx="3200400" cy="139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Создание на основе поставленного тз програмного обеспечения для выявления достоверных ответов испытуемого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4" name=""/>
          <p:cNvSpPr txBox="1"/>
          <p:nvPr/>
        </p:nvSpPr>
        <p:spPr>
          <a:xfrm>
            <a:off x="1474560" y="897120"/>
            <a:ext cx="2179440" cy="85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200" spc="-1" strike="noStrike">
                <a:solidFill>
                  <a:srgbClr val="000000"/>
                </a:solidFill>
                <a:latin typeface="Noto Sans"/>
              </a:rPr>
              <a:t>Создание ПО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"/>
          <p:cNvSpPr txBox="1"/>
          <p:nvPr/>
        </p:nvSpPr>
        <p:spPr>
          <a:xfrm>
            <a:off x="2466360" y="4037760"/>
            <a:ext cx="3690000" cy="191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После создания нейронной сети, её нужно обучить и протестировать, нужно дать ей на обработку хотя бы несколько сотен ситуаций, где она сможет выявить достоверность ответов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6" name=""/>
          <p:cNvSpPr txBox="1"/>
          <p:nvPr/>
        </p:nvSpPr>
        <p:spPr>
          <a:xfrm>
            <a:off x="3524760" y="3367440"/>
            <a:ext cx="2268000" cy="85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200" spc="-1" strike="noStrike">
                <a:solidFill>
                  <a:srgbClr val="000000"/>
                </a:solidFill>
                <a:latin typeface="Noto Sans"/>
              </a:rPr>
              <a:t>Тестирование ПО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"/>
          <p:cNvSpPr txBox="1"/>
          <p:nvPr/>
        </p:nvSpPr>
        <p:spPr>
          <a:xfrm>
            <a:off x="6714000" y="4084560"/>
            <a:ext cx="3200400" cy="113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Создав новую модернизированную систему, необходимо получить на неё патент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8" name=""/>
          <p:cNvSpPr txBox="1"/>
          <p:nvPr/>
        </p:nvSpPr>
        <p:spPr>
          <a:xfrm>
            <a:off x="7365240" y="3674160"/>
            <a:ext cx="1554480" cy="471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200" spc="-1" strike="noStrike">
                <a:solidFill>
                  <a:srgbClr val="000000"/>
                </a:solidFill>
                <a:latin typeface="Noto Sans"/>
              </a:rPr>
              <a:t>Патент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"/>
          <p:cNvSpPr txBox="1"/>
          <p:nvPr/>
        </p:nvSpPr>
        <p:spPr>
          <a:xfrm>
            <a:off x="5068080" y="1524240"/>
            <a:ext cx="3200400" cy="113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Создать прототип системы объединив детектор лжи, видеокамеры и систему распознавания движения глаз.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0" name=""/>
          <p:cNvSpPr txBox="1"/>
          <p:nvPr/>
        </p:nvSpPr>
        <p:spPr>
          <a:xfrm>
            <a:off x="5589720" y="516960"/>
            <a:ext cx="3008880" cy="1615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200" spc="-1" strike="noStrike">
                <a:solidFill>
                  <a:srgbClr val="000000"/>
                </a:solidFill>
                <a:latin typeface="Noto Sans"/>
              </a:rPr>
              <a:t>Создание прототипа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1" name=""/>
          <p:cNvSpPr txBox="1"/>
          <p:nvPr/>
        </p:nvSpPr>
        <p:spPr>
          <a:xfrm>
            <a:off x="496080" y="518400"/>
            <a:ext cx="1097280" cy="112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6000" spc="-1" strike="noStrike">
                <a:solidFill>
                  <a:srgbClr val="000000"/>
                </a:solidFill>
                <a:latin typeface="Noto Sans"/>
              </a:rPr>
              <a:t>01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"/>
          <p:cNvSpPr txBox="1"/>
          <p:nvPr/>
        </p:nvSpPr>
        <p:spPr>
          <a:xfrm>
            <a:off x="2416320" y="3078720"/>
            <a:ext cx="1097280" cy="112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6000" spc="-1" strike="noStrike">
                <a:solidFill>
                  <a:srgbClr val="000000"/>
                </a:solidFill>
                <a:latin typeface="Noto Sans"/>
              </a:rPr>
              <a:t>02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"/>
          <p:cNvSpPr txBox="1"/>
          <p:nvPr/>
        </p:nvSpPr>
        <p:spPr>
          <a:xfrm>
            <a:off x="4610880" y="577440"/>
            <a:ext cx="1097280" cy="112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6000" spc="-1" strike="noStrike">
                <a:solidFill>
                  <a:srgbClr val="000000"/>
                </a:solidFill>
                <a:latin typeface="Noto Sans"/>
              </a:rPr>
              <a:t>03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"/>
          <p:cNvSpPr txBox="1"/>
          <p:nvPr/>
        </p:nvSpPr>
        <p:spPr>
          <a:xfrm>
            <a:off x="6256800" y="3137760"/>
            <a:ext cx="1097280" cy="112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6000" spc="-1" strike="noStrike">
                <a:solidFill>
                  <a:srgbClr val="000000"/>
                </a:solidFill>
                <a:latin typeface="Noto Sans"/>
              </a:rPr>
              <a:t>04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"/>
          <p:cNvSpPr txBox="1"/>
          <p:nvPr/>
        </p:nvSpPr>
        <p:spPr>
          <a:xfrm>
            <a:off x="52560" y="-88560"/>
            <a:ext cx="6211440" cy="82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4000" spc="-1" strike="noStrike" u="wavyHeavy">
                <a:solidFill>
                  <a:srgbClr val="000000"/>
                </a:solidFill>
                <a:uFillTx/>
                <a:latin typeface="Noto Sans"/>
              </a:rPr>
              <a:t>Планы развития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"/>
          <p:cNvSpPr txBox="1"/>
          <p:nvPr/>
        </p:nvSpPr>
        <p:spPr>
          <a:xfrm>
            <a:off x="2560320" y="285840"/>
            <a:ext cx="4937760" cy="59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2800" spc="-1" strike="noStrike">
                <a:solidFill>
                  <a:srgbClr val="000000"/>
                </a:solidFill>
                <a:latin typeface="Lato Black"/>
              </a:rPr>
              <a:t>Команда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7" name=""/>
          <p:cNvSpPr txBox="1"/>
          <p:nvPr/>
        </p:nvSpPr>
        <p:spPr>
          <a:xfrm>
            <a:off x="1274400" y="3182040"/>
            <a:ext cx="2483640" cy="102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Крусанов Иван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Викторович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"/>
          <p:cNvSpPr txBox="1"/>
          <p:nvPr/>
        </p:nvSpPr>
        <p:spPr>
          <a:xfrm>
            <a:off x="6017040" y="3280320"/>
            <a:ext cx="3386880" cy="1334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Зуев Алексей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 </a:t>
            </a:r>
            <a:r>
              <a:rPr b="1" lang="ru-RU" sz="1800" spc="-1" strike="noStrike">
                <a:solidFill>
                  <a:srgbClr val="000000"/>
                </a:solidFill>
                <a:latin typeface="Noto Sans"/>
              </a:rPr>
              <a:t>Валерьевич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9" name=""/>
          <p:cNvSpPr txBox="1"/>
          <p:nvPr/>
        </p:nvSpPr>
        <p:spPr>
          <a:xfrm>
            <a:off x="112680" y="3924000"/>
            <a:ext cx="5151960" cy="191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1500" spc="-1" strike="noStrike">
                <a:solidFill>
                  <a:srgbClr val="666666"/>
                </a:solidFill>
                <a:latin typeface="Noto Sans"/>
              </a:rPr>
              <a:t>Студент 3 курса Радиотехнического факультета, участник научно-технического фестиваля «PROFEST».Победитель в конкурсе проектов профессиональной и предпринимательской реализации "Профстарт" в номинации "Технологический стартап"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"/>
          <p:cNvSpPr txBox="1"/>
          <p:nvPr/>
        </p:nvSpPr>
        <p:spPr>
          <a:xfrm>
            <a:off x="5568120" y="4015800"/>
            <a:ext cx="403560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1400" spc="-1" strike="noStrike">
                <a:solidFill>
                  <a:srgbClr val="666666"/>
                </a:solidFill>
                <a:latin typeface="Noto Sans"/>
              </a:rPr>
              <a:t>Кандидат технических наук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"/>
          <p:cNvSpPr/>
          <p:nvPr/>
        </p:nvSpPr>
        <p:spPr>
          <a:xfrm>
            <a:off x="4445640" y="822960"/>
            <a:ext cx="274320" cy="274320"/>
          </a:xfrm>
          <a:prstGeom prst="ellipse">
            <a:avLst/>
          </a:prstGeom>
          <a:solidFill>
            <a:srgbClr val="b8db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2" name=""/>
          <p:cNvSpPr/>
          <p:nvPr/>
        </p:nvSpPr>
        <p:spPr>
          <a:xfrm>
            <a:off x="4902840" y="822960"/>
            <a:ext cx="274320" cy="274320"/>
          </a:xfrm>
          <a:prstGeom prst="ellipse">
            <a:avLst/>
          </a:prstGeom>
          <a:solidFill>
            <a:srgbClr val="586f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3" name=""/>
          <p:cNvSpPr/>
          <p:nvPr/>
        </p:nvSpPr>
        <p:spPr>
          <a:xfrm>
            <a:off x="5360040" y="822960"/>
            <a:ext cx="274320" cy="274320"/>
          </a:xfrm>
          <a:prstGeom prst="ellipse">
            <a:avLst/>
          </a:prstGeom>
          <a:solidFill>
            <a:srgbClr val="2f45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4" name="" descr=""/>
          <p:cNvPicPr/>
          <p:nvPr/>
        </p:nvPicPr>
        <p:blipFill>
          <a:blip r:embed="rId1"/>
          <a:stretch/>
        </p:blipFill>
        <p:spPr>
          <a:xfrm rot="21593400">
            <a:off x="1712160" y="1542960"/>
            <a:ext cx="1637280" cy="1637280"/>
          </a:xfrm>
          <a:prstGeom prst="rect">
            <a:avLst/>
          </a:prstGeom>
          <a:ln w="0">
            <a:noFill/>
          </a:ln>
        </p:spPr>
      </p:pic>
      <p:pic>
        <p:nvPicPr>
          <p:cNvPr id="635" name="" descr=""/>
          <p:cNvPicPr/>
          <p:nvPr/>
        </p:nvPicPr>
        <p:blipFill>
          <a:blip r:embed="rId2"/>
          <a:stretch/>
        </p:blipFill>
        <p:spPr>
          <a:xfrm>
            <a:off x="6849360" y="1526760"/>
            <a:ext cx="1753560" cy="175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Application>LibreOffice/7.5.1.2$Windows_X86_64 LibreOffice_project/fcbaee479e84c6cd81291587d2ee68cba099e129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2023-11-18T14:27:49Z</dcterms:created>
  <dc:creator/>
  <dc:description/>
  <dc:language>ru-RU</dc:language>
  <cp:lastModifiedBy/>
  <dcterms:modified xsi:type="dcterms:W3CDTF">2023-11-18T16:37:23Z</dcterms:modified>
  <cp:revision>2</cp:revision>
  <dc:subject/>
  <dc:title>Grey Elegant</dc:title>
</cp:coreProperties>
</file>