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diagrams/colors1.xml" ContentType="application/vnd.openxmlformats-officedocument.drawingml.diagramColors+xml"/>
  <Default Extension="svg" ContentType="image/svg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diagrams/quickStyle1.xml" ContentType="application/vnd.openxmlformats-officedocument.drawingml.diagramStyle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diagrams/layout1.xml" ContentType="application/vnd.openxmlformats-officedocument.drawingml.diagram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notesMasterIdLst>
    <p:notesMasterId r:id="rId14"/>
  </p:notesMasterIdLst>
  <p:sldIdLst>
    <p:sldId id="256" r:id="rId2"/>
    <p:sldId id="291" r:id="rId3"/>
    <p:sldId id="293" r:id="rId4"/>
    <p:sldId id="294" r:id="rId5"/>
    <p:sldId id="295" r:id="rId6"/>
    <p:sldId id="296" r:id="rId7"/>
    <p:sldId id="299" r:id="rId8"/>
    <p:sldId id="298" r:id="rId9"/>
    <p:sldId id="297" r:id="rId10"/>
    <p:sldId id="289" r:id="rId11"/>
    <p:sldId id="300" r:id="rId12"/>
    <p:sldId id="301" r:id="rId1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5A2781"/>
    <a:srgbClr val="362700"/>
    <a:srgbClr val="FFFFFF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Средний стиль 2 - акцент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110" d="100"/>
          <a:sy n="110" d="100"/>
        </p:scale>
        <p:origin x="-1644" y="-7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EB698E95-9EC7-47FF-8495-F320FD59AEB0}" type="doc">
      <dgm:prSet loTypeId="urn:microsoft.com/office/officeart/2005/8/layout/venn1" loCatId="relationship" qsTypeId="urn:microsoft.com/office/officeart/2005/8/quickstyle/simple1" qsCatId="simple" csTypeId="urn:microsoft.com/office/officeart/2005/8/colors/colorful3" csCatId="colorful" phldr="1"/>
      <dgm:spPr/>
    </dgm:pt>
    <dgm:pt modelId="{CD68F72C-3E84-4DB1-AC64-243897C708E2}">
      <dgm:prSet phldrT="[Текст]" custT="1"/>
      <dgm:spPr/>
      <dgm:t>
        <a:bodyPr/>
        <a:lstStyle/>
        <a:p>
          <a:r>
            <a:rPr lang="ru-RU" sz="2400" b="1" dirty="0" smtClean="0">
              <a:latin typeface="Times New Roman" pitchFamily="18" charset="0"/>
              <a:cs typeface="Times New Roman" pitchFamily="18" charset="0"/>
            </a:rPr>
            <a:t>Школьники и студенты </a:t>
          </a:r>
          <a:r>
            <a:rPr lang="ru-RU" sz="2400" b="1" dirty="0" err="1" smtClean="0">
              <a:latin typeface="Times New Roman" pitchFamily="18" charset="0"/>
              <a:cs typeface="Times New Roman" pitchFamily="18" charset="0"/>
            </a:rPr>
            <a:t>СУЗов</a:t>
          </a:r>
          <a:endParaRPr lang="ru-RU" sz="2400" b="1" dirty="0">
            <a:latin typeface="Times New Roman" pitchFamily="18" charset="0"/>
            <a:cs typeface="Times New Roman" pitchFamily="18" charset="0"/>
          </a:endParaRPr>
        </a:p>
      </dgm:t>
    </dgm:pt>
    <dgm:pt modelId="{BA256ACE-3A94-43C7-8581-3E9195353CED}" type="parTrans" cxnId="{96543996-91B5-4CC9-BC97-FC3AF41CD3D5}">
      <dgm:prSet/>
      <dgm:spPr/>
      <dgm:t>
        <a:bodyPr/>
        <a:lstStyle/>
        <a:p>
          <a:endParaRPr lang="ru-RU"/>
        </a:p>
      </dgm:t>
    </dgm:pt>
    <dgm:pt modelId="{92228D9C-E071-45A5-8B5A-B700BE427E8E}" type="sibTrans" cxnId="{96543996-91B5-4CC9-BC97-FC3AF41CD3D5}">
      <dgm:prSet/>
      <dgm:spPr/>
      <dgm:t>
        <a:bodyPr/>
        <a:lstStyle/>
        <a:p>
          <a:endParaRPr lang="ru-RU"/>
        </a:p>
      </dgm:t>
    </dgm:pt>
    <dgm:pt modelId="{F0B33110-0E6A-40AD-AEB2-6CFF5523FDBB}">
      <dgm:prSet phldrT="[Текст]"/>
      <dgm:spPr/>
      <dgm:t>
        <a:bodyPr/>
        <a:lstStyle/>
        <a:p>
          <a:r>
            <a:rPr lang="ru-RU" b="1" dirty="0" smtClean="0">
              <a:latin typeface="Times New Roman" pitchFamily="18" charset="0"/>
              <a:cs typeface="Times New Roman" pitchFamily="18" charset="0"/>
            </a:rPr>
            <a:t>Преподаватели гуманитарных дисциплин</a:t>
          </a:r>
          <a:endParaRPr lang="ru-RU" b="1" dirty="0">
            <a:latin typeface="Times New Roman" pitchFamily="18" charset="0"/>
            <a:cs typeface="Times New Roman" pitchFamily="18" charset="0"/>
          </a:endParaRPr>
        </a:p>
      </dgm:t>
    </dgm:pt>
    <dgm:pt modelId="{962CFE16-FD67-4A43-A655-8D87D604BA07}" type="parTrans" cxnId="{D56B30D4-17B6-412F-A4A3-FEF6BC813445}">
      <dgm:prSet/>
      <dgm:spPr/>
      <dgm:t>
        <a:bodyPr/>
        <a:lstStyle/>
        <a:p>
          <a:endParaRPr lang="ru-RU"/>
        </a:p>
      </dgm:t>
    </dgm:pt>
    <dgm:pt modelId="{8CD9239F-4462-4AE0-B760-156B849B273F}" type="sibTrans" cxnId="{D56B30D4-17B6-412F-A4A3-FEF6BC813445}">
      <dgm:prSet/>
      <dgm:spPr/>
      <dgm:t>
        <a:bodyPr/>
        <a:lstStyle/>
        <a:p>
          <a:endParaRPr lang="ru-RU"/>
        </a:p>
      </dgm:t>
    </dgm:pt>
    <dgm:pt modelId="{DE994AC2-DEB6-4A81-BCA8-5EA63224ED3C}">
      <dgm:prSet phldrT="[Текст]" custT="1"/>
      <dgm:spPr/>
      <dgm:t>
        <a:bodyPr/>
        <a:lstStyle/>
        <a:p>
          <a:r>
            <a:rPr lang="ru-RU" sz="2400" b="1" dirty="0" smtClean="0">
              <a:latin typeface="Times New Roman" pitchFamily="18" charset="0"/>
              <a:cs typeface="Times New Roman" pitchFamily="18" charset="0"/>
            </a:rPr>
            <a:t>Родители</a:t>
          </a:r>
          <a:endParaRPr lang="ru-RU" sz="2400" b="1" dirty="0">
            <a:latin typeface="Times New Roman" pitchFamily="18" charset="0"/>
            <a:cs typeface="Times New Roman" pitchFamily="18" charset="0"/>
          </a:endParaRPr>
        </a:p>
      </dgm:t>
    </dgm:pt>
    <dgm:pt modelId="{ED01F31A-54D4-4D9F-8979-7841A4D37AA5}" type="parTrans" cxnId="{4D1A5D8D-79B3-4C92-B328-243AC9037978}">
      <dgm:prSet/>
      <dgm:spPr/>
      <dgm:t>
        <a:bodyPr/>
        <a:lstStyle/>
        <a:p>
          <a:endParaRPr lang="ru-RU"/>
        </a:p>
      </dgm:t>
    </dgm:pt>
    <dgm:pt modelId="{B7E95046-9C4E-4745-BC91-A2ADCE8EF698}" type="sibTrans" cxnId="{4D1A5D8D-79B3-4C92-B328-243AC9037978}">
      <dgm:prSet/>
      <dgm:spPr/>
      <dgm:t>
        <a:bodyPr/>
        <a:lstStyle/>
        <a:p>
          <a:endParaRPr lang="ru-RU"/>
        </a:p>
      </dgm:t>
    </dgm:pt>
    <dgm:pt modelId="{998A2DD6-08D5-4BF4-8D7A-005FB1244FCF}" type="pres">
      <dgm:prSet presAssocID="{EB698E95-9EC7-47FF-8495-F320FD59AEB0}" presName="compositeShape" presStyleCnt="0">
        <dgm:presLayoutVars>
          <dgm:chMax val="7"/>
          <dgm:dir/>
          <dgm:resizeHandles val="exact"/>
        </dgm:presLayoutVars>
      </dgm:prSet>
      <dgm:spPr/>
    </dgm:pt>
    <dgm:pt modelId="{CF2A2724-DD99-4F76-BEED-8636D297CA8A}" type="pres">
      <dgm:prSet presAssocID="{CD68F72C-3E84-4DB1-AC64-243897C708E2}" presName="circ1" presStyleLbl="vennNode1" presStyleIdx="0" presStyleCnt="3" custLinFactNeighborX="4283" custLinFactNeighborY="-1442"/>
      <dgm:spPr/>
    </dgm:pt>
    <dgm:pt modelId="{B840971E-7867-4B2C-8356-DC6AA9FB7404}" type="pres">
      <dgm:prSet presAssocID="{CD68F72C-3E84-4DB1-AC64-243897C708E2}" presName="circ1Tx" presStyleLbl="revTx" presStyleIdx="0" presStyleCnt="0">
        <dgm:presLayoutVars>
          <dgm:chMax val="0"/>
          <dgm:chPref val="0"/>
          <dgm:bulletEnabled val="1"/>
        </dgm:presLayoutVars>
      </dgm:prSet>
      <dgm:spPr/>
    </dgm:pt>
    <dgm:pt modelId="{820C81FB-425E-4114-8602-35928B505A1C}" type="pres">
      <dgm:prSet presAssocID="{F0B33110-0E6A-40AD-AEB2-6CFF5523FDBB}" presName="circ2" presStyleLbl="vennNode1" presStyleIdx="1" presStyleCnt="3" custScaleX="106929" custScaleY="102118" custLinFactNeighborX="40385" custLinFactNeighborY="-1382"/>
      <dgm:spPr/>
    </dgm:pt>
    <dgm:pt modelId="{BE5E0CDF-1837-4926-A479-7C2892A7960D}" type="pres">
      <dgm:prSet presAssocID="{F0B33110-0E6A-40AD-AEB2-6CFF5523FDBB}" presName="circ2Tx" presStyleLbl="revTx" presStyleIdx="0" presStyleCnt="0">
        <dgm:presLayoutVars>
          <dgm:chMax val="0"/>
          <dgm:chPref val="0"/>
          <dgm:bulletEnabled val="1"/>
        </dgm:presLayoutVars>
      </dgm:prSet>
      <dgm:spPr/>
    </dgm:pt>
    <dgm:pt modelId="{8566914B-81FF-4ECB-80CB-2DDC191C2E68}" type="pres">
      <dgm:prSet presAssocID="{DE994AC2-DEB6-4A81-BCA8-5EA63224ED3C}" presName="circ3" presStyleLbl="vennNode1" presStyleIdx="2" presStyleCnt="3" custLinFactNeighborX="-24600" custLinFactNeighborY="3431"/>
      <dgm:spPr/>
      <dgm:t>
        <a:bodyPr/>
        <a:lstStyle/>
        <a:p>
          <a:endParaRPr lang="ru-RU"/>
        </a:p>
      </dgm:t>
    </dgm:pt>
    <dgm:pt modelId="{C3841399-AAAF-471D-9B9E-5BCA1583852F}" type="pres">
      <dgm:prSet presAssocID="{DE994AC2-DEB6-4A81-BCA8-5EA63224ED3C}" presName="circ3Tx" presStyleLbl="revTx" presStyleIdx="0" presStyleCnt="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9F1C3792-12E1-40F5-A561-F84097BD2F58}" type="presOf" srcId="{EB698E95-9EC7-47FF-8495-F320FD59AEB0}" destId="{998A2DD6-08D5-4BF4-8D7A-005FB1244FCF}" srcOrd="0" destOrd="0" presId="urn:microsoft.com/office/officeart/2005/8/layout/venn1"/>
    <dgm:cxn modelId="{3DF716E8-3912-4600-9D5F-0E4AFAB8672A}" type="presOf" srcId="{DE994AC2-DEB6-4A81-BCA8-5EA63224ED3C}" destId="{8566914B-81FF-4ECB-80CB-2DDC191C2E68}" srcOrd="0" destOrd="0" presId="urn:microsoft.com/office/officeart/2005/8/layout/venn1"/>
    <dgm:cxn modelId="{224BC08A-17C2-4E87-B8BB-FD63304C9FA1}" type="presOf" srcId="{CD68F72C-3E84-4DB1-AC64-243897C708E2}" destId="{B840971E-7867-4B2C-8356-DC6AA9FB7404}" srcOrd="1" destOrd="0" presId="urn:microsoft.com/office/officeart/2005/8/layout/venn1"/>
    <dgm:cxn modelId="{D56B30D4-17B6-412F-A4A3-FEF6BC813445}" srcId="{EB698E95-9EC7-47FF-8495-F320FD59AEB0}" destId="{F0B33110-0E6A-40AD-AEB2-6CFF5523FDBB}" srcOrd="1" destOrd="0" parTransId="{962CFE16-FD67-4A43-A655-8D87D604BA07}" sibTransId="{8CD9239F-4462-4AE0-B760-156B849B273F}"/>
    <dgm:cxn modelId="{06C3C47E-6342-4E24-BC90-5AA1B99EEAE4}" type="presOf" srcId="{DE994AC2-DEB6-4A81-BCA8-5EA63224ED3C}" destId="{C3841399-AAAF-471D-9B9E-5BCA1583852F}" srcOrd="1" destOrd="0" presId="urn:microsoft.com/office/officeart/2005/8/layout/venn1"/>
    <dgm:cxn modelId="{03134876-8405-4F61-A228-EE894BEF0635}" type="presOf" srcId="{F0B33110-0E6A-40AD-AEB2-6CFF5523FDBB}" destId="{820C81FB-425E-4114-8602-35928B505A1C}" srcOrd="0" destOrd="0" presId="urn:microsoft.com/office/officeart/2005/8/layout/venn1"/>
    <dgm:cxn modelId="{B6EB60F5-57E5-4CAC-B268-C718C4DC14E0}" type="presOf" srcId="{CD68F72C-3E84-4DB1-AC64-243897C708E2}" destId="{CF2A2724-DD99-4F76-BEED-8636D297CA8A}" srcOrd="0" destOrd="0" presId="urn:microsoft.com/office/officeart/2005/8/layout/venn1"/>
    <dgm:cxn modelId="{4D1A5D8D-79B3-4C92-B328-243AC9037978}" srcId="{EB698E95-9EC7-47FF-8495-F320FD59AEB0}" destId="{DE994AC2-DEB6-4A81-BCA8-5EA63224ED3C}" srcOrd="2" destOrd="0" parTransId="{ED01F31A-54D4-4D9F-8979-7841A4D37AA5}" sibTransId="{B7E95046-9C4E-4745-BC91-A2ADCE8EF698}"/>
    <dgm:cxn modelId="{96543996-91B5-4CC9-BC97-FC3AF41CD3D5}" srcId="{EB698E95-9EC7-47FF-8495-F320FD59AEB0}" destId="{CD68F72C-3E84-4DB1-AC64-243897C708E2}" srcOrd="0" destOrd="0" parTransId="{BA256ACE-3A94-43C7-8581-3E9195353CED}" sibTransId="{92228D9C-E071-45A5-8B5A-B700BE427E8E}"/>
    <dgm:cxn modelId="{74993613-2B99-4474-AC1B-383FEB550E7C}" type="presOf" srcId="{F0B33110-0E6A-40AD-AEB2-6CFF5523FDBB}" destId="{BE5E0CDF-1837-4926-A479-7C2892A7960D}" srcOrd="1" destOrd="0" presId="urn:microsoft.com/office/officeart/2005/8/layout/venn1"/>
    <dgm:cxn modelId="{D7AA1491-D8D1-4D1C-9F5A-E47977FB49BE}" type="presParOf" srcId="{998A2DD6-08D5-4BF4-8D7A-005FB1244FCF}" destId="{CF2A2724-DD99-4F76-BEED-8636D297CA8A}" srcOrd="0" destOrd="0" presId="urn:microsoft.com/office/officeart/2005/8/layout/venn1"/>
    <dgm:cxn modelId="{D7C5C645-35D9-4267-90B3-C1BF53E258ED}" type="presParOf" srcId="{998A2DD6-08D5-4BF4-8D7A-005FB1244FCF}" destId="{B840971E-7867-4B2C-8356-DC6AA9FB7404}" srcOrd="1" destOrd="0" presId="urn:microsoft.com/office/officeart/2005/8/layout/venn1"/>
    <dgm:cxn modelId="{105C472E-AE3B-4254-A4D6-1779E2DF6CCC}" type="presParOf" srcId="{998A2DD6-08D5-4BF4-8D7A-005FB1244FCF}" destId="{820C81FB-425E-4114-8602-35928B505A1C}" srcOrd="2" destOrd="0" presId="urn:microsoft.com/office/officeart/2005/8/layout/venn1"/>
    <dgm:cxn modelId="{E7CE01C7-C9F6-4536-AA1E-DA7D6D60ABC2}" type="presParOf" srcId="{998A2DD6-08D5-4BF4-8D7A-005FB1244FCF}" destId="{BE5E0CDF-1837-4926-A479-7C2892A7960D}" srcOrd="3" destOrd="0" presId="urn:microsoft.com/office/officeart/2005/8/layout/venn1"/>
    <dgm:cxn modelId="{C0EEF9E9-429A-4152-91CD-3E261C6689ED}" type="presParOf" srcId="{998A2DD6-08D5-4BF4-8D7A-005FB1244FCF}" destId="{8566914B-81FF-4ECB-80CB-2DDC191C2E68}" srcOrd="4" destOrd="0" presId="urn:microsoft.com/office/officeart/2005/8/layout/venn1"/>
    <dgm:cxn modelId="{DDC52D22-EDE7-45D9-8326-0B51CA487EC0}" type="presParOf" srcId="{998A2DD6-08D5-4BF4-8D7A-005FB1244FCF}" destId="{C3841399-AAAF-471D-9B9E-5BCA1583852F}" srcOrd="5" destOrd="0" presId="urn:microsoft.com/office/officeart/2005/8/layout/venn1"/>
  </dgm:cxnLst>
  <dgm:bg/>
  <dgm:whole/>
</dgm:dataModel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enn1">
  <dgm:title val=""/>
  <dgm:desc val=""/>
  <dgm:catLst>
    <dgm:cat type="relationship" pri="28000"/>
    <dgm:cat type="convert" pri="19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</dgm:cxnLst>
      <dgm:bg/>
      <dgm:whole/>
    </dgm:dataModel>
  </dgm:clrData>
  <dgm:layoutNode name="compositeShape">
    <dgm:varLst>
      <dgm:chMax val="7"/>
      <dgm:dir/>
      <dgm:resizeHandles val="exact"/>
    </dgm:varLst>
    <dgm:choose name="Name0">
      <dgm:if name="Name1" axis="ch" ptType="node" func="cnt" op="equ" val="1">
        <dgm:alg type="composite">
          <dgm:param type="ar" val="1"/>
        </dgm:alg>
      </dgm:if>
      <dgm:if name="Name2" axis="ch" ptType="node" func="cnt" op="equ" val="2">
        <dgm:alg type="composite">
          <dgm:param type="ar" val="1.792"/>
        </dgm:alg>
      </dgm:if>
      <dgm:if name="Name3" axis="ch" ptType="node" func="cnt" op="equ" val="3">
        <dgm:alg type="composite">
          <dgm:param type="ar" val="1"/>
        </dgm:alg>
      </dgm:if>
      <dgm:if name="Name4" axis="ch" ptType="node" func="cnt" op="equ" val="4">
        <dgm:alg type="composite">
          <dgm:param type="ar" val="1"/>
        </dgm:alg>
      </dgm:if>
      <dgm:if name="Name5" axis="ch" ptType="node" func="cnt" op="equ" val="5">
        <dgm:alg type="composite">
          <dgm:param type="ar" val="1.4"/>
        </dgm:alg>
      </dgm:if>
      <dgm:if name="Name6" axis="ch" ptType="node" func="cnt" op="equ" val="6">
        <dgm:alg type="composite">
          <dgm:param type="ar" val="1.285"/>
        </dgm:alg>
      </dgm:if>
      <dgm:if name="Name7" axis="ch" ptType="node" func="cnt" op="equ" val="7">
        <dgm:alg type="composite">
          <dgm:param type="ar" val="1.359"/>
        </dgm:alg>
      </dgm:if>
      <dgm:else name="Name8">
        <dgm:alg type="composite">
          <dgm:param type="ar" val="1.359"/>
        </dgm:alg>
      </dgm:else>
    </dgm:choose>
    <dgm:shape xmlns:r="http://schemas.openxmlformats.org/officeDocument/2006/relationships" r:blip="">
      <dgm:adjLst/>
    </dgm:shape>
    <dgm:presOf/>
    <dgm:choose name="Name9">
      <dgm:if name="Name10" axis="ch" ptType="node" func="cnt" op="equ" val="1">
        <dgm:constrLst>
          <dgm:constr type="ctrX" for="ch" forName="circ1TxSh" refType="w" fact="0.5"/>
          <dgm:constr type="ctrY" for="ch" forName="circ1TxSh" refType="h" fact="0.5"/>
          <dgm:constr type="w" for="ch" forName="circ1TxSh" refType="w"/>
          <dgm:constr type="h" for="ch" forName="circ1TxSh" refType="h"/>
          <dgm:constr type="primFontSz" for="ch" ptType="node" op="equ"/>
        </dgm:constrLst>
      </dgm:if>
      <dgm:if name="Name11" axis="ch" ptType="node" func="cnt" op="equ" val="2">
        <dgm:constrLst>
          <dgm:constr type="ctrX" for="ch" forName="circ1" refType="w" fact="0.3"/>
          <dgm:constr type="ctrY" for="ch" forName="circ1" refType="h" fact="0.5"/>
          <dgm:constr type="w" for="ch" forName="circ1" refType="w" fact="0.555"/>
          <dgm:constr type="h" for="ch" forName="circ1" refType="h" fact="0.99456"/>
          <dgm:constr type="l" for="ch" forName="circ1Tx" refType="w" fact="0.1"/>
          <dgm:constr type="t" for="ch" forName="circ1Tx" refType="h" fact="0.12"/>
          <dgm:constr type="w" for="ch" forName="circ1Tx" refType="w" fact="0.32"/>
          <dgm:constr type="h" for="ch" forName="circ1Tx" refType="h" fact="0.76"/>
          <dgm:constr type="ctrX" for="ch" forName="circ2" refType="w" fact="0.7"/>
          <dgm:constr type="ctrY" for="ch" forName="circ2" refType="h" fact="0.5"/>
          <dgm:constr type="w" for="ch" forName="circ2" refType="w" fact="0.555"/>
          <dgm:constr type="h" for="ch" forName="circ2" refType="h" fact="0.99456"/>
          <dgm:constr type="l" for="ch" forName="circ2Tx" refType="w" fact="0.58"/>
          <dgm:constr type="t" for="ch" forName="circ2Tx" refType="h" fact="0.12"/>
          <dgm:constr type="w" for="ch" forName="circ2Tx" refType="w" fact="0.32"/>
          <dgm:constr type="h" for="ch" forName="circ2Tx" refType="h" fact="0.76"/>
          <dgm:constr type="primFontSz" for="ch" ptType="node" op="equ"/>
        </dgm:constrLst>
      </dgm:if>
      <dgm:if name="Name12" axis="ch" ptType="node" func="cnt" op="equ" val="3">
        <dgm:constrLst>
          <dgm:constr type="ctrX" for="ch" forName="circ1" refType="w" fact="0.5"/>
          <dgm:constr type="ctrY" for="ch" forName="circ1" refType="w" fact="0.25"/>
          <dgm:constr type="w" for="ch" forName="circ1" refType="w" fact="0.6"/>
          <dgm:constr type="h" for="ch" forName="circ1" refType="h" fact="0.6"/>
          <dgm:constr type="l" for="ch" forName="circ1Tx" refType="w" fact="0.28"/>
          <dgm:constr type="t" for="ch" forName="circ1Tx" refType="h" fact="0.055"/>
          <dgm:constr type="w" for="ch" forName="circ1Tx" refType="w" fact="0.44"/>
          <dgm:constr type="h" for="ch" forName="circ1Tx" refType="h" fact="0.27"/>
          <dgm:constr type="ctrX" for="ch" forName="circ2" refType="w" fact="0.7165"/>
          <dgm:constr type="ctrY" for="ch" forName="circ2" refType="w" fact="0.625"/>
          <dgm:constr type="w" for="ch" forName="circ2" refType="w" fact="0.6"/>
          <dgm:constr type="h" for="ch" forName="circ2" refType="h" fact="0.6"/>
          <dgm:constr type="l" for="ch" forName="circ2Tx" refType="w" fact="0.6"/>
          <dgm:constr type="t" for="ch" forName="circ2Tx" refType="h" fact="0.48"/>
          <dgm:constr type="w" for="ch" forName="circ2Tx" refType="w" fact="0.36"/>
          <dgm:constr type="h" for="ch" forName="circ2Tx" refType="h" fact="0.33"/>
          <dgm:constr type="ctrX" for="ch" forName="circ3" refType="w" fact="0.2835"/>
          <dgm:constr type="ctrY" for="ch" forName="circ3" refType="w" fact="0.625"/>
          <dgm:constr type="w" for="ch" forName="circ3" refType="w" fact="0.6"/>
          <dgm:constr type="h" for="ch" forName="circ3" refType="h" fact="0.6"/>
          <dgm:constr type="l" for="ch" forName="circ3Tx" refType="w" fact="0.04"/>
          <dgm:constr type="t" for="ch" forName="circ3Tx" refType="h" fact="0.48"/>
          <dgm:constr type="w" for="ch" forName="circ3Tx" refType="w" fact="0.36"/>
          <dgm:constr type="h" for="ch" forName="circ3Tx" refType="h" fact="0.33"/>
          <dgm:constr type="primFontSz" for="ch" ptType="node" op="equ"/>
        </dgm:constrLst>
      </dgm:if>
      <dgm:if name="Name13" axis="ch" ptType="node" func="cnt" op="equ" val="4">
        <dgm:constrLst>
          <dgm:constr type="ctrX" for="ch" forName="circ1" refType="w" fact="0.5"/>
          <dgm:constr type="ctrY" for="ch" forName="circ1" refType="w" fact="0.27"/>
          <dgm:constr type="w" for="ch" forName="circ1" refType="w" fact="0.52"/>
          <dgm:constr type="h" for="ch" forName="circ1" refType="h" fact="0.52"/>
          <dgm:constr type="l" for="ch" forName="circ1Tx" refType="w" fact="0.3"/>
          <dgm:constr type="t" for="ch" forName="circ1Tx" refType="h" fact="0.08"/>
          <dgm:constr type="w" for="ch" forName="circ1Tx" refType="w" fact="0.4"/>
          <dgm:constr type="h" for="ch" forName="circ1Tx" refType="h" fact="0.165"/>
          <dgm:constr type="ctrX" for="ch" forName="circ2" refType="w" fact="0.73"/>
          <dgm:constr type="ctrY" for="ch" forName="circ2" refType="w" fact="0.5"/>
          <dgm:constr type="w" for="ch" forName="circ2" refType="w" fact="0.52"/>
          <dgm:constr type="h" for="ch" forName="circ2" refType="h" fact="0.52"/>
          <dgm:constr type="r" for="ch" forName="circ2Tx" refType="w" fact="0.95"/>
          <dgm:constr type="t" for="ch" forName="circ2Tx" refType="h" fact="0.3"/>
          <dgm:constr type="w" for="ch" forName="circ2Tx" refType="w" fact="0.2"/>
          <dgm:constr type="h" for="ch" forName="circ2Tx" refType="h" fact="0.4"/>
          <dgm:constr type="ctrX" for="ch" forName="circ3" refType="w" fact="0.5"/>
          <dgm:constr type="ctrY" for="ch" forName="circ3" refType="w" fact="0.73"/>
          <dgm:constr type="w" for="ch" forName="circ3" refType="w" fact="0.52"/>
          <dgm:constr type="h" for="ch" forName="circ3" refType="h" fact="0.52"/>
          <dgm:constr type="l" for="ch" forName="circ3Tx" refType="w" fact="0.3"/>
          <dgm:constr type="b" for="ch" forName="circ3Tx" refType="h" fact="0.92"/>
          <dgm:constr type="w" for="ch" forName="circ3Tx" refType="w" fact="0.4"/>
          <dgm:constr type="h" for="ch" forName="circ3Tx" refType="h" fact="0.165"/>
          <dgm:constr type="ctrX" for="ch" forName="circ4" refType="w" fact="0.27"/>
          <dgm:constr type="ctrY" for="ch" forName="circ4" refType="h" fact="0.5"/>
          <dgm:constr type="w" for="ch" forName="circ4" refType="w" fact="0.52"/>
          <dgm:constr type="h" for="ch" forName="circ4" refType="h" fact="0.52"/>
          <dgm:constr type="l" for="ch" forName="circ4Tx" refType="w" fact="0.05"/>
          <dgm:constr type="t" for="ch" forName="circ4Tx" refType="h" fact="0.3"/>
          <dgm:constr type="w" for="ch" forName="circ4Tx" refType="w" fact="0.2"/>
          <dgm:constr type="h" for="ch" forName="circ4Tx" refType="h" fact="0.4"/>
          <dgm:constr type="primFontSz" for="ch" ptType="node" op="equ"/>
        </dgm:constrLst>
      </dgm:if>
      <dgm:if name="Name14" axis="ch" ptType="node" func="cnt" op="equ" val="5">
        <dgm:constrLst>
          <dgm:constr type="ctrX" for="ch" forName="circ1" refType="w" fact="0.5"/>
          <dgm:constr type="ctrY" for="ch" forName="circ1" refType="h" fact="0.46"/>
          <dgm:constr type="w" for="ch" forName="circ1" refType="w" fact="0.25"/>
          <dgm:constr type="h" for="ch" forName="circ1" refType="h" fact="0.35"/>
          <dgm:constr type="l" for="ch" forName="circ1Tx" refType="w" fact="0.355"/>
          <dgm:constr type="t" for="ch" forName="circ1Tx"/>
          <dgm:constr type="w" for="ch" forName="circ1Tx" refType="w" fact="0.29"/>
          <dgm:constr type="h" for="ch" forName="circ1Tx" refType="h" fact="0.235"/>
          <dgm:constr type="ctrX" for="ch" forName="circ2" refType="w" fact="0.5951"/>
          <dgm:constr type="ctrY" for="ch" forName="circ2" refType="h" fact="0.5567"/>
          <dgm:constr type="w" for="ch" forName="circ2" refType="w" fact="0.25"/>
          <dgm:constr type="h" for="ch" forName="circ2" refType="h" fact="0.35"/>
          <dgm:constr type="l" for="ch" forName="circ2Tx" refType="w" fact="0.74"/>
          <dgm:constr type="t" for="ch" forName="circ2Tx" refType="h" fact="0.31"/>
          <dgm:constr type="w" for="ch" forName="circ2Tx" refType="w" fact="0.26"/>
          <dgm:constr type="h" for="ch" forName="circ2Tx" refType="h" fact="0.255"/>
          <dgm:constr type="ctrX" for="ch" forName="circ3" refType="w" fact="0.5588"/>
          <dgm:constr type="ctrY" for="ch" forName="circ3" refType="h" fact="0.7133"/>
          <dgm:constr type="w" for="ch" forName="circ3" refType="w" fact="0.25"/>
          <dgm:constr type="h" for="ch" forName="circ3" refType="h" fact="0.35"/>
          <dgm:constr type="l" for="ch" forName="circ3Tx" refType="w" fact="0.7"/>
          <dgm:constr type="t" for="ch" forName="circ3Tx" refType="h" fact="0.745"/>
          <dgm:constr type="w" for="ch" forName="circ3Tx" refType="w" fact="0.26"/>
          <dgm:constr type="h" for="ch" forName="circ3Tx" refType="h" fact="0.255"/>
          <dgm:constr type="ctrX" for="ch" forName="circ4" refType="w" fact="0.4412"/>
          <dgm:constr type="ctrY" for="ch" forName="circ4" refType="h" fact="0.7133"/>
          <dgm:constr type="w" for="ch" forName="circ4" refType="w" fact="0.25"/>
          <dgm:constr type="h" for="ch" forName="circ4" refType="h" fact="0.35"/>
          <dgm:constr type="l" for="ch" forName="circ4Tx" refType="w" fact="0.04"/>
          <dgm:constr type="t" for="ch" forName="circ4Tx" refType="h" fact="0.745"/>
          <dgm:constr type="w" for="ch" forName="circ4Tx" refType="w" fact="0.26"/>
          <dgm:constr type="h" for="ch" forName="circ4Tx" refType="h" fact="0.255"/>
          <dgm:constr type="ctrX" for="ch" forName="circ5" refType="w" fact="0.4049"/>
          <dgm:constr type="ctrY" for="ch" forName="circ5" refType="h" fact="0.5567"/>
          <dgm:constr type="w" for="ch" forName="circ5" refType="w" fact="0.25"/>
          <dgm:constr type="h" for="ch" forName="circ5" refType="h" fact="0.35"/>
          <dgm:constr type="l" for="ch" forName="circ5Tx"/>
          <dgm:constr type="t" for="ch" forName="circ5Tx" refType="h" fact="0.31"/>
          <dgm:constr type="w" for="ch" forName="circ5Tx" refType="w" fact="0.26"/>
          <dgm:constr type="h" for="ch" forName="circ5Tx" refType="h" fact="0.255"/>
          <dgm:constr type="primFontSz" for="ch" ptType="node" op="equ"/>
        </dgm:constrLst>
      </dgm:if>
      <dgm:if name="Name15" axis="ch" ptType="node" func="cnt" op="equ" val="6">
        <dgm:constrLst>
          <dgm:constr type="ctrX" for="ch" forName="circ1" refType="w" fact="0.5"/>
          <dgm:constr type="ctrY" for="ch" forName="circ1" refType="h" fact="0.3844"/>
          <dgm:constr type="w" for="ch" forName="circ1" refType="w" fact="0.24"/>
          <dgm:constr type="h" for="ch" forName="circ1" refType="h" fact="0.3084"/>
          <dgm:constr type="l" for="ch" forName="circ1Tx" refType="w" fact="0.35"/>
          <dgm:constr type="t" for="ch" forName="circ1Tx"/>
          <dgm:constr type="w" for="ch" forName="circ1Tx" refType="w" fact="0.3"/>
          <dgm:constr type="h" for="ch" forName="circ1Tx" refType="h" fact="0.21"/>
          <dgm:constr type="ctrX" for="ch" forName="circ2" refType="w" fact="0.5779"/>
          <dgm:constr type="ctrY" for="ch" forName="circ2" refType="h" fact="0.4422"/>
          <dgm:constr type="w" for="ch" forName="circ2" refType="w" fact="0.24"/>
          <dgm:constr type="h" for="ch" forName="circ2" refType="h" fact="0.3084"/>
          <dgm:constr type="l" for="ch" forName="circ2Tx" refType="w" fact="0.7157"/>
          <dgm:constr type="t" for="ch" forName="circ2Tx" refType="h" fact="0.2"/>
          <dgm:constr type="w" for="ch" forName="circ2Tx" refType="w" fact="0.2843"/>
          <dgm:constr type="h" for="ch" forName="circ2Tx" refType="h" fact="0.23"/>
          <dgm:constr type="ctrX" for="ch" forName="circ3" refType="w" fact="0.5779"/>
          <dgm:constr type="ctrY" for="ch" forName="circ3" refType="h" fact="0.5578"/>
          <dgm:constr type="w" for="ch" forName="circ3" refType="w" fact="0.24"/>
          <dgm:constr type="h" for="ch" forName="circ3" refType="h" fact="0.3084"/>
          <dgm:constr type="l" for="ch" forName="circ3Tx" refType="w" fact="0.7157"/>
          <dgm:constr type="t" for="ch" forName="circ3Tx" refType="h" fact="0.543"/>
          <dgm:constr type="w" for="ch" forName="circ3Tx" refType="w" fact="0.2843"/>
          <dgm:constr type="h" for="ch" forName="circ3Tx" refType="h" fact="0.257"/>
          <dgm:constr type="ctrX" for="ch" forName="circ4" refType="w" fact="0.5"/>
          <dgm:constr type="ctrY" for="ch" forName="circ4" refType="h" fact="0.6157"/>
          <dgm:constr type="w" for="ch" forName="circ4" refType="w" fact="0.24"/>
          <dgm:constr type="h" for="ch" forName="circ4" refType="h" fact="0.3084"/>
          <dgm:constr type="l" for="ch" forName="circ4Tx" refType="w" fact="0.35"/>
          <dgm:constr type="t" for="ch" forName="circ4Tx" refType="h" fact="0.79"/>
          <dgm:constr type="w" for="ch" forName="circ4Tx" refType="w" fact="0.3"/>
          <dgm:constr type="h" for="ch" forName="circ4Tx" refType="h" fact="0.21"/>
          <dgm:constr type="ctrX" for="ch" forName="circ5" refType="w" fact="0.4221"/>
          <dgm:constr type="ctrY" for="ch" forName="circ5" refType="h" fact="0.5578"/>
          <dgm:constr type="w" for="ch" forName="circ5" refType="w" fact="0.24"/>
          <dgm:constr type="h" for="ch" forName="circ5" refType="h" fact="0.3084"/>
          <dgm:constr type="l" for="ch" forName="circ5Tx" refType="w" fact="0"/>
          <dgm:constr type="t" for="ch" forName="circ5Tx" refType="h" fact="0.543"/>
          <dgm:constr type="w" for="ch" forName="circ5Tx" refType="w" fact="0.2843"/>
          <dgm:constr type="h" for="ch" forName="circ5Tx" refType="h" fact="0.257"/>
          <dgm:constr type="ctrX" for="ch" forName="circ6" refType="w" fact="0.4221"/>
          <dgm:constr type="ctrY" for="ch" forName="circ6" refType="h" fact="0.4422"/>
          <dgm:constr type="w" for="ch" forName="circ6" refType="w" fact="0.24"/>
          <dgm:constr type="h" for="ch" forName="circ6" refType="h" fact="0.3084"/>
          <dgm:constr type="l" for="ch" forName="circ6Tx" refType="w" fact="0"/>
          <dgm:constr type="t" for="ch" forName="circ6Tx" refType="h" fact="0.2"/>
          <dgm:constr type="w" for="ch" forName="circ6Tx" refType="w" fact="0.2843"/>
          <dgm:constr type="h" for="ch" forName="circ6Tx" refType="h" fact="0.257"/>
          <dgm:constr type="primFontSz" for="ch" ptType="node" op="equ"/>
        </dgm:constrLst>
      </dgm:if>
      <dgm:else name="Name16">
        <dgm:constrLst>
          <dgm:constr type="ctrX" for="ch" forName="circ1" refType="w" fact="0.5"/>
          <dgm:constr type="ctrY" for="ch" forName="circ1" refType="h" fact="0.4177"/>
          <dgm:constr type="w" for="ch" forName="circ1" refType="w" fact="0.24"/>
          <dgm:constr type="h" for="ch" forName="circ1" refType="h" fact="0.3262"/>
          <dgm:constr type="l" for="ch" forName="circ1Tx" refType="w" fact="0.3625"/>
          <dgm:constr type="t" for="ch" forName="circ1Tx"/>
          <dgm:constr type="w" for="ch" forName="circ1Tx" refType="w" fact="0.275"/>
          <dgm:constr type="h" for="ch" forName="circ1Tx" refType="h" fact="0.2"/>
          <dgm:constr type="ctrX" for="ch" forName="circ2" refType="w" fact="0.5704"/>
          <dgm:constr type="ctrY" for="ch" forName="circ2" refType="h" fact="0.4637"/>
          <dgm:constr type="w" for="ch" forName="circ2" refType="w" fact="0.24"/>
          <dgm:constr type="h" for="ch" forName="circ2" refType="h" fact="0.3262"/>
          <dgm:constr type="l" for="ch" forName="circ2Tx" refType="w" fact="0.72"/>
          <dgm:constr type="t" for="ch" forName="circ2Tx" refType="h" fact="0.19"/>
          <dgm:constr type="w" for="ch" forName="circ2Tx" refType="w" fact="0.26"/>
          <dgm:constr type="h" for="ch" forName="circ2Tx" refType="h" fact="0.22"/>
          <dgm:constr type="ctrX" for="ch" forName="circ3" refType="w" fact="0.5877"/>
          <dgm:constr type="ctrY" for="ch" forName="circ3" refType="h" fact="0.5672"/>
          <dgm:constr type="w" for="ch" forName="circ3" refType="w" fact="0.24"/>
          <dgm:constr type="h" for="ch" forName="circ3" refType="h" fact="0.3262"/>
          <dgm:constr type="l" for="ch" forName="circ3Tx" refType="w" fact="0.745"/>
          <dgm:constr type="t" for="ch" forName="circ3Tx" refType="h" fact="0.47"/>
          <dgm:constr type="w" for="ch" forName="circ3Tx" refType="w" fact="0.255"/>
          <dgm:constr type="h" for="ch" forName="circ3Tx" refType="h" fact="0.235"/>
          <dgm:constr type="ctrX" for="ch" forName="circ4" refType="w" fact="0.539"/>
          <dgm:constr type="ctrY" for="ch" forName="circ4" refType="h" fact="0.6502"/>
          <dgm:constr type="w" for="ch" forName="circ4" refType="w" fact="0.24"/>
          <dgm:constr type="h" for="ch" forName="circ4" refType="h" fact="0.3262"/>
          <dgm:constr type="l" for="ch" forName="circ4Tx" refType="w" fact="0.635"/>
          <dgm:constr type="t" for="ch" forName="circ4Tx" refType="h" fact="0.785"/>
          <dgm:constr type="w" for="ch" forName="circ4Tx" refType="w" fact="0.275"/>
          <dgm:constr type="h" for="ch" forName="circ4Tx" refType="h" fact="0.215"/>
          <dgm:constr type="ctrX" for="ch" forName="circ5" refType="w" fact="0.461"/>
          <dgm:constr type="ctrY" for="ch" forName="circ5" refType="h" fact="0.6502"/>
          <dgm:constr type="w" for="ch" forName="circ5" refType="w" fact="0.24"/>
          <dgm:constr type="h" for="ch" forName="circ5" refType="h" fact="0.3262"/>
          <dgm:constr type="l" for="ch" forName="circ5Tx" refType="w" fact="0.09"/>
          <dgm:constr type="t" for="ch" forName="circ5Tx" refType="h" fact="0.785"/>
          <dgm:constr type="w" for="ch" forName="circ5Tx" refType="w" fact="0.275"/>
          <dgm:constr type="h" for="ch" forName="circ5Tx" refType="h" fact="0.215"/>
          <dgm:constr type="ctrX" for="ch" forName="circ6" refType="w" fact="0.4123"/>
          <dgm:constr type="ctrY" for="ch" forName="circ6" refType="h" fact="0.5672"/>
          <dgm:constr type="w" for="ch" forName="circ6" refType="w" fact="0.24"/>
          <dgm:constr type="h" for="ch" forName="circ6" refType="h" fact="0.3262"/>
          <dgm:constr type="l" for="ch" forName="circ6Tx"/>
          <dgm:constr type="t" for="ch" forName="circ6Tx" refType="h" fact="0.47"/>
          <dgm:constr type="w" for="ch" forName="circ6Tx" refType="w" fact="0.255"/>
          <dgm:constr type="h" for="ch" forName="circ6Tx" refType="h" fact="0.235"/>
          <dgm:constr type="ctrX" for="ch" forName="circ7" refType="w" fact="0.4296"/>
          <dgm:constr type="ctrY" for="ch" forName="circ7" refType="h" fact="0.4637"/>
          <dgm:constr type="w" for="ch" forName="circ7" refType="w" fact="0.24"/>
          <dgm:constr type="h" for="ch" forName="circ7" refType="h" fact="0.3262"/>
          <dgm:constr type="l" for="ch" forName="circ7Tx" refType="w" fact="0.02"/>
          <dgm:constr type="t" for="ch" forName="circ7Tx" refType="h" fact="0.19"/>
          <dgm:constr type="w" for="ch" forName="circ7Tx" refType="w" fact="0.26"/>
          <dgm:constr type="h" for="ch" forName="circ7Tx" refType="h" fact="0.22"/>
          <dgm:constr type="primFontSz" for="ch" ptType="node" op="equ"/>
        </dgm:constrLst>
      </dgm:else>
    </dgm:choose>
    <dgm:ruleLst/>
    <dgm:forEach name="Name17" axis="ch" ptType="node" cnt="1">
      <dgm:choose name="Name18">
        <dgm:if name="Name19" axis="root ch" ptType="all node" func="cnt" op="equ" val="1">
          <dgm:layoutNode name="circ1TxSh" styleLbl="vennNode1">
            <dgm:alg type="tx">
              <dgm:param type="txAnchorHorzCh" val="ctr"/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20">
              <dgm:if name="Name21" func="var" arg="dir" op="equ" val="norm">
                <dgm:choose name="Name22">
                  <dgm:if name="Name23" axis="root ch" ptType="all node" func="cnt" op="lte" val="4">
                    <dgm:presOf axis="desOrSelf" ptType="node"/>
                  </dgm:if>
                  <dgm:else name="Name24">
                    <dgm:presOf/>
                  </dgm:else>
                </dgm:choose>
              </dgm:if>
              <dgm:else name="Name25">
                <dgm:choose name="Name26">
                  <dgm:if name="Name27" axis="root ch" ptType="all node" func="cnt" op="equ" val="2">
                    <dgm:presOf axis="root ch desOrSelf" ptType="all node node" st="1 2 1" cnt="1 1 0"/>
                  </dgm:if>
                  <dgm:else name="Name28">
                    <dgm:presOf axis="desOrSelf" ptType="node"/>
                  </dgm:else>
                </dgm:choose>
              </dgm:else>
            </dgm:choose>
            <dgm:constrLst>
              <dgm:constr type="tMarg"/>
              <dgm:constr type="bMarg"/>
              <dgm:constr type="lMarg"/>
              <dgm:constr type="rMarg"/>
              <dgm:constr type="primFontSz" val="65"/>
            </dgm:constrLst>
            <dgm:ruleLst>
              <dgm:rule type="primFontSz" val="5" fact="NaN" max="NaN"/>
            </dgm:ruleLst>
          </dgm:layoutNode>
        </dgm:if>
        <dgm:else name="Name29">
          <dgm:layoutNode name="circ1" styleLbl="vennNode1">
            <dgm:alg type="sp"/>
            <dgm:shape xmlns:r="http://schemas.openxmlformats.org/officeDocument/2006/relationships" type="ellipse" r:blip="">
              <dgm:adjLst/>
            </dgm:shape>
            <dgm:choose name="Name30">
              <dgm:if name="Name31" func="var" arg="dir" op="equ" val="norm">
                <dgm:choose name="Name32">
                  <dgm:if name="Name33" axis="root ch" ptType="all node" func="cnt" op="lte" val="4">
                    <dgm:presOf axis="desOrSelf" ptType="node"/>
                  </dgm:if>
                  <dgm:else name="Name34">
                    <dgm:presOf/>
                  </dgm:else>
                </dgm:choose>
              </dgm:if>
              <dgm:else name="Name35">
                <dgm:choose name="Name36">
                  <dgm:if name="Name37" axis="root ch" ptType="all node" func="cnt" op="equ" val="2">
                    <dgm:presOf axis="root ch desOrSelf" ptType="all node node" st="1 2 1" cnt="1 1 0"/>
                  </dgm:if>
                  <dgm:else name="Name38">
                    <dgm:choose name="Name39">
                      <dgm:if name="Name40" axis="root ch" ptType="all node" func="cnt" op="lte" val="4">
                        <dgm:presOf axis="desOrSelf" ptType="node"/>
                      </dgm:if>
                      <dgm:else name="Name41">
                        <dgm:presOf/>
                      </dgm:else>
                    </dgm:choose>
                  </dgm:else>
                </dgm:choose>
              </dgm:else>
            </dgm:choose>
            <dgm:constrLst/>
            <dgm:ruleLst/>
          </dgm:layoutNode>
          <dgm:layoutNode name="circ1Tx" styleLbl="revTx">
            <dgm:varLst>
              <dgm:chMax val="0"/>
              <dgm:chPref val="0"/>
              <dgm:bulletEnabled val="1"/>
            </dgm:varLst>
            <dgm:alg type="tx">
              <dgm:param type="txAnchorHorzCh" val="ctr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choose name="Name42">
              <dgm:if name="Name43" func="var" arg="dir" op="equ" val="norm">
                <dgm:presOf axis="desOrSelf" ptType="node"/>
              </dgm:if>
              <dgm:else name="Name44">
                <dgm:choose name="Name45">
                  <dgm:if name="Name46" axis="root ch" ptType="all node" func="cnt" op="equ" val="2">
                    <dgm:presOf axis="root ch desOrSelf" ptType="all node node" st="1 2 1" cnt="1 1 0"/>
                  </dgm:if>
                  <dgm:else name="Name47">
                    <dgm:presOf axis="desOrSelf" ptType="node"/>
                  </dgm:else>
                </dgm:choose>
              </dgm:else>
            </dgm:choose>
            <dgm:constrLst>
              <dgm:constr type="tMarg"/>
              <dgm:constr type="bMarg"/>
              <dgm:constr type="lMarg"/>
              <dgm:constr type="rMarg"/>
              <dgm:constr type="primFontSz" val="65"/>
            </dgm:constrLst>
            <dgm:ruleLst>
              <dgm:rule type="primFontSz" val="5" fact="NaN" max="NaN"/>
            </dgm:ruleLst>
          </dgm:layoutNode>
        </dgm:else>
      </dgm:choose>
    </dgm:forEach>
    <dgm:forEach name="Name48" axis="ch" ptType="node" st="2" cnt="1">
      <dgm:layoutNode name="circ2" styleLbl="vennNode1">
        <dgm:alg type="sp"/>
        <dgm:shape xmlns:r="http://schemas.openxmlformats.org/officeDocument/2006/relationships" type="ellipse" r:blip="">
          <dgm:adjLst/>
        </dgm:shape>
        <dgm:choose name="Name49">
          <dgm:if name="Name50" func="var" arg="dir" op="equ" val="norm">
            <dgm:choose name="Name51">
              <dgm:if name="Name52" axis="root ch" ptType="all node" func="cnt" op="lte" val="4">
                <dgm:presOf axis="desOrSelf" ptType="node"/>
              </dgm:if>
              <dgm:else name="Name53">
                <dgm:presOf/>
              </dgm:else>
            </dgm:choose>
          </dgm:if>
          <dgm:else name="Name54">
            <dgm:choose name="Name55">
              <dgm:if name="Name56" axis="root ch" ptType="all node" func="cnt" op="equ" val="2">
                <dgm:presOf axis="root ch desOrSelf" ptType="all node node" st="1 1 1" cnt="1 1 0"/>
              </dgm:if>
              <dgm:if name="Name57" axis="root ch" ptType="all node" func="cnt" op="equ" val="3">
                <dgm:presOf axis="root ch desOrSelf" ptType="all node node" st="1 3 1" cnt="1 1 0"/>
              </dgm:if>
              <dgm:if name="Name58" axis="root ch" ptType="all node" func="cnt" op="equ" val="4">
                <dgm:presOf axis="root ch desOrSelf" ptType="all node node" st="1 4 1" cnt="1 1 0"/>
              </dgm:if>
              <dgm:else name="Name59">
                <dgm:presOf/>
              </dgm:else>
            </dgm:choose>
          </dgm:else>
        </dgm:choose>
        <dgm:constrLst/>
        <dgm:ruleLst/>
      </dgm:layoutNode>
      <dgm:layoutNode name="circ2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60">
          <dgm:if name="Name61" func="var" arg="dir" op="equ" val="norm">
            <dgm:presOf axis="desOrSelf" ptType="node"/>
          </dgm:if>
          <dgm:else name="Name62">
            <dgm:choose name="Name63">
              <dgm:if name="Name64" axis="root ch" ptType="all node" func="cnt" op="equ" val="2">
                <dgm:presOf axis="root ch desOrSelf" ptType="all node node" st="1 1 1" cnt="1 1 0"/>
              </dgm:if>
              <dgm:if name="Name65" axis="root ch" ptType="all node" func="cnt" op="equ" val="3">
                <dgm:presOf axis="root ch desOrSelf" ptType="all node node" st="1 3 1" cnt="1 1 0"/>
              </dgm:if>
              <dgm:if name="Name66" axis="root ch" ptType="all node" func="cnt" op="equ" val="4">
                <dgm:presOf axis="root ch desOrSelf" ptType="all node node" st="1 4 1" cnt="1 1 0"/>
              </dgm:if>
              <dgm:if name="Name67" axis="root ch" ptType="all node" func="cnt" op="equ" val="5">
                <dgm:presOf axis="root ch desOrSelf" ptType="all node node" st="1 5 1" cnt="1 1 0"/>
              </dgm:if>
              <dgm:if name="Name68" axis="root ch" ptType="all node" func="cnt" op="equ" val="6">
                <dgm:presOf axis="root ch desOrSelf" ptType="all node node" st="1 6 1" cnt="1 1 0"/>
              </dgm:if>
              <dgm:else name="Name69">
                <dgm:presOf axis="root ch desOrSelf" ptType="all node node" st="1 7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70" axis="ch" ptType="node" st="3" cnt="1">
      <dgm:layoutNode name="circ3" styleLbl="vennNode1">
        <dgm:alg type="sp"/>
        <dgm:shape xmlns:r="http://schemas.openxmlformats.org/officeDocument/2006/relationships" type="ellipse" r:blip="">
          <dgm:adjLst/>
        </dgm:shape>
        <dgm:choose name="Name71">
          <dgm:if name="Name72" func="var" arg="dir" op="equ" val="norm">
            <dgm:choose name="Name73">
              <dgm:if name="Name74" axis="root ch" ptType="all node" func="cnt" op="lte" val="4">
                <dgm:presOf axis="desOrSelf" ptType="node"/>
              </dgm:if>
              <dgm:else name="Name75">
                <dgm:presOf/>
              </dgm:else>
            </dgm:choose>
          </dgm:if>
          <dgm:else name="Name76">
            <dgm:choose name="Name77">
              <dgm:if name="Name78" axis="root ch" ptType="all node" func="cnt" op="equ" val="3">
                <dgm:presOf axis="root ch desOrSelf" ptType="all node node" st="1 2 1" cnt="1 1 0"/>
              </dgm:if>
              <dgm:if name="Name79" axis="root ch" ptType="all node" func="cnt" op="equ" val="4">
                <dgm:presOf axis="root ch desOrSelf" ptType="all node node" st="1 3 1" cnt="1 1 0"/>
              </dgm:if>
              <dgm:else name="Name80">
                <dgm:presOf/>
              </dgm:else>
            </dgm:choose>
          </dgm:else>
        </dgm:choose>
        <dgm:constrLst/>
        <dgm:ruleLst/>
      </dgm:layoutNode>
      <dgm:layoutNode name="circ3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81">
          <dgm:if name="Name82" func="var" arg="dir" op="equ" val="norm">
            <dgm:presOf axis="desOrSelf" ptType="node"/>
          </dgm:if>
          <dgm:else name="Name83">
            <dgm:choose name="Name84">
              <dgm:if name="Name85" axis="root ch" ptType="all node" func="cnt" op="equ" val="3">
                <dgm:presOf axis="root ch desOrSelf" ptType="all node node" st="1 2 1" cnt="1 1 0"/>
              </dgm:if>
              <dgm:if name="Name86" axis="root ch" ptType="all node" func="cnt" op="equ" val="4">
                <dgm:presOf axis="root ch desOrSelf" ptType="all node node" st="1 3 1" cnt="1 1 0"/>
              </dgm:if>
              <dgm:if name="Name87" axis="root ch" ptType="all node" func="cnt" op="equ" val="5">
                <dgm:presOf axis="root ch desOrSelf" ptType="all node node" st="1 4 1" cnt="1 1 0"/>
              </dgm:if>
              <dgm:if name="Name88" axis="root ch" ptType="all node" func="cnt" op="equ" val="6">
                <dgm:presOf axis="root ch desOrSelf" ptType="all node node" st="1 5 1" cnt="1 1 0"/>
              </dgm:if>
              <dgm:else name="Name89">
                <dgm:presOf axis="root ch desOrSelf" ptType="all node node" st="1 6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90" axis="ch" ptType="node" st="4" cnt="1">
      <dgm:layoutNode name="circ4" styleLbl="vennNode1">
        <dgm:alg type="sp"/>
        <dgm:shape xmlns:r="http://schemas.openxmlformats.org/officeDocument/2006/relationships" type="ellipse" r:blip="">
          <dgm:adjLst/>
        </dgm:shape>
        <dgm:choose name="Name91">
          <dgm:if name="Name92" func="var" arg="dir" op="equ" val="norm">
            <dgm:choose name="Name93">
              <dgm:if name="Name94" axis="root ch" ptType="all node" func="cnt" op="lte" val="4">
                <dgm:presOf axis="desOrSelf" ptType="node"/>
              </dgm:if>
              <dgm:else name="Name95">
                <dgm:presOf/>
              </dgm:else>
            </dgm:choose>
          </dgm:if>
          <dgm:else name="Name96">
            <dgm:choose name="Name97">
              <dgm:if name="Name98" axis="root ch" ptType="all node" func="cnt" op="equ" val="4">
                <dgm:presOf axis="root ch desOrSelf" ptType="all node node" st="1 2 1" cnt="1 1 0"/>
              </dgm:if>
              <dgm:else name="Name99">
                <dgm:presOf/>
              </dgm:else>
            </dgm:choose>
          </dgm:else>
        </dgm:choose>
        <dgm:constrLst/>
        <dgm:ruleLst/>
      </dgm:layoutNode>
      <dgm:layoutNode name="circ4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00">
          <dgm:if name="Name101" func="var" arg="dir" op="equ" val="norm">
            <dgm:presOf axis="desOrSelf" ptType="node"/>
          </dgm:if>
          <dgm:else name="Name102">
            <dgm:choose name="Name103">
              <dgm:if name="Name104" axis="root ch" ptType="all node" func="cnt" op="equ" val="4">
                <dgm:presOf axis="root ch desOrSelf" ptType="all node node" st="1 2 1" cnt="1 1 0"/>
              </dgm:if>
              <dgm:if name="Name105" axis="root ch" ptType="all node" func="cnt" op="equ" val="5">
                <dgm:presOf axis="root ch desOrSelf" ptType="all node node" st="1 3 1" cnt="1 1 0"/>
              </dgm:if>
              <dgm:if name="Name106" axis="root ch" ptType="all node" func="cnt" op="equ" val="6">
                <dgm:presOf axis="root ch desOrSelf" ptType="all node node" st="1 4 1" cnt="1 1 0"/>
              </dgm:if>
              <dgm:else name="Name107">
                <dgm:presOf axis="root ch desOrSelf" ptType="all node node" st="1 5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08" axis="ch" ptType="node" st="5" cnt="1">
      <dgm:layoutNode name="circ5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5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09">
          <dgm:if name="Name110" func="var" arg="dir" op="equ" val="norm">
            <dgm:presOf axis="desOrSelf" ptType="node"/>
          </dgm:if>
          <dgm:else name="Name111">
            <dgm:choose name="Name112">
              <dgm:if name="Name113" axis="root ch" ptType="all node" func="cnt" op="equ" val="5">
                <dgm:presOf axis="root ch desOrSelf" ptType="all node node" st="1 2 1" cnt="1 1 0"/>
              </dgm:if>
              <dgm:if name="Name114" axis="root ch" ptType="all node" func="cnt" op="equ" val="6">
                <dgm:presOf axis="root ch desOrSelf" ptType="all node node" st="1 3 1" cnt="1 1 0"/>
              </dgm:if>
              <dgm:else name="Name115">
                <dgm:presOf axis="root ch desOrSelf" ptType="all node node" st="1 4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16" axis="ch" ptType="node" st="6" cnt="1">
      <dgm:layoutNode name="circ6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6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17">
          <dgm:if name="Name118" func="var" arg="dir" op="equ" val="norm">
            <dgm:presOf axis="desOrSelf" ptType="node"/>
          </dgm:if>
          <dgm:else name="Name119">
            <dgm:choose name="Name120">
              <dgm:if name="Name121" axis="root ch" ptType="all node" func="cnt" op="equ" val="6">
                <dgm:presOf axis="root ch desOrSelf" ptType="all node node" st="1 2 1" cnt="1 1 0"/>
              </dgm:if>
              <dgm:else name="Name122">
                <dgm:presOf axis="root ch desOrSelf" ptType="all node node" st="1 3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23" axis="ch" ptType="node" st="7" cnt="1">
      <dgm:layoutNode name="circ7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7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24">
          <dgm:if name="Name125" func="var" arg="dir" op="equ" val="norm">
            <dgm:presOf axis="desOrSelf" ptType="node"/>
          </dgm:if>
          <dgm:else name="Name126">
            <dgm:presOf axis="root ch desOrSelf" ptType="all node node" st="1 2 1" cnt="1 1 0"/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13EB571-A40E-4EE0-BB9C-F8B15651AC3A}" type="datetimeFigureOut">
              <a:rPr lang="ru-RU" smtClean="0"/>
              <a:pPr/>
              <a:t>24.10.2023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5672402-EB91-436C-B3BD-5373BB61AA4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95553151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ый треугольник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grpSp>
        <p:nvGrpSpPr>
          <p:cNvPr id="2" name="Группа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Полилиния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8" name="Полилиния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11" name="Полилиния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>
              <a:extLst/>
            </a:lstStyle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Прямая соединительная линия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89A135AA-24B4-4BB3-959C-63F5E5E53C09}" type="datetimeFigureOut">
              <a:rPr lang="ru-RU" smtClean="0"/>
              <a:pPr/>
              <a:t>24.10.2023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33CABB51-9E55-4C5C-B5F6-FCB3DAA7700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9A135AA-24B4-4BB3-959C-63F5E5E53C09}" type="datetimeFigureOut">
              <a:rPr lang="ru-RU" smtClean="0"/>
              <a:pPr/>
              <a:t>24.10.2023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3CABB51-9E55-4C5C-B5F6-FCB3DAA7700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Заголовок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9A135AA-24B4-4BB3-959C-63F5E5E53C09}" type="datetimeFigureOut">
              <a:rPr lang="ru-RU" smtClean="0"/>
              <a:pPr/>
              <a:t>24.10.2023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3CABB51-9E55-4C5C-B5F6-FCB3DAA7700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Нашивка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8" name="Нашивка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9A135AA-24B4-4BB3-959C-63F5E5E53C09}" type="datetimeFigureOut">
              <a:rPr lang="ru-RU" smtClean="0"/>
              <a:pPr/>
              <a:t>24.10.2023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3CABB51-9E55-4C5C-B5F6-FCB3DAA7700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9A135AA-24B4-4BB3-959C-63F5E5E53C09}" type="datetimeFigureOut">
              <a:rPr lang="ru-RU" smtClean="0"/>
              <a:pPr/>
              <a:t>24.10.2023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3CABB51-9E55-4C5C-B5F6-FCB3DAA7700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9A135AA-24B4-4BB3-959C-63F5E5E53C09}" type="datetimeFigureOut">
              <a:rPr lang="ru-RU" smtClean="0"/>
              <a:pPr/>
              <a:t>24.10.2023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3CABB51-9E55-4C5C-B5F6-FCB3DAA7700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9A135AA-24B4-4BB3-959C-63F5E5E53C09}" type="datetimeFigureOut">
              <a:rPr lang="ru-RU" smtClean="0"/>
              <a:pPr/>
              <a:t>24.10.2023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3CABB51-9E55-4C5C-B5F6-FCB3DAA7700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>
            <a:extLst/>
          </a:lstStyle>
          <a:p>
            <a:fld id="{89A135AA-24B4-4BB3-959C-63F5E5E53C09}" type="datetimeFigureOut">
              <a:rPr lang="ru-RU" smtClean="0"/>
              <a:pPr/>
              <a:t>24.10.2023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3CABB51-9E55-4C5C-B5F6-FCB3DAA7700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89A135AA-24B4-4BB3-959C-63F5E5E53C09}" type="datetimeFigureOut">
              <a:rPr lang="ru-RU" smtClean="0"/>
              <a:pPr/>
              <a:t>24.10.2023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33CABB51-9E55-4C5C-B5F6-FCB3DAA7700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716436" y="5001993"/>
            <a:ext cx="3802003" cy="144311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9" name="Полилиния 8"/>
          <p:cNvSpPr>
            <a:spLocks/>
          </p:cNvSpPr>
          <p:nvPr/>
        </p:nvSpPr>
        <p:spPr bwMode="auto">
          <a:xfrm>
            <a:off x="-53561" y="5785023"/>
            <a:ext cx="3802003" cy="838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0" name="Прямоугольный треугольник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1" name="Прямая соединительная линия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Нашивка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13" name="Нашивка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9A135AA-24B4-4BB3-959C-63F5E5E53C09}" type="datetimeFigureOut">
              <a:rPr lang="ru-RU" smtClean="0"/>
              <a:pPr/>
              <a:t>24.10.2023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3CABB51-9E55-4C5C-B5F6-FCB3DAA7700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9A135AA-24B4-4BB3-959C-63F5E5E53C09}" type="datetimeFigureOut">
              <a:rPr lang="ru-RU" smtClean="0"/>
              <a:pPr/>
              <a:t>24.10.2023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3CABB51-9E55-4C5C-B5F6-FCB3DAA7700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олилиния 12"/>
          <p:cNvSpPr>
            <a:spLocks/>
          </p:cNvSpPr>
          <p:nvPr/>
        </p:nvSpPr>
        <p:spPr bwMode="auto">
          <a:xfrm>
            <a:off x="716436" y="5001993"/>
            <a:ext cx="3802003" cy="144311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Полилиния 11"/>
          <p:cNvSpPr>
            <a:spLocks/>
          </p:cNvSpPr>
          <p:nvPr/>
        </p:nvSpPr>
        <p:spPr bwMode="auto">
          <a:xfrm>
            <a:off x="-53561" y="5785023"/>
            <a:ext cx="3802003" cy="838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4" name="Прямоугольный треугольник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5" name="Прямая соединительная линия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89A135AA-24B4-4BB3-959C-63F5E5E53C09}" type="datetimeFigureOut">
              <a:rPr lang="ru-RU" smtClean="0"/>
              <a:pPr/>
              <a:t>24.10.2023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33CABB51-9E55-4C5C-B5F6-FCB3DAA7700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86" Type="http://schemas.openxmlformats.org/officeDocument/2006/relationships/image" Target="../media/image91.sv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idx="1"/>
          </p:nvPr>
        </p:nvSpPr>
        <p:spPr>
          <a:xfrm>
            <a:off x="571472" y="1357298"/>
            <a:ext cx="4786346" cy="3643338"/>
          </a:xfrm>
        </p:spPr>
        <p:txBody>
          <a:bodyPr>
            <a:normAutofit/>
          </a:bodyPr>
          <a:lstStyle/>
          <a:p>
            <a:endParaRPr lang="ru-RU" sz="1800" dirty="0" smtClean="0">
              <a:solidFill>
                <a:schemeClr val="tx1"/>
              </a:solidFill>
            </a:endParaRPr>
          </a:p>
          <a:p>
            <a:pPr marL="82296" indent="0" algn="ctr">
              <a:buNone/>
            </a:pPr>
            <a:r>
              <a:rPr lang="ru-RU" sz="2400" b="1" cap="all" dirty="0" smtClean="0">
                <a:ln w="0"/>
                <a:solidFill>
                  <a:schemeClr val="bg2">
                    <a:lumMod val="10000"/>
                  </a:schemeClr>
                </a:solidFill>
                <a:effectLst>
                  <a:reflection blurRad="12700" stA="50000" endPos="50000" dist="5000" dir="5400000" sy="-100000" rotWithShape="0"/>
                </a:effectLst>
                <a:latin typeface="Times New Roman" pitchFamily="18" charset="0"/>
                <a:cs typeface="Times New Roman" pitchFamily="18" charset="0"/>
              </a:rPr>
              <a:t>образовательный</a:t>
            </a:r>
          </a:p>
          <a:p>
            <a:pPr marL="82296" indent="0" algn="ctr">
              <a:buNone/>
            </a:pPr>
            <a:r>
              <a:rPr lang="ru-RU" sz="2400" b="1" cap="all" dirty="0" smtClean="0">
                <a:ln w="0"/>
                <a:solidFill>
                  <a:schemeClr val="bg2">
                    <a:lumMod val="10000"/>
                  </a:schemeClr>
                </a:solidFill>
                <a:effectLst>
                  <a:reflection blurRad="12700" stA="50000" endPos="50000" dist="5000" dir="5400000" sy="-100000" rotWithShape="0"/>
                </a:effectLst>
                <a:latin typeface="Times New Roman" pitchFamily="18" charset="0"/>
                <a:cs typeface="Times New Roman" pitchFamily="18" charset="0"/>
              </a:rPr>
              <a:t>ПРОЕКТ</a:t>
            </a:r>
          </a:p>
          <a:p>
            <a:pPr marL="82296" indent="0" algn="ctr">
              <a:buNone/>
            </a:pPr>
            <a:r>
              <a:rPr lang="ru-RU" sz="4400" b="1" cap="all" dirty="0" smtClean="0">
                <a:ln w="0"/>
                <a:solidFill>
                  <a:schemeClr val="bg2">
                    <a:lumMod val="10000"/>
                  </a:schemeClr>
                </a:solidFill>
                <a:effectLst>
                  <a:reflection blurRad="12700" stA="50000" endPos="50000" dist="5000" dir="5400000" sy="-100000" rotWithShape="0"/>
                </a:effectLst>
                <a:latin typeface="Times New Roman" pitchFamily="18" charset="0"/>
                <a:cs typeface="Times New Roman" pitchFamily="18" charset="0"/>
              </a:rPr>
              <a:t>Культурное</a:t>
            </a:r>
          </a:p>
          <a:p>
            <a:pPr marL="82296" indent="0" algn="ctr">
              <a:buNone/>
            </a:pPr>
            <a:r>
              <a:rPr lang="ru-RU" sz="4400" b="1" cap="all" dirty="0" smtClean="0">
                <a:ln w="0"/>
                <a:solidFill>
                  <a:schemeClr val="bg2">
                    <a:lumMod val="10000"/>
                  </a:schemeClr>
                </a:solidFill>
                <a:effectLst>
                  <a:reflection blurRad="12700" stA="50000" endPos="50000" dist="5000" dir="5400000" sy="-100000" rotWithShape="0"/>
                </a:effectLst>
                <a:latin typeface="Times New Roman" pitchFamily="18" charset="0"/>
                <a:cs typeface="Times New Roman" pitchFamily="18" charset="0"/>
              </a:rPr>
              <a:t>Наследие</a:t>
            </a:r>
            <a:endParaRPr lang="en-US" sz="4400" b="1" cap="all" dirty="0" smtClean="0">
              <a:ln w="0"/>
              <a:solidFill>
                <a:schemeClr val="bg2">
                  <a:lumMod val="10000"/>
                </a:schemeClr>
              </a:solidFill>
              <a:effectLst>
                <a:reflection blurRad="12700" stA="50000" endPos="50000" dist="5000" dir="5400000" sy="-100000" rotWithShape="0"/>
              </a:effectLst>
              <a:latin typeface="Times New Roman" pitchFamily="18" charset="0"/>
              <a:cs typeface="Times New Roman" pitchFamily="18" charset="0"/>
            </a:endParaRPr>
          </a:p>
          <a:p>
            <a:pPr marL="82296" indent="0" algn="ctr">
              <a:buNone/>
            </a:pPr>
            <a:r>
              <a:rPr lang="en-US" sz="4400" b="1" cap="all" dirty="0" smtClean="0">
                <a:ln w="0"/>
                <a:solidFill>
                  <a:schemeClr val="bg2">
                    <a:lumMod val="10000"/>
                  </a:schemeClr>
                </a:solidFill>
                <a:effectLst>
                  <a:reflection blurRad="12700" stA="50000" endPos="50000" dist="5000" dir="5400000" sy="-100000" rotWithShape="0"/>
                </a:effectLst>
                <a:latin typeface="Times New Roman" pitchFamily="18" charset="0"/>
                <a:cs typeface="Times New Roman" pitchFamily="18" charset="0"/>
              </a:rPr>
              <a:t>“Art WAY”</a:t>
            </a:r>
            <a:endParaRPr lang="ru-RU" sz="4400" b="1" cap="all" dirty="0" smtClean="0">
              <a:ln w="0"/>
              <a:solidFill>
                <a:schemeClr val="bg2">
                  <a:lumMod val="10000"/>
                </a:schemeClr>
              </a:solidFill>
              <a:effectLst>
                <a:reflection blurRad="12700" stA="50000" endPos="50000" dist="5000" dir="5400000" sy="-100000" rotWithShape="0"/>
              </a:effectLst>
              <a:latin typeface="Times New Roman" pitchFamily="18" charset="0"/>
              <a:cs typeface="Times New Roman" pitchFamily="18" charset="0"/>
            </a:endParaRPr>
          </a:p>
          <a:p>
            <a:endParaRPr lang="ru-RU" dirty="0" smtClean="0"/>
          </a:p>
          <a:p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4282" y="428604"/>
            <a:ext cx="8754176" cy="785818"/>
          </a:xfrm>
        </p:spPr>
        <p:txBody>
          <a:bodyPr>
            <a:normAutofit fontScale="90000"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</a:pPr>
            <a:r>
              <a:rPr lang="ru-RU" sz="2000" b="1" dirty="0" smtClean="0">
                <a:solidFill>
                  <a:schemeClr val="accent1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ФГБОУ ВО </a:t>
            </a:r>
            <a:r>
              <a:rPr lang="ru-RU" sz="2000" b="1" dirty="0" smtClean="0">
                <a:solidFill>
                  <a:schemeClr val="accent1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«Поволжский </a:t>
            </a:r>
            <a:r>
              <a:rPr lang="ru-RU" sz="2000" b="1" dirty="0">
                <a:solidFill>
                  <a:schemeClr val="accent1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государственный технологический университет»</a:t>
            </a:r>
            <a:r>
              <a:rPr lang="ru-RU" sz="1100" dirty="0">
                <a:solidFill>
                  <a:schemeClr val="accent1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/>
            </a:r>
            <a:br>
              <a:rPr lang="ru-RU" sz="1100" dirty="0">
                <a:solidFill>
                  <a:schemeClr val="accent1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endParaRPr lang="ru-RU" sz="2000" b="1" i="1" cap="all" dirty="0">
              <a:ln w="0"/>
              <a:solidFill>
                <a:schemeClr val="accent1">
                  <a:lumMod val="50000"/>
                </a:schemeClr>
              </a:solidFill>
              <a:effectLst>
                <a:reflection blurRad="12700" stA="50000" endPos="50000" dist="5000" dir="5400000" sy="-100000" rotWithShape="0"/>
              </a:effectLst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3929058" y="5929330"/>
            <a:ext cx="497539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>
                <a:solidFill>
                  <a:schemeClr val="bg2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Корюкин Артем, </a:t>
            </a:r>
            <a:r>
              <a:rPr lang="ru-RU" b="1" dirty="0">
                <a:solidFill>
                  <a:schemeClr val="bg2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студент </a:t>
            </a:r>
            <a:r>
              <a:rPr lang="ru-RU" b="1" dirty="0" smtClean="0">
                <a:solidFill>
                  <a:schemeClr val="bg2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 </a:t>
            </a:r>
            <a:r>
              <a:rPr lang="ru-RU" b="1" dirty="0">
                <a:solidFill>
                  <a:schemeClr val="bg2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курса </a:t>
            </a:r>
            <a:r>
              <a:rPr lang="ru-RU" b="1" dirty="0" smtClean="0">
                <a:solidFill>
                  <a:schemeClr val="bg2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ФУП ПГТУ</a:t>
            </a:r>
            <a:endParaRPr lang="ru-RU" b="1" dirty="0">
              <a:solidFill>
                <a:schemeClr val="bg2">
                  <a:lumMod val="1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6" name="Picture 2" descr="C:\Users\HP\Desktop\ПРОЕКТ\овда 1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214942" y="1091145"/>
            <a:ext cx="3714776" cy="476674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215608650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4471990" cy="1225536"/>
          </a:xfrm>
        </p:spPr>
        <p:txBody>
          <a:bodyPr>
            <a:normAutofit/>
          </a:bodyPr>
          <a:lstStyle/>
          <a:p>
            <a:r>
              <a:rPr lang="ru-RU" dirty="0" smtClean="0"/>
              <a:t> </a:t>
            </a:r>
            <a:r>
              <a:rPr lang="ru-RU" sz="4000" dirty="0" smtClean="0">
                <a:solidFill>
                  <a:schemeClr val="bg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</a:t>
            </a:r>
            <a:r>
              <a:rPr lang="ru-RU" sz="4000" dirty="0" smtClean="0">
                <a:solidFill>
                  <a:schemeClr val="bg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ель проекта -</a:t>
            </a:r>
            <a:endParaRPr lang="ru-RU" sz="4000" dirty="0"/>
          </a:p>
        </p:txBody>
      </p:sp>
      <p:pic>
        <p:nvPicPr>
          <p:cNvPr id="4" name="Picture 2" descr="C:\Users\HP\Desktop\ПРОЕКТ\овда 2.pn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4938537" y="1500174"/>
            <a:ext cx="4205463" cy="5357826"/>
          </a:xfrm>
          <a:prstGeom prst="rect">
            <a:avLst/>
          </a:prstGeom>
          <a:noFill/>
        </p:spPr>
      </p:pic>
      <p:sp>
        <p:nvSpPr>
          <p:cNvPr id="5" name="Заголовок 2"/>
          <p:cNvSpPr txBox="1">
            <a:spLocks/>
          </p:cNvSpPr>
          <p:nvPr/>
        </p:nvSpPr>
        <p:spPr>
          <a:xfrm>
            <a:off x="357158" y="1357298"/>
            <a:ext cx="4471990" cy="4357718"/>
          </a:xfrm>
          <a:prstGeom prst="rect">
            <a:avLst/>
          </a:prstGeom>
        </p:spPr>
        <p:txBody>
          <a:bodyPr vert="horz" rtlCol="0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4100" b="1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>
                <a:outerShdw blurRad="31750" dist="25400" dir="5400000" algn="tl" rotWithShape="0">
                  <a:srgbClr val="000000">
                    <a:alpha val="25000"/>
                  </a:srgbClr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214282" y="1500174"/>
            <a:ext cx="4572032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dirty="0" smtClean="0">
                <a:solidFill>
                  <a:schemeClr val="bg2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просвещение молодежи, получение ими </a:t>
            </a:r>
            <a:r>
              <a:rPr lang="ru-RU" sz="3200" dirty="0" smtClean="0">
                <a:solidFill>
                  <a:schemeClr val="bg2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знаний </a:t>
            </a:r>
            <a:r>
              <a:rPr lang="ru-RU" sz="3200" dirty="0" smtClean="0">
                <a:solidFill>
                  <a:schemeClr val="bg2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об истории и культуре марийского народа в инновационной игровой форме. </a:t>
            </a:r>
            <a:endParaRPr lang="ru-RU" sz="3200" dirty="0"/>
          </a:p>
        </p:txBody>
      </p:sp>
      <p:pic>
        <p:nvPicPr>
          <p:cNvPr id="7" name="Рисунок 6"/>
          <p:cNvPicPr/>
          <p:nvPr/>
        </p:nvPicPr>
        <p:blipFill>
          <a:blip r:embed="rId3" cstate="print">
            <a:extLst>
              <a:ext uri="{28A0092B-C50C-407E-A947-70E740481C1C}">
                <a14:useLocalDpi xmlns:ve="http://schemas.openxmlformats.org/markup-compatibility/2006" xmlns:m="http://schemas.openxmlformats.org/officeDocument/2006/math" xmlns:wp="http://schemas.openxmlformats.org/drawingml/2006/wordprocessingDrawing" xmlns:wne="http://schemas.microsoft.com/office/word/2006/wordml" xmlns:a14="http://schemas.microsoft.com/office/drawing/2010/main" xmlns:wps="http://schemas.microsoft.com/office/word/2010/wordprocessingShape" xmlns:wpi="http://schemas.microsoft.com/office/word/2010/wordprocessingInk" xmlns:wpg="http://schemas.microsoft.com/office/word/2010/wordprocessingGroup" xmlns:w14="http://schemas.microsoft.com/office/word/2010/wordml" xmlns:w="http://schemas.openxmlformats.org/wordprocessingml/2006/main" xmlns:w10="urn:schemas-microsoft-com:office:word" xmlns:wp14="http://schemas.microsoft.com/office/word/2010/wordprocessingDrawing" xmlns:v="urn:schemas-microsoft-com:vml" xmlns:o="urn:schemas-microsoft-com:office:office" xmlns:mc="http://schemas.openxmlformats.org/markup-compatibility/2006" xmlns:wpc="http://schemas.microsoft.com/office/word/2010/wordprocessingCanvas" xmlns="" xmlns:pic="http://schemas.openxmlformats.org/drawingml/2006/picture" xmlns:lc="http://schemas.openxmlformats.org/drawingml/2006/lockedCanvas" val="0"/>
              </a:ext>
            </a:extLst>
          </a:blip>
          <a:stretch>
            <a:fillRect/>
          </a:stretch>
        </p:blipFill>
        <p:spPr>
          <a:xfrm>
            <a:off x="3571868" y="4857760"/>
            <a:ext cx="928694" cy="1214446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2023-10-25_09-03-47.pn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076095" y="1617658"/>
            <a:ext cx="4067905" cy="5240342"/>
          </a:xfrm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28596" y="142852"/>
            <a:ext cx="8572560" cy="1214446"/>
          </a:xfrm>
        </p:spPr>
        <p:txBody>
          <a:bodyPr>
            <a:noAutofit/>
          </a:bodyPr>
          <a:lstStyle/>
          <a:p>
            <a:r>
              <a:rPr lang="ru-RU" sz="4000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Структура</a:t>
            </a:r>
            <a:r>
              <a:rPr lang="ru-RU" sz="4000" dirty="0" smtClean="0">
                <a:solidFill>
                  <a:schemeClr val="accent1">
                    <a:lumMod val="50000"/>
                  </a:schemeClr>
                </a:solidFill>
                <a:latin typeface="Times New Roman"/>
                <a:ea typeface="Calibri"/>
              </a:rPr>
              <a:t> </a:t>
            </a:r>
            <a:r>
              <a:rPr lang="ru-RU" sz="4000" dirty="0" smtClean="0">
                <a:solidFill>
                  <a:schemeClr val="accent1">
                    <a:lumMod val="50000"/>
                  </a:schemeClr>
                </a:solidFill>
                <a:latin typeface="Times New Roman"/>
                <a:ea typeface="Calibri"/>
              </a:rPr>
              <a:t>программного продукта - обучающего приложения</a:t>
            </a:r>
            <a:endParaRPr lang="ru-RU" sz="4000" dirty="0">
              <a:solidFill>
                <a:schemeClr val="accent1">
                  <a:lumMod val="50000"/>
                </a:schemeClr>
              </a:solidFill>
            </a:endParaRP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xmlns="" id="{6473AFD8-7B16-2D46-96B8-56E2A6A09D8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  <a:ext uri="{96DAC541-7B7A-43D3-8B79-37D633B846F1}">
                <asvg:svgBlip xmlns:asvg="http://schemas.microsoft.com/office/drawing/2016/SVG/main" xmlns="" r:embed=""/>
              </a:ext>
            </a:extLst>
          </a:blip>
          <a:stretch>
            <a:fillRect/>
          </a:stretch>
        </p:blipFill>
        <p:spPr>
          <a:xfrm>
            <a:off x="357158" y="1428736"/>
            <a:ext cx="1000132" cy="1000132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xmlns="" id="{26561CEF-8CD4-1041-A095-505C0CCA9495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  <a:ext uri="{96DAC541-7B7A-43D3-8B79-37D633B846F1}">
                <asvg:svgBlip xmlns:asvg="http://schemas.microsoft.com/office/drawing/2016/SVG/main" xmlns="" r:embed=""/>
              </a:ext>
            </a:extLst>
          </a:blip>
          <a:stretch>
            <a:fillRect/>
          </a:stretch>
        </p:blipFill>
        <p:spPr>
          <a:xfrm>
            <a:off x="1428728" y="2500306"/>
            <a:ext cx="1071570" cy="1071570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xmlns="" id="{9F0279B5-3951-2443-9C41-AE8480020169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  <a:ext uri="{96DAC541-7B7A-43D3-8B79-37D633B846F1}">
                <asvg:svgBlip xmlns:asvg="http://schemas.microsoft.com/office/drawing/2016/SVG/main" xmlns="" r:embed=""/>
              </a:ext>
            </a:extLst>
          </a:blip>
          <a:stretch>
            <a:fillRect/>
          </a:stretch>
        </p:blipFill>
        <p:spPr>
          <a:xfrm>
            <a:off x="2500298" y="3786190"/>
            <a:ext cx="1071570" cy="1071570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xmlns="" id="{AA85598A-12DD-154D-AE0E-53E45274E09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xmlns="" val="0"/>
              </a:ext>
              <a:ext uri="{96DAC541-7B7A-43D3-8B79-37D633B846F1}">
                <asvg:svgBlip xmlns:asvg="http://schemas.microsoft.com/office/drawing/2016/SVG/main" xmlns="" r:embed=""/>
              </a:ext>
            </a:extLst>
          </a:blip>
          <a:stretch>
            <a:fillRect/>
          </a:stretch>
        </p:blipFill>
        <p:spPr>
          <a:xfrm>
            <a:off x="3643306" y="5000636"/>
            <a:ext cx="1143008" cy="1143008"/>
          </a:xfrm>
          <a:prstGeom prst="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</p:pic>
      <p:sp>
        <p:nvSpPr>
          <p:cNvPr id="9" name="Прямоугольник 8"/>
          <p:cNvSpPr/>
          <p:nvPr/>
        </p:nvSpPr>
        <p:spPr>
          <a:xfrm>
            <a:off x="2428860" y="1785926"/>
            <a:ext cx="240482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 smtClean="0"/>
              <a:t>AppGeyser, </a:t>
            </a:r>
            <a:r>
              <a:rPr lang="en-US" b="1" dirty="0" smtClean="0"/>
              <a:t>Draftbit</a:t>
            </a:r>
            <a:endParaRPr lang="ru-RU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457200" y="1481138"/>
          <a:ext cx="8229600" cy="494825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Основные </a:t>
            </a:r>
            <a:r>
              <a:rPr lang="ru-RU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потенциальные потребительские сегменты</a:t>
            </a:r>
            <a:endParaRPr lang="ru-RU" dirty="0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2023-10-25_09-23-11.pn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822429" y="1571612"/>
            <a:ext cx="4321572" cy="5286388"/>
          </a:xfrm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Основные </a:t>
            </a:r>
            <a:r>
              <a:rPr lang="ru-RU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конкурентные преимущества </a:t>
            </a:r>
            <a:r>
              <a:rPr lang="ru-RU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продукта</a:t>
            </a:r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285720" y="2143116"/>
            <a:ext cx="4786346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Уникальность</a:t>
            </a:r>
          </a:p>
          <a:p>
            <a:pPr>
              <a:buFont typeface="Arial" pitchFamily="34" charset="0"/>
              <a:buChar char="•"/>
            </a:pPr>
            <a:endParaRPr lang="ru-RU" sz="3200" b="1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Arial" pitchFamily="34" charset="0"/>
              <a:buChar char="•"/>
            </a:pPr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Отсутствие аналогов</a:t>
            </a:r>
          </a:p>
          <a:p>
            <a:pPr>
              <a:buFont typeface="Arial" pitchFamily="34" charset="0"/>
              <a:buChar char="•"/>
            </a:pPr>
            <a:endParaRPr lang="ru-RU" sz="3200" b="1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Arial" pitchFamily="34" charset="0"/>
              <a:buChar char="•"/>
            </a:pPr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Цикличность использования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4000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Бизнес модель проекта</a:t>
            </a:r>
            <a:endParaRPr lang="ru-RU" sz="4000" dirty="0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Содержимое 3">
            <a:extLst>
              <a:ext uri="{FF2B5EF4-FFF2-40B4-BE49-F238E27FC236}">
                <a16:creationId xmlns="" xmlns:a16="http://schemas.microsoft.com/office/drawing/2014/main" id="{8A82F6DA-6FA5-4311-A151-3010DD34C3A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530402" y="1285860"/>
            <a:ext cx="7090087" cy="4714908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xmlns="" id="{6473AFD8-7B16-2D46-96B8-56E2A6A09D8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  <a:ext uri="{96DAC541-7B7A-43D3-8B79-37D633B846F1}">
                <asvg:svgBlip xmlns:asvg="http://schemas.microsoft.com/office/drawing/2016/SVG/main" xmlns="" r:embed=""/>
              </a:ext>
            </a:extLst>
          </a:blip>
          <a:stretch>
            <a:fillRect/>
          </a:stretch>
        </p:blipFill>
        <p:spPr>
          <a:xfrm>
            <a:off x="357158" y="1428736"/>
            <a:ext cx="1000132" cy="1000132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xmlns="" id="{26561CEF-8CD4-1041-A095-505C0CCA9495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  <a:ext uri="{96DAC541-7B7A-43D3-8B79-37D633B846F1}">
                <asvg:svgBlip xmlns:asvg="http://schemas.microsoft.com/office/drawing/2016/SVG/main" xmlns="" r:embed=""/>
              </a:ext>
            </a:extLst>
          </a:blip>
          <a:stretch>
            <a:fillRect/>
          </a:stretch>
        </p:blipFill>
        <p:spPr>
          <a:xfrm>
            <a:off x="357158" y="4286256"/>
            <a:ext cx="1071570" cy="1071570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xmlns="" id="{9F0279B5-3951-2443-9C41-AE8480020169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  <a:ext uri="{96DAC541-7B7A-43D3-8B79-37D633B846F1}">
                <asvg:svgBlip xmlns:asvg="http://schemas.microsoft.com/office/drawing/2016/SVG/main" xmlns="" r:embed=""/>
              </a:ext>
            </a:extLst>
          </a:blip>
          <a:stretch>
            <a:fillRect/>
          </a:stretch>
        </p:blipFill>
        <p:spPr>
          <a:xfrm>
            <a:off x="7786710" y="1285860"/>
            <a:ext cx="1071570" cy="1071570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xmlns="" id="{AA85598A-12DD-154D-AE0E-53E45274E09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xmlns="" val="0"/>
              </a:ext>
              <a:ext uri="{96DAC541-7B7A-43D3-8B79-37D633B846F1}">
                <asvg:svgBlip xmlns:asvg="http://schemas.microsoft.com/office/drawing/2016/SVG/main" xmlns="" r:embed=""/>
              </a:ext>
            </a:extLst>
          </a:blip>
          <a:stretch>
            <a:fillRect/>
          </a:stretch>
        </p:blipFill>
        <p:spPr>
          <a:xfrm>
            <a:off x="7500958" y="5286388"/>
            <a:ext cx="1143008" cy="1143008"/>
          </a:xfrm>
          <a:prstGeom prst="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Блок-схема: процесс 3"/>
          <p:cNvSpPr/>
          <p:nvPr/>
        </p:nvSpPr>
        <p:spPr>
          <a:xfrm>
            <a:off x="529392" y="2695010"/>
            <a:ext cx="1756591" cy="1080120"/>
          </a:xfrm>
          <a:prstGeom prst="flowChartProcess">
            <a:avLst/>
          </a:prstGeom>
          <a:solidFill>
            <a:srgbClr val="EDA787"/>
          </a:solidFill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>
                <a:solidFill>
                  <a:schemeClr val="tx1"/>
                </a:solidFill>
              </a:rPr>
              <a:t>Реклама</a:t>
            </a:r>
          </a:p>
        </p:txBody>
      </p:sp>
      <p:sp>
        <p:nvSpPr>
          <p:cNvPr id="5" name="Блок-схема: процесс 4"/>
          <p:cNvSpPr/>
          <p:nvPr/>
        </p:nvSpPr>
        <p:spPr>
          <a:xfrm>
            <a:off x="529393" y="512728"/>
            <a:ext cx="8085215" cy="936104"/>
          </a:xfrm>
          <a:prstGeom prst="flowChartProcess">
            <a:avLst/>
          </a:prstGeom>
          <a:noFill/>
          <a:ln w="38100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Инструменты продвижения</a:t>
            </a:r>
          </a:p>
        </p:txBody>
      </p:sp>
      <p:sp>
        <p:nvSpPr>
          <p:cNvPr id="7" name="Блок-схема: процесс 6"/>
          <p:cNvSpPr/>
          <p:nvPr/>
        </p:nvSpPr>
        <p:spPr>
          <a:xfrm>
            <a:off x="3071802" y="2714620"/>
            <a:ext cx="3067007" cy="1080120"/>
          </a:xfrm>
          <a:prstGeom prst="flowChartProcess">
            <a:avLst/>
          </a:prstGeom>
          <a:solidFill>
            <a:srgbClr val="EDA787"/>
          </a:solidFill>
          <a:ln w="38100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200" b="1" dirty="0">
                <a:solidFill>
                  <a:schemeClr val="tx1"/>
                </a:solidFill>
              </a:rPr>
              <a:t>Отношения с общественностью (</a:t>
            </a:r>
            <a:r>
              <a:rPr lang="en-US" sz="2200" b="1" dirty="0">
                <a:solidFill>
                  <a:schemeClr val="tx1"/>
                </a:solidFill>
              </a:rPr>
              <a:t>public relations</a:t>
            </a:r>
            <a:r>
              <a:rPr lang="ru-RU" sz="2200" b="1" dirty="0">
                <a:solidFill>
                  <a:schemeClr val="tx1"/>
                </a:solidFill>
              </a:rPr>
              <a:t>,</a:t>
            </a:r>
            <a:r>
              <a:rPr lang="en-US" sz="2200" b="1" dirty="0">
                <a:solidFill>
                  <a:schemeClr val="tx1"/>
                </a:solidFill>
              </a:rPr>
              <a:t> PR</a:t>
            </a:r>
            <a:r>
              <a:rPr lang="ru-RU" sz="2200" b="1" dirty="0">
                <a:solidFill>
                  <a:schemeClr val="tx1"/>
                </a:solidFill>
              </a:rPr>
              <a:t>)</a:t>
            </a:r>
          </a:p>
        </p:txBody>
      </p:sp>
      <p:sp>
        <p:nvSpPr>
          <p:cNvPr id="8" name="Блок-схема: процесс 7"/>
          <p:cNvSpPr/>
          <p:nvPr/>
        </p:nvSpPr>
        <p:spPr>
          <a:xfrm>
            <a:off x="6715140" y="2428868"/>
            <a:ext cx="2214578" cy="1305494"/>
          </a:xfrm>
          <a:prstGeom prst="flowChartProcess">
            <a:avLst/>
          </a:prstGeom>
          <a:solidFill>
            <a:srgbClr val="EDA787"/>
          </a:solidFill>
          <a:ln w="38100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200" b="1" dirty="0" smtClean="0">
                <a:solidFill>
                  <a:schemeClr val="tx1"/>
                </a:solidFill>
              </a:rPr>
              <a:t>Информационные ресурсы партнеров</a:t>
            </a:r>
            <a:endParaRPr lang="ru-RU" sz="2200" b="1" dirty="0">
              <a:solidFill>
                <a:schemeClr val="tx1"/>
              </a:solidFill>
            </a:endParaRPr>
          </a:p>
        </p:txBody>
      </p:sp>
      <p:sp>
        <p:nvSpPr>
          <p:cNvPr id="9" name="Стрелка вниз 8"/>
          <p:cNvSpPr/>
          <p:nvPr/>
        </p:nvSpPr>
        <p:spPr>
          <a:xfrm>
            <a:off x="963707" y="1914285"/>
            <a:ext cx="432048" cy="432048"/>
          </a:xfrm>
          <a:prstGeom prst="downArrow">
            <a:avLst/>
          </a:prstGeom>
          <a:solidFill>
            <a:srgbClr val="EA6C16"/>
          </a:solidFill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1" name="Стрелка вниз 10"/>
          <p:cNvSpPr/>
          <p:nvPr/>
        </p:nvSpPr>
        <p:spPr>
          <a:xfrm>
            <a:off x="4214810" y="1928802"/>
            <a:ext cx="432048" cy="432048"/>
          </a:xfrm>
          <a:prstGeom prst="downArrow">
            <a:avLst/>
          </a:prstGeom>
          <a:solidFill>
            <a:srgbClr val="EA6C16"/>
          </a:solidFill>
          <a:ln w="38100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2" name="Стрелка вниз 11"/>
          <p:cNvSpPr/>
          <p:nvPr/>
        </p:nvSpPr>
        <p:spPr>
          <a:xfrm>
            <a:off x="7454761" y="1855897"/>
            <a:ext cx="432048" cy="432048"/>
          </a:xfrm>
          <a:prstGeom prst="downArrow">
            <a:avLst/>
          </a:prstGeom>
          <a:solidFill>
            <a:srgbClr val="EA6C16"/>
          </a:solidFill>
          <a:ln w="38100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xmlns="" id="{83B8EF89-0EB1-4772-A89D-BB34C6FA4C2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43570" y="3928700"/>
            <a:ext cx="2839917" cy="2929300"/>
          </a:xfrm>
          <a:prstGeom prst="rect">
            <a:avLst/>
          </a:prstGeom>
        </p:spPr>
      </p:pic>
      <p:pic>
        <p:nvPicPr>
          <p:cNvPr id="10" name="Picture 6" descr="https://a-generation.unn.ru/assets/imgs/promo/about/002104_20200116123312.jpg">
            <a:extLst>
              <a:ext uri="{FF2B5EF4-FFF2-40B4-BE49-F238E27FC236}">
                <a16:creationId xmlns:a16="http://schemas.microsoft.com/office/drawing/2014/main" xmlns="" id="{1411A0E4-1E6E-4F82-AF2C-DB44505BAA5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968774" y="3857628"/>
            <a:ext cx="2357454" cy="23574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997425339"/>
      </p:ext>
    </p:extLst>
  </p:cSld>
  <p:clrMapOvr>
    <a:masterClrMapping/>
  </p:clrMapOvr>
  <p:transition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14282" y="1142984"/>
            <a:ext cx="8786874" cy="5572164"/>
          </a:xfrm>
        </p:spPr>
        <p:txBody>
          <a:bodyPr>
            <a:normAutofit fontScale="85000" lnSpcReduction="10000"/>
          </a:bodyPr>
          <a:lstStyle/>
          <a:p>
            <a:pPr marL="0" indent="0" algn="just">
              <a:spcBef>
                <a:spcPts val="0"/>
              </a:spcBef>
            </a:pPr>
            <a:r>
              <a:rPr lang="ru-RU" sz="2200" dirty="0" smtClean="0">
                <a:solidFill>
                  <a:schemeClr val="bg2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z="2800" b="1" i="1" dirty="0" smtClean="0">
                <a:solidFill>
                  <a:schemeClr val="bg2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Фонд сохранения культурного наследия художника Селиванова А.А. «Ренессанс»</a:t>
            </a:r>
          </a:p>
          <a:p>
            <a:pPr marL="0" indent="0" algn="just">
              <a:spcBef>
                <a:spcPts val="0"/>
              </a:spcBef>
            </a:pPr>
            <a:endParaRPr lang="ru-RU" sz="2800" b="1" i="1" dirty="0" smtClean="0">
              <a:solidFill>
                <a:schemeClr val="bg2">
                  <a:lumMod val="1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 algn="just">
              <a:spcBef>
                <a:spcPts val="0"/>
              </a:spcBef>
            </a:pPr>
            <a:r>
              <a:rPr lang="ru-RU" sz="2800" b="1" i="1" dirty="0" smtClean="0">
                <a:solidFill>
                  <a:schemeClr val="bg2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 ФГБОУ ВО «Поволжский государственный технологический университет»</a:t>
            </a:r>
          </a:p>
          <a:p>
            <a:pPr marL="0" indent="0" algn="just">
              <a:spcBef>
                <a:spcPts val="0"/>
              </a:spcBef>
            </a:pPr>
            <a:endParaRPr lang="ru-RU" sz="2800" b="1" i="1" dirty="0" smtClean="0">
              <a:solidFill>
                <a:schemeClr val="bg2">
                  <a:lumMod val="1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 algn="just">
              <a:spcBef>
                <a:spcPts val="0"/>
              </a:spcBef>
            </a:pPr>
            <a:r>
              <a:rPr lang="ru-RU" sz="2800" b="1" i="1" dirty="0" smtClean="0">
                <a:solidFill>
                  <a:schemeClr val="bg2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 Министерство образования и науки Республики Марий Эл</a:t>
            </a:r>
          </a:p>
          <a:p>
            <a:pPr marL="0" indent="0" algn="just">
              <a:spcBef>
                <a:spcPts val="0"/>
              </a:spcBef>
            </a:pPr>
            <a:endParaRPr lang="ru-RU" sz="2800" b="1" i="1" dirty="0" smtClean="0">
              <a:solidFill>
                <a:schemeClr val="bg2">
                  <a:lumMod val="1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 algn="just">
              <a:spcBef>
                <a:spcPts val="0"/>
              </a:spcBef>
            </a:pPr>
            <a:r>
              <a:rPr lang="ru-RU" sz="2800" b="1" i="1" dirty="0" smtClean="0">
                <a:solidFill>
                  <a:schemeClr val="bg2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 Министерство культуры, печати и по делам национальностей Республики Марий Эл</a:t>
            </a:r>
          </a:p>
          <a:p>
            <a:pPr marL="0" indent="0" algn="just">
              <a:spcBef>
                <a:spcPts val="0"/>
              </a:spcBef>
            </a:pPr>
            <a:endParaRPr lang="ru-RU" sz="2800" b="1" i="1" dirty="0" smtClean="0">
              <a:solidFill>
                <a:schemeClr val="bg2">
                  <a:lumMod val="1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 algn="just">
              <a:spcBef>
                <a:spcPts val="0"/>
              </a:spcBef>
            </a:pPr>
            <a:r>
              <a:rPr lang="ru-RU" sz="2800" b="1" i="1" dirty="0" smtClean="0">
                <a:solidFill>
                  <a:schemeClr val="bg2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Управления (отделы) образования в муниципальных образованиях Республики Марий Эл</a:t>
            </a:r>
          </a:p>
          <a:p>
            <a:pPr marL="0" indent="0" algn="just">
              <a:spcBef>
                <a:spcPts val="0"/>
              </a:spcBef>
            </a:pPr>
            <a:endParaRPr lang="ru-RU" sz="2800" dirty="0" smtClean="0">
              <a:solidFill>
                <a:schemeClr val="bg2">
                  <a:lumMod val="1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 algn="just">
              <a:spcBef>
                <a:spcPts val="0"/>
              </a:spcBef>
            </a:pPr>
            <a:endParaRPr lang="ru-RU" sz="2200" dirty="0" smtClean="0">
              <a:solidFill>
                <a:schemeClr val="bg2">
                  <a:lumMod val="1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 algn="just">
              <a:spcBef>
                <a:spcPts val="0"/>
              </a:spcBef>
              <a:buNone/>
            </a:pPr>
            <a:r>
              <a:rPr lang="ru-RU" sz="2200" dirty="0" smtClean="0">
                <a:solidFill>
                  <a:schemeClr val="bg2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      </a:t>
            </a:r>
          </a:p>
          <a:p>
            <a:pPr marL="0" indent="0" algn="just">
              <a:spcBef>
                <a:spcPts val="0"/>
              </a:spcBef>
              <a:buNone/>
            </a:pPr>
            <a:r>
              <a:rPr lang="ru-RU" sz="2200" dirty="0" smtClean="0">
                <a:solidFill>
                  <a:schemeClr val="bg2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      </a:t>
            </a:r>
          </a:p>
          <a:p>
            <a:pPr marL="0" indent="0" algn="just">
              <a:spcBef>
                <a:spcPts val="0"/>
              </a:spcBef>
              <a:buNone/>
            </a:pPr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spcBef>
                <a:spcPts val="0"/>
              </a:spcBef>
              <a:buNone/>
            </a:pPr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None/>
            </a:pPr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57158" y="71414"/>
            <a:ext cx="8229600" cy="857256"/>
          </a:xfrm>
        </p:spPr>
        <p:txBody>
          <a:bodyPr>
            <a:noAutofit/>
          </a:bodyPr>
          <a:lstStyle/>
          <a:p>
            <a:pPr algn="ctr"/>
            <a:r>
              <a:rPr lang="ru-RU" sz="3600" b="1" dirty="0" smtClean="0">
                <a:solidFill>
                  <a:schemeClr val="bg2">
                    <a:lumMod val="2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Партнеры проекта </a:t>
            </a:r>
            <a:r>
              <a:rPr lang="ru-RU" sz="3600" b="1" dirty="0" smtClean="0">
                <a:solidFill>
                  <a:schemeClr val="bg2">
                    <a:lumMod val="2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и каналы сбыта</a:t>
            </a:r>
            <a:endParaRPr lang="ru-RU" sz="3600" b="1" dirty="0">
              <a:solidFill>
                <a:schemeClr val="bg2">
                  <a:lumMod val="25000"/>
                </a:schemeClr>
              </a:solidFill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428596" y="4786322"/>
            <a:ext cx="8186766" cy="947540"/>
          </a:xfrm>
        </p:spPr>
        <p:txBody>
          <a:bodyPr/>
          <a:lstStyle/>
          <a:p>
            <a:pPr algn="ctr">
              <a:buNone/>
            </a:pPr>
            <a:r>
              <a:rPr lang="ru-RU" dirty="0" smtClean="0"/>
              <a:t>Выручка = цена за 1 скачивание </a:t>
            </a:r>
            <a:r>
              <a:rPr lang="ru-RU" dirty="0" smtClean="0"/>
              <a:t>× объем </a:t>
            </a:r>
            <a:r>
              <a:rPr lang="ru-RU" dirty="0" smtClean="0"/>
              <a:t>продаж (количество скачиваний).</a:t>
            </a:r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4000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Формула прибыли (</a:t>
            </a:r>
            <a:r>
              <a:rPr lang="ru-RU" sz="4000" dirty="0" err="1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profit</a:t>
            </a:r>
            <a:r>
              <a:rPr lang="ru-RU" sz="4000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000" dirty="0" err="1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formula</a:t>
            </a:r>
            <a:r>
              <a:rPr lang="ru-RU" sz="4000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)</a:t>
            </a:r>
            <a:endParaRPr lang="ru-RU" sz="4000" dirty="0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4" name="Таблица 3">
            <a:extLst>
              <a:ext uri="{FF2B5EF4-FFF2-40B4-BE49-F238E27FC236}">
                <a16:creationId xmlns:a16="http://schemas.microsoft.com/office/drawing/2014/main" xmlns="" id="{E57F968D-C298-46B8-8CB4-D1BFAF6109A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1562571932"/>
              </p:ext>
            </p:extLst>
          </p:nvPr>
        </p:nvGraphicFramePr>
        <p:xfrm>
          <a:off x="1" y="1428736"/>
          <a:ext cx="9143998" cy="2896276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758855">
                  <a:extLst>
                    <a:ext uri="{9D8B030D-6E8A-4147-A177-3AD203B41FA5}">
                      <a16:colId xmlns:a16="http://schemas.microsoft.com/office/drawing/2014/main" xmlns="" val="1644824742"/>
                    </a:ext>
                  </a:extLst>
                </a:gridCol>
                <a:gridCol w="977709">
                  <a:extLst>
                    <a:ext uri="{9D8B030D-6E8A-4147-A177-3AD203B41FA5}">
                      <a16:colId xmlns:a16="http://schemas.microsoft.com/office/drawing/2014/main" xmlns="" val="1464188861"/>
                    </a:ext>
                  </a:extLst>
                </a:gridCol>
                <a:gridCol w="977709">
                  <a:extLst>
                    <a:ext uri="{9D8B030D-6E8A-4147-A177-3AD203B41FA5}">
                      <a16:colId xmlns:a16="http://schemas.microsoft.com/office/drawing/2014/main" xmlns="" val="2122746685"/>
                    </a:ext>
                  </a:extLst>
                </a:gridCol>
                <a:gridCol w="976725">
                  <a:extLst>
                    <a:ext uri="{9D8B030D-6E8A-4147-A177-3AD203B41FA5}">
                      <a16:colId xmlns:a16="http://schemas.microsoft.com/office/drawing/2014/main" xmlns="" val="1486947459"/>
                    </a:ext>
                  </a:extLst>
                </a:gridCol>
                <a:gridCol w="1054509">
                  <a:extLst>
                    <a:ext uri="{9D8B030D-6E8A-4147-A177-3AD203B41FA5}">
                      <a16:colId xmlns:a16="http://schemas.microsoft.com/office/drawing/2014/main" xmlns="" val="824781269"/>
                    </a:ext>
                  </a:extLst>
                </a:gridCol>
                <a:gridCol w="1054509">
                  <a:extLst>
                    <a:ext uri="{9D8B030D-6E8A-4147-A177-3AD203B41FA5}">
                      <a16:colId xmlns:a16="http://schemas.microsoft.com/office/drawing/2014/main" xmlns="" val="1832251836"/>
                    </a:ext>
                  </a:extLst>
                </a:gridCol>
                <a:gridCol w="1343982">
                  <a:extLst>
                    <a:ext uri="{9D8B030D-6E8A-4147-A177-3AD203B41FA5}">
                      <a16:colId xmlns:a16="http://schemas.microsoft.com/office/drawing/2014/main" xmlns="" val="155937747"/>
                    </a:ext>
                  </a:extLst>
                </a:gridCol>
              </a:tblGrid>
              <a:tr h="518329"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Показатели</a:t>
                      </a:r>
                      <a:endParaRPr lang="ru-RU" sz="2400" dirty="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gridSpan="5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Периоды</a:t>
                      </a:r>
                      <a:endParaRPr lang="ru-RU" sz="24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Итого</a:t>
                      </a:r>
                      <a:endParaRPr lang="ru-RU" sz="24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xmlns="" val="1595499157"/>
                  </a:ext>
                </a:extLst>
              </a:tr>
              <a:tr h="518329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1 год</a:t>
                      </a:r>
                      <a:endParaRPr lang="ru-RU" sz="2400" dirty="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2 год</a:t>
                      </a:r>
                      <a:endParaRPr lang="ru-RU" sz="2400" dirty="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3 год</a:t>
                      </a:r>
                      <a:endParaRPr lang="ru-RU" sz="2400" dirty="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4 год</a:t>
                      </a:r>
                      <a:endParaRPr lang="ru-RU" sz="2400" dirty="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5 год</a:t>
                      </a:r>
                      <a:endParaRPr lang="ru-RU" sz="2400" dirty="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444711444"/>
                  </a:ext>
                </a:extLst>
              </a:tr>
              <a:tr h="518329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Объем продаж, </a:t>
                      </a:r>
                      <a:r>
                        <a:rPr lang="ru-RU" sz="1800" dirty="0" err="1">
                          <a:effectLst/>
                        </a:rPr>
                        <a:t>ед</a:t>
                      </a:r>
                      <a:endParaRPr lang="ru-RU" sz="2400" dirty="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b="1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12500</a:t>
                      </a:r>
                      <a:r>
                        <a:rPr lang="ru-RU" sz="1800" b="1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2400" b="1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b="1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r>
                        <a:rPr lang="ru-RU" sz="1800" b="1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11000</a:t>
                      </a:r>
                      <a:endParaRPr lang="ru-RU" sz="2400" b="1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b="1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12500</a:t>
                      </a:r>
                      <a:r>
                        <a:rPr lang="ru-RU" sz="1800" b="1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2400" b="1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b="1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r>
                        <a:rPr lang="ru-RU" sz="1800" b="1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9000</a:t>
                      </a:r>
                      <a:endParaRPr lang="ru-RU" sz="2400" b="1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b="1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10000</a:t>
                      </a:r>
                      <a:r>
                        <a:rPr lang="ru-RU" sz="1800" b="1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2400" b="1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b="1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r>
                        <a:rPr lang="ru-RU" sz="1800" b="1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55000</a:t>
                      </a:r>
                      <a:endParaRPr lang="ru-RU" sz="2400" b="1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xmlns="" val="1019778707"/>
                  </a:ext>
                </a:extLst>
              </a:tr>
              <a:tr h="518329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Цена , руб./</a:t>
                      </a:r>
                      <a:r>
                        <a:rPr lang="ru-RU" sz="1800" dirty="0" err="1">
                          <a:effectLst/>
                        </a:rPr>
                        <a:t>ед</a:t>
                      </a:r>
                      <a:endParaRPr lang="ru-RU" sz="2400" dirty="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 </a:t>
                      </a:r>
                      <a:r>
                        <a:rPr lang="ru-RU" sz="1800" b="1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100</a:t>
                      </a:r>
                      <a:endParaRPr lang="ru-RU" sz="2400" b="1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b="1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r>
                        <a:rPr lang="ru-RU" sz="1800" b="1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100</a:t>
                      </a:r>
                      <a:endParaRPr lang="ru-RU" sz="2400" b="1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 </a:t>
                      </a:r>
                      <a:r>
                        <a:rPr lang="ru-RU" sz="1800" b="1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100</a:t>
                      </a:r>
                      <a:endParaRPr lang="ru-RU" sz="2400" b="1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b="1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100</a:t>
                      </a:r>
                      <a:r>
                        <a:rPr lang="ru-RU" sz="1800" b="1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2400" b="1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b="1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100</a:t>
                      </a:r>
                      <a:r>
                        <a:rPr lang="ru-RU" sz="1800" b="1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2400" b="1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b="1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100</a:t>
                      </a:r>
                      <a:r>
                        <a:rPr lang="ru-RU" sz="1800" b="1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2400" b="1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xmlns="" val="414115843"/>
                  </a:ext>
                </a:extLst>
              </a:tr>
              <a:tr h="641327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Выручка от реализации, руб.</a:t>
                      </a:r>
                      <a:endParaRPr lang="ru-RU" sz="2400" dirty="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800" b="1" dirty="0" smtClean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b="1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1250000</a:t>
                      </a:r>
                      <a:r>
                        <a:rPr lang="ru-RU" sz="1800" b="1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2400" b="1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b="1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1100000</a:t>
                      </a:r>
                      <a:endParaRPr lang="ru-RU" sz="2400" b="1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800" b="1" dirty="0" smtClean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b="1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1250000</a:t>
                      </a:r>
                      <a:r>
                        <a:rPr lang="ru-RU" sz="1800" b="1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2400" b="1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b="1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r>
                        <a:rPr lang="ru-RU" sz="1800" b="1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900000</a:t>
                      </a:r>
                      <a:endParaRPr lang="ru-RU" sz="2400" b="1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b="1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r>
                        <a:rPr lang="ru-RU" sz="1800" b="1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1000000</a:t>
                      </a:r>
                      <a:endParaRPr lang="ru-RU" sz="2400" b="1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b="1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5500000</a:t>
                      </a:r>
                      <a:r>
                        <a:rPr lang="ru-RU" sz="1800" b="1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2400" b="1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xmlns="" val="4168867007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2023-10-25_10-05-52.pn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861799" y="1500174"/>
            <a:ext cx="4282202" cy="5357826"/>
          </a:xfrm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011222"/>
          </a:xfrm>
        </p:spPr>
        <p:txBody>
          <a:bodyPr>
            <a:noAutofit/>
          </a:bodyPr>
          <a:lstStyle/>
          <a:p>
            <a:r>
              <a:rPr lang="ru-RU" sz="4000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Социальный эффект проекта</a:t>
            </a:r>
            <a:endParaRPr lang="ru-RU" sz="4000" dirty="0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85720" y="2143116"/>
            <a:ext cx="4500594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3200" b="1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Arial" pitchFamily="34" charset="0"/>
              <a:buChar char="•"/>
            </a:pPr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Образовательный</a:t>
            </a:r>
          </a:p>
          <a:p>
            <a:pPr>
              <a:buFont typeface="Arial" pitchFamily="34" charset="0"/>
              <a:buChar char="•"/>
            </a:pPr>
            <a:endParaRPr lang="ru-RU" sz="3200" b="1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Arial" pitchFamily="34" charset="0"/>
              <a:buChar char="•"/>
            </a:pPr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b="1" dirty="0" err="1" smtClean="0">
                <a:latin typeface="Times New Roman" pitchFamily="18" charset="0"/>
                <a:cs typeface="Times New Roman" pitchFamily="18" charset="0"/>
              </a:rPr>
              <a:t>Социокультурный</a:t>
            </a:r>
            <a:endParaRPr lang="ru-RU" sz="3200" b="1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Arial" pitchFamily="34" charset="0"/>
              <a:buChar char="•"/>
            </a:pPr>
            <a:endParaRPr lang="ru-RU" sz="3200" b="1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Arial" pitchFamily="34" charset="0"/>
              <a:buChar char="•"/>
            </a:pPr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Прикладной  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создание системы сервисной поддержки пользователям, </a:t>
            </a:r>
            <a:endParaRPr lang="ru-RU" sz="32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расширение 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каналов сбыта (музеи, библиотечные системы, </a:t>
            </a:r>
            <a:r>
              <a:rPr lang="ru-RU" sz="3200" dirty="0" err="1" smtClean="0">
                <a:latin typeface="Times New Roman" pitchFamily="18" charset="0"/>
                <a:cs typeface="Times New Roman" pitchFamily="18" charset="0"/>
              </a:rPr>
              <a:t>макет-плейсы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) и 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способов продвижения, </a:t>
            </a:r>
            <a:endParaRPr lang="ru-RU" sz="32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разработка обновлений обучающего приложения</a:t>
            </a:r>
            <a:endParaRPr lang="ru-RU" sz="32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3600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План дальнейшего развития проекта</a:t>
            </a:r>
            <a:endParaRPr lang="ru-RU" sz="3600" dirty="0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xmlns="" id="{4E734ADF-3654-8142-BC2F-F5BE24E2F98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  <a:ext uri="{96DAC541-7B7A-43D3-8B79-37D633B846F1}">
                <asvg:svgBlip xmlns:asvg="http://schemas.microsoft.com/office/drawing/2016/SVG/main" xmlns="" r:embed="rId86"/>
              </a:ext>
            </a:extLst>
          </a:blip>
          <a:stretch>
            <a:fillRect/>
          </a:stretch>
        </p:blipFill>
        <p:spPr>
          <a:xfrm>
            <a:off x="7215206" y="4929198"/>
            <a:ext cx="1714512" cy="1714512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319209"/>
          </a:xfrm>
        </p:spPr>
        <p:txBody>
          <a:bodyPr/>
          <a:lstStyle/>
          <a:p>
            <a:r>
              <a:rPr lang="ru-RU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Благодарю за внимание!</a:t>
            </a:r>
            <a:endParaRPr lang="ru-RU" dirty="0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Открытая">
  <a:themeElements>
    <a:clrScheme name="Открытая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Открытая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inorFont>
    </a:fontScheme>
    <a:fmtScheme name="Открытая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95000" t="-106500" r="5000" b="2065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3209</TotalTime>
  <Words>250</Words>
  <Application>Microsoft Office PowerPoint</Application>
  <PresentationFormat>Экран (4:3)</PresentationFormat>
  <Paragraphs>87</Paragraphs>
  <Slides>12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3" baseType="lpstr">
      <vt:lpstr>Открытая</vt:lpstr>
      <vt:lpstr>ФГБОУ ВО «Поволжский государственный технологический университет» </vt:lpstr>
      <vt:lpstr> Цель проекта -</vt:lpstr>
      <vt:lpstr>Структура программного продукта - обучающего приложения</vt:lpstr>
      <vt:lpstr>Основные потенциальные потребительские сегменты</vt:lpstr>
      <vt:lpstr>Основные конкурентные преимущества продукта</vt:lpstr>
      <vt:lpstr>Бизнес модель проекта</vt:lpstr>
      <vt:lpstr>Слайд 7</vt:lpstr>
      <vt:lpstr>Партнеры проекта и каналы сбыта</vt:lpstr>
      <vt:lpstr>Формула прибыли (profit formula)</vt:lpstr>
      <vt:lpstr>Социальный эффект проекта</vt:lpstr>
      <vt:lpstr>План дальнейшего развития проекта</vt:lpstr>
      <vt:lpstr>Благодарю за внимание!</vt:lpstr>
    </vt:vector>
  </TitlesOfParts>
  <Company>SPecialiST RePack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Max</dc:creator>
  <cp:lastModifiedBy>HP</cp:lastModifiedBy>
  <cp:revision>187</cp:revision>
  <dcterms:created xsi:type="dcterms:W3CDTF">2018-10-23T13:08:42Z</dcterms:created>
  <dcterms:modified xsi:type="dcterms:W3CDTF">2023-10-25T07:28:40Z</dcterms:modified>
</cp:coreProperties>
</file>