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295" r:id="rId7"/>
    <p:sldId id="304" r:id="rId8"/>
    <p:sldId id="297" r:id="rId9"/>
    <p:sldId id="298" r:id="rId10"/>
    <p:sldId id="299" r:id="rId11"/>
    <p:sldId id="306" r:id="rId12"/>
    <p:sldId id="300" r:id="rId13"/>
    <p:sldId id="302" r:id="rId14"/>
    <p:sldId id="301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4627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09880-4F8B-49D8-8B09-C87F1FE70802}" v="2" dt="2023-11-30T06:03:58.517"/>
    <p1510:client id="{88318BB8-D005-4707-A565-B9E4EB0F3679}" v="632" dt="2023-11-30T10:35:13.606"/>
    <p1510:client id="{A678EFE3-C69B-4E59-A768-ABB3D8DE4424}" v="283" dt="2023-11-30T09:47:09.475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16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1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CF631B-0D4B-3C54-03B9-2AB936A201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87" r="29075" b="1"/>
          <a:stretch/>
        </p:blipFill>
        <p:spPr>
          <a:xfrm>
            <a:off x="12888472" y="-3"/>
            <a:ext cx="7215628" cy="11315699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3" name="Рисунок 2" descr="Изображение выглядит как одежда, Бежевый, ткань, хаки&#10;&#10;Автоматически созданное описание">
            <a:extLst>
              <a:ext uri="{FF2B5EF4-FFF2-40B4-BE49-F238E27FC236}">
                <a16:creationId xmlns:a16="http://schemas.microsoft.com/office/drawing/2014/main" id="{A8D8C611-5BF7-6B13-D51E-50267962FC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04" r="14375" b="-1"/>
          <a:stretch/>
        </p:blipFill>
        <p:spPr>
          <a:xfrm>
            <a:off x="5928671" y="54"/>
            <a:ext cx="8149643" cy="11315698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50694" cy="113157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3162" cy="113157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-151806" y="1618501"/>
            <a:ext cx="7459131" cy="759119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Pts val="1100"/>
              <a:tabLst/>
              <a:defRPr/>
            </a:pP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Экологически</a:t>
            </a:r>
            <a:r>
              <a:rPr kumimoji="0" lang="en-US" sz="7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чистая</a:t>
            </a:r>
            <a:r>
              <a:rPr kumimoji="0" lang="en-US" sz="7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бумага</a:t>
            </a:r>
            <a:r>
              <a:rPr kumimoji="0" lang="en-US" sz="7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из</a:t>
            </a:r>
            <a:r>
              <a:rPr kumimoji="0" lang="en-US" sz="7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опавшей</a:t>
            </a:r>
            <a:r>
              <a:rPr kumimoji="0" lang="en-US" sz="7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en-US" sz="7100" b="1" i="0" u="none" strike="noStrike" kern="1200" cap="none" spc="0" normalizeH="0" baseline="0" noProof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листвы</a:t>
            </a:r>
            <a:endParaRPr lang="en-US" sz="71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Comic Sans MS"/>
              <a:ea typeface="+mj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Pts val="1100"/>
              <a:defRPr/>
            </a:pPr>
            <a:r>
              <a:rPr lang="en-US" sz="5400" b="1" kern="1200" err="1">
                <a:solidFill>
                  <a:schemeClr val="accent2">
                    <a:lumMod val="50000"/>
                  </a:schemeClr>
                </a:solidFill>
                <a:latin typeface="Comic Sans MS"/>
                <a:ea typeface="+mj-ea"/>
                <a:cs typeface="+mj-cs"/>
              </a:rPr>
              <a:t>Кузбасский</a:t>
            </a:r>
            <a:r>
              <a:rPr lang="en-US" sz="5400" b="1" kern="1200" dirty="0">
                <a:solidFill>
                  <a:schemeClr val="accent2">
                    <a:lumMod val="50000"/>
                  </a:schemeClr>
                </a:solidFill>
                <a:latin typeface="Comic Sans MS"/>
                <a:ea typeface="+mj-ea"/>
                <a:cs typeface="+mj-cs"/>
              </a:rPr>
              <a:t> ГАУ </a:t>
            </a:r>
            <a:endParaRPr lang="en-US" sz="54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omic Sans MS"/>
              <a:ea typeface="+mj-ea"/>
            </a:endParaRPr>
          </a:p>
          <a:p>
            <a:pPr marL="274320" marR="0" lvl="0" indent="-27432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Pts val="1100"/>
              <a:tabLst/>
              <a:defRPr/>
            </a:pP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Ромашко</a:t>
            </a:r>
            <a:r>
              <a:rPr lang="en-US" sz="4600" b="1" kern="1200" dirty="0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 </a:t>
            </a: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Максим</a:t>
            </a:r>
            <a:r>
              <a:rPr lang="en-US" sz="4600" b="1" kern="1200" dirty="0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, </a:t>
            </a: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Вахний</a:t>
            </a:r>
            <a:r>
              <a:rPr lang="en-US" sz="4600" b="1" kern="1200" dirty="0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 </a:t>
            </a: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Денис</a:t>
            </a:r>
            <a:r>
              <a:rPr lang="en-US" sz="4600" b="1" kern="1200" dirty="0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, </a:t>
            </a: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Пикулина</a:t>
            </a:r>
            <a:r>
              <a:rPr lang="en-US" sz="4600" b="1" kern="1200" dirty="0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 </a:t>
            </a:r>
            <a:r>
              <a:rPr lang="en-US" sz="4600" b="1" kern="1200" dirty="0" err="1">
                <a:solidFill>
                  <a:schemeClr val="accent2">
                    <a:lumMod val="75000"/>
                  </a:schemeClr>
                </a:solidFill>
                <a:latin typeface="Comic Sans MS"/>
                <a:ea typeface="+mj-ea"/>
                <a:cs typeface="+mj-cs"/>
              </a:rPr>
              <a:t>Марина</a:t>
            </a:r>
            <a:endParaRPr lang="en-US" sz="46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omic Sans MS"/>
              <a:ea typeface="+mj-ea"/>
            </a:endParaRPr>
          </a:p>
          <a:p>
            <a:pPr marL="91440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6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omic Sans MS"/>
              <a:ea typeface="+mj-e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66306" y="572572"/>
            <a:ext cx="241402" cy="1161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747" y="7498537"/>
            <a:ext cx="5631137" cy="30175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Бежевый, коричневый, хаки&#10;&#10;Автоматически созданное описание">
            <a:extLst>
              <a:ext uri="{FF2B5EF4-FFF2-40B4-BE49-F238E27FC236}">
                <a16:creationId xmlns:a16="http://schemas.microsoft.com/office/drawing/2014/main" id="{E44C80EA-70E9-8117-8A07-5FFEBE0E2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2647" y="-3355375"/>
            <a:ext cx="24505786" cy="16403582"/>
          </a:xfrm>
          <a:prstGeom prst="rect">
            <a:avLst/>
          </a:prstGeom>
        </p:spPr>
      </p:pic>
      <p:pic>
        <p:nvPicPr>
          <p:cNvPr id="2" name="Рисунок 1" descr="Изображение выглядит как Бежевый, коричневый, хаки&#10;&#10;Автоматически созданное описание">
            <a:extLst>
              <a:ext uri="{FF2B5EF4-FFF2-40B4-BE49-F238E27FC236}">
                <a16:creationId xmlns:a16="http://schemas.microsoft.com/office/drawing/2014/main" id="{18E5E445-639B-5EEA-37E6-C998419B0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21" y="301567"/>
            <a:ext cx="19471694" cy="10621863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94085"/>
            <a:ext cx="8793162" cy="9703227"/>
          </a:xfrm>
        </p:spPr>
        <p:txBody>
          <a:bodyPr lIns="0" tIns="0" rIns="0" bIns="0" anchor="t"/>
          <a:lstStyle/>
          <a:p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 нашем</a:t>
            </a:r>
            <a:r>
              <a:rPr lang="ru-RU" sz="4800" b="1" i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городе имелась проблема, требовалось найти способ утилизировать опавшую листву на кладбищах, мы развивали различные идеи по утилизации и пришли к тому, что из листвы можно создавать бумагу, которая имеет как практическое, так и декоративное значение. Сейчас целевой аудиторией проекта выступает наш Университет.</a:t>
            </a:r>
            <a:endParaRPr lang="ru-RU" sz="4800" b="1">
              <a:solidFill>
                <a:schemeClr val="accent2">
                  <a:lumMod val="50000"/>
                </a:schemeClr>
              </a:solidFill>
              <a:latin typeface="Comic Sans MS"/>
              <a:cs typeface="Arial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960998"/>
            <a:ext cx="8793162" cy="7554912"/>
          </a:xfrm>
        </p:spPr>
        <p:txBody>
          <a:bodyPr lIns="0" tIns="0" rIns="0" bIns="0" anchor="t"/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 дальнейшем планируется развивать данную технологию и в других регионах нашей страны, эту технологию можно продавать как другим аграрным вузам, так и коммерческим организациям. 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1450" y="1108016"/>
            <a:ext cx="9296929" cy="2689003"/>
          </a:xfrm>
          <a:noFill/>
          <a:ln w="5715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t">
            <a:noAutofit/>
          </a:bodyPr>
          <a:lstStyle/>
          <a:p>
            <a:pPr algn="ctr"/>
            <a:r>
              <a:rPr lang="ru-RU" sz="8000" b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Актуальность проекта</a:t>
            </a:r>
            <a:endParaRPr lang="ru-RU" sz="8000" b="1">
              <a:solidFill>
                <a:schemeClr val="accent2">
                  <a:lumMod val="75000"/>
                </a:schemeClr>
              </a:solidFill>
              <a:latin typeface="Comic Sans M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70" y="330426"/>
            <a:ext cx="9741217" cy="1126919"/>
          </a:xfrm>
        </p:spPr>
        <p:txBody>
          <a:bodyPr lIns="0" tIns="0" rIns="0" bIns="0" anchor="t">
            <a:noAutofit/>
          </a:bodyPr>
          <a:lstStyle/>
          <a:p>
            <a:pPr algn="ctr"/>
            <a:r>
              <a:rPr lang="ru-RU" sz="9600" b="1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Проблема</a:t>
            </a:r>
            <a:endParaRPr lang="ru-RU" sz="9600" b="1" i="1">
              <a:solidFill>
                <a:schemeClr val="accent2">
                  <a:lumMod val="75000"/>
                </a:schemeClr>
              </a:solidFill>
              <a:latin typeface="Comic Sans MS"/>
              <a:cs typeface="Arial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368" y="2048482"/>
            <a:ext cx="5945852" cy="9127393"/>
          </a:xfrm>
        </p:spPr>
        <p:txBody>
          <a:bodyPr lIns="0" tIns="0" rIns="0" bIns="0" anchor="t"/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Нашими потребителями являются городские службы, студенты аграрных вузов, аграрные вузы, цветочные магазины, экологически активные группы. Мы столкнулись с проблемой отсутствия выгодной реализации собранных листьев. Потенциально полезный ресурс - листья невыгодно утилизируется, не используется повторно. То, что люди не используют такой полезный сезонный ресурс – хорошая возможность для развития малого, а впоследствии и крупного бизнеса.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87026" y="2215276"/>
            <a:ext cx="3893555" cy="8586236"/>
          </a:xfrm>
          <a:noFill/>
          <a:ln>
            <a:noFill/>
          </a:ln>
        </p:spPr>
        <p:txBody>
          <a:bodyPr lIns="0" tIns="0" rIns="0" bIns="0" anchor="t"/>
          <a:lstStyle/>
          <a:p>
            <a:pPr marL="457200" lvl="1" indent="0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Другие варианты представляют собой обыкновенную сборку листвы, без дальнейшего использования собранного ресурса. Если же и присутствуют другие варианты, они мало развиты и конечный продукт переработки не используется в декоративных и прикладных целях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</a:t>
            </a:r>
            <a:endParaRPr lang="ru-RU" sz="3600">
              <a:solidFill>
                <a:schemeClr val="accent2">
                  <a:lumMod val="50000"/>
                </a:schemeClr>
              </a:solidFill>
              <a:cs typeface="Arial" panose="020B0604020202020204"/>
            </a:endParaRPr>
          </a:p>
        </p:txBody>
      </p:sp>
      <p:pic>
        <p:nvPicPr>
          <p:cNvPr id="4" name="Рисунок 3" descr="Изображение выглядит как на открытом воздухе, падение, Лиственный, осень&#10;&#10;Автоматически созданное описание">
            <a:extLst>
              <a:ext uri="{FF2B5EF4-FFF2-40B4-BE49-F238E27FC236}">
                <a16:creationId xmlns:a16="http://schemas.microsoft.com/office/drawing/2014/main" id="{E3AC37EC-9BEF-30D5-DC14-8C0FA2B14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149" y="-1354741"/>
            <a:ext cx="9316716" cy="136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1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10" y="-509694"/>
            <a:ext cx="8659201" cy="3335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b="1" err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Решение</a:t>
            </a:r>
            <a:endParaRPr lang="en-US" sz="8000" b="1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2636" y="2225847"/>
            <a:ext cx="7617563" cy="94843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/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из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листьев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–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проект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позволяющий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нашему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а в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дальнейшем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другим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аграрным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вузам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производить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эффективную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утилизацию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использование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опавшей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листвы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представляет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собой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смесь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различной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листвы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экологически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безопасные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химикаты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которые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вредят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окружающей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среде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основном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является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декоративной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имеет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уникальные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свойства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виде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особого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цвета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различных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природных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осенних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запахов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которые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создаются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посредством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добавления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разных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видов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листвы</a:t>
            </a:r>
            <a:endParaRPr lang="ru-RU" sz="2800">
              <a:solidFill>
                <a:schemeClr val="accent2">
                  <a:lumMod val="50000"/>
                </a:schemeClr>
              </a:solidFill>
              <a:latin typeface="Comic Sans M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A2A331-0DBF-CC8A-F61F-2061F38C5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8" r="7716" b="-4"/>
          <a:stretch/>
        </p:blipFill>
        <p:spPr>
          <a:xfrm>
            <a:off x="10271715" y="10"/>
            <a:ext cx="9832385" cy="113156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1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Пилес бумажной работы">
            <a:extLst>
              <a:ext uri="{FF2B5EF4-FFF2-40B4-BE49-F238E27FC236}">
                <a16:creationId xmlns:a16="http://schemas.microsoft.com/office/drawing/2014/main" id="{EE4E61B1-A2B3-B63A-8D4F-F4FAE88FA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99" r="16053"/>
          <a:stretch/>
        </p:blipFill>
        <p:spPr>
          <a:xfrm>
            <a:off x="10063637" y="10"/>
            <a:ext cx="10040459" cy="1131569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63633" cy="113157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63633" cy="3771891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750" y="-252350"/>
            <a:ext cx="3096033" cy="26878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err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Рынок</a:t>
            </a:r>
            <a:endParaRPr lang="en-US" sz="6600" b="1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091" y="2094499"/>
            <a:ext cx="9819472" cy="78975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Переработка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листвы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может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предложить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только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бумагу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дополнении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технологии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–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пакеты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открытки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другие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бумажные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изделия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найдёт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своё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месте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рынке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флористики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мерча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нашего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университета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Из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нашей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так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же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можно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производить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картон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а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впоследствии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подарочные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коробки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 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Сегодня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все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больше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потребителей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заботятся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о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природе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предпочитают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экологически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чистые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продукты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представляет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собой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природный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продукт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соответствующий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этим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требованиям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совсем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прямыми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конкурентами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выступают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производители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производители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открыток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ручной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работы</a:t>
            </a:r>
            <a:endParaRPr lang="en-US" sz="3200" b="1" dirty="0" err="1">
              <a:solidFill>
                <a:schemeClr val="accent2">
                  <a:lumMod val="50000"/>
                </a:schemeClr>
              </a:solidFill>
              <a:latin typeface="Comic Sans MS"/>
              <a:cs typeface="Arial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3200" b="1" dirty="0">
              <a:latin typeface="Comic Sans M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1958" y="1184951"/>
            <a:ext cx="10215430" cy="24769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 b="1" kern="1200" err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Бизнес-модель</a:t>
            </a:r>
            <a:endParaRPr lang="en-US" sz="9600" kern="1200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965701A1-6702-97E2-FDA3-D766A6A0B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42313">
            <a:off x="-201619" y="1392730"/>
            <a:ext cx="2102399" cy="1738712"/>
          </a:xfrm>
          <a:custGeom>
            <a:avLst/>
            <a:gdLst>
              <a:gd name="connsiteX0" fmla="*/ 28155 w 1274987"/>
              <a:gd name="connsiteY0" fmla="*/ 17133 h 1053765"/>
              <a:gd name="connsiteX1" fmla="*/ 613218 w 1274987"/>
              <a:gd name="connsiteY1" fmla="*/ 79473 h 1053765"/>
              <a:gd name="connsiteX2" fmla="*/ 1094738 w 1274987"/>
              <a:gd name="connsiteY2" fmla="*/ 458170 h 1053765"/>
              <a:gd name="connsiteX3" fmla="*/ 1260715 w 1274987"/>
              <a:gd name="connsiteY3" fmla="*/ 875444 h 1053765"/>
              <a:gd name="connsiteX4" fmla="*/ 1274569 w 1274987"/>
              <a:gd name="connsiteY4" fmla="*/ 1044480 h 1053765"/>
              <a:gd name="connsiteX5" fmla="*/ 1195790 w 1274987"/>
              <a:gd name="connsiteY5" fmla="*/ 1044946 h 1053765"/>
              <a:gd name="connsiteX6" fmla="*/ 349940 w 1274987"/>
              <a:gd name="connsiteY6" fmla="*/ 859242 h 1053765"/>
              <a:gd name="connsiteX7" fmla="*/ 172845 w 1274987"/>
              <a:gd name="connsiteY7" fmla="*/ 813281 h 1053765"/>
              <a:gd name="connsiteX8" fmla="*/ 0 w 1274987"/>
              <a:gd name="connsiteY8" fmla="*/ 25294 h 105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987" h="1053765">
                <a:moveTo>
                  <a:pt x="28155" y="17133"/>
                </a:moveTo>
                <a:cubicBezTo>
                  <a:pt x="225435" y="-25943"/>
                  <a:pt x="445581" y="18661"/>
                  <a:pt x="613218" y="79473"/>
                </a:cubicBezTo>
                <a:cubicBezTo>
                  <a:pt x="804803" y="148973"/>
                  <a:pt x="986821" y="325508"/>
                  <a:pt x="1094738" y="458170"/>
                </a:cubicBezTo>
                <a:cubicBezTo>
                  <a:pt x="1202654" y="590832"/>
                  <a:pt x="1243206" y="757481"/>
                  <a:pt x="1260715" y="875444"/>
                </a:cubicBezTo>
                <a:cubicBezTo>
                  <a:pt x="1264163" y="908176"/>
                  <a:pt x="1277505" y="1021069"/>
                  <a:pt x="1274569" y="1044480"/>
                </a:cubicBezTo>
                <a:cubicBezTo>
                  <a:pt x="1263505" y="1058303"/>
                  <a:pt x="1246986" y="1055191"/>
                  <a:pt x="1195790" y="1044946"/>
                </a:cubicBezTo>
                <a:cubicBezTo>
                  <a:pt x="912975" y="1003179"/>
                  <a:pt x="633455" y="932979"/>
                  <a:pt x="349940" y="859242"/>
                </a:cubicBezTo>
                <a:lnTo>
                  <a:pt x="172845" y="813281"/>
                </a:lnTo>
                <a:lnTo>
                  <a:pt x="0" y="25294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8FCB18FC-DCF4-0937-320A-92B5AB07A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106733" y="610861"/>
            <a:ext cx="579301" cy="592896"/>
            <a:chOff x="9553737" y="5949448"/>
            <a:chExt cx="351313" cy="35933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17547-BB14-BB27-1C13-55E1D59381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9553738" y="5949448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14">
              <a:extLst>
                <a:ext uri="{FF2B5EF4-FFF2-40B4-BE49-F238E27FC236}">
                  <a16:creationId xmlns:a16="http://schemas.microsoft.com/office/drawing/2014/main" id="{DCEA52A3-435A-4072-874D-4E07A58F1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9553737" y="5954115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93153C-A191-C0D8-765C-1AA01BA0E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178026" flipH="1" flipV="1">
            <a:off x="126542" y="4711122"/>
            <a:ext cx="2110138" cy="1892882"/>
          </a:xfrm>
          <a:custGeom>
            <a:avLst/>
            <a:gdLst>
              <a:gd name="connsiteX0" fmla="*/ 164618 w 1619348"/>
              <a:gd name="connsiteY0" fmla="*/ 1081639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340649 w 1619348"/>
              <a:gd name="connsiteY15" fmla="*/ 1227684 h 1455334"/>
              <a:gd name="connsiteX16" fmla="*/ 164618 w 1619348"/>
              <a:gd name="connsiteY16" fmla="*/ 1081639 h 1455334"/>
              <a:gd name="connsiteX0" fmla="*/ 164618 w 1619348"/>
              <a:gd name="connsiteY0" fmla="*/ 1081639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164618 w 1619348"/>
              <a:gd name="connsiteY15" fmla="*/ 1081639 h 1455334"/>
              <a:gd name="connsiteX0" fmla="*/ 283148 w 1619348"/>
              <a:gd name="connsiteY0" fmla="*/ 1129982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283148 w 1619348"/>
              <a:gd name="connsiteY15" fmla="*/ 1129982 h 1455334"/>
              <a:gd name="connsiteX0" fmla="*/ 283148 w 1619348"/>
              <a:gd name="connsiteY0" fmla="*/ 1129982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283148 w 1619348"/>
              <a:gd name="connsiteY15" fmla="*/ 1129982 h 1455334"/>
              <a:gd name="connsiteX0" fmla="*/ 283148 w 1619348"/>
              <a:gd name="connsiteY0" fmla="*/ 1129982 h 1449450"/>
              <a:gd name="connsiteX1" fmla="*/ 0 w 1619348"/>
              <a:gd name="connsiteY1" fmla="*/ 910437 h 1449450"/>
              <a:gd name="connsiteX2" fmla="*/ 379896 w 1619348"/>
              <a:gd name="connsiteY2" fmla="*/ 396309 h 1449450"/>
              <a:gd name="connsiteX3" fmla="*/ 907704 w 1619348"/>
              <a:gd name="connsiteY3" fmla="*/ 46408 h 1449450"/>
              <a:gd name="connsiteX4" fmla="*/ 1619348 w 1619348"/>
              <a:gd name="connsiteY4" fmla="*/ 19864 h 1449450"/>
              <a:gd name="connsiteX5" fmla="*/ 1336246 w 1619348"/>
              <a:gd name="connsiteY5" fmla="*/ 430433 h 1449450"/>
              <a:gd name="connsiteX6" fmla="*/ 1004984 w 1619348"/>
              <a:gd name="connsiteY6" fmla="*/ 698792 h 1449450"/>
              <a:gd name="connsiteX7" fmla="*/ 798499 w 1619348"/>
              <a:gd name="connsiteY7" fmla="*/ 808317 h 1449450"/>
              <a:gd name="connsiteX8" fmla="*/ 800389 w 1619348"/>
              <a:gd name="connsiteY8" fmla="*/ 844290 h 1449450"/>
              <a:gd name="connsiteX9" fmla="*/ 1054824 w 1619348"/>
              <a:gd name="connsiteY9" fmla="*/ 924348 h 1449450"/>
              <a:gd name="connsiteX10" fmla="*/ 1514867 w 1619348"/>
              <a:gd name="connsiteY10" fmla="*/ 1141481 h 1449450"/>
              <a:gd name="connsiteX11" fmla="*/ 1589766 w 1619348"/>
              <a:gd name="connsiteY11" fmla="*/ 1187689 h 1449450"/>
              <a:gd name="connsiteX12" fmla="*/ 1370811 w 1619348"/>
              <a:gd name="connsiteY12" fmla="*/ 1445268 h 1449450"/>
              <a:gd name="connsiteX13" fmla="*/ 1323182 w 1619348"/>
              <a:gd name="connsiteY13" fmla="*/ 1447990 h 1449450"/>
              <a:gd name="connsiteX14" fmla="*/ 814568 w 1619348"/>
              <a:gd name="connsiteY14" fmla="*/ 1400582 h 1449450"/>
              <a:gd name="connsiteX15" fmla="*/ 283148 w 1619348"/>
              <a:gd name="connsiteY15" fmla="*/ 1129982 h 1449450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19348" h="1451706">
                <a:moveTo>
                  <a:pt x="283148" y="1132238"/>
                </a:moveTo>
                <a:cubicBezTo>
                  <a:pt x="147387" y="1050547"/>
                  <a:pt x="41739" y="969217"/>
                  <a:pt x="0" y="912693"/>
                </a:cubicBezTo>
                <a:cubicBezTo>
                  <a:pt x="126820" y="747535"/>
                  <a:pt x="242915" y="592015"/>
                  <a:pt x="392066" y="437499"/>
                </a:cubicBezTo>
                <a:cubicBezTo>
                  <a:pt x="540766" y="283450"/>
                  <a:pt x="703157" y="117894"/>
                  <a:pt x="907704" y="48664"/>
                </a:cubicBezTo>
                <a:cubicBezTo>
                  <a:pt x="1112251" y="-20566"/>
                  <a:pt x="1574254" y="-2821"/>
                  <a:pt x="1619348" y="22120"/>
                </a:cubicBezTo>
                <a:cubicBezTo>
                  <a:pt x="1576729" y="164256"/>
                  <a:pt x="1500114" y="264780"/>
                  <a:pt x="1336246" y="432689"/>
                </a:cubicBezTo>
                <a:cubicBezTo>
                  <a:pt x="1221147" y="544616"/>
                  <a:pt x="1094608" y="638068"/>
                  <a:pt x="1004984" y="701048"/>
                </a:cubicBezTo>
                <a:cubicBezTo>
                  <a:pt x="915359" y="764029"/>
                  <a:pt x="832598" y="786323"/>
                  <a:pt x="798499" y="810573"/>
                </a:cubicBezTo>
                <a:cubicBezTo>
                  <a:pt x="764400" y="834823"/>
                  <a:pt x="757668" y="827208"/>
                  <a:pt x="800389" y="846546"/>
                </a:cubicBezTo>
                <a:cubicBezTo>
                  <a:pt x="843110" y="865885"/>
                  <a:pt x="935744" y="877072"/>
                  <a:pt x="1054824" y="926604"/>
                </a:cubicBezTo>
                <a:cubicBezTo>
                  <a:pt x="1173903" y="976135"/>
                  <a:pt x="1375763" y="1066029"/>
                  <a:pt x="1514867" y="1143737"/>
                </a:cubicBezTo>
                <a:lnTo>
                  <a:pt x="1589766" y="1189945"/>
                </a:lnTo>
                <a:lnTo>
                  <a:pt x="1370811" y="1447524"/>
                </a:lnTo>
                <a:lnTo>
                  <a:pt x="1323182" y="1450246"/>
                </a:lnTo>
                <a:cubicBezTo>
                  <a:pt x="1168686" y="1458623"/>
                  <a:pt x="954594" y="1429397"/>
                  <a:pt x="814568" y="1402838"/>
                </a:cubicBezTo>
                <a:cubicBezTo>
                  <a:pt x="621474" y="1341780"/>
                  <a:pt x="418909" y="1213929"/>
                  <a:pt x="283148" y="113223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EEB61BD-BC36-F14B-609A-3FACBC289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78977">
            <a:off x="2559483" y="3662117"/>
            <a:ext cx="730108" cy="735575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90 h 4954518"/>
              <a:gd name="connsiteX1" fmla="*/ 3910127 w 4786788"/>
              <a:gd name="connsiteY1" fmla="*/ 639894 h 4954518"/>
              <a:gd name="connsiteX2" fmla="*/ 4762652 w 4786788"/>
              <a:gd name="connsiteY2" fmla="*/ 1906196 h 4954518"/>
              <a:gd name="connsiteX3" fmla="*/ 4477774 w 4786788"/>
              <a:gd name="connsiteY3" fmla="*/ 3809377 h 4954518"/>
              <a:gd name="connsiteX4" fmla="*/ 3446609 w 4786788"/>
              <a:gd name="connsiteY4" fmla="*/ 4845145 h 4954518"/>
              <a:gd name="connsiteX5" fmla="*/ 1101279 w 4786788"/>
              <a:gd name="connsiteY5" fmla="*/ 4657526 h 4954518"/>
              <a:gd name="connsiteX6" fmla="*/ 43197 w 4786788"/>
              <a:gd name="connsiteY6" fmla="*/ 3234194 h 4954518"/>
              <a:gd name="connsiteX7" fmla="*/ 509929 w 4786788"/>
              <a:gd name="connsiteY7" fmla="*/ 873399 h 4954518"/>
              <a:gd name="connsiteX8" fmla="*/ 2675744 w 4786788"/>
              <a:gd name="connsiteY8" fmla="*/ 290 h 4954518"/>
              <a:gd name="connsiteX0" fmla="*/ 2675744 w 4786788"/>
              <a:gd name="connsiteY0" fmla="*/ 326 h 4954554"/>
              <a:gd name="connsiteX1" fmla="*/ 3990884 w 4786788"/>
              <a:gd name="connsiteY1" fmla="*/ 591130 h 4954554"/>
              <a:gd name="connsiteX2" fmla="*/ 4762652 w 4786788"/>
              <a:gd name="connsiteY2" fmla="*/ 1906232 h 4954554"/>
              <a:gd name="connsiteX3" fmla="*/ 4477774 w 4786788"/>
              <a:gd name="connsiteY3" fmla="*/ 3809413 h 4954554"/>
              <a:gd name="connsiteX4" fmla="*/ 3446609 w 4786788"/>
              <a:gd name="connsiteY4" fmla="*/ 4845181 h 4954554"/>
              <a:gd name="connsiteX5" fmla="*/ 1101279 w 4786788"/>
              <a:gd name="connsiteY5" fmla="*/ 4657562 h 4954554"/>
              <a:gd name="connsiteX6" fmla="*/ 43197 w 4786788"/>
              <a:gd name="connsiteY6" fmla="*/ 3234230 h 4954554"/>
              <a:gd name="connsiteX7" fmla="*/ 509929 w 4786788"/>
              <a:gd name="connsiteY7" fmla="*/ 873435 h 4954554"/>
              <a:gd name="connsiteX8" fmla="*/ 2675744 w 4786788"/>
              <a:gd name="connsiteY8" fmla="*/ 326 h 4954554"/>
              <a:gd name="connsiteX0" fmla="*/ 2662196 w 4773240"/>
              <a:gd name="connsiteY0" fmla="*/ 326 h 4954554"/>
              <a:gd name="connsiteX1" fmla="*/ 3977336 w 4773240"/>
              <a:gd name="connsiteY1" fmla="*/ 591130 h 4954554"/>
              <a:gd name="connsiteX2" fmla="*/ 4749104 w 4773240"/>
              <a:gd name="connsiteY2" fmla="*/ 1906232 h 4954554"/>
              <a:gd name="connsiteX3" fmla="*/ 4464226 w 4773240"/>
              <a:gd name="connsiteY3" fmla="*/ 3809413 h 4954554"/>
              <a:gd name="connsiteX4" fmla="*/ 3433061 w 4773240"/>
              <a:gd name="connsiteY4" fmla="*/ 4845181 h 4954554"/>
              <a:gd name="connsiteX5" fmla="*/ 1087731 w 4773240"/>
              <a:gd name="connsiteY5" fmla="*/ 4657562 h 4954554"/>
              <a:gd name="connsiteX6" fmla="*/ 29649 w 4773240"/>
              <a:gd name="connsiteY6" fmla="*/ 3234230 h 4954554"/>
              <a:gd name="connsiteX7" fmla="*/ 640977 w 4773240"/>
              <a:gd name="connsiteY7" fmla="*/ 730117 h 4954554"/>
              <a:gd name="connsiteX8" fmla="*/ 2662196 w 4773240"/>
              <a:gd name="connsiteY8" fmla="*/ 326 h 4954554"/>
              <a:gd name="connsiteX0" fmla="*/ 2664762 w 4775806"/>
              <a:gd name="connsiteY0" fmla="*/ 326 h 4954554"/>
              <a:gd name="connsiteX1" fmla="*/ 3979902 w 4775806"/>
              <a:gd name="connsiteY1" fmla="*/ 591130 h 4954554"/>
              <a:gd name="connsiteX2" fmla="*/ 4751670 w 4775806"/>
              <a:gd name="connsiteY2" fmla="*/ 1906232 h 4954554"/>
              <a:gd name="connsiteX3" fmla="*/ 4466792 w 4775806"/>
              <a:gd name="connsiteY3" fmla="*/ 3809413 h 4954554"/>
              <a:gd name="connsiteX4" fmla="*/ 3435627 w 4775806"/>
              <a:gd name="connsiteY4" fmla="*/ 4845181 h 4954554"/>
              <a:gd name="connsiteX5" fmla="*/ 1090297 w 4775806"/>
              <a:gd name="connsiteY5" fmla="*/ 4657562 h 4954554"/>
              <a:gd name="connsiteX6" fmla="*/ 32215 w 4775806"/>
              <a:gd name="connsiteY6" fmla="*/ 3234230 h 4954554"/>
              <a:gd name="connsiteX7" fmla="*/ 607899 w 4775806"/>
              <a:gd name="connsiteY7" fmla="*/ 806182 h 4954554"/>
              <a:gd name="connsiteX8" fmla="*/ 2664762 w 4775806"/>
              <a:gd name="connsiteY8" fmla="*/ 326 h 4954554"/>
              <a:gd name="connsiteX0" fmla="*/ 2673549 w 4784593"/>
              <a:gd name="connsiteY0" fmla="*/ 326 h 4954554"/>
              <a:gd name="connsiteX1" fmla="*/ 3988689 w 4784593"/>
              <a:gd name="connsiteY1" fmla="*/ 591130 h 4954554"/>
              <a:gd name="connsiteX2" fmla="*/ 4760457 w 4784593"/>
              <a:gd name="connsiteY2" fmla="*/ 1906232 h 4954554"/>
              <a:gd name="connsiteX3" fmla="*/ 4475579 w 4784593"/>
              <a:gd name="connsiteY3" fmla="*/ 3809413 h 4954554"/>
              <a:gd name="connsiteX4" fmla="*/ 3444414 w 4784593"/>
              <a:gd name="connsiteY4" fmla="*/ 4845181 h 4954554"/>
              <a:gd name="connsiteX5" fmla="*/ 1099084 w 4784593"/>
              <a:gd name="connsiteY5" fmla="*/ 4657562 h 4954554"/>
              <a:gd name="connsiteX6" fmla="*/ 41002 w 4784593"/>
              <a:gd name="connsiteY6" fmla="*/ 3234230 h 4954554"/>
              <a:gd name="connsiteX7" fmla="*/ 616686 w 4784593"/>
              <a:gd name="connsiteY7" fmla="*/ 806182 h 4954554"/>
              <a:gd name="connsiteX8" fmla="*/ 2673549 w 4784593"/>
              <a:gd name="connsiteY8" fmla="*/ 326 h 4954554"/>
              <a:gd name="connsiteX0" fmla="*/ 2649000 w 4760044"/>
              <a:gd name="connsiteY0" fmla="*/ 326 h 4964273"/>
              <a:gd name="connsiteX1" fmla="*/ 3964140 w 4760044"/>
              <a:gd name="connsiteY1" fmla="*/ 591130 h 4964273"/>
              <a:gd name="connsiteX2" fmla="*/ 4735908 w 4760044"/>
              <a:gd name="connsiteY2" fmla="*/ 1906232 h 4964273"/>
              <a:gd name="connsiteX3" fmla="*/ 4451030 w 4760044"/>
              <a:gd name="connsiteY3" fmla="*/ 3809413 h 4964273"/>
              <a:gd name="connsiteX4" fmla="*/ 3419865 w 4760044"/>
              <a:gd name="connsiteY4" fmla="*/ 4845181 h 4964273"/>
              <a:gd name="connsiteX5" fmla="*/ 1074535 w 4760044"/>
              <a:gd name="connsiteY5" fmla="*/ 4657562 h 4964273"/>
              <a:gd name="connsiteX6" fmla="*/ 33359 w 4760044"/>
              <a:gd name="connsiteY6" fmla="*/ 2995991 h 4964273"/>
              <a:gd name="connsiteX7" fmla="*/ 592137 w 4760044"/>
              <a:gd name="connsiteY7" fmla="*/ 806182 h 4964273"/>
              <a:gd name="connsiteX8" fmla="*/ 2649000 w 4760044"/>
              <a:gd name="connsiteY8" fmla="*/ 326 h 4964273"/>
              <a:gd name="connsiteX0" fmla="*/ 2649000 w 4468508"/>
              <a:gd name="connsiteY0" fmla="*/ 326 h 4964273"/>
              <a:gd name="connsiteX1" fmla="*/ 3964140 w 4468508"/>
              <a:gd name="connsiteY1" fmla="*/ 591130 h 4964273"/>
              <a:gd name="connsiteX2" fmla="*/ 4451030 w 4468508"/>
              <a:gd name="connsiteY2" fmla="*/ 3809413 h 4964273"/>
              <a:gd name="connsiteX3" fmla="*/ 3419865 w 4468508"/>
              <a:gd name="connsiteY3" fmla="*/ 4845181 h 4964273"/>
              <a:gd name="connsiteX4" fmla="*/ 1074535 w 4468508"/>
              <a:gd name="connsiteY4" fmla="*/ 4657562 h 4964273"/>
              <a:gd name="connsiteX5" fmla="*/ 33359 w 4468508"/>
              <a:gd name="connsiteY5" fmla="*/ 2995991 h 4964273"/>
              <a:gd name="connsiteX6" fmla="*/ 592137 w 4468508"/>
              <a:gd name="connsiteY6" fmla="*/ 806182 h 4964273"/>
              <a:gd name="connsiteX7" fmla="*/ 2649000 w 4468508"/>
              <a:gd name="connsiteY7" fmla="*/ 326 h 4964273"/>
              <a:gd name="connsiteX0" fmla="*/ 2788684 w 4608192"/>
              <a:gd name="connsiteY0" fmla="*/ 326 h 4845177"/>
              <a:gd name="connsiteX1" fmla="*/ 4103824 w 4608192"/>
              <a:gd name="connsiteY1" fmla="*/ 591130 h 4845177"/>
              <a:gd name="connsiteX2" fmla="*/ 4590714 w 4608192"/>
              <a:gd name="connsiteY2" fmla="*/ 3809413 h 4845177"/>
              <a:gd name="connsiteX3" fmla="*/ 3559549 w 4608192"/>
              <a:gd name="connsiteY3" fmla="*/ 4845181 h 4845177"/>
              <a:gd name="connsiteX4" fmla="*/ 173043 w 4608192"/>
              <a:gd name="connsiteY4" fmla="*/ 2995991 h 4845177"/>
              <a:gd name="connsiteX5" fmla="*/ 731821 w 4608192"/>
              <a:gd name="connsiteY5" fmla="*/ 806182 h 4845177"/>
              <a:gd name="connsiteX6" fmla="*/ 2788684 w 4608192"/>
              <a:gd name="connsiteY6" fmla="*/ 326 h 4845177"/>
              <a:gd name="connsiteX0" fmla="*/ 2788684 w 4656382"/>
              <a:gd name="connsiteY0" fmla="*/ 326 h 4593408"/>
              <a:gd name="connsiteX1" fmla="*/ 4103824 w 4656382"/>
              <a:gd name="connsiteY1" fmla="*/ 591130 h 4593408"/>
              <a:gd name="connsiteX2" fmla="*/ 4590714 w 4656382"/>
              <a:gd name="connsiteY2" fmla="*/ 3809413 h 4593408"/>
              <a:gd name="connsiteX3" fmla="*/ 2737164 w 4656382"/>
              <a:gd name="connsiteY3" fmla="*/ 4593410 h 4593408"/>
              <a:gd name="connsiteX4" fmla="*/ 173043 w 4656382"/>
              <a:gd name="connsiteY4" fmla="*/ 2995991 h 4593408"/>
              <a:gd name="connsiteX5" fmla="*/ 731821 w 4656382"/>
              <a:gd name="connsiteY5" fmla="*/ 806182 h 4593408"/>
              <a:gd name="connsiteX6" fmla="*/ 2788684 w 4656382"/>
              <a:gd name="connsiteY6" fmla="*/ 326 h 4593408"/>
              <a:gd name="connsiteX0" fmla="*/ 2788684 w 4720632"/>
              <a:gd name="connsiteY0" fmla="*/ 326 h 4593408"/>
              <a:gd name="connsiteX1" fmla="*/ 4103824 w 4720632"/>
              <a:gd name="connsiteY1" fmla="*/ 591130 h 4593408"/>
              <a:gd name="connsiteX2" fmla="*/ 4661706 w 4720632"/>
              <a:gd name="connsiteY2" fmla="*/ 3597011 h 4593408"/>
              <a:gd name="connsiteX3" fmla="*/ 2737164 w 4720632"/>
              <a:gd name="connsiteY3" fmla="*/ 4593410 h 4593408"/>
              <a:gd name="connsiteX4" fmla="*/ 173043 w 4720632"/>
              <a:gd name="connsiteY4" fmla="*/ 2995991 h 4593408"/>
              <a:gd name="connsiteX5" fmla="*/ 731821 w 4720632"/>
              <a:gd name="connsiteY5" fmla="*/ 806182 h 4593408"/>
              <a:gd name="connsiteX6" fmla="*/ 2788684 w 4720632"/>
              <a:gd name="connsiteY6" fmla="*/ 326 h 4593408"/>
              <a:gd name="connsiteX0" fmla="*/ 2615637 w 4547585"/>
              <a:gd name="connsiteY0" fmla="*/ 326 h 4593408"/>
              <a:gd name="connsiteX1" fmla="*/ 3930777 w 4547585"/>
              <a:gd name="connsiteY1" fmla="*/ 591130 h 4593408"/>
              <a:gd name="connsiteX2" fmla="*/ 4488659 w 4547585"/>
              <a:gd name="connsiteY2" fmla="*/ 3597011 h 4593408"/>
              <a:gd name="connsiteX3" fmla="*/ 2564117 w 4547585"/>
              <a:gd name="connsiteY3" fmla="*/ 4593410 h 4593408"/>
              <a:gd name="connsiteX4" fmla="*/ -4 w 4547585"/>
              <a:gd name="connsiteY4" fmla="*/ 2995991 h 4593408"/>
              <a:gd name="connsiteX5" fmla="*/ 2615637 w 4547585"/>
              <a:gd name="connsiteY5" fmla="*/ 326 h 4593408"/>
              <a:gd name="connsiteX0" fmla="*/ 1599114 w 4547585"/>
              <a:gd name="connsiteY0" fmla="*/ 673 h 4392722"/>
              <a:gd name="connsiteX1" fmla="*/ 3930777 w 4547585"/>
              <a:gd name="connsiteY1" fmla="*/ 390444 h 4392722"/>
              <a:gd name="connsiteX2" fmla="*/ 4488659 w 4547585"/>
              <a:gd name="connsiteY2" fmla="*/ 3396325 h 4392722"/>
              <a:gd name="connsiteX3" fmla="*/ 2564117 w 4547585"/>
              <a:gd name="connsiteY3" fmla="*/ 4392724 h 4392722"/>
              <a:gd name="connsiteX4" fmla="*/ -4 w 4547585"/>
              <a:gd name="connsiteY4" fmla="*/ 2795305 h 4392722"/>
              <a:gd name="connsiteX5" fmla="*/ 1599114 w 4547585"/>
              <a:gd name="connsiteY5" fmla="*/ 673 h 4392722"/>
              <a:gd name="connsiteX0" fmla="*/ 1599114 w 4556102"/>
              <a:gd name="connsiteY0" fmla="*/ 673 h 4345138"/>
              <a:gd name="connsiteX1" fmla="*/ 3930777 w 4556102"/>
              <a:gd name="connsiteY1" fmla="*/ 390444 h 4345138"/>
              <a:gd name="connsiteX2" fmla="*/ 4488659 w 4556102"/>
              <a:gd name="connsiteY2" fmla="*/ 3396325 h 4345138"/>
              <a:gd name="connsiteX3" fmla="*/ 2425030 w 4556102"/>
              <a:gd name="connsiteY3" fmla="*/ 4345136 h 4345138"/>
              <a:gd name="connsiteX4" fmla="*/ -4 w 4556102"/>
              <a:gd name="connsiteY4" fmla="*/ 2795305 h 4345138"/>
              <a:gd name="connsiteX5" fmla="*/ 1599114 w 4556102"/>
              <a:gd name="connsiteY5" fmla="*/ 673 h 4345138"/>
              <a:gd name="connsiteX0" fmla="*/ 1308676 w 4265664"/>
              <a:gd name="connsiteY0" fmla="*/ 673 h 4345138"/>
              <a:gd name="connsiteX1" fmla="*/ 3640339 w 4265664"/>
              <a:gd name="connsiteY1" fmla="*/ 390444 h 4345138"/>
              <a:gd name="connsiteX2" fmla="*/ 4198221 w 4265664"/>
              <a:gd name="connsiteY2" fmla="*/ 3396325 h 4345138"/>
              <a:gd name="connsiteX3" fmla="*/ 2134592 w 4265664"/>
              <a:gd name="connsiteY3" fmla="*/ 4345136 h 4345138"/>
              <a:gd name="connsiteX4" fmla="*/ 2 w 4265664"/>
              <a:gd name="connsiteY4" fmla="*/ 2737868 h 4345138"/>
              <a:gd name="connsiteX5" fmla="*/ 1308676 w 4265664"/>
              <a:gd name="connsiteY5" fmla="*/ 673 h 434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5664" h="4345138">
                <a:moveTo>
                  <a:pt x="1308676" y="673"/>
                </a:moveTo>
                <a:cubicBezTo>
                  <a:pt x="1850442" y="-12337"/>
                  <a:pt x="3307336" y="165670"/>
                  <a:pt x="3640339" y="390444"/>
                </a:cubicBezTo>
                <a:cubicBezTo>
                  <a:pt x="3940677" y="1025292"/>
                  <a:pt x="4449179" y="2737210"/>
                  <a:pt x="4198221" y="3396325"/>
                </a:cubicBezTo>
                <a:cubicBezTo>
                  <a:pt x="3947263" y="4055440"/>
                  <a:pt x="2447418" y="4230167"/>
                  <a:pt x="2134592" y="4345136"/>
                </a:cubicBezTo>
                <a:cubicBezTo>
                  <a:pt x="1398314" y="4209566"/>
                  <a:pt x="471290" y="3411035"/>
                  <a:pt x="2" y="2737868"/>
                </a:cubicBezTo>
                <a:cubicBezTo>
                  <a:pt x="8589" y="1972354"/>
                  <a:pt x="653546" y="401483"/>
                  <a:pt x="1308676" y="67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464F07-0D7E-66CA-BE4F-C2D0C1DE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24119" flipH="1">
            <a:off x="4011346" y="497857"/>
            <a:ext cx="2117787" cy="3196727"/>
            <a:chOff x="11748101" y="3114058"/>
            <a:chExt cx="1284318" cy="193741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E1B48D-FF5A-846C-BCEE-2A936EE21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748101" y="3114058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92F9F4E-63D9-377B-043B-81C65D28C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748101" y="3114058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89DF01-A7F4-F947-B97C-7CF06510A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178026" flipH="1" flipV="1">
            <a:off x="126544" y="4711122"/>
            <a:ext cx="2110137" cy="1892882"/>
          </a:xfrm>
          <a:custGeom>
            <a:avLst/>
            <a:gdLst>
              <a:gd name="connsiteX0" fmla="*/ 164618 w 1619348"/>
              <a:gd name="connsiteY0" fmla="*/ 1081639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340649 w 1619348"/>
              <a:gd name="connsiteY15" fmla="*/ 1227684 h 1455334"/>
              <a:gd name="connsiteX16" fmla="*/ 164618 w 1619348"/>
              <a:gd name="connsiteY16" fmla="*/ 1081639 h 1455334"/>
              <a:gd name="connsiteX0" fmla="*/ 164618 w 1619348"/>
              <a:gd name="connsiteY0" fmla="*/ 1081639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164618 w 1619348"/>
              <a:gd name="connsiteY15" fmla="*/ 1081639 h 1455334"/>
              <a:gd name="connsiteX0" fmla="*/ 283148 w 1619348"/>
              <a:gd name="connsiteY0" fmla="*/ 1129982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283148 w 1619348"/>
              <a:gd name="connsiteY15" fmla="*/ 1129982 h 1455334"/>
              <a:gd name="connsiteX0" fmla="*/ 283148 w 1619348"/>
              <a:gd name="connsiteY0" fmla="*/ 1129982 h 1455334"/>
              <a:gd name="connsiteX1" fmla="*/ 0 w 1619348"/>
              <a:gd name="connsiteY1" fmla="*/ 910437 h 1455334"/>
              <a:gd name="connsiteX2" fmla="*/ 379896 w 1619348"/>
              <a:gd name="connsiteY2" fmla="*/ 396309 h 1455334"/>
              <a:gd name="connsiteX3" fmla="*/ 907704 w 1619348"/>
              <a:gd name="connsiteY3" fmla="*/ 46408 h 1455334"/>
              <a:gd name="connsiteX4" fmla="*/ 1619348 w 1619348"/>
              <a:gd name="connsiteY4" fmla="*/ 19864 h 1455334"/>
              <a:gd name="connsiteX5" fmla="*/ 1336246 w 1619348"/>
              <a:gd name="connsiteY5" fmla="*/ 430433 h 1455334"/>
              <a:gd name="connsiteX6" fmla="*/ 1004984 w 1619348"/>
              <a:gd name="connsiteY6" fmla="*/ 698792 h 1455334"/>
              <a:gd name="connsiteX7" fmla="*/ 798499 w 1619348"/>
              <a:gd name="connsiteY7" fmla="*/ 808317 h 1455334"/>
              <a:gd name="connsiteX8" fmla="*/ 800389 w 1619348"/>
              <a:gd name="connsiteY8" fmla="*/ 844290 h 1455334"/>
              <a:gd name="connsiteX9" fmla="*/ 1054824 w 1619348"/>
              <a:gd name="connsiteY9" fmla="*/ 924348 h 1455334"/>
              <a:gd name="connsiteX10" fmla="*/ 1514867 w 1619348"/>
              <a:gd name="connsiteY10" fmla="*/ 1141481 h 1455334"/>
              <a:gd name="connsiteX11" fmla="*/ 1589766 w 1619348"/>
              <a:gd name="connsiteY11" fmla="*/ 1187689 h 1455334"/>
              <a:gd name="connsiteX12" fmla="*/ 1370811 w 1619348"/>
              <a:gd name="connsiteY12" fmla="*/ 1445268 h 1455334"/>
              <a:gd name="connsiteX13" fmla="*/ 1323182 w 1619348"/>
              <a:gd name="connsiteY13" fmla="*/ 1447990 h 1455334"/>
              <a:gd name="connsiteX14" fmla="*/ 834207 w 1619348"/>
              <a:gd name="connsiteY14" fmla="*/ 1436333 h 1455334"/>
              <a:gd name="connsiteX15" fmla="*/ 283148 w 1619348"/>
              <a:gd name="connsiteY15" fmla="*/ 1129982 h 1455334"/>
              <a:gd name="connsiteX0" fmla="*/ 283148 w 1619348"/>
              <a:gd name="connsiteY0" fmla="*/ 1129982 h 1449450"/>
              <a:gd name="connsiteX1" fmla="*/ 0 w 1619348"/>
              <a:gd name="connsiteY1" fmla="*/ 910437 h 1449450"/>
              <a:gd name="connsiteX2" fmla="*/ 379896 w 1619348"/>
              <a:gd name="connsiteY2" fmla="*/ 396309 h 1449450"/>
              <a:gd name="connsiteX3" fmla="*/ 907704 w 1619348"/>
              <a:gd name="connsiteY3" fmla="*/ 46408 h 1449450"/>
              <a:gd name="connsiteX4" fmla="*/ 1619348 w 1619348"/>
              <a:gd name="connsiteY4" fmla="*/ 19864 h 1449450"/>
              <a:gd name="connsiteX5" fmla="*/ 1336246 w 1619348"/>
              <a:gd name="connsiteY5" fmla="*/ 430433 h 1449450"/>
              <a:gd name="connsiteX6" fmla="*/ 1004984 w 1619348"/>
              <a:gd name="connsiteY6" fmla="*/ 698792 h 1449450"/>
              <a:gd name="connsiteX7" fmla="*/ 798499 w 1619348"/>
              <a:gd name="connsiteY7" fmla="*/ 808317 h 1449450"/>
              <a:gd name="connsiteX8" fmla="*/ 800389 w 1619348"/>
              <a:gd name="connsiteY8" fmla="*/ 844290 h 1449450"/>
              <a:gd name="connsiteX9" fmla="*/ 1054824 w 1619348"/>
              <a:gd name="connsiteY9" fmla="*/ 924348 h 1449450"/>
              <a:gd name="connsiteX10" fmla="*/ 1514867 w 1619348"/>
              <a:gd name="connsiteY10" fmla="*/ 1141481 h 1449450"/>
              <a:gd name="connsiteX11" fmla="*/ 1589766 w 1619348"/>
              <a:gd name="connsiteY11" fmla="*/ 1187689 h 1449450"/>
              <a:gd name="connsiteX12" fmla="*/ 1370811 w 1619348"/>
              <a:gd name="connsiteY12" fmla="*/ 1445268 h 1449450"/>
              <a:gd name="connsiteX13" fmla="*/ 1323182 w 1619348"/>
              <a:gd name="connsiteY13" fmla="*/ 1447990 h 1449450"/>
              <a:gd name="connsiteX14" fmla="*/ 814568 w 1619348"/>
              <a:gd name="connsiteY14" fmla="*/ 1400582 h 1449450"/>
              <a:gd name="connsiteX15" fmla="*/ 283148 w 1619348"/>
              <a:gd name="connsiteY15" fmla="*/ 1129982 h 1449450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  <a:gd name="connsiteX0" fmla="*/ 283148 w 1619348"/>
              <a:gd name="connsiteY0" fmla="*/ 1132238 h 1451706"/>
              <a:gd name="connsiteX1" fmla="*/ 0 w 1619348"/>
              <a:gd name="connsiteY1" fmla="*/ 912693 h 1451706"/>
              <a:gd name="connsiteX2" fmla="*/ 392066 w 1619348"/>
              <a:gd name="connsiteY2" fmla="*/ 437499 h 1451706"/>
              <a:gd name="connsiteX3" fmla="*/ 907704 w 1619348"/>
              <a:gd name="connsiteY3" fmla="*/ 48664 h 1451706"/>
              <a:gd name="connsiteX4" fmla="*/ 1619348 w 1619348"/>
              <a:gd name="connsiteY4" fmla="*/ 22120 h 1451706"/>
              <a:gd name="connsiteX5" fmla="*/ 1336246 w 1619348"/>
              <a:gd name="connsiteY5" fmla="*/ 432689 h 1451706"/>
              <a:gd name="connsiteX6" fmla="*/ 1004984 w 1619348"/>
              <a:gd name="connsiteY6" fmla="*/ 701048 h 1451706"/>
              <a:gd name="connsiteX7" fmla="*/ 798499 w 1619348"/>
              <a:gd name="connsiteY7" fmla="*/ 810573 h 1451706"/>
              <a:gd name="connsiteX8" fmla="*/ 800389 w 1619348"/>
              <a:gd name="connsiteY8" fmla="*/ 846546 h 1451706"/>
              <a:gd name="connsiteX9" fmla="*/ 1054824 w 1619348"/>
              <a:gd name="connsiteY9" fmla="*/ 926604 h 1451706"/>
              <a:gd name="connsiteX10" fmla="*/ 1514867 w 1619348"/>
              <a:gd name="connsiteY10" fmla="*/ 1143737 h 1451706"/>
              <a:gd name="connsiteX11" fmla="*/ 1589766 w 1619348"/>
              <a:gd name="connsiteY11" fmla="*/ 1189945 h 1451706"/>
              <a:gd name="connsiteX12" fmla="*/ 1370811 w 1619348"/>
              <a:gd name="connsiteY12" fmla="*/ 1447524 h 1451706"/>
              <a:gd name="connsiteX13" fmla="*/ 1323182 w 1619348"/>
              <a:gd name="connsiteY13" fmla="*/ 1450246 h 1451706"/>
              <a:gd name="connsiteX14" fmla="*/ 814568 w 1619348"/>
              <a:gd name="connsiteY14" fmla="*/ 1402838 h 1451706"/>
              <a:gd name="connsiteX15" fmla="*/ 283148 w 1619348"/>
              <a:gd name="connsiteY15" fmla="*/ 1132238 h 145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19348" h="1451706">
                <a:moveTo>
                  <a:pt x="283148" y="1132238"/>
                </a:moveTo>
                <a:cubicBezTo>
                  <a:pt x="147387" y="1050547"/>
                  <a:pt x="41739" y="969217"/>
                  <a:pt x="0" y="912693"/>
                </a:cubicBezTo>
                <a:cubicBezTo>
                  <a:pt x="126820" y="747535"/>
                  <a:pt x="242915" y="592015"/>
                  <a:pt x="392066" y="437499"/>
                </a:cubicBezTo>
                <a:cubicBezTo>
                  <a:pt x="540766" y="283450"/>
                  <a:pt x="703157" y="117894"/>
                  <a:pt x="907704" y="48664"/>
                </a:cubicBezTo>
                <a:cubicBezTo>
                  <a:pt x="1112251" y="-20566"/>
                  <a:pt x="1574254" y="-2821"/>
                  <a:pt x="1619348" y="22120"/>
                </a:cubicBezTo>
                <a:cubicBezTo>
                  <a:pt x="1576729" y="164256"/>
                  <a:pt x="1500114" y="264780"/>
                  <a:pt x="1336246" y="432689"/>
                </a:cubicBezTo>
                <a:cubicBezTo>
                  <a:pt x="1221147" y="544616"/>
                  <a:pt x="1094608" y="638068"/>
                  <a:pt x="1004984" y="701048"/>
                </a:cubicBezTo>
                <a:cubicBezTo>
                  <a:pt x="915359" y="764029"/>
                  <a:pt x="832598" y="786323"/>
                  <a:pt x="798499" y="810573"/>
                </a:cubicBezTo>
                <a:cubicBezTo>
                  <a:pt x="764400" y="834823"/>
                  <a:pt x="757668" y="827208"/>
                  <a:pt x="800389" y="846546"/>
                </a:cubicBezTo>
                <a:cubicBezTo>
                  <a:pt x="843110" y="865885"/>
                  <a:pt x="935744" y="877072"/>
                  <a:pt x="1054824" y="926604"/>
                </a:cubicBezTo>
                <a:cubicBezTo>
                  <a:pt x="1173903" y="976135"/>
                  <a:pt x="1375763" y="1066029"/>
                  <a:pt x="1514867" y="1143737"/>
                </a:cubicBezTo>
                <a:lnTo>
                  <a:pt x="1589766" y="1189945"/>
                </a:lnTo>
                <a:lnTo>
                  <a:pt x="1370811" y="1447524"/>
                </a:lnTo>
                <a:lnTo>
                  <a:pt x="1323182" y="1450246"/>
                </a:lnTo>
                <a:cubicBezTo>
                  <a:pt x="1168686" y="1458623"/>
                  <a:pt x="954594" y="1429397"/>
                  <a:pt x="814568" y="1402838"/>
                </a:cubicBezTo>
                <a:cubicBezTo>
                  <a:pt x="621474" y="1341780"/>
                  <a:pt x="418909" y="1213929"/>
                  <a:pt x="283148" y="113223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E4203D9-ED40-164B-0213-240FABE53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167868">
            <a:off x="3103173" y="5549382"/>
            <a:ext cx="2463131" cy="1717150"/>
          </a:xfrm>
          <a:custGeom>
            <a:avLst/>
            <a:gdLst>
              <a:gd name="connsiteX0" fmla="*/ 1007721 w 1719134"/>
              <a:gd name="connsiteY0" fmla="*/ 80 h 1362800"/>
              <a:gd name="connsiteX1" fmla="*/ 1353550 w 1719134"/>
              <a:gd name="connsiteY1" fmla="*/ 149151 h 1362800"/>
              <a:gd name="connsiteX2" fmla="*/ 1637568 w 1719134"/>
              <a:gd name="connsiteY2" fmla="*/ 474733 h 1362800"/>
              <a:gd name="connsiteX3" fmla="*/ 1719018 w 1719134"/>
              <a:gd name="connsiteY3" fmla="*/ 1228710 h 1362800"/>
              <a:gd name="connsiteX4" fmla="*/ 1719134 w 1719134"/>
              <a:gd name="connsiteY4" fmla="*/ 1229716 h 1362800"/>
              <a:gd name="connsiteX5" fmla="*/ 1381687 w 1719134"/>
              <a:gd name="connsiteY5" fmla="*/ 1256031 h 1362800"/>
              <a:gd name="connsiteX6" fmla="*/ 1379439 w 1719134"/>
              <a:gd name="connsiteY6" fmla="*/ 1252042 h 1362800"/>
              <a:gd name="connsiteX7" fmla="*/ 1346623 w 1719134"/>
              <a:gd name="connsiteY7" fmla="*/ 758751 h 1362800"/>
              <a:gd name="connsiteX8" fmla="*/ 1256568 w 1719134"/>
              <a:gd name="connsiteY8" fmla="*/ 509370 h 1362800"/>
              <a:gd name="connsiteX9" fmla="*/ 1014114 w 1719134"/>
              <a:gd name="connsiteY9" fmla="*/ 384679 h 1362800"/>
              <a:gd name="connsiteX10" fmla="*/ 570768 w 1719134"/>
              <a:gd name="connsiteY10" fmla="*/ 495515 h 1362800"/>
              <a:gd name="connsiteX11" fmla="*/ 328314 w 1719134"/>
              <a:gd name="connsiteY11" fmla="*/ 848806 h 1362800"/>
              <a:gd name="connsiteX12" fmla="*/ 337568 w 1719134"/>
              <a:gd name="connsiteY12" fmla="*/ 1327275 h 1362800"/>
              <a:gd name="connsiteX13" fmla="*/ 337035 w 1719134"/>
              <a:gd name="connsiteY13" fmla="*/ 1337494 h 1362800"/>
              <a:gd name="connsiteX14" fmla="*/ 12525 w 1719134"/>
              <a:gd name="connsiteY14" fmla="*/ 1362800 h 1362800"/>
              <a:gd name="connsiteX15" fmla="*/ 9836 w 1719134"/>
              <a:gd name="connsiteY15" fmla="*/ 1352962 h 1362800"/>
              <a:gd name="connsiteX16" fmla="*/ 51223 w 1719134"/>
              <a:gd name="connsiteY16" fmla="*/ 786461 h 1362800"/>
              <a:gd name="connsiteX17" fmla="*/ 307532 w 1719134"/>
              <a:gd name="connsiteY17" fmla="*/ 287697 h 1362800"/>
              <a:gd name="connsiteX18" fmla="*/ 944841 w 1719134"/>
              <a:gd name="connsiteY18" fmla="*/ 3679 h 1362800"/>
              <a:gd name="connsiteX19" fmla="*/ 1007721 w 1719134"/>
              <a:gd name="connsiteY19" fmla="*/ 80 h 1362800"/>
              <a:gd name="connsiteX0" fmla="*/ 1008116 w 1719529"/>
              <a:gd name="connsiteY0" fmla="*/ 80 h 1362800"/>
              <a:gd name="connsiteX1" fmla="*/ 1353945 w 1719529"/>
              <a:gd name="connsiteY1" fmla="*/ 149151 h 1362800"/>
              <a:gd name="connsiteX2" fmla="*/ 1637963 w 1719529"/>
              <a:gd name="connsiteY2" fmla="*/ 474733 h 1362800"/>
              <a:gd name="connsiteX3" fmla="*/ 1719413 w 1719529"/>
              <a:gd name="connsiteY3" fmla="*/ 1228710 h 1362800"/>
              <a:gd name="connsiteX4" fmla="*/ 1719529 w 1719529"/>
              <a:gd name="connsiteY4" fmla="*/ 1229716 h 1362800"/>
              <a:gd name="connsiteX5" fmla="*/ 1382082 w 1719529"/>
              <a:gd name="connsiteY5" fmla="*/ 1256031 h 1362800"/>
              <a:gd name="connsiteX6" fmla="*/ 1379834 w 1719529"/>
              <a:gd name="connsiteY6" fmla="*/ 1252042 h 1362800"/>
              <a:gd name="connsiteX7" fmla="*/ 1347018 w 1719529"/>
              <a:gd name="connsiteY7" fmla="*/ 758751 h 1362800"/>
              <a:gd name="connsiteX8" fmla="*/ 1256963 w 1719529"/>
              <a:gd name="connsiteY8" fmla="*/ 509370 h 1362800"/>
              <a:gd name="connsiteX9" fmla="*/ 1014509 w 1719529"/>
              <a:gd name="connsiteY9" fmla="*/ 384679 h 1362800"/>
              <a:gd name="connsiteX10" fmla="*/ 571163 w 1719529"/>
              <a:gd name="connsiteY10" fmla="*/ 495515 h 1362800"/>
              <a:gd name="connsiteX11" fmla="*/ 328709 w 1719529"/>
              <a:gd name="connsiteY11" fmla="*/ 848806 h 1362800"/>
              <a:gd name="connsiteX12" fmla="*/ 337963 w 1719529"/>
              <a:gd name="connsiteY12" fmla="*/ 1327275 h 1362800"/>
              <a:gd name="connsiteX13" fmla="*/ 337430 w 1719529"/>
              <a:gd name="connsiteY13" fmla="*/ 1337494 h 1362800"/>
              <a:gd name="connsiteX14" fmla="*/ 12920 w 1719529"/>
              <a:gd name="connsiteY14" fmla="*/ 1362800 h 1362800"/>
              <a:gd name="connsiteX15" fmla="*/ 10231 w 1719529"/>
              <a:gd name="connsiteY15" fmla="*/ 1352962 h 1362800"/>
              <a:gd name="connsiteX16" fmla="*/ 51618 w 1719529"/>
              <a:gd name="connsiteY16" fmla="*/ 786461 h 1362800"/>
              <a:gd name="connsiteX17" fmla="*/ 272760 w 1719529"/>
              <a:gd name="connsiteY17" fmla="*/ 244950 h 1362800"/>
              <a:gd name="connsiteX18" fmla="*/ 945236 w 1719529"/>
              <a:gd name="connsiteY18" fmla="*/ 3679 h 1362800"/>
              <a:gd name="connsiteX19" fmla="*/ 1008116 w 1719529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28542 w 1719362"/>
              <a:gd name="connsiteY11" fmla="*/ 848806 h 1362800"/>
              <a:gd name="connsiteX12" fmla="*/ 337796 w 1719362"/>
              <a:gd name="connsiteY12" fmla="*/ 1327275 h 1362800"/>
              <a:gd name="connsiteX13" fmla="*/ 337263 w 1719362"/>
              <a:gd name="connsiteY13" fmla="*/ 1337494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337796 w 1719362"/>
              <a:gd name="connsiteY12" fmla="*/ 1327275 h 1362800"/>
              <a:gd name="connsiteX13" fmla="*/ 337263 w 1719362"/>
              <a:gd name="connsiteY13" fmla="*/ 1337494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337796 w 1719362"/>
              <a:gd name="connsiteY12" fmla="*/ 13272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64800 w 1719362"/>
              <a:gd name="connsiteY12" fmla="*/ 1270788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57501 w 1719362"/>
              <a:gd name="connsiteY11" fmla="*/ 803004 h 1362800"/>
              <a:gd name="connsiteX12" fmla="*/ 464800 w 1719362"/>
              <a:gd name="connsiteY12" fmla="*/ 1270788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22264 w 1733677"/>
              <a:gd name="connsiteY0" fmla="*/ 80 h 1362800"/>
              <a:gd name="connsiteX1" fmla="*/ 1399357 w 1733677"/>
              <a:gd name="connsiteY1" fmla="*/ 118617 h 1362800"/>
              <a:gd name="connsiteX2" fmla="*/ 1652111 w 1733677"/>
              <a:gd name="connsiteY2" fmla="*/ 474733 h 1362800"/>
              <a:gd name="connsiteX3" fmla="*/ 1733561 w 1733677"/>
              <a:gd name="connsiteY3" fmla="*/ 1228710 h 1362800"/>
              <a:gd name="connsiteX4" fmla="*/ 1733677 w 1733677"/>
              <a:gd name="connsiteY4" fmla="*/ 1229716 h 1362800"/>
              <a:gd name="connsiteX5" fmla="*/ 1396230 w 1733677"/>
              <a:gd name="connsiteY5" fmla="*/ 1256031 h 1362800"/>
              <a:gd name="connsiteX6" fmla="*/ 1302154 w 1733677"/>
              <a:gd name="connsiteY6" fmla="*/ 1258148 h 1362800"/>
              <a:gd name="connsiteX7" fmla="*/ 1302554 w 1733677"/>
              <a:gd name="connsiteY7" fmla="*/ 751117 h 1362800"/>
              <a:gd name="connsiteX8" fmla="*/ 1206641 w 1733677"/>
              <a:gd name="connsiteY8" fmla="*/ 517003 h 1362800"/>
              <a:gd name="connsiteX9" fmla="*/ 993491 w 1733677"/>
              <a:gd name="connsiteY9" fmla="*/ 418265 h 1362800"/>
              <a:gd name="connsiteX10" fmla="*/ 585311 w 1733677"/>
              <a:gd name="connsiteY10" fmla="*/ 495515 h 1362800"/>
              <a:gd name="connsiteX11" fmla="*/ 471816 w 1733677"/>
              <a:gd name="connsiteY11" fmla="*/ 803004 h 1362800"/>
              <a:gd name="connsiteX12" fmla="*/ 479115 w 1733677"/>
              <a:gd name="connsiteY12" fmla="*/ 1270788 h 1362800"/>
              <a:gd name="connsiteX13" fmla="*/ 490306 w 1733677"/>
              <a:gd name="connsiteY13" fmla="*/ 1361920 h 1362800"/>
              <a:gd name="connsiteX14" fmla="*/ 27068 w 1733677"/>
              <a:gd name="connsiteY14" fmla="*/ 1362800 h 1362800"/>
              <a:gd name="connsiteX15" fmla="*/ 24379 w 1733677"/>
              <a:gd name="connsiteY15" fmla="*/ 1352962 h 1362800"/>
              <a:gd name="connsiteX16" fmla="*/ 26691 w 1733677"/>
              <a:gd name="connsiteY16" fmla="*/ 766614 h 1362800"/>
              <a:gd name="connsiteX17" fmla="*/ 281047 w 1733677"/>
              <a:gd name="connsiteY17" fmla="*/ 215943 h 1362800"/>
              <a:gd name="connsiteX18" fmla="*/ 959384 w 1733677"/>
              <a:gd name="connsiteY18" fmla="*/ 3679 h 1362800"/>
              <a:gd name="connsiteX19" fmla="*/ 1022264 w 1733677"/>
              <a:gd name="connsiteY19" fmla="*/ 80 h 1362800"/>
              <a:gd name="connsiteX0" fmla="*/ 1018629 w 1730042"/>
              <a:gd name="connsiteY0" fmla="*/ 80 h 1362800"/>
              <a:gd name="connsiteX1" fmla="*/ 1395722 w 1730042"/>
              <a:gd name="connsiteY1" fmla="*/ 118617 h 1362800"/>
              <a:gd name="connsiteX2" fmla="*/ 1648476 w 1730042"/>
              <a:gd name="connsiteY2" fmla="*/ 474733 h 1362800"/>
              <a:gd name="connsiteX3" fmla="*/ 1729926 w 1730042"/>
              <a:gd name="connsiteY3" fmla="*/ 1228710 h 1362800"/>
              <a:gd name="connsiteX4" fmla="*/ 1730042 w 1730042"/>
              <a:gd name="connsiteY4" fmla="*/ 1229716 h 1362800"/>
              <a:gd name="connsiteX5" fmla="*/ 1392595 w 1730042"/>
              <a:gd name="connsiteY5" fmla="*/ 1256031 h 1362800"/>
              <a:gd name="connsiteX6" fmla="*/ 1298519 w 1730042"/>
              <a:gd name="connsiteY6" fmla="*/ 1258148 h 1362800"/>
              <a:gd name="connsiteX7" fmla="*/ 1298919 w 1730042"/>
              <a:gd name="connsiteY7" fmla="*/ 751117 h 1362800"/>
              <a:gd name="connsiteX8" fmla="*/ 1203006 w 1730042"/>
              <a:gd name="connsiteY8" fmla="*/ 517003 h 1362800"/>
              <a:gd name="connsiteX9" fmla="*/ 989856 w 1730042"/>
              <a:gd name="connsiteY9" fmla="*/ 418265 h 1362800"/>
              <a:gd name="connsiteX10" fmla="*/ 581676 w 1730042"/>
              <a:gd name="connsiteY10" fmla="*/ 495515 h 1362800"/>
              <a:gd name="connsiteX11" fmla="*/ 468181 w 1730042"/>
              <a:gd name="connsiteY11" fmla="*/ 803004 h 1362800"/>
              <a:gd name="connsiteX12" fmla="*/ 475480 w 1730042"/>
              <a:gd name="connsiteY12" fmla="*/ 1270788 h 1362800"/>
              <a:gd name="connsiteX13" fmla="*/ 486671 w 1730042"/>
              <a:gd name="connsiteY13" fmla="*/ 1361920 h 1362800"/>
              <a:gd name="connsiteX14" fmla="*/ 23433 w 1730042"/>
              <a:gd name="connsiteY14" fmla="*/ 1362800 h 1362800"/>
              <a:gd name="connsiteX15" fmla="*/ 20744 w 1730042"/>
              <a:gd name="connsiteY15" fmla="*/ 1352962 h 1362800"/>
              <a:gd name="connsiteX16" fmla="*/ 23056 w 1730042"/>
              <a:gd name="connsiteY16" fmla="*/ 766614 h 1362800"/>
              <a:gd name="connsiteX17" fmla="*/ 222704 w 1730042"/>
              <a:gd name="connsiteY17" fmla="*/ 180830 h 1362800"/>
              <a:gd name="connsiteX18" fmla="*/ 955749 w 1730042"/>
              <a:gd name="connsiteY18" fmla="*/ 3679 h 1362800"/>
              <a:gd name="connsiteX19" fmla="*/ 1018629 w 1730042"/>
              <a:gd name="connsiteY19" fmla="*/ 80 h 1362800"/>
              <a:gd name="connsiteX0" fmla="*/ 1018629 w 1730042"/>
              <a:gd name="connsiteY0" fmla="*/ 80 h 1362800"/>
              <a:gd name="connsiteX1" fmla="*/ 1395722 w 1730042"/>
              <a:gd name="connsiteY1" fmla="*/ 118617 h 1362800"/>
              <a:gd name="connsiteX2" fmla="*/ 1648476 w 1730042"/>
              <a:gd name="connsiteY2" fmla="*/ 474733 h 1362800"/>
              <a:gd name="connsiteX3" fmla="*/ 1729926 w 1730042"/>
              <a:gd name="connsiteY3" fmla="*/ 1228710 h 1362800"/>
              <a:gd name="connsiteX4" fmla="*/ 1730042 w 1730042"/>
              <a:gd name="connsiteY4" fmla="*/ 1229716 h 1362800"/>
              <a:gd name="connsiteX5" fmla="*/ 1392595 w 1730042"/>
              <a:gd name="connsiteY5" fmla="*/ 1256031 h 1362800"/>
              <a:gd name="connsiteX6" fmla="*/ 1298519 w 1730042"/>
              <a:gd name="connsiteY6" fmla="*/ 1258148 h 1362800"/>
              <a:gd name="connsiteX7" fmla="*/ 1298919 w 1730042"/>
              <a:gd name="connsiteY7" fmla="*/ 751117 h 1362800"/>
              <a:gd name="connsiteX8" fmla="*/ 1203006 w 1730042"/>
              <a:gd name="connsiteY8" fmla="*/ 517003 h 1362800"/>
              <a:gd name="connsiteX9" fmla="*/ 989856 w 1730042"/>
              <a:gd name="connsiteY9" fmla="*/ 418265 h 1362800"/>
              <a:gd name="connsiteX10" fmla="*/ 581676 w 1730042"/>
              <a:gd name="connsiteY10" fmla="*/ 495515 h 1362800"/>
              <a:gd name="connsiteX11" fmla="*/ 468181 w 1730042"/>
              <a:gd name="connsiteY11" fmla="*/ 803004 h 1362800"/>
              <a:gd name="connsiteX12" fmla="*/ 475480 w 1730042"/>
              <a:gd name="connsiteY12" fmla="*/ 1270788 h 1362800"/>
              <a:gd name="connsiteX13" fmla="*/ 486671 w 1730042"/>
              <a:gd name="connsiteY13" fmla="*/ 1361920 h 1362800"/>
              <a:gd name="connsiteX14" fmla="*/ 23433 w 1730042"/>
              <a:gd name="connsiteY14" fmla="*/ 1362800 h 1362800"/>
              <a:gd name="connsiteX15" fmla="*/ 20744 w 1730042"/>
              <a:gd name="connsiteY15" fmla="*/ 1352962 h 1362800"/>
              <a:gd name="connsiteX16" fmla="*/ 23056 w 1730042"/>
              <a:gd name="connsiteY16" fmla="*/ 766614 h 1362800"/>
              <a:gd name="connsiteX17" fmla="*/ 222704 w 1730042"/>
              <a:gd name="connsiteY17" fmla="*/ 180830 h 1362800"/>
              <a:gd name="connsiteX18" fmla="*/ 955749 w 1730042"/>
              <a:gd name="connsiteY18" fmla="*/ 3679 h 1362800"/>
              <a:gd name="connsiteX19" fmla="*/ 1018629 w 1730042"/>
              <a:gd name="connsiteY19" fmla="*/ 80 h 1362800"/>
              <a:gd name="connsiteX0" fmla="*/ 1018629 w 1730042"/>
              <a:gd name="connsiteY0" fmla="*/ 0 h 1362720"/>
              <a:gd name="connsiteX1" fmla="*/ 1395722 w 1730042"/>
              <a:gd name="connsiteY1" fmla="*/ 118537 h 1362720"/>
              <a:gd name="connsiteX2" fmla="*/ 1648476 w 1730042"/>
              <a:gd name="connsiteY2" fmla="*/ 474653 h 1362720"/>
              <a:gd name="connsiteX3" fmla="*/ 1729926 w 1730042"/>
              <a:gd name="connsiteY3" fmla="*/ 1228630 h 1362720"/>
              <a:gd name="connsiteX4" fmla="*/ 1730042 w 1730042"/>
              <a:gd name="connsiteY4" fmla="*/ 1229636 h 1362720"/>
              <a:gd name="connsiteX5" fmla="*/ 1392595 w 1730042"/>
              <a:gd name="connsiteY5" fmla="*/ 1255951 h 1362720"/>
              <a:gd name="connsiteX6" fmla="*/ 1298519 w 1730042"/>
              <a:gd name="connsiteY6" fmla="*/ 1258068 h 1362720"/>
              <a:gd name="connsiteX7" fmla="*/ 1298919 w 1730042"/>
              <a:gd name="connsiteY7" fmla="*/ 751037 h 1362720"/>
              <a:gd name="connsiteX8" fmla="*/ 1203006 w 1730042"/>
              <a:gd name="connsiteY8" fmla="*/ 516923 h 1362720"/>
              <a:gd name="connsiteX9" fmla="*/ 989856 w 1730042"/>
              <a:gd name="connsiteY9" fmla="*/ 418185 h 1362720"/>
              <a:gd name="connsiteX10" fmla="*/ 581676 w 1730042"/>
              <a:gd name="connsiteY10" fmla="*/ 495435 h 1362720"/>
              <a:gd name="connsiteX11" fmla="*/ 468181 w 1730042"/>
              <a:gd name="connsiteY11" fmla="*/ 802924 h 1362720"/>
              <a:gd name="connsiteX12" fmla="*/ 475480 w 1730042"/>
              <a:gd name="connsiteY12" fmla="*/ 1270708 h 1362720"/>
              <a:gd name="connsiteX13" fmla="*/ 486671 w 1730042"/>
              <a:gd name="connsiteY13" fmla="*/ 1361840 h 1362720"/>
              <a:gd name="connsiteX14" fmla="*/ 23433 w 1730042"/>
              <a:gd name="connsiteY14" fmla="*/ 1362720 h 1362720"/>
              <a:gd name="connsiteX15" fmla="*/ 20744 w 1730042"/>
              <a:gd name="connsiteY15" fmla="*/ 1352882 h 1362720"/>
              <a:gd name="connsiteX16" fmla="*/ 23056 w 1730042"/>
              <a:gd name="connsiteY16" fmla="*/ 766534 h 1362720"/>
              <a:gd name="connsiteX17" fmla="*/ 222704 w 1730042"/>
              <a:gd name="connsiteY17" fmla="*/ 180750 h 1362720"/>
              <a:gd name="connsiteX18" fmla="*/ 1018629 w 1730042"/>
              <a:gd name="connsiteY18" fmla="*/ 0 h 1362720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475480 w 1730042"/>
              <a:gd name="connsiteY12" fmla="*/ 1270994 h 1363006"/>
              <a:gd name="connsiteX13" fmla="*/ 486671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475480 w 1730042"/>
              <a:gd name="connsiteY12" fmla="*/ 1270994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375964 w 1730042"/>
              <a:gd name="connsiteY12" fmla="*/ 1227033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16351 w 1730042"/>
              <a:gd name="connsiteY11" fmla="*/ 756500 h 1363006"/>
              <a:gd name="connsiteX12" fmla="*/ 375964 w 1730042"/>
              <a:gd name="connsiteY12" fmla="*/ 1227033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1453"/>
              <a:gd name="connsiteY0" fmla="*/ 286 h 1363006"/>
              <a:gd name="connsiteX1" fmla="*/ 1395722 w 1731453"/>
              <a:gd name="connsiteY1" fmla="*/ 118823 h 1363006"/>
              <a:gd name="connsiteX2" fmla="*/ 1648476 w 1731453"/>
              <a:gd name="connsiteY2" fmla="*/ 474939 h 1363006"/>
              <a:gd name="connsiteX3" fmla="*/ 1729926 w 1731453"/>
              <a:gd name="connsiteY3" fmla="*/ 1228916 h 1363006"/>
              <a:gd name="connsiteX4" fmla="*/ 1730042 w 1731453"/>
              <a:gd name="connsiteY4" fmla="*/ 1229922 h 1363006"/>
              <a:gd name="connsiteX5" fmla="*/ 1392595 w 1731453"/>
              <a:gd name="connsiteY5" fmla="*/ 1256237 h 1363006"/>
              <a:gd name="connsiteX6" fmla="*/ 1298519 w 1731453"/>
              <a:gd name="connsiteY6" fmla="*/ 1258354 h 1363006"/>
              <a:gd name="connsiteX7" fmla="*/ 1298919 w 1731453"/>
              <a:gd name="connsiteY7" fmla="*/ 751323 h 1363006"/>
              <a:gd name="connsiteX8" fmla="*/ 1203006 w 1731453"/>
              <a:gd name="connsiteY8" fmla="*/ 517209 h 1363006"/>
              <a:gd name="connsiteX9" fmla="*/ 989856 w 1731453"/>
              <a:gd name="connsiteY9" fmla="*/ 418471 h 1363006"/>
              <a:gd name="connsiteX10" fmla="*/ 581676 w 1731453"/>
              <a:gd name="connsiteY10" fmla="*/ 495721 h 1363006"/>
              <a:gd name="connsiteX11" fmla="*/ 416351 w 1731453"/>
              <a:gd name="connsiteY11" fmla="*/ 756500 h 1363006"/>
              <a:gd name="connsiteX12" fmla="*/ 375964 w 1731453"/>
              <a:gd name="connsiteY12" fmla="*/ 1227033 h 1363006"/>
              <a:gd name="connsiteX13" fmla="*/ 370569 w 1731453"/>
              <a:gd name="connsiteY13" fmla="*/ 1362126 h 1363006"/>
              <a:gd name="connsiteX14" fmla="*/ 23433 w 1731453"/>
              <a:gd name="connsiteY14" fmla="*/ 1363006 h 1363006"/>
              <a:gd name="connsiteX15" fmla="*/ 20744 w 1731453"/>
              <a:gd name="connsiteY15" fmla="*/ 1353168 h 1363006"/>
              <a:gd name="connsiteX16" fmla="*/ 23056 w 1731453"/>
              <a:gd name="connsiteY16" fmla="*/ 766820 h 1363006"/>
              <a:gd name="connsiteX17" fmla="*/ 222704 w 1731453"/>
              <a:gd name="connsiteY17" fmla="*/ 181036 h 1363006"/>
              <a:gd name="connsiteX18" fmla="*/ 1018629 w 1731453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298519 w 1733229"/>
              <a:gd name="connsiteY6" fmla="*/ 1258354 h 1363006"/>
              <a:gd name="connsiteX7" fmla="*/ 1298919 w 1733229"/>
              <a:gd name="connsiteY7" fmla="*/ 751323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0 w 1733229"/>
              <a:gd name="connsiteY6" fmla="*/ 1277587 h 1363006"/>
              <a:gd name="connsiteX7" fmla="*/ 1298919 w 1733229"/>
              <a:gd name="connsiteY7" fmla="*/ 751323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0 w 1733229"/>
              <a:gd name="connsiteY6" fmla="*/ 1277587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3 w 1733229"/>
              <a:gd name="connsiteY6" fmla="*/ 1277587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62552 w 1733229"/>
              <a:gd name="connsiteY1" fmla="*/ 165531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62552 w 1733229"/>
              <a:gd name="connsiteY1" fmla="*/ 165531 h 1363006"/>
              <a:gd name="connsiteX2" fmla="*/ 1642258 w 1733229"/>
              <a:gd name="connsiteY2" fmla="*/ 518900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23910 w 1738510"/>
              <a:gd name="connsiteY0" fmla="*/ 207 h 1362927"/>
              <a:gd name="connsiteX1" fmla="*/ 1367833 w 1738510"/>
              <a:gd name="connsiteY1" fmla="*/ 165452 h 1362927"/>
              <a:gd name="connsiteX2" fmla="*/ 1647539 w 1738510"/>
              <a:gd name="connsiteY2" fmla="*/ 518821 h 1362927"/>
              <a:gd name="connsiteX3" fmla="*/ 1735207 w 1738510"/>
              <a:gd name="connsiteY3" fmla="*/ 1228837 h 1362927"/>
              <a:gd name="connsiteX4" fmla="*/ 1735323 w 1738510"/>
              <a:gd name="connsiteY4" fmla="*/ 1229843 h 1362927"/>
              <a:gd name="connsiteX5" fmla="*/ 1547156 w 1738510"/>
              <a:gd name="connsiteY5" fmla="*/ 1264400 h 1362927"/>
              <a:gd name="connsiteX6" fmla="*/ 1444793 w 1738510"/>
              <a:gd name="connsiteY6" fmla="*/ 1263771 h 1362927"/>
              <a:gd name="connsiteX7" fmla="*/ 1366405 w 1738510"/>
              <a:gd name="connsiteY7" fmla="*/ 721020 h 1362927"/>
              <a:gd name="connsiteX8" fmla="*/ 1208287 w 1738510"/>
              <a:gd name="connsiteY8" fmla="*/ 517130 h 1362927"/>
              <a:gd name="connsiteX9" fmla="*/ 995137 w 1738510"/>
              <a:gd name="connsiteY9" fmla="*/ 418392 h 1362927"/>
              <a:gd name="connsiteX10" fmla="*/ 586957 w 1738510"/>
              <a:gd name="connsiteY10" fmla="*/ 495642 h 1362927"/>
              <a:gd name="connsiteX11" fmla="*/ 421632 w 1738510"/>
              <a:gd name="connsiteY11" fmla="*/ 756421 h 1362927"/>
              <a:gd name="connsiteX12" fmla="*/ 381245 w 1738510"/>
              <a:gd name="connsiteY12" fmla="*/ 1226954 h 1362927"/>
              <a:gd name="connsiteX13" fmla="*/ 375850 w 1738510"/>
              <a:gd name="connsiteY13" fmla="*/ 1362047 h 1362927"/>
              <a:gd name="connsiteX14" fmla="*/ 28714 w 1738510"/>
              <a:gd name="connsiteY14" fmla="*/ 1362927 h 1362927"/>
              <a:gd name="connsiteX15" fmla="*/ 26025 w 1738510"/>
              <a:gd name="connsiteY15" fmla="*/ 1353089 h 1362927"/>
              <a:gd name="connsiteX16" fmla="*/ 28337 w 1738510"/>
              <a:gd name="connsiteY16" fmla="*/ 766741 h 1362927"/>
              <a:gd name="connsiteX17" fmla="*/ 306772 w 1738510"/>
              <a:gd name="connsiteY17" fmla="*/ 205685 h 1362927"/>
              <a:gd name="connsiteX18" fmla="*/ 1023910 w 1738510"/>
              <a:gd name="connsiteY18" fmla="*/ 207 h 1362927"/>
              <a:gd name="connsiteX0" fmla="*/ 1010043 w 1724643"/>
              <a:gd name="connsiteY0" fmla="*/ 207 h 1362927"/>
              <a:gd name="connsiteX1" fmla="*/ 1353966 w 1724643"/>
              <a:gd name="connsiteY1" fmla="*/ 165452 h 1362927"/>
              <a:gd name="connsiteX2" fmla="*/ 1633672 w 1724643"/>
              <a:gd name="connsiteY2" fmla="*/ 518821 h 1362927"/>
              <a:gd name="connsiteX3" fmla="*/ 1721340 w 1724643"/>
              <a:gd name="connsiteY3" fmla="*/ 1228837 h 1362927"/>
              <a:gd name="connsiteX4" fmla="*/ 1721456 w 1724643"/>
              <a:gd name="connsiteY4" fmla="*/ 1229843 h 1362927"/>
              <a:gd name="connsiteX5" fmla="*/ 1533289 w 1724643"/>
              <a:gd name="connsiteY5" fmla="*/ 1264400 h 1362927"/>
              <a:gd name="connsiteX6" fmla="*/ 1430926 w 1724643"/>
              <a:gd name="connsiteY6" fmla="*/ 1263771 h 1362927"/>
              <a:gd name="connsiteX7" fmla="*/ 1352538 w 1724643"/>
              <a:gd name="connsiteY7" fmla="*/ 721020 h 1362927"/>
              <a:gd name="connsiteX8" fmla="*/ 1194420 w 1724643"/>
              <a:gd name="connsiteY8" fmla="*/ 517130 h 1362927"/>
              <a:gd name="connsiteX9" fmla="*/ 981270 w 1724643"/>
              <a:gd name="connsiteY9" fmla="*/ 418392 h 1362927"/>
              <a:gd name="connsiteX10" fmla="*/ 573090 w 1724643"/>
              <a:gd name="connsiteY10" fmla="*/ 495642 h 1362927"/>
              <a:gd name="connsiteX11" fmla="*/ 407765 w 1724643"/>
              <a:gd name="connsiteY11" fmla="*/ 756421 h 1362927"/>
              <a:gd name="connsiteX12" fmla="*/ 367378 w 1724643"/>
              <a:gd name="connsiteY12" fmla="*/ 1226954 h 1362927"/>
              <a:gd name="connsiteX13" fmla="*/ 361983 w 1724643"/>
              <a:gd name="connsiteY13" fmla="*/ 1362047 h 1362927"/>
              <a:gd name="connsiteX14" fmla="*/ 14847 w 1724643"/>
              <a:gd name="connsiteY14" fmla="*/ 1362927 h 1362927"/>
              <a:gd name="connsiteX15" fmla="*/ 12158 w 1724643"/>
              <a:gd name="connsiteY15" fmla="*/ 1353089 h 1362927"/>
              <a:gd name="connsiteX16" fmla="*/ 47643 w 1724643"/>
              <a:gd name="connsiteY16" fmla="*/ 753004 h 1362927"/>
              <a:gd name="connsiteX17" fmla="*/ 292905 w 1724643"/>
              <a:gd name="connsiteY17" fmla="*/ 205685 h 1362927"/>
              <a:gd name="connsiteX18" fmla="*/ 1010043 w 1724643"/>
              <a:gd name="connsiteY18" fmla="*/ 207 h 1362927"/>
              <a:gd name="connsiteX0" fmla="*/ 995196 w 1709796"/>
              <a:gd name="connsiteY0" fmla="*/ 207 h 1362927"/>
              <a:gd name="connsiteX1" fmla="*/ 1339119 w 1709796"/>
              <a:gd name="connsiteY1" fmla="*/ 165452 h 1362927"/>
              <a:gd name="connsiteX2" fmla="*/ 1618825 w 1709796"/>
              <a:gd name="connsiteY2" fmla="*/ 518821 h 1362927"/>
              <a:gd name="connsiteX3" fmla="*/ 1706493 w 1709796"/>
              <a:gd name="connsiteY3" fmla="*/ 1228837 h 1362927"/>
              <a:gd name="connsiteX4" fmla="*/ 1706609 w 1709796"/>
              <a:gd name="connsiteY4" fmla="*/ 1229843 h 1362927"/>
              <a:gd name="connsiteX5" fmla="*/ 1518442 w 1709796"/>
              <a:gd name="connsiteY5" fmla="*/ 1264400 h 1362927"/>
              <a:gd name="connsiteX6" fmla="*/ 1416079 w 1709796"/>
              <a:gd name="connsiteY6" fmla="*/ 1263771 h 1362927"/>
              <a:gd name="connsiteX7" fmla="*/ 1337691 w 1709796"/>
              <a:gd name="connsiteY7" fmla="*/ 721020 h 1362927"/>
              <a:gd name="connsiteX8" fmla="*/ 1179573 w 1709796"/>
              <a:gd name="connsiteY8" fmla="*/ 517130 h 1362927"/>
              <a:gd name="connsiteX9" fmla="*/ 966423 w 1709796"/>
              <a:gd name="connsiteY9" fmla="*/ 418392 h 1362927"/>
              <a:gd name="connsiteX10" fmla="*/ 558243 w 1709796"/>
              <a:gd name="connsiteY10" fmla="*/ 495642 h 1362927"/>
              <a:gd name="connsiteX11" fmla="*/ 392918 w 1709796"/>
              <a:gd name="connsiteY11" fmla="*/ 756421 h 1362927"/>
              <a:gd name="connsiteX12" fmla="*/ 352531 w 1709796"/>
              <a:gd name="connsiteY12" fmla="*/ 1226954 h 1362927"/>
              <a:gd name="connsiteX13" fmla="*/ 347136 w 1709796"/>
              <a:gd name="connsiteY13" fmla="*/ 1362047 h 1362927"/>
              <a:gd name="connsiteX14" fmla="*/ 0 w 1709796"/>
              <a:gd name="connsiteY14" fmla="*/ 1362927 h 1362927"/>
              <a:gd name="connsiteX15" fmla="*/ 32796 w 1709796"/>
              <a:gd name="connsiteY15" fmla="*/ 753004 h 1362927"/>
              <a:gd name="connsiteX16" fmla="*/ 278058 w 1709796"/>
              <a:gd name="connsiteY16" fmla="*/ 205685 h 1362927"/>
              <a:gd name="connsiteX17" fmla="*/ 995196 w 1709796"/>
              <a:gd name="connsiteY17" fmla="*/ 207 h 1362927"/>
              <a:gd name="connsiteX0" fmla="*/ 1008879 w 1723479"/>
              <a:gd name="connsiteY0" fmla="*/ 207 h 1362927"/>
              <a:gd name="connsiteX1" fmla="*/ 1352802 w 1723479"/>
              <a:gd name="connsiteY1" fmla="*/ 165452 h 1362927"/>
              <a:gd name="connsiteX2" fmla="*/ 1632508 w 1723479"/>
              <a:gd name="connsiteY2" fmla="*/ 518821 h 1362927"/>
              <a:gd name="connsiteX3" fmla="*/ 1720176 w 1723479"/>
              <a:gd name="connsiteY3" fmla="*/ 1228837 h 1362927"/>
              <a:gd name="connsiteX4" fmla="*/ 1720292 w 1723479"/>
              <a:gd name="connsiteY4" fmla="*/ 1229843 h 1362927"/>
              <a:gd name="connsiteX5" fmla="*/ 1532125 w 1723479"/>
              <a:gd name="connsiteY5" fmla="*/ 1264400 h 1362927"/>
              <a:gd name="connsiteX6" fmla="*/ 1429762 w 1723479"/>
              <a:gd name="connsiteY6" fmla="*/ 1263771 h 1362927"/>
              <a:gd name="connsiteX7" fmla="*/ 1351374 w 1723479"/>
              <a:gd name="connsiteY7" fmla="*/ 721020 h 1362927"/>
              <a:gd name="connsiteX8" fmla="*/ 1193256 w 1723479"/>
              <a:gd name="connsiteY8" fmla="*/ 517130 h 1362927"/>
              <a:gd name="connsiteX9" fmla="*/ 980106 w 1723479"/>
              <a:gd name="connsiteY9" fmla="*/ 418392 h 1362927"/>
              <a:gd name="connsiteX10" fmla="*/ 571926 w 1723479"/>
              <a:gd name="connsiteY10" fmla="*/ 495642 h 1362927"/>
              <a:gd name="connsiteX11" fmla="*/ 406601 w 1723479"/>
              <a:gd name="connsiteY11" fmla="*/ 756421 h 1362927"/>
              <a:gd name="connsiteX12" fmla="*/ 366214 w 1723479"/>
              <a:gd name="connsiteY12" fmla="*/ 1226954 h 1362927"/>
              <a:gd name="connsiteX13" fmla="*/ 360819 w 1723479"/>
              <a:gd name="connsiteY13" fmla="*/ 1362047 h 1362927"/>
              <a:gd name="connsiteX14" fmla="*/ 13683 w 1723479"/>
              <a:gd name="connsiteY14" fmla="*/ 1362927 h 1362927"/>
              <a:gd name="connsiteX15" fmla="*/ 46479 w 1723479"/>
              <a:gd name="connsiteY15" fmla="*/ 753004 h 1362927"/>
              <a:gd name="connsiteX16" fmla="*/ 291741 w 1723479"/>
              <a:gd name="connsiteY16" fmla="*/ 205685 h 1362927"/>
              <a:gd name="connsiteX17" fmla="*/ 1008879 w 1723479"/>
              <a:gd name="connsiteY17" fmla="*/ 207 h 1362927"/>
              <a:gd name="connsiteX0" fmla="*/ 1008879 w 1723479"/>
              <a:gd name="connsiteY0" fmla="*/ 207 h 1388279"/>
              <a:gd name="connsiteX1" fmla="*/ 1352802 w 1723479"/>
              <a:gd name="connsiteY1" fmla="*/ 165452 h 1388279"/>
              <a:gd name="connsiteX2" fmla="*/ 1632508 w 1723479"/>
              <a:gd name="connsiteY2" fmla="*/ 518821 h 1388279"/>
              <a:gd name="connsiteX3" fmla="*/ 1720176 w 1723479"/>
              <a:gd name="connsiteY3" fmla="*/ 1228837 h 1388279"/>
              <a:gd name="connsiteX4" fmla="*/ 1720292 w 1723479"/>
              <a:gd name="connsiteY4" fmla="*/ 1229843 h 1388279"/>
              <a:gd name="connsiteX5" fmla="*/ 1532125 w 1723479"/>
              <a:gd name="connsiteY5" fmla="*/ 1264400 h 1388279"/>
              <a:gd name="connsiteX6" fmla="*/ 1429762 w 1723479"/>
              <a:gd name="connsiteY6" fmla="*/ 1263771 h 1388279"/>
              <a:gd name="connsiteX7" fmla="*/ 1351374 w 1723479"/>
              <a:gd name="connsiteY7" fmla="*/ 721020 h 1388279"/>
              <a:gd name="connsiteX8" fmla="*/ 1193256 w 1723479"/>
              <a:gd name="connsiteY8" fmla="*/ 517130 h 1388279"/>
              <a:gd name="connsiteX9" fmla="*/ 980106 w 1723479"/>
              <a:gd name="connsiteY9" fmla="*/ 418392 h 1388279"/>
              <a:gd name="connsiteX10" fmla="*/ 571926 w 1723479"/>
              <a:gd name="connsiteY10" fmla="*/ 495642 h 1388279"/>
              <a:gd name="connsiteX11" fmla="*/ 406601 w 1723479"/>
              <a:gd name="connsiteY11" fmla="*/ 756421 h 1388279"/>
              <a:gd name="connsiteX12" fmla="*/ 366214 w 1723479"/>
              <a:gd name="connsiteY12" fmla="*/ 1226954 h 1388279"/>
              <a:gd name="connsiteX13" fmla="*/ 360819 w 1723479"/>
              <a:gd name="connsiteY13" fmla="*/ 1362047 h 1388279"/>
              <a:gd name="connsiteX14" fmla="*/ 13683 w 1723479"/>
              <a:gd name="connsiteY14" fmla="*/ 1362927 h 1388279"/>
              <a:gd name="connsiteX15" fmla="*/ 46479 w 1723479"/>
              <a:gd name="connsiteY15" fmla="*/ 753004 h 1388279"/>
              <a:gd name="connsiteX16" fmla="*/ 291741 w 1723479"/>
              <a:gd name="connsiteY16" fmla="*/ 205685 h 1388279"/>
              <a:gd name="connsiteX17" fmla="*/ 1008879 w 1723479"/>
              <a:gd name="connsiteY17" fmla="*/ 207 h 1388279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351374 w 1723479"/>
              <a:gd name="connsiteY7" fmla="*/ 721020 h 1388278"/>
              <a:gd name="connsiteX8" fmla="*/ 1193256 w 1723479"/>
              <a:gd name="connsiteY8" fmla="*/ 517130 h 1388278"/>
              <a:gd name="connsiteX9" fmla="*/ 980106 w 1723479"/>
              <a:gd name="connsiteY9" fmla="*/ 418392 h 1388278"/>
              <a:gd name="connsiteX10" fmla="*/ 571926 w 1723479"/>
              <a:gd name="connsiteY10" fmla="*/ 495642 h 1388278"/>
              <a:gd name="connsiteX11" fmla="*/ 406601 w 1723479"/>
              <a:gd name="connsiteY11" fmla="*/ 756421 h 1388278"/>
              <a:gd name="connsiteX12" fmla="*/ 366214 w 1723479"/>
              <a:gd name="connsiteY12" fmla="*/ 1226954 h 1388278"/>
              <a:gd name="connsiteX13" fmla="*/ 360819 w 1723479"/>
              <a:gd name="connsiteY13" fmla="*/ 1362047 h 1388278"/>
              <a:gd name="connsiteX14" fmla="*/ 13683 w 1723479"/>
              <a:gd name="connsiteY14" fmla="*/ 1362927 h 1388278"/>
              <a:gd name="connsiteX15" fmla="*/ 46479 w 1723479"/>
              <a:gd name="connsiteY15" fmla="*/ 753004 h 1388278"/>
              <a:gd name="connsiteX16" fmla="*/ 291741 w 1723479"/>
              <a:gd name="connsiteY16" fmla="*/ 205685 h 1388278"/>
              <a:gd name="connsiteX17" fmla="*/ 1008879 w 1723479"/>
              <a:gd name="connsiteY17" fmla="*/ 207 h 1388278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351374 w 1723479"/>
              <a:gd name="connsiteY7" fmla="*/ 721020 h 1388278"/>
              <a:gd name="connsiteX8" fmla="*/ 980106 w 1723479"/>
              <a:gd name="connsiteY8" fmla="*/ 418392 h 1388278"/>
              <a:gd name="connsiteX9" fmla="*/ 571926 w 1723479"/>
              <a:gd name="connsiteY9" fmla="*/ 495642 h 1388278"/>
              <a:gd name="connsiteX10" fmla="*/ 406601 w 1723479"/>
              <a:gd name="connsiteY10" fmla="*/ 756421 h 1388278"/>
              <a:gd name="connsiteX11" fmla="*/ 366214 w 1723479"/>
              <a:gd name="connsiteY11" fmla="*/ 1226954 h 1388278"/>
              <a:gd name="connsiteX12" fmla="*/ 360819 w 1723479"/>
              <a:gd name="connsiteY12" fmla="*/ 1362047 h 1388278"/>
              <a:gd name="connsiteX13" fmla="*/ 13683 w 1723479"/>
              <a:gd name="connsiteY13" fmla="*/ 1362927 h 1388278"/>
              <a:gd name="connsiteX14" fmla="*/ 46479 w 1723479"/>
              <a:gd name="connsiteY14" fmla="*/ 753004 h 1388278"/>
              <a:gd name="connsiteX15" fmla="*/ 291741 w 1723479"/>
              <a:gd name="connsiteY15" fmla="*/ 205685 h 1388278"/>
              <a:gd name="connsiteX16" fmla="*/ 1008879 w 1723479"/>
              <a:gd name="connsiteY16" fmla="*/ 207 h 1388278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265334 w 1723479"/>
              <a:gd name="connsiteY7" fmla="*/ 668589 h 1388278"/>
              <a:gd name="connsiteX8" fmla="*/ 980106 w 1723479"/>
              <a:gd name="connsiteY8" fmla="*/ 418392 h 1388278"/>
              <a:gd name="connsiteX9" fmla="*/ 571926 w 1723479"/>
              <a:gd name="connsiteY9" fmla="*/ 495642 h 1388278"/>
              <a:gd name="connsiteX10" fmla="*/ 406601 w 1723479"/>
              <a:gd name="connsiteY10" fmla="*/ 756421 h 1388278"/>
              <a:gd name="connsiteX11" fmla="*/ 366214 w 1723479"/>
              <a:gd name="connsiteY11" fmla="*/ 1226954 h 1388278"/>
              <a:gd name="connsiteX12" fmla="*/ 360819 w 1723479"/>
              <a:gd name="connsiteY12" fmla="*/ 1362047 h 1388278"/>
              <a:gd name="connsiteX13" fmla="*/ 13683 w 1723479"/>
              <a:gd name="connsiteY13" fmla="*/ 1362927 h 1388278"/>
              <a:gd name="connsiteX14" fmla="*/ 46479 w 1723479"/>
              <a:gd name="connsiteY14" fmla="*/ 753004 h 1388278"/>
              <a:gd name="connsiteX15" fmla="*/ 291741 w 1723479"/>
              <a:gd name="connsiteY15" fmla="*/ 205685 h 1388278"/>
              <a:gd name="connsiteX16" fmla="*/ 1008879 w 1723479"/>
              <a:gd name="connsiteY16" fmla="*/ 207 h 1388278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06601 w 1723479"/>
              <a:gd name="connsiteY10" fmla="*/ 756421 h 1389650"/>
              <a:gd name="connsiteX11" fmla="*/ 366214 w 1723479"/>
              <a:gd name="connsiteY11" fmla="*/ 1226954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06601 w 1723479"/>
              <a:gd name="connsiteY10" fmla="*/ 756421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65334 w 1723479"/>
              <a:gd name="connsiteY7" fmla="*/ 668589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1434 w 1716034"/>
              <a:gd name="connsiteY0" fmla="*/ 207 h 1389650"/>
              <a:gd name="connsiteX1" fmla="*/ 1345357 w 1716034"/>
              <a:gd name="connsiteY1" fmla="*/ 165452 h 1389650"/>
              <a:gd name="connsiteX2" fmla="*/ 1625063 w 1716034"/>
              <a:gd name="connsiteY2" fmla="*/ 518821 h 1389650"/>
              <a:gd name="connsiteX3" fmla="*/ 1712731 w 1716034"/>
              <a:gd name="connsiteY3" fmla="*/ 1228837 h 1389650"/>
              <a:gd name="connsiteX4" fmla="*/ 1712847 w 1716034"/>
              <a:gd name="connsiteY4" fmla="*/ 1229843 h 1389650"/>
              <a:gd name="connsiteX5" fmla="*/ 1524680 w 1716034"/>
              <a:gd name="connsiteY5" fmla="*/ 1264400 h 1389650"/>
              <a:gd name="connsiteX6" fmla="*/ 1321077 w 1716034"/>
              <a:gd name="connsiteY6" fmla="*/ 1277234 h 1389650"/>
              <a:gd name="connsiteX7" fmla="*/ 1257889 w 1716034"/>
              <a:gd name="connsiteY7" fmla="*/ 668589 h 1389650"/>
              <a:gd name="connsiteX8" fmla="*/ 939819 w 1716034"/>
              <a:gd name="connsiteY8" fmla="*/ 451192 h 1389650"/>
              <a:gd name="connsiteX9" fmla="*/ 627894 w 1716034"/>
              <a:gd name="connsiteY9" fmla="*/ 489596 h 1389650"/>
              <a:gd name="connsiteX10" fmla="*/ 460390 w 1716034"/>
              <a:gd name="connsiteY10" fmla="*/ 712482 h 1389650"/>
              <a:gd name="connsiteX11" fmla="*/ 406796 w 1716034"/>
              <a:gd name="connsiteY11" fmla="*/ 1203407 h 1389650"/>
              <a:gd name="connsiteX12" fmla="*/ 388395 w 1716034"/>
              <a:gd name="connsiteY12" fmla="*/ 1367138 h 1389650"/>
              <a:gd name="connsiteX13" fmla="*/ 6238 w 1716034"/>
              <a:gd name="connsiteY13" fmla="*/ 1362927 h 1389650"/>
              <a:gd name="connsiteX14" fmla="*/ 39034 w 1716034"/>
              <a:gd name="connsiteY14" fmla="*/ 753004 h 1389650"/>
              <a:gd name="connsiteX15" fmla="*/ 284296 w 1716034"/>
              <a:gd name="connsiteY15" fmla="*/ 205685 h 1389650"/>
              <a:gd name="connsiteX16" fmla="*/ 1001434 w 1716034"/>
              <a:gd name="connsiteY16" fmla="*/ 207 h 1389650"/>
              <a:gd name="connsiteX0" fmla="*/ 1001434 w 1716034"/>
              <a:gd name="connsiteY0" fmla="*/ 207 h 1367146"/>
              <a:gd name="connsiteX1" fmla="*/ 1345357 w 1716034"/>
              <a:gd name="connsiteY1" fmla="*/ 165452 h 1367146"/>
              <a:gd name="connsiteX2" fmla="*/ 1625063 w 1716034"/>
              <a:gd name="connsiteY2" fmla="*/ 518821 h 1367146"/>
              <a:gd name="connsiteX3" fmla="*/ 1712731 w 1716034"/>
              <a:gd name="connsiteY3" fmla="*/ 1228837 h 1367146"/>
              <a:gd name="connsiteX4" fmla="*/ 1712847 w 1716034"/>
              <a:gd name="connsiteY4" fmla="*/ 1229843 h 1367146"/>
              <a:gd name="connsiteX5" fmla="*/ 1524680 w 1716034"/>
              <a:gd name="connsiteY5" fmla="*/ 1264400 h 1367146"/>
              <a:gd name="connsiteX6" fmla="*/ 1321077 w 1716034"/>
              <a:gd name="connsiteY6" fmla="*/ 1277234 h 1367146"/>
              <a:gd name="connsiteX7" fmla="*/ 1257889 w 1716034"/>
              <a:gd name="connsiteY7" fmla="*/ 668589 h 1367146"/>
              <a:gd name="connsiteX8" fmla="*/ 939819 w 1716034"/>
              <a:gd name="connsiteY8" fmla="*/ 451192 h 1367146"/>
              <a:gd name="connsiteX9" fmla="*/ 627894 w 1716034"/>
              <a:gd name="connsiteY9" fmla="*/ 489596 h 1367146"/>
              <a:gd name="connsiteX10" fmla="*/ 460390 w 1716034"/>
              <a:gd name="connsiteY10" fmla="*/ 712482 h 1367146"/>
              <a:gd name="connsiteX11" fmla="*/ 406796 w 1716034"/>
              <a:gd name="connsiteY11" fmla="*/ 1203407 h 1367146"/>
              <a:gd name="connsiteX12" fmla="*/ 388395 w 1716034"/>
              <a:gd name="connsiteY12" fmla="*/ 1367138 h 1367146"/>
              <a:gd name="connsiteX13" fmla="*/ 6238 w 1716034"/>
              <a:gd name="connsiteY13" fmla="*/ 1362927 h 1367146"/>
              <a:gd name="connsiteX14" fmla="*/ 39034 w 1716034"/>
              <a:gd name="connsiteY14" fmla="*/ 753004 h 1367146"/>
              <a:gd name="connsiteX15" fmla="*/ 284296 w 1716034"/>
              <a:gd name="connsiteY15" fmla="*/ 205685 h 1367146"/>
              <a:gd name="connsiteX16" fmla="*/ 1001434 w 1716034"/>
              <a:gd name="connsiteY16" fmla="*/ 207 h 136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6034" h="1367146">
                <a:moveTo>
                  <a:pt x="1001434" y="207"/>
                </a:moveTo>
                <a:cubicBezTo>
                  <a:pt x="1142566" y="3048"/>
                  <a:pt x="1241419" y="79016"/>
                  <a:pt x="1345357" y="165452"/>
                </a:cubicBezTo>
                <a:cubicBezTo>
                  <a:pt x="1449295" y="251888"/>
                  <a:pt x="1563834" y="341590"/>
                  <a:pt x="1625063" y="518821"/>
                </a:cubicBezTo>
                <a:cubicBezTo>
                  <a:pt x="1686292" y="696052"/>
                  <a:pt x="1694421" y="1046017"/>
                  <a:pt x="1712731" y="1228837"/>
                </a:cubicBezTo>
                <a:cubicBezTo>
                  <a:pt x="1712770" y="1229172"/>
                  <a:pt x="1712808" y="1229508"/>
                  <a:pt x="1712847" y="1229843"/>
                </a:cubicBezTo>
                <a:cubicBezTo>
                  <a:pt x="1735132" y="1271585"/>
                  <a:pt x="1637162" y="1255628"/>
                  <a:pt x="1524680" y="1264400"/>
                </a:cubicBezTo>
                <a:cubicBezTo>
                  <a:pt x="1490559" y="1264190"/>
                  <a:pt x="1355198" y="1277444"/>
                  <a:pt x="1321077" y="1277234"/>
                </a:cubicBezTo>
                <a:cubicBezTo>
                  <a:pt x="1279421" y="1160758"/>
                  <a:pt x="1321432" y="806263"/>
                  <a:pt x="1257889" y="668589"/>
                </a:cubicBezTo>
                <a:cubicBezTo>
                  <a:pt x="1194346" y="530915"/>
                  <a:pt x="1044818" y="481024"/>
                  <a:pt x="939819" y="451192"/>
                </a:cubicBezTo>
                <a:cubicBezTo>
                  <a:pt x="834820" y="421360"/>
                  <a:pt x="707799" y="446048"/>
                  <a:pt x="627894" y="489596"/>
                </a:cubicBezTo>
                <a:cubicBezTo>
                  <a:pt x="547989" y="533144"/>
                  <a:pt x="497240" y="593514"/>
                  <a:pt x="460390" y="712482"/>
                </a:cubicBezTo>
                <a:cubicBezTo>
                  <a:pt x="423540" y="831450"/>
                  <a:pt x="405984" y="1061127"/>
                  <a:pt x="406796" y="1203407"/>
                </a:cubicBezTo>
                <a:cubicBezTo>
                  <a:pt x="406618" y="1206813"/>
                  <a:pt x="388573" y="1363732"/>
                  <a:pt x="388395" y="1367138"/>
                </a:cubicBezTo>
                <a:cubicBezTo>
                  <a:pt x="272683" y="1367431"/>
                  <a:pt x="80538" y="1360066"/>
                  <a:pt x="6238" y="1362927"/>
                </a:cubicBezTo>
                <a:cubicBezTo>
                  <a:pt x="-16153" y="1286751"/>
                  <a:pt x="28102" y="956312"/>
                  <a:pt x="39034" y="753004"/>
                </a:cubicBezTo>
                <a:cubicBezTo>
                  <a:pt x="85825" y="561770"/>
                  <a:pt x="135360" y="336149"/>
                  <a:pt x="284296" y="205685"/>
                </a:cubicBezTo>
                <a:cubicBezTo>
                  <a:pt x="450225" y="77929"/>
                  <a:pt x="598826" y="-4693"/>
                  <a:pt x="1001434" y="20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5DD3421-EE43-B1C6-21F0-0DC6774C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639487">
            <a:off x="854376" y="9096574"/>
            <a:ext cx="2779696" cy="1025039"/>
          </a:xfrm>
          <a:custGeom>
            <a:avLst/>
            <a:gdLst>
              <a:gd name="connsiteX0" fmla="*/ 2003413 w 2003413"/>
              <a:gd name="connsiteY0" fmla="*/ 484846 h 809645"/>
              <a:gd name="connsiteX1" fmla="*/ 1938043 w 2003413"/>
              <a:gd name="connsiteY1" fmla="*/ 809494 h 809645"/>
              <a:gd name="connsiteX2" fmla="*/ 869088 w 2003413"/>
              <a:gd name="connsiteY2" fmla="*/ 631860 h 809645"/>
              <a:gd name="connsiteX3" fmla="*/ 351508 w 2003413"/>
              <a:gd name="connsiteY3" fmla="*/ 530429 h 809645"/>
              <a:gd name="connsiteX4" fmla="*/ 347280 w 2003413"/>
              <a:gd name="connsiteY4" fmla="*/ 529560 h 809645"/>
              <a:gd name="connsiteX5" fmla="*/ 0 w 2003413"/>
              <a:gd name="connsiteY5" fmla="*/ 0 h 809645"/>
              <a:gd name="connsiteX6" fmla="*/ 187550 w 2003413"/>
              <a:gd name="connsiteY6" fmla="*/ 41501 h 809645"/>
              <a:gd name="connsiteX7" fmla="*/ 2003413 w 2003413"/>
              <a:gd name="connsiteY7" fmla="*/ 484846 h 809645"/>
              <a:gd name="connsiteX0" fmla="*/ 2003413 w 2003413"/>
              <a:gd name="connsiteY0" fmla="*/ 484846 h 809645"/>
              <a:gd name="connsiteX1" fmla="*/ 1938043 w 2003413"/>
              <a:gd name="connsiteY1" fmla="*/ 809494 h 809645"/>
              <a:gd name="connsiteX2" fmla="*/ 869088 w 2003413"/>
              <a:gd name="connsiteY2" fmla="*/ 631860 h 809645"/>
              <a:gd name="connsiteX3" fmla="*/ 351508 w 2003413"/>
              <a:gd name="connsiteY3" fmla="*/ 530429 h 809645"/>
              <a:gd name="connsiteX4" fmla="*/ 158184 w 2003413"/>
              <a:gd name="connsiteY4" fmla="*/ 569551 h 809645"/>
              <a:gd name="connsiteX5" fmla="*/ 0 w 2003413"/>
              <a:gd name="connsiteY5" fmla="*/ 0 h 809645"/>
              <a:gd name="connsiteX6" fmla="*/ 187550 w 2003413"/>
              <a:gd name="connsiteY6" fmla="*/ 41501 h 809645"/>
              <a:gd name="connsiteX7" fmla="*/ 2003413 w 2003413"/>
              <a:gd name="connsiteY7" fmla="*/ 484846 h 809645"/>
              <a:gd name="connsiteX0" fmla="*/ 2003413 w 2003413"/>
              <a:gd name="connsiteY0" fmla="*/ 484846 h 809645"/>
              <a:gd name="connsiteX1" fmla="*/ 1938043 w 2003413"/>
              <a:gd name="connsiteY1" fmla="*/ 809494 h 809645"/>
              <a:gd name="connsiteX2" fmla="*/ 869088 w 2003413"/>
              <a:gd name="connsiteY2" fmla="*/ 631860 h 809645"/>
              <a:gd name="connsiteX3" fmla="*/ 351508 w 2003413"/>
              <a:gd name="connsiteY3" fmla="*/ 530429 h 809645"/>
              <a:gd name="connsiteX4" fmla="*/ 135223 w 2003413"/>
              <a:gd name="connsiteY4" fmla="*/ 484065 h 809645"/>
              <a:gd name="connsiteX5" fmla="*/ 0 w 2003413"/>
              <a:gd name="connsiteY5" fmla="*/ 0 h 809645"/>
              <a:gd name="connsiteX6" fmla="*/ 187550 w 2003413"/>
              <a:gd name="connsiteY6" fmla="*/ 41501 h 809645"/>
              <a:gd name="connsiteX7" fmla="*/ 2003413 w 2003413"/>
              <a:gd name="connsiteY7" fmla="*/ 484846 h 809645"/>
              <a:gd name="connsiteX0" fmla="*/ 1972176 w 1972176"/>
              <a:gd name="connsiteY0" fmla="*/ 498777 h 823576"/>
              <a:gd name="connsiteX1" fmla="*/ 1906806 w 1972176"/>
              <a:gd name="connsiteY1" fmla="*/ 823425 h 823576"/>
              <a:gd name="connsiteX2" fmla="*/ 837851 w 1972176"/>
              <a:gd name="connsiteY2" fmla="*/ 645791 h 823576"/>
              <a:gd name="connsiteX3" fmla="*/ 320271 w 1972176"/>
              <a:gd name="connsiteY3" fmla="*/ 544360 h 823576"/>
              <a:gd name="connsiteX4" fmla="*/ 103986 w 1972176"/>
              <a:gd name="connsiteY4" fmla="*/ 497996 h 823576"/>
              <a:gd name="connsiteX5" fmla="*/ 1 w 1972176"/>
              <a:gd name="connsiteY5" fmla="*/ 0 h 823576"/>
              <a:gd name="connsiteX6" fmla="*/ 156313 w 1972176"/>
              <a:gd name="connsiteY6" fmla="*/ 55432 h 823576"/>
              <a:gd name="connsiteX7" fmla="*/ 1972176 w 1972176"/>
              <a:gd name="connsiteY7" fmla="*/ 498777 h 823576"/>
              <a:gd name="connsiteX0" fmla="*/ 1972175 w 1972175"/>
              <a:gd name="connsiteY0" fmla="*/ 498777 h 823607"/>
              <a:gd name="connsiteX1" fmla="*/ 1906805 w 1972175"/>
              <a:gd name="connsiteY1" fmla="*/ 823425 h 823607"/>
              <a:gd name="connsiteX2" fmla="*/ 320270 w 1972175"/>
              <a:gd name="connsiteY2" fmla="*/ 544360 h 823607"/>
              <a:gd name="connsiteX3" fmla="*/ 103985 w 1972175"/>
              <a:gd name="connsiteY3" fmla="*/ 497996 h 823607"/>
              <a:gd name="connsiteX4" fmla="*/ 0 w 1972175"/>
              <a:gd name="connsiteY4" fmla="*/ 0 h 823607"/>
              <a:gd name="connsiteX5" fmla="*/ 156312 w 1972175"/>
              <a:gd name="connsiteY5" fmla="*/ 55432 h 823607"/>
              <a:gd name="connsiteX6" fmla="*/ 1972175 w 1972175"/>
              <a:gd name="connsiteY6" fmla="*/ 498777 h 823607"/>
              <a:gd name="connsiteX0" fmla="*/ 2206394 w 2206394"/>
              <a:gd name="connsiteY0" fmla="*/ 498777 h 823607"/>
              <a:gd name="connsiteX1" fmla="*/ 2141024 w 2206394"/>
              <a:gd name="connsiteY1" fmla="*/ 823425 h 823607"/>
              <a:gd name="connsiteX2" fmla="*/ 554489 w 2206394"/>
              <a:gd name="connsiteY2" fmla="*/ 544360 h 823607"/>
              <a:gd name="connsiteX3" fmla="*/ 1 w 2206394"/>
              <a:gd name="connsiteY3" fmla="*/ 426869 h 823607"/>
              <a:gd name="connsiteX4" fmla="*/ 234219 w 2206394"/>
              <a:gd name="connsiteY4" fmla="*/ 0 h 823607"/>
              <a:gd name="connsiteX5" fmla="*/ 390531 w 2206394"/>
              <a:gd name="connsiteY5" fmla="*/ 55432 h 823607"/>
              <a:gd name="connsiteX6" fmla="*/ 2206394 w 2206394"/>
              <a:gd name="connsiteY6" fmla="*/ 498777 h 823607"/>
              <a:gd name="connsiteX0" fmla="*/ 2293370 w 2293370"/>
              <a:gd name="connsiteY0" fmla="*/ 498777 h 823607"/>
              <a:gd name="connsiteX1" fmla="*/ 2228000 w 2293370"/>
              <a:gd name="connsiteY1" fmla="*/ 823425 h 823607"/>
              <a:gd name="connsiteX2" fmla="*/ 641465 w 2293370"/>
              <a:gd name="connsiteY2" fmla="*/ 544360 h 823607"/>
              <a:gd name="connsiteX3" fmla="*/ 0 w 2293370"/>
              <a:gd name="connsiteY3" fmla="*/ 392166 h 823607"/>
              <a:gd name="connsiteX4" fmla="*/ 321195 w 2293370"/>
              <a:gd name="connsiteY4" fmla="*/ 0 h 823607"/>
              <a:gd name="connsiteX5" fmla="*/ 477507 w 2293370"/>
              <a:gd name="connsiteY5" fmla="*/ 55432 h 823607"/>
              <a:gd name="connsiteX6" fmla="*/ 2293370 w 2293370"/>
              <a:gd name="connsiteY6" fmla="*/ 498777 h 823607"/>
              <a:gd name="connsiteX0" fmla="*/ 2293370 w 2293370"/>
              <a:gd name="connsiteY0" fmla="*/ 474109 h 798939"/>
              <a:gd name="connsiteX1" fmla="*/ 2228000 w 2293370"/>
              <a:gd name="connsiteY1" fmla="*/ 798757 h 798939"/>
              <a:gd name="connsiteX2" fmla="*/ 641465 w 2293370"/>
              <a:gd name="connsiteY2" fmla="*/ 519692 h 798939"/>
              <a:gd name="connsiteX3" fmla="*/ 0 w 2293370"/>
              <a:gd name="connsiteY3" fmla="*/ 367498 h 798939"/>
              <a:gd name="connsiteX4" fmla="*/ 215772 w 2293370"/>
              <a:gd name="connsiteY4" fmla="*/ 0 h 798939"/>
              <a:gd name="connsiteX5" fmla="*/ 477507 w 2293370"/>
              <a:gd name="connsiteY5" fmla="*/ 30764 h 798939"/>
              <a:gd name="connsiteX6" fmla="*/ 2293370 w 2293370"/>
              <a:gd name="connsiteY6" fmla="*/ 474109 h 798939"/>
              <a:gd name="connsiteX0" fmla="*/ 2293370 w 2293370"/>
              <a:gd name="connsiteY0" fmla="*/ 525663 h 850493"/>
              <a:gd name="connsiteX1" fmla="*/ 2228000 w 2293370"/>
              <a:gd name="connsiteY1" fmla="*/ 850311 h 850493"/>
              <a:gd name="connsiteX2" fmla="*/ 641465 w 2293370"/>
              <a:gd name="connsiteY2" fmla="*/ 571246 h 850493"/>
              <a:gd name="connsiteX3" fmla="*/ 0 w 2293370"/>
              <a:gd name="connsiteY3" fmla="*/ 419052 h 850493"/>
              <a:gd name="connsiteX4" fmla="*/ 173837 w 2293370"/>
              <a:gd name="connsiteY4" fmla="*/ 0 h 850493"/>
              <a:gd name="connsiteX5" fmla="*/ 477507 w 2293370"/>
              <a:gd name="connsiteY5" fmla="*/ 82318 h 850493"/>
              <a:gd name="connsiteX6" fmla="*/ 2293370 w 2293370"/>
              <a:gd name="connsiteY6" fmla="*/ 525663 h 850493"/>
              <a:gd name="connsiteX0" fmla="*/ 2304909 w 2304909"/>
              <a:gd name="connsiteY0" fmla="*/ 555815 h 850493"/>
              <a:gd name="connsiteX1" fmla="*/ 2228000 w 2304909"/>
              <a:gd name="connsiteY1" fmla="*/ 850311 h 850493"/>
              <a:gd name="connsiteX2" fmla="*/ 641465 w 2304909"/>
              <a:gd name="connsiteY2" fmla="*/ 571246 h 850493"/>
              <a:gd name="connsiteX3" fmla="*/ 0 w 2304909"/>
              <a:gd name="connsiteY3" fmla="*/ 419052 h 850493"/>
              <a:gd name="connsiteX4" fmla="*/ 173837 w 2304909"/>
              <a:gd name="connsiteY4" fmla="*/ 0 h 850493"/>
              <a:gd name="connsiteX5" fmla="*/ 477507 w 2304909"/>
              <a:gd name="connsiteY5" fmla="*/ 82318 h 850493"/>
              <a:gd name="connsiteX6" fmla="*/ 2304909 w 2304909"/>
              <a:gd name="connsiteY6" fmla="*/ 555815 h 850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909" h="850493">
                <a:moveTo>
                  <a:pt x="2304909" y="555815"/>
                </a:moveTo>
                <a:cubicBezTo>
                  <a:pt x="2298928" y="606720"/>
                  <a:pt x="2248798" y="857925"/>
                  <a:pt x="2228000" y="850311"/>
                </a:cubicBezTo>
                <a:cubicBezTo>
                  <a:pt x="1952683" y="857908"/>
                  <a:pt x="941935" y="625484"/>
                  <a:pt x="641465" y="571246"/>
                </a:cubicBezTo>
                <a:lnTo>
                  <a:pt x="0" y="419052"/>
                </a:lnTo>
                <a:lnTo>
                  <a:pt x="173837" y="0"/>
                </a:lnTo>
                <a:lnTo>
                  <a:pt x="477507" y="82318"/>
                </a:lnTo>
                <a:cubicBezTo>
                  <a:pt x="1087774" y="228044"/>
                  <a:pt x="2246425" y="522632"/>
                  <a:pt x="2304909" y="55581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6651266-2C19-DDE0-2E7F-AAB1CEEE6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78977">
            <a:off x="702650" y="7947261"/>
            <a:ext cx="590374" cy="605319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90 h 4954518"/>
              <a:gd name="connsiteX1" fmla="*/ 3910127 w 4786788"/>
              <a:gd name="connsiteY1" fmla="*/ 639894 h 4954518"/>
              <a:gd name="connsiteX2" fmla="*/ 4762652 w 4786788"/>
              <a:gd name="connsiteY2" fmla="*/ 1906196 h 4954518"/>
              <a:gd name="connsiteX3" fmla="*/ 4477774 w 4786788"/>
              <a:gd name="connsiteY3" fmla="*/ 3809377 h 4954518"/>
              <a:gd name="connsiteX4" fmla="*/ 3446609 w 4786788"/>
              <a:gd name="connsiteY4" fmla="*/ 4845145 h 4954518"/>
              <a:gd name="connsiteX5" fmla="*/ 1101279 w 4786788"/>
              <a:gd name="connsiteY5" fmla="*/ 4657526 h 4954518"/>
              <a:gd name="connsiteX6" fmla="*/ 43197 w 4786788"/>
              <a:gd name="connsiteY6" fmla="*/ 3234194 h 4954518"/>
              <a:gd name="connsiteX7" fmla="*/ 509929 w 4786788"/>
              <a:gd name="connsiteY7" fmla="*/ 873399 h 4954518"/>
              <a:gd name="connsiteX8" fmla="*/ 2675744 w 4786788"/>
              <a:gd name="connsiteY8" fmla="*/ 290 h 4954518"/>
              <a:gd name="connsiteX0" fmla="*/ 2675744 w 4786788"/>
              <a:gd name="connsiteY0" fmla="*/ 326 h 4954554"/>
              <a:gd name="connsiteX1" fmla="*/ 3990884 w 4786788"/>
              <a:gd name="connsiteY1" fmla="*/ 591130 h 4954554"/>
              <a:gd name="connsiteX2" fmla="*/ 4762652 w 4786788"/>
              <a:gd name="connsiteY2" fmla="*/ 1906232 h 4954554"/>
              <a:gd name="connsiteX3" fmla="*/ 4477774 w 4786788"/>
              <a:gd name="connsiteY3" fmla="*/ 3809413 h 4954554"/>
              <a:gd name="connsiteX4" fmla="*/ 3446609 w 4786788"/>
              <a:gd name="connsiteY4" fmla="*/ 4845181 h 4954554"/>
              <a:gd name="connsiteX5" fmla="*/ 1101279 w 4786788"/>
              <a:gd name="connsiteY5" fmla="*/ 4657562 h 4954554"/>
              <a:gd name="connsiteX6" fmla="*/ 43197 w 4786788"/>
              <a:gd name="connsiteY6" fmla="*/ 3234230 h 4954554"/>
              <a:gd name="connsiteX7" fmla="*/ 509929 w 4786788"/>
              <a:gd name="connsiteY7" fmla="*/ 873435 h 4954554"/>
              <a:gd name="connsiteX8" fmla="*/ 2675744 w 4786788"/>
              <a:gd name="connsiteY8" fmla="*/ 326 h 4954554"/>
              <a:gd name="connsiteX0" fmla="*/ 2662196 w 4773240"/>
              <a:gd name="connsiteY0" fmla="*/ 326 h 4954554"/>
              <a:gd name="connsiteX1" fmla="*/ 3977336 w 4773240"/>
              <a:gd name="connsiteY1" fmla="*/ 591130 h 4954554"/>
              <a:gd name="connsiteX2" fmla="*/ 4749104 w 4773240"/>
              <a:gd name="connsiteY2" fmla="*/ 1906232 h 4954554"/>
              <a:gd name="connsiteX3" fmla="*/ 4464226 w 4773240"/>
              <a:gd name="connsiteY3" fmla="*/ 3809413 h 4954554"/>
              <a:gd name="connsiteX4" fmla="*/ 3433061 w 4773240"/>
              <a:gd name="connsiteY4" fmla="*/ 4845181 h 4954554"/>
              <a:gd name="connsiteX5" fmla="*/ 1087731 w 4773240"/>
              <a:gd name="connsiteY5" fmla="*/ 4657562 h 4954554"/>
              <a:gd name="connsiteX6" fmla="*/ 29649 w 4773240"/>
              <a:gd name="connsiteY6" fmla="*/ 3234230 h 4954554"/>
              <a:gd name="connsiteX7" fmla="*/ 640977 w 4773240"/>
              <a:gd name="connsiteY7" fmla="*/ 730117 h 4954554"/>
              <a:gd name="connsiteX8" fmla="*/ 2662196 w 4773240"/>
              <a:gd name="connsiteY8" fmla="*/ 326 h 4954554"/>
              <a:gd name="connsiteX0" fmla="*/ 2664762 w 4775806"/>
              <a:gd name="connsiteY0" fmla="*/ 326 h 4954554"/>
              <a:gd name="connsiteX1" fmla="*/ 3979902 w 4775806"/>
              <a:gd name="connsiteY1" fmla="*/ 591130 h 4954554"/>
              <a:gd name="connsiteX2" fmla="*/ 4751670 w 4775806"/>
              <a:gd name="connsiteY2" fmla="*/ 1906232 h 4954554"/>
              <a:gd name="connsiteX3" fmla="*/ 4466792 w 4775806"/>
              <a:gd name="connsiteY3" fmla="*/ 3809413 h 4954554"/>
              <a:gd name="connsiteX4" fmla="*/ 3435627 w 4775806"/>
              <a:gd name="connsiteY4" fmla="*/ 4845181 h 4954554"/>
              <a:gd name="connsiteX5" fmla="*/ 1090297 w 4775806"/>
              <a:gd name="connsiteY5" fmla="*/ 4657562 h 4954554"/>
              <a:gd name="connsiteX6" fmla="*/ 32215 w 4775806"/>
              <a:gd name="connsiteY6" fmla="*/ 3234230 h 4954554"/>
              <a:gd name="connsiteX7" fmla="*/ 607899 w 4775806"/>
              <a:gd name="connsiteY7" fmla="*/ 806182 h 4954554"/>
              <a:gd name="connsiteX8" fmla="*/ 2664762 w 4775806"/>
              <a:gd name="connsiteY8" fmla="*/ 326 h 4954554"/>
              <a:gd name="connsiteX0" fmla="*/ 2673549 w 4784593"/>
              <a:gd name="connsiteY0" fmla="*/ 326 h 4954554"/>
              <a:gd name="connsiteX1" fmla="*/ 3988689 w 4784593"/>
              <a:gd name="connsiteY1" fmla="*/ 591130 h 4954554"/>
              <a:gd name="connsiteX2" fmla="*/ 4760457 w 4784593"/>
              <a:gd name="connsiteY2" fmla="*/ 1906232 h 4954554"/>
              <a:gd name="connsiteX3" fmla="*/ 4475579 w 4784593"/>
              <a:gd name="connsiteY3" fmla="*/ 3809413 h 4954554"/>
              <a:gd name="connsiteX4" fmla="*/ 3444414 w 4784593"/>
              <a:gd name="connsiteY4" fmla="*/ 4845181 h 4954554"/>
              <a:gd name="connsiteX5" fmla="*/ 1099084 w 4784593"/>
              <a:gd name="connsiteY5" fmla="*/ 4657562 h 4954554"/>
              <a:gd name="connsiteX6" fmla="*/ 41002 w 4784593"/>
              <a:gd name="connsiteY6" fmla="*/ 3234230 h 4954554"/>
              <a:gd name="connsiteX7" fmla="*/ 616686 w 4784593"/>
              <a:gd name="connsiteY7" fmla="*/ 806182 h 4954554"/>
              <a:gd name="connsiteX8" fmla="*/ 2673549 w 4784593"/>
              <a:gd name="connsiteY8" fmla="*/ 326 h 4954554"/>
              <a:gd name="connsiteX0" fmla="*/ 2649000 w 4760044"/>
              <a:gd name="connsiteY0" fmla="*/ 326 h 4964273"/>
              <a:gd name="connsiteX1" fmla="*/ 3964140 w 4760044"/>
              <a:gd name="connsiteY1" fmla="*/ 591130 h 4964273"/>
              <a:gd name="connsiteX2" fmla="*/ 4735908 w 4760044"/>
              <a:gd name="connsiteY2" fmla="*/ 1906232 h 4964273"/>
              <a:gd name="connsiteX3" fmla="*/ 4451030 w 4760044"/>
              <a:gd name="connsiteY3" fmla="*/ 3809413 h 4964273"/>
              <a:gd name="connsiteX4" fmla="*/ 3419865 w 4760044"/>
              <a:gd name="connsiteY4" fmla="*/ 4845181 h 4964273"/>
              <a:gd name="connsiteX5" fmla="*/ 1074535 w 4760044"/>
              <a:gd name="connsiteY5" fmla="*/ 4657562 h 4964273"/>
              <a:gd name="connsiteX6" fmla="*/ 33359 w 4760044"/>
              <a:gd name="connsiteY6" fmla="*/ 2995991 h 4964273"/>
              <a:gd name="connsiteX7" fmla="*/ 592137 w 4760044"/>
              <a:gd name="connsiteY7" fmla="*/ 806182 h 4964273"/>
              <a:gd name="connsiteX8" fmla="*/ 2649000 w 4760044"/>
              <a:gd name="connsiteY8" fmla="*/ 326 h 4964273"/>
              <a:gd name="connsiteX0" fmla="*/ 2649000 w 4849475"/>
              <a:gd name="connsiteY0" fmla="*/ -4 h 4963943"/>
              <a:gd name="connsiteX1" fmla="*/ 4735908 w 4849475"/>
              <a:gd name="connsiteY1" fmla="*/ 1905902 h 4963943"/>
              <a:gd name="connsiteX2" fmla="*/ 4451030 w 4849475"/>
              <a:gd name="connsiteY2" fmla="*/ 3809083 h 4963943"/>
              <a:gd name="connsiteX3" fmla="*/ 3419865 w 4849475"/>
              <a:gd name="connsiteY3" fmla="*/ 4844851 h 4963943"/>
              <a:gd name="connsiteX4" fmla="*/ 1074535 w 4849475"/>
              <a:gd name="connsiteY4" fmla="*/ 4657232 h 4963943"/>
              <a:gd name="connsiteX5" fmla="*/ 33359 w 4849475"/>
              <a:gd name="connsiteY5" fmla="*/ 2995661 h 4963943"/>
              <a:gd name="connsiteX6" fmla="*/ 592137 w 4849475"/>
              <a:gd name="connsiteY6" fmla="*/ 805852 h 4963943"/>
              <a:gd name="connsiteX7" fmla="*/ 2649000 w 4849475"/>
              <a:gd name="connsiteY7" fmla="*/ -4 h 4963943"/>
              <a:gd name="connsiteX0" fmla="*/ 2649000 w 4750338"/>
              <a:gd name="connsiteY0" fmla="*/ -4 h 4963943"/>
              <a:gd name="connsiteX1" fmla="*/ 4615020 w 4750338"/>
              <a:gd name="connsiteY1" fmla="*/ 1658609 h 4963943"/>
              <a:gd name="connsiteX2" fmla="*/ 4451030 w 4750338"/>
              <a:gd name="connsiteY2" fmla="*/ 3809083 h 4963943"/>
              <a:gd name="connsiteX3" fmla="*/ 3419865 w 4750338"/>
              <a:gd name="connsiteY3" fmla="*/ 4844851 h 4963943"/>
              <a:gd name="connsiteX4" fmla="*/ 1074535 w 4750338"/>
              <a:gd name="connsiteY4" fmla="*/ 4657232 h 4963943"/>
              <a:gd name="connsiteX5" fmla="*/ 33359 w 4750338"/>
              <a:gd name="connsiteY5" fmla="*/ 2995661 h 4963943"/>
              <a:gd name="connsiteX6" fmla="*/ 592137 w 4750338"/>
              <a:gd name="connsiteY6" fmla="*/ 805852 h 4963943"/>
              <a:gd name="connsiteX7" fmla="*/ 2649000 w 4750338"/>
              <a:gd name="connsiteY7" fmla="*/ -4 h 4963943"/>
              <a:gd name="connsiteX0" fmla="*/ 2158871 w 4260209"/>
              <a:gd name="connsiteY0" fmla="*/ -4 h 5086984"/>
              <a:gd name="connsiteX1" fmla="*/ 4124891 w 4260209"/>
              <a:gd name="connsiteY1" fmla="*/ 1658609 h 5086984"/>
              <a:gd name="connsiteX2" fmla="*/ 3960901 w 4260209"/>
              <a:gd name="connsiteY2" fmla="*/ 3809083 h 5086984"/>
              <a:gd name="connsiteX3" fmla="*/ 2929736 w 4260209"/>
              <a:gd name="connsiteY3" fmla="*/ 4844851 h 5086984"/>
              <a:gd name="connsiteX4" fmla="*/ 584406 w 4260209"/>
              <a:gd name="connsiteY4" fmla="*/ 4657232 h 5086984"/>
              <a:gd name="connsiteX5" fmla="*/ 102008 w 4260209"/>
              <a:gd name="connsiteY5" fmla="*/ 805852 h 5086984"/>
              <a:gd name="connsiteX6" fmla="*/ 2158871 w 4260209"/>
              <a:gd name="connsiteY6" fmla="*/ -4 h 5086984"/>
              <a:gd name="connsiteX0" fmla="*/ 2341715 w 4443053"/>
              <a:gd name="connsiteY0" fmla="*/ -4 h 4937580"/>
              <a:gd name="connsiteX1" fmla="*/ 4307735 w 4443053"/>
              <a:gd name="connsiteY1" fmla="*/ 1658609 h 4937580"/>
              <a:gd name="connsiteX2" fmla="*/ 4143745 w 4443053"/>
              <a:gd name="connsiteY2" fmla="*/ 3809083 h 4937580"/>
              <a:gd name="connsiteX3" fmla="*/ 3112580 w 4443053"/>
              <a:gd name="connsiteY3" fmla="*/ 4844851 h 4937580"/>
              <a:gd name="connsiteX4" fmla="*/ 321924 w 4443053"/>
              <a:gd name="connsiteY4" fmla="*/ 4230304 h 4937580"/>
              <a:gd name="connsiteX5" fmla="*/ 284852 w 4443053"/>
              <a:gd name="connsiteY5" fmla="*/ 805852 h 4937580"/>
              <a:gd name="connsiteX6" fmla="*/ 2341715 w 4443053"/>
              <a:gd name="connsiteY6" fmla="*/ -4 h 4937580"/>
              <a:gd name="connsiteX0" fmla="*/ 2567003 w 4668341"/>
              <a:gd name="connsiteY0" fmla="*/ -4 h 4924017"/>
              <a:gd name="connsiteX1" fmla="*/ 4533023 w 4668341"/>
              <a:gd name="connsiteY1" fmla="*/ 1658609 h 4924017"/>
              <a:gd name="connsiteX2" fmla="*/ 4369033 w 4668341"/>
              <a:gd name="connsiteY2" fmla="*/ 3809083 h 4924017"/>
              <a:gd name="connsiteX3" fmla="*/ 3337868 w 4668341"/>
              <a:gd name="connsiteY3" fmla="*/ 4844851 h 4924017"/>
              <a:gd name="connsiteX4" fmla="*/ 547212 w 4668341"/>
              <a:gd name="connsiteY4" fmla="*/ 4230304 h 4924017"/>
              <a:gd name="connsiteX5" fmla="*/ 169043 w 4668341"/>
              <a:gd name="connsiteY5" fmla="*/ 1352706 h 4924017"/>
              <a:gd name="connsiteX6" fmla="*/ 2567003 w 4668341"/>
              <a:gd name="connsiteY6" fmla="*/ -4 h 492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8341" h="4924017">
                <a:moveTo>
                  <a:pt x="2567003" y="-4"/>
                </a:moveTo>
                <a:cubicBezTo>
                  <a:pt x="3257631" y="183338"/>
                  <a:pt x="4232685" y="1023761"/>
                  <a:pt x="4533023" y="1658609"/>
                </a:cubicBezTo>
                <a:cubicBezTo>
                  <a:pt x="4833361" y="2293457"/>
                  <a:pt x="4568226" y="3278043"/>
                  <a:pt x="4369033" y="3809083"/>
                </a:cubicBezTo>
                <a:cubicBezTo>
                  <a:pt x="4169841" y="4340123"/>
                  <a:pt x="3650694" y="4729882"/>
                  <a:pt x="3337868" y="4844851"/>
                </a:cubicBezTo>
                <a:cubicBezTo>
                  <a:pt x="2627022" y="5065916"/>
                  <a:pt x="1075350" y="4812328"/>
                  <a:pt x="547212" y="4230304"/>
                </a:cubicBezTo>
                <a:cubicBezTo>
                  <a:pt x="19074" y="3648280"/>
                  <a:pt x="-167589" y="2057757"/>
                  <a:pt x="169043" y="1352706"/>
                </a:cubicBezTo>
                <a:cubicBezTo>
                  <a:pt x="505675" y="647655"/>
                  <a:pt x="1914330" y="30744"/>
                  <a:pt x="2567003" y="-4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0012B1-C2DE-DD1B-E129-37A7B93D0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909175">
            <a:off x="4156659" y="8637019"/>
            <a:ext cx="1827160" cy="1947077"/>
            <a:chOff x="2159619" y="6366307"/>
            <a:chExt cx="1248687" cy="13298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E2C0EEE-76F0-C666-A6C1-83E3F79E9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42612" flipH="1" flipV="1">
              <a:off x="2159619" y="6366309"/>
              <a:ext cx="1248686" cy="1329798"/>
            </a:xfrm>
            <a:custGeom>
              <a:avLst/>
              <a:gdLst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784500 w 2813738"/>
                <a:gd name="connsiteY8" fmla="*/ 1753864 h 3214044"/>
                <a:gd name="connsiteX9" fmla="*/ 2793072 w 2813738"/>
                <a:gd name="connsiteY9" fmla="*/ 1800696 h 3214044"/>
                <a:gd name="connsiteX10" fmla="*/ 2813681 w 2813738"/>
                <a:gd name="connsiteY10" fmla="*/ 2045662 h 3214044"/>
                <a:gd name="connsiteX11" fmla="*/ 2749358 w 2813738"/>
                <a:gd name="connsiteY11" fmla="*/ 2417869 h 3214044"/>
                <a:gd name="connsiteX12" fmla="*/ 2299096 w 2813738"/>
                <a:gd name="connsiteY12" fmla="*/ 3038713 h 3214044"/>
                <a:gd name="connsiteX13" fmla="*/ 1929645 w 2813738"/>
                <a:gd name="connsiteY13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784500 w 2813738"/>
                <a:gd name="connsiteY8" fmla="*/ 1753864 h 3214044"/>
                <a:gd name="connsiteX9" fmla="*/ 2813681 w 2813738"/>
                <a:gd name="connsiteY9" fmla="*/ 2045662 h 3214044"/>
                <a:gd name="connsiteX10" fmla="*/ 2749358 w 2813738"/>
                <a:gd name="connsiteY10" fmla="*/ 2417869 h 3214044"/>
                <a:gd name="connsiteX11" fmla="*/ 2299096 w 2813738"/>
                <a:gd name="connsiteY11" fmla="*/ 3038713 h 3214044"/>
                <a:gd name="connsiteX12" fmla="*/ 1929645 w 2813738"/>
                <a:gd name="connsiteY12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813681 w 2813738"/>
                <a:gd name="connsiteY8" fmla="*/ 2045662 h 3214044"/>
                <a:gd name="connsiteX9" fmla="*/ 2749358 w 2813738"/>
                <a:gd name="connsiteY9" fmla="*/ 2417869 h 3214044"/>
                <a:gd name="connsiteX10" fmla="*/ 2299096 w 2813738"/>
                <a:gd name="connsiteY10" fmla="*/ 3038713 h 3214044"/>
                <a:gd name="connsiteX11" fmla="*/ 1929645 w 2813738"/>
                <a:gd name="connsiteY11" fmla="*/ 3173450 h 3214044"/>
                <a:gd name="connsiteX0" fmla="*/ 2041023 w 2925116"/>
                <a:gd name="connsiteY0" fmla="*/ 3173450 h 3214044"/>
                <a:gd name="connsiteX1" fmla="*/ 1693151 w 2925116"/>
                <a:gd name="connsiteY1" fmla="*/ 3212054 h 3214044"/>
                <a:gd name="connsiteX2" fmla="*/ 657537 w 2925116"/>
                <a:gd name="connsiteY2" fmla="*/ 2756430 h 3214044"/>
                <a:gd name="connsiteX3" fmla="*/ 447435 w 2925116"/>
                <a:gd name="connsiteY3" fmla="*/ 2229184 h 3214044"/>
                <a:gd name="connsiteX4" fmla="*/ 111378 w 2925116"/>
                <a:gd name="connsiteY4" fmla="*/ 481954 h 3214044"/>
                <a:gd name="connsiteX5" fmla="*/ 2579243 w 2925116"/>
                <a:gd name="connsiteY5" fmla="*/ 0 h 3214044"/>
                <a:gd name="connsiteX6" fmla="*/ 2920808 w 2925116"/>
                <a:gd name="connsiteY6" fmla="*/ 1748995 h 3214044"/>
                <a:gd name="connsiteX7" fmla="*/ 2925059 w 2925116"/>
                <a:gd name="connsiteY7" fmla="*/ 2045662 h 3214044"/>
                <a:gd name="connsiteX8" fmla="*/ 2860736 w 2925116"/>
                <a:gd name="connsiteY8" fmla="*/ 2417869 h 3214044"/>
                <a:gd name="connsiteX9" fmla="*/ 2410474 w 2925116"/>
                <a:gd name="connsiteY9" fmla="*/ 3038713 h 3214044"/>
                <a:gd name="connsiteX10" fmla="*/ 2041023 w 2925116"/>
                <a:gd name="connsiteY10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0 w 2813738"/>
                <a:gd name="connsiteY4" fmla="*/ 481954 h 3214044"/>
                <a:gd name="connsiteX5" fmla="*/ 2467865 w 2813738"/>
                <a:gd name="connsiteY5" fmla="*/ 0 h 3214044"/>
                <a:gd name="connsiteX6" fmla="*/ 2809430 w 2813738"/>
                <a:gd name="connsiteY6" fmla="*/ 1748995 h 3214044"/>
                <a:gd name="connsiteX7" fmla="*/ 2813681 w 2813738"/>
                <a:gd name="connsiteY7" fmla="*/ 2045662 h 3214044"/>
                <a:gd name="connsiteX8" fmla="*/ 2749358 w 2813738"/>
                <a:gd name="connsiteY8" fmla="*/ 2417869 h 3214044"/>
                <a:gd name="connsiteX9" fmla="*/ 2299096 w 2813738"/>
                <a:gd name="connsiteY9" fmla="*/ 3038713 h 3214044"/>
                <a:gd name="connsiteX10" fmla="*/ 1929645 w 2813738"/>
                <a:gd name="connsiteY10" fmla="*/ 3173450 h 3214044"/>
                <a:gd name="connsiteX0" fmla="*/ 1929645 w 2813738"/>
                <a:gd name="connsiteY0" fmla="*/ 3173450 h 3222394"/>
                <a:gd name="connsiteX1" fmla="*/ 1581773 w 2813738"/>
                <a:gd name="connsiteY1" fmla="*/ 3212054 h 3222394"/>
                <a:gd name="connsiteX2" fmla="*/ 634750 w 2813738"/>
                <a:gd name="connsiteY2" fmla="*/ 2993222 h 3222394"/>
                <a:gd name="connsiteX3" fmla="*/ 336057 w 2813738"/>
                <a:gd name="connsiteY3" fmla="*/ 2229184 h 3222394"/>
                <a:gd name="connsiteX4" fmla="*/ 0 w 2813738"/>
                <a:gd name="connsiteY4" fmla="*/ 481954 h 3222394"/>
                <a:gd name="connsiteX5" fmla="*/ 2467865 w 2813738"/>
                <a:gd name="connsiteY5" fmla="*/ 0 h 3222394"/>
                <a:gd name="connsiteX6" fmla="*/ 2809430 w 2813738"/>
                <a:gd name="connsiteY6" fmla="*/ 1748995 h 3222394"/>
                <a:gd name="connsiteX7" fmla="*/ 2813681 w 2813738"/>
                <a:gd name="connsiteY7" fmla="*/ 2045662 h 3222394"/>
                <a:gd name="connsiteX8" fmla="*/ 2749358 w 2813738"/>
                <a:gd name="connsiteY8" fmla="*/ 2417869 h 3222394"/>
                <a:gd name="connsiteX9" fmla="*/ 2299096 w 2813738"/>
                <a:gd name="connsiteY9" fmla="*/ 3038713 h 3222394"/>
                <a:gd name="connsiteX10" fmla="*/ 1929645 w 2813738"/>
                <a:gd name="connsiteY10" fmla="*/ 3173450 h 3222394"/>
                <a:gd name="connsiteX0" fmla="*/ 1929645 w 2813738"/>
                <a:gd name="connsiteY0" fmla="*/ 3173450 h 3259726"/>
                <a:gd name="connsiteX1" fmla="*/ 1581773 w 2813738"/>
                <a:gd name="connsiteY1" fmla="*/ 3212054 h 3259726"/>
                <a:gd name="connsiteX2" fmla="*/ 634750 w 2813738"/>
                <a:gd name="connsiteY2" fmla="*/ 2993222 h 3259726"/>
                <a:gd name="connsiteX3" fmla="*/ 336057 w 2813738"/>
                <a:gd name="connsiteY3" fmla="*/ 2229184 h 3259726"/>
                <a:gd name="connsiteX4" fmla="*/ 0 w 2813738"/>
                <a:gd name="connsiteY4" fmla="*/ 481954 h 3259726"/>
                <a:gd name="connsiteX5" fmla="*/ 2467865 w 2813738"/>
                <a:gd name="connsiteY5" fmla="*/ 0 h 3259726"/>
                <a:gd name="connsiteX6" fmla="*/ 2809430 w 2813738"/>
                <a:gd name="connsiteY6" fmla="*/ 1748995 h 3259726"/>
                <a:gd name="connsiteX7" fmla="*/ 2813681 w 2813738"/>
                <a:gd name="connsiteY7" fmla="*/ 2045662 h 3259726"/>
                <a:gd name="connsiteX8" fmla="*/ 2749358 w 2813738"/>
                <a:gd name="connsiteY8" fmla="*/ 2417869 h 3259726"/>
                <a:gd name="connsiteX9" fmla="*/ 2299096 w 2813738"/>
                <a:gd name="connsiteY9" fmla="*/ 3038713 h 3259726"/>
                <a:gd name="connsiteX10" fmla="*/ 1929645 w 2813738"/>
                <a:gd name="connsiteY10" fmla="*/ 3173450 h 3259726"/>
                <a:gd name="connsiteX0" fmla="*/ 1929645 w 2813738"/>
                <a:gd name="connsiteY0" fmla="*/ 3173450 h 3173450"/>
                <a:gd name="connsiteX1" fmla="*/ 634750 w 2813738"/>
                <a:gd name="connsiteY1" fmla="*/ 2993222 h 3173450"/>
                <a:gd name="connsiteX2" fmla="*/ 336057 w 2813738"/>
                <a:gd name="connsiteY2" fmla="*/ 2229184 h 3173450"/>
                <a:gd name="connsiteX3" fmla="*/ 0 w 2813738"/>
                <a:gd name="connsiteY3" fmla="*/ 481954 h 3173450"/>
                <a:gd name="connsiteX4" fmla="*/ 2467865 w 2813738"/>
                <a:gd name="connsiteY4" fmla="*/ 0 h 3173450"/>
                <a:gd name="connsiteX5" fmla="*/ 2809430 w 2813738"/>
                <a:gd name="connsiteY5" fmla="*/ 1748995 h 3173450"/>
                <a:gd name="connsiteX6" fmla="*/ 2813681 w 2813738"/>
                <a:gd name="connsiteY6" fmla="*/ 2045662 h 3173450"/>
                <a:gd name="connsiteX7" fmla="*/ 2749358 w 2813738"/>
                <a:gd name="connsiteY7" fmla="*/ 2417869 h 3173450"/>
                <a:gd name="connsiteX8" fmla="*/ 2299096 w 2813738"/>
                <a:gd name="connsiteY8" fmla="*/ 3038713 h 3173450"/>
                <a:gd name="connsiteX9" fmla="*/ 1929645 w 2813738"/>
                <a:gd name="connsiteY9" fmla="*/ 3173450 h 3173450"/>
                <a:gd name="connsiteX0" fmla="*/ 1929645 w 2813738"/>
                <a:gd name="connsiteY0" fmla="*/ 3173450 h 3248537"/>
                <a:gd name="connsiteX1" fmla="*/ 796962 w 2813738"/>
                <a:gd name="connsiteY1" fmla="*/ 3173288 h 3248537"/>
                <a:gd name="connsiteX2" fmla="*/ 336057 w 2813738"/>
                <a:gd name="connsiteY2" fmla="*/ 2229184 h 3248537"/>
                <a:gd name="connsiteX3" fmla="*/ 0 w 2813738"/>
                <a:gd name="connsiteY3" fmla="*/ 481954 h 3248537"/>
                <a:gd name="connsiteX4" fmla="*/ 2467865 w 2813738"/>
                <a:gd name="connsiteY4" fmla="*/ 0 h 3248537"/>
                <a:gd name="connsiteX5" fmla="*/ 2809430 w 2813738"/>
                <a:gd name="connsiteY5" fmla="*/ 1748995 h 3248537"/>
                <a:gd name="connsiteX6" fmla="*/ 2813681 w 2813738"/>
                <a:gd name="connsiteY6" fmla="*/ 2045662 h 3248537"/>
                <a:gd name="connsiteX7" fmla="*/ 2749358 w 2813738"/>
                <a:gd name="connsiteY7" fmla="*/ 2417869 h 3248537"/>
                <a:gd name="connsiteX8" fmla="*/ 2299096 w 2813738"/>
                <a:gd name="connsiteY8" fmla="*/ 3038713 h 3248537"/>
                <a:gd name="connsiteX9" fmla="*/ 1929645 w 2813738"/>
                <a:gd name="connsiteY9" fmla="*/ 3173450 h 3248537"/>
                <a:gd name="connsiteX0" fmla="*/ 1929645 w 2813681"/>
                <a:gd name="connsiteY0" fmla="*/ 3173450 h 3248537"/>
                <a:gd name="connsiteX1" fmla="*/ 796962 w 2813681"/>
                <a:gd name="connsiteY1" fmla="*/ 3173288 h 3248537"/>
                <a:gd name="connsiteX2" fmla="*/ 336057 w 2813681"/>
                <a:gd name="connsiteY2" fmla="*/ 2229184 h 3248537"/>
                <a:gd name="connsiteX3" fmla="*/ 0 w 2813681"/>
                <a:gd name="connsiteY3" fmla="*/ 481954 h 3248537"/>
                <a:gd name="connsiteX4" fmla="*/ 2467865 w 2813681"/>
                <a:gd name="connsiteY4" fmla="*/ 0 h 3248537"/>
                <a:gd name="connsiteX5" fmla="*/ 2809430 w 2813681"/>
                <a:gd name="connsiteY5" fmla="*/ 1748995 h 3248537"/>
                <a:gd name="connsiteX6" fmla="*/ 2813681 w 2813681"/>
                <a:gd name="connsiteY6" fmla="*/ 2045662 h 3248537"/>
                <a:gd name="connsiteX7" fmla="*/ 2299096 w 2813681"/>
                <a:gd name="connsiteY7" fmla="*/ 3038713 h 3248537"/>
                <a:gd name="connsiteX8" fmla="*/ 1929645 w 2813681"/>
                <a:gd name="connsiteY8" fmla="*/ 3173450 h 3248537"/>
                <a:gd name="connsiteX0" fmla="*/ 1929645 w 2816936"/>
                <a:gd name="connsiteY0" fmla="*/ 3173450 h 3248537"/>
                <a:gd name="connsiteX1" fmla="*/ 796962 w 2816936"/>
                <a:gd name="connsiteY1" fmla="*/ 3173288 h 3248537"/>
                <a:gd name="connsiteX2" fmla="*/ 336057 w 2816936"/>
                <a:gd name="connsiteY2" fmla="*/ 2229184 h 3248537"/>
                <a:gd name="connsiteX3" fmla="*/ 0 w 2816936"/>
                <a:gd name="connsiteY3" fmla="*/ 481954 h 3248537"/>
                <a:gd name="connsiteX4" fmla="*/ 2467865 w 2816936"/>
                <a:gd name="connsiteY4" fmla="*/ 0 h 3248537"/>
                <a:gd name="connsiteX5" fmla="*/ 2809430 w 2816936"/>
                <a:gd name="connsiteY5" fmla="*/ 1748995 h 3248537"/>
                <a:gd name="connsiteX6" fmla="*/ 2813681 w 2816936"/>
                <a:gd name="connsiteY6" fmla="*/ 2045662 h 3248537"/>
                <a:gd name="connsiteX7" fmla="*/ 2299096 w 2816936"/>
                <a:gd name="connsiteY7" fmla="*/ 3038713 h 3248537"/>
                <a:gd name="connsiteX8" fmla="*/ 1929645 w 2816936"/>
                <a:gd name="connsiteY8" fmla="*/ 3173450 h 3248537"/>
                <a:gd name="connsiteX0" fmla="*/ 1929645 w 2817968"/>
                <a:gd name="connsiteY0" fmla="*/ 3173450 h 3248537"/>
                <a:gd name="connsiteX1" fmla="*/ 796962 w 2817968"/>
                <a:gd name="connsiteY1" fmla="*/ 3173288 h 3248537"/>
                <a:gd name="connsiteX2" fmla="*/ 336057 w 2817968"/>
                <a:gd name="connsiteY2" fmla="*/ 2229184 h 3248537"/>
                <a:gd name="connsiteX3" fmla="*/ 0 w 2817968"/>
                <a:gd name="connsiteY3" fmla="*/ 481954 h 3248537"/>
                <a:gd name="connsiteX4" fmla="*/ 2467865 w 2817968"/>
                <a:gd name="connsiteY4" fmla="*/ 0 h 3248537"/>
                <a:gd name="connsiteX5" fmla="*/ 2809430 w 2817968"/>
                <a:gd name="connsiteY5" fmla="*/ 1748995 h 3248537"/>
                <a:gd name="connsiteX6" fmla="*/ 2813681 w 2817968"/>
                <a:gd name="connsiteY6" fmla="*/ 2045662 h 3248537"/>
                <a:gd name="connsiteX7" fmla="*/ 2299096 w 2817968"/>
                <a:gd name="connsiteY7" fmla="*/ 3038713 h 3248537"/>
                <a:gd name="connsiteX8" fmla="*/ 1929645 w 2817968"/>
                <a:gd name="connsiteY8" fmla="*/ 3173450 h 3248537"/>
                <a:gd name="connsiteX0" fmla="*/ 1929645 w 2818220"/>
                <a:gd name="connsiteY0" fmla="*/ 3173450 h 3248983"/>
                <a:gd name="connsiteX1" fmla="*/ 796962 w 2818220"/>
                <a:gd name="connsiteY1" fmla="*/ 3173288 h 3248983"/>
                <a:gd name="connsiteX2" fmla="*/ 336057 w 2818220"/>
                <a:gd name="connsiteY2" fmla="*/ 2229184 h 3248983"/>
                <a:gd name="connsiteX3" fmla="*/ 0 w 2818220"/>
                <a:gd name="connsiteY3" fmla="*/ 481954 h 3248983"/>
                <a:gd name="connsiteX4" fmla="*/ 2467865 w 2818220"/>
                <a:gd name="connsiteY4" fmla="*/ 0 h 3248983"/>
                <a:gd name="connsiteX5" fmla="*/ 2809430 w 2818220"/>
                <a:gd name="connsiteY5" fmla="*/ 1748995 h 3248983"/>
                <a:gd name="connsiteX6" fmla="*/ 2813681 w 2818220"/>
                <a:gd name="connsiteY6" fmla="*/ 2045662 h 3248983"/>
                <a:gd name="connsiteX7" fmla="*/ 2318165 w 2818220"/>
                <a:gd name="connsiteY7" fmla="*/ 3027931 h 3248983"/>
                <a:gd name="connsiteX8" fmla="*/ 1929645 w 2818220"/>
                <a:gd name="connsiteY8" fmla="*/ 3173450 h 3248983"/>
                <a:gd name="connsiteX0" fmla="*/ 1872966 w 2818220"/>
                <a:gd name="connsiteY0" fmla="*/ 3389204 h 3395069"/>
                <a:gd name="connsiteX1" fmla="*/ 796962 w 2818220"/>
                <a:gd name="connsiteY1" fmla="*/ 3173288 h 3395069"/>
                <a:gd name="connsiteX2" fmla="*/ 336057 w 2818220"/>
                <a:gd name="connsiteY2" fmla="*/ 2229184 h 3395069"/>
                <a:gd name="connsiteX3" fmla="*/ 0 w 2818220"/>
                <a:gd name="connsiteY3" fmla="*/ 481954 h 3395069"/>
                <a:gd name="connsiteX4" fmla="*/ 2467865 w 2818220"/>
                <a:gd name="connsiteY4" fmla="*/ 0 h 3395069"/>
                <a:gd name="connsiteX5" fmla="*/ 2809430 w 2818220"/>
                <a:gd name="connsiteY5" fmla="*/ 1748995 h 3395069"/>
                <a:gd name="connsiteX6" fmla="*/ 2813681 w 2818220"/>
                <a:gd name="connsiteY6" fmla="*/ 2045662 h 3395069"/>
                <a:gd name="connsiteX7" fmla="*/ 2318165 w 2818220"/>
                <a:gd name="connsiteY7" fmla="*/ 3027931 h 3395069"/>
                <a:gd name="connsiteX8" fmla="*/ 1872966 w 2818220"/>
                <a:gd name="connsiteY8" fmla="*/ 3389204 h 3395069"/>
                <a:gd name="connsiteX0" fmla="*/ 1861016 w 2818220"/>
                <a:gd name="connsiteY0" fmla="*/ 3328014 h 3339978"/>
                <a:gd name="connsiteX1" fmla="*/ 796962 w 2818220"/>
                <a:gd name="connsiteY1" fmla="*/ 3173288 h 3339978"/>
                <a:gd name="connsiteX2" fmla="*/ 336057 w 2818220"/>
                <a:gd name="connsiteY2" fmla="*/ 2229184 h 3339978"/>
                <a:gd name="connsiteX3" fmla="*/ 0 w 2818220"/>
                <a:gd name="connsiteY3" fmla="*/ 481954 h 3339978"/>
                <a:gd name="connsiteX4" fmla="*/ 2467865 w 2818220"/>
                <a:gd name="connsiteY4" fmla="*/ 0 h 3339978"/>
                <a:gd name="connsiteX5" fmla="*/ 2809430 w 2818220"/>
                <a:gd name="connsiteY5" fmla="*/ 1748995 h 3339978"/>
                <a:gd name="connsiteX6" fmla="*/ 2813681 w 2818220"/>
                <a:gd name="connsiteY6" fmla="*/ 2045662 h 3339978"/>
                <a:gd name="connsiteX7" fmla="*/ 2318165 w 2818220"/>
                <a:gd name="connsiteY7" fmla="*/ 3027931 h 3339978"/>
                <a:gd name="connsiteX8" fmla="*/ 1861016 w 2818220"/>
                <a:gd name="connsiteY8" fmla="*/ 3328014 h 3339978"/>
                <a:gd name="connsiteX0" fmla="*/ 1861016 w 2820003"/>
                <a:gd name="connsiteY0" fmla="*/ 3328014 h 3339751"/>
                <a:gd name="connsiteX1" fmla="*/ 796962 w 2820003"/>
                <a:gd name="connsiteY1" fmla="*/ 3173288 h 3339751"/>
                <a:gd name="connsiteX2" fmla="*/ 336057 w 2820003"/>
                <a:gd name="connsiteY2" fmla="*/ 2229184 h 3339751"/>
                <a:gd name="connsiteX3" fmla="*/ 0 w 2820003"/>
                <a:gd name="connsiteY3" fmla="*/ 481954 h 3339751"/>
                <a:gd name="connsiteX4" fmla="*/ 2467865 w 2820003"/>
                <a:gd name="connsiteY4" fmla="*/ 0 h 3339751"/>
                <a:gd name="connsiteX5" fmla="*/ 2809430 w 2820003"/>
                <a:gd name="connsiteY5" fmla="*/ 1748995 h 3339751"/>
                <a:gd name="connsiteX6" fmla="*/ 2813681 w 2820003"/>
                <a:gd name="connsiteY6" fmla="*/ 2045662 h 3339751"/>
                <a:gd name="connsiteX7" fmla="*/ 2410534 w 2820003"/>
                <a:gd name="connsiteY7" fmla="*/ 3031066 h 3339751"/>
                <a:gd name="connsiteX8" fmla="*/ 1861016 w 2820003"/>
                <a:gd name="connsiteY8" fmla="*/ 3328014 h 3339751"/>
                <a:gd name="connsiteX0" fmla="*/ 1861016 w 2819648"/>
                <a:gd name="connsiteY0" fmla="*/ 3328014 h 3339751"/>
                <a:gd name="connsiteX1" fmla="*/ 796962 w 2819648"/>
                <a:gd name="connsiteY1" fmla="*/ 3173288 h 3339751"/>
                <a:gd name="connsiteX2" fmla="*/ 336057 w 2819648"/>
                <a:gd name="connsiteY2" fmla="*/ 2229184 h 3339751"/>
                <a:gd name="connsiteX3" fmla="*/ 0 w 2819648"/>
                <a:gd name="connsiteY3" fmla="*/ 481954 h 3339751"/>
                <a:gd name="connsiteX4" fmla="*/ 2467865 w 2819648"/>
                <a:gd name="connsiteY4" fmla="*/ 0 h 3339751"/>
                <a:gd name="connsiteX5" fmla="*/ 2809430 w 2819648"/>
                <a:gd name="connsiteY5" fmla="*/ 1748995 h 3339751"/>
                <a:gd name="connsiteX6" fmla="*/ 2813681 w 2819648"/>
                <a:gd name="connsiteY6" fmla="*/ 2045662 h 3339751"/>
                <a:gd name="connsiteX7" fmla="*/ 2410534 w 2819648"/>
                <a:gd name="connsiteY7" fmla="*/ 3031066 h 3339751"/>
                <a:gd name="connsiteX8" fmla="*/ 1861016 w 2819648"/>
                <a:gd name="connsiteY8" fmla="*/ 3328014 h 3339751"/>
                <a:gd name="connsiteX0" fmla="*/ 1861016 w 2820851"/>
                <a:gd name="connsiteY0" fmla="*/ 3328014 h 3341130"/>
                <a:gd name="connsiteX1" fmla="*/ 796962 w 2820851"/>
                <a:gd name="connsiteY1" fmla="*/ 3173288 h 3341130"/>
                <a:gd name="connsiteX2" fmla="*/ 336057 w 2820851"/>
                <a:gd name="connsiteY2" fmla="*/ 2229184 h 3341130"/>
                <a:gd name="connsiteX3" fmla="*/ 0 w 2820851"/>
                <a:gd name="connsiteY3" fmla="*/ 481954 h 3341130"/>
                <a:gd name="connsiteX4" fmla="*/ 2467865 w 2820851"/>
                <a:gd name="connsiteY4" fmla="*/ 0 h 3341130"/>
                <a:gd name="connsiteX5" fmla="*/ 2809430 w 2820851"/>
                <a:gd name="connsiteY5" fmla="*/ 1748995 h 3341130"/>
                <a:gd name="connsiteX6" fmla="*/ 2813681 w 2820851"/>
                <a:gd name="connsiteY6" fmla="*/ 2045662 h 3341130"/>
                <a:gd name="connsiteX7" fmla="*/ 2452877 w 2820851"/>
                <a:gd name="connsiteY7" fmla="*/ 3012062 h 3341130"/>
                <a:gd name="connsiteX8" fmla="*/ 1861016 w 282085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9430 w 2835461"/>
                <a:gd name="connsiteY5" fmla="*/ 1748995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9430 w 2835461"/>
                <a:gd name="connsiteY5" fmla="*/ 1748995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3530 w 2835461"/>
                <a:gd name="connsiteY5" fmla="*/ 1718331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29919"/>
                <a:gd name="connsiteY0" fmla="*/ 3328014 h 3341130"/>
                <a:gd name="connsiteX1" fmla="*/ 796962 w 2829919"/>
                <a:gd name="connsiteY1" fmla="*/ 3173288 h 3341130"/>
                <a:gd name="connsiteX2" fmla="*/ 336057 w 2829919"/>
                <a:gd name="connsiteY2" fmla="*/ 2229184 h 3341130"/>
                <a:gd name="connsiteX3" fmla="*/ 0 w 2829919"/>
                <a:gd name="connsiteY3" fmla="*/ 481954 h 3341130"/>
                <a:gd name="connsiteX4" fmla="*/ 2467865 w 2829919"/>
                <a:gd name="connsiteY4" fmla="*/ 0 h 3341130"/>
                <a:gd name="connsiteX5" fmla="*/ 2803530 w 2829919"/>
                <a:gd name="connsiteY5" fmla="*/ 1718331 h 3341130"/>
                <a:gd name="connsiteX6" fmla="*/ 2828769 w 2829919"/>
                <a:gd name="connsiteY6" fmla="*/ 2091483 h 3341130"/>
                <a:gd name="connsiteX7" fmla="*/ 2452877 w 2829919"/>
                <a:gd name="connsiteY7" fmla="*/ 3012062 h 3341130"/>
                <a:gd name="connsiteX8" fmla="*/ 1861016 w 2829919"/>
                <a:gd name="connsiteY8" fmla="*/ 3328014 h 3341130"/>
                <a:gd name="connsiteX0" fmla="*/ 1861016 w 2829919"/>
                <a:gd name="connsiteY0" fmla="*/ 3328014 h 3346886"/>
                <a:gd name="connsiteX1" fmla="*/ 796962 w 2829919"/>
                <a:gd name="connsiteY1" fmla="*/ 3173288 h 3346886"/>
                <a:gd name="connsiteX2" fmla="*/ 336057 w 2829919"/>
                <a:gd name="connsiteY2" fmla="*/ 2229184 h 3346886"/>
                <a:gd name="connsiteX3" fmla="*/ 0 w 2829919"/>
                <a:gd name="connsiteY3" fmla="*/ 481954 h 3346886"/>
                <a:gd name="connsiteX4" fmla="*/ 2467865 w 2829919"/>
                <a:gd name="connsiteY4" fmla="*/ 0 h 3346886"/>
                <a:gd name="connsiteX5" fmla="*/ 2803530 w 2829919"/>
                <a:gd name="connsiteY5" fmla="*/ 1718331 h 3346886"/>
                <a:gd name="connsiteX6" fmla="*/ 2828769 w 2829919"/>
                <a:gd name="connsiteY6" fmla="*/ 2091483 h 3346886"/>
                <a:gd name="connsiteX7" fmla="*/ 2452877 w 2829919"/>
                <a:gd name="connsiteY7" fmla="*/ 3012062 h 3346886"/>
                <a:gd name="connsiteX8" fmla="*/ 1861016 w 2829919"/>
                <a:gd name="connsiteY8" fmla="*/ 3328014 h 334688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36004 w 2829919"/>
                <a:gd name="connsiteY4" fmla="*/ 2119429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36004 w 2829919"/>
                <a:gd name="connsiteY4" fmla="*/ 2119429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49572 w 2829919"/>
                <a:gd name="connsiteY4" fmla="*/ 2189943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9247"/>
                <a:gd name="connsiteX1" fmla="*/ 796962 w 2829919"/>
                <a:gd name="connsiteY1" fmla="*/ 3173288 h 3359247"/>
                <a:gd name="connsiteX2" fmla="*/ 336057 w 2829919"/>
                <a:gd name="connsiteY2" fmla="*/ 2229184 h 3359247"/>
                <a:gd name="connsiteX3" fmla="*/ 0 w 2829919"/>
                <a:gd name="connsiteY3" fmla="*/ 481954 h 3359247"/>
                <a:gd name="connsiteX4" fmla="*/ 1649572 w 2829919"/>
                <a:gd name="connsiteY4" fmla="*/ 2189943 h 3359247"/>
                <a:gd name="connsiteX5" fmla="*/ 2467865 w 2829919"/>
                <a:gd name="connsiteY5" fmla="*/ 0 h 3359247"/>
                <a:gd name="connsiteX6" fmla="*/ 2803530 w 2829919"/>
                <a:gd name="connsiteY6" fmla="*/ 1718331 h 3359247"/>
                <a:gd name="connsiteX7" fmla="*/ 2828769 w 2829919"/>
                <a:gd name="connsiteY7" fmla="*/ 2091483 h 3359247"/>
                <a:gd name="connsiteX8" fmla="*/ 2452877 w 2829919"/>
                <a:gd name="connsiteY8" fmla="*/ 3012062 h 3359247"/>
                <a:gd name="connsiteX9" fmla="*/ 1861016 w 2829919"/>
                <a:gd name="connsiteY9" fmla="*/ 3328014 h 3359247"/>
                <a:gd name="connsiteX0" fmla="*/ 1861016 w 2830596"/>
                <a:gd name="connsiteY0" fmla="*/ 3328014 h 3342040"/>
                <a:gd name="connsiteX1" fmla="*/ 796962 w 2830596"/>
                <a:gd name="connsiteY1" fmla="*/ 3173288 h 3342040"/>
                <a:gd name="connsiteX2" fmla="*/ 336057 w 2830596"/>
                <a:gd name="connsiteY2" fmla="*/ 2229184 h 3342040"/>
                <a:gd name="connsiteX3" fmla="*/ 0 w 2830596"/>
                <a:gd name="connsiteY3" fmla="*/ 481954 h 3342040"/>
                <a:gd name="connsiteX4" fmla="*/ 1649572 w 2830596"/>
                <a:gd name="connsiteY4" fmla="*/ 2189943 h 3342040"/>
                <a:gd name="connsiteX5" fmla="*/ 2467865 w 2830596"/>
                <a:gd name="connsiteY5" fmla="*/ 0 h 3342040"/>
                <a:gd name="connsiteX6" fmla="*/ 2803530 w 2830596"/>
                <a:gd name="connsiteY6" fmla="*/ 1718331 h 3342040"/>
                <a:gd name="connsiteX7" fmla="*/ 2828769 w 2830596"/>
                <a:gd name="connsiteY7" fmla="*/ 2091483 h 3342040"/>
                <a:gd name="connsiteX8" fmla="*/ 2516033 w 2830596"/>
                <a:gd name="connsiteY8" fmla="*/ 2999544 h 3342040"/>
                <a:gd name="connsiteX9" fmla="*/ 1861016 w 2830596"/>
                <a:gd name="connsiteY9" fmla="*/ 3328014 h 3342040"/>
                <a:gd name="connsiteX0" fmla="*/ 1861016 w 2830709"/>
                <a:gd name="connsiteY0" fmla="*/ 3328014 h 3344557"/>
                <a:gd name="connsiteX1" fmla="*/ 796962 w 2830709"/>
                <a:gd name="connsiteY1" fmla="*/ 3173288 h 3344557"/>
                <a:gd name="connsiteX2" fmla="*/ 336057 w 2830709"/>
                <a:gd name="connsiteY2" fmla="*/ 2229184 h 3344557"/>
                <a:gd name="connsiteX3" fmla="*/ 0 w 2830709"/>
                <a:gd name="connsiteY3" fmla="*/ 481954 h 3344557"/>
                <a:gd name="connsiteX4" fmla="*/ 1649572 w 2830709"/>
                <a:gd name="connsiteY4" fmla="*/ 2189943 h 3344557"/>
                <a:gd name="connsiteX5" fmla="*/ 2467865 w 2830709"/>
                <a:gd name="connsiteY5" fmla="*/ 0 h 3344557"/>
                <a:gd name="connsiteX6" fmla="*/ 2803530 w 2830709"/>
                <a:gd name="connsiteY6" fmla="*/ 1718331 h 3344557"/>
                <a:gd name="connsiteX7" fmla="*/ 2828769 w 2830709"/>
                <a:gd name="connsiteY7" fmla="*/ 2091483 h 3344557"/>
                <a:gd name="connsiteX8" fmla="*/ 2522497 w 2830709"/>
                <a:gd name="connsiteY8" fmla="*/ 2964989 h 3344557"/>
                <a:gd name="connsiteX9" fmla="*/ 1861016 w 2830709"/>
                <a:gd name="connsiteY9" fmla="*/ 3328014 h 3344557"/>
                <a:gd name="connsiteX0" fmla="*/ 1861016 w 2830709"/>
                <a:gd name="connsiteY0" fmla="*/ 3328014 h 3359688"/>
                <a:gd name="connsiteX1" fmla="*/ 796962 w 2830709"/>
                <a:gd name="connsiteY1" fmla="*/ 3173288 h 3359688"/>
                <a:gd name="connsiteX2" fmla="*/ 336057 w 2830709"/>
                <a:gd name="connsiteY2" fmla="*/ 2229184 h 3359688"/>
                <a:gd name="connsiteX3" fmla="*/ 0 w 2830709"/>
                <a:gd name="connsiteY3" fmla="*/ 481954 h 3359688"/>
                <a:gd name="connsiteX4" fmla="*/ 1649572 w 2830709"/>
                <a:gd name="connsiteY4" fmla="*/ 2189943 h 3359688"/>
                <a:gd name="connsiteX5" fmla="*/ 2467865 w 2830709"/>
                <a:gd name="connsiteY5" fmla="*/ 0 h 3359688"/>
                <a:gd name="connsiteX6" fmla="*/ 2803530 w 2830709"/>
                <a:gd name="connsiteY6" fmla="*/ 1718331 h 3359688"/>
                <a:gd name="connsiteX7" fmla="*/ 2828769 w 2830709"/>
                <a:gd name="connsiteY7" fmla="*/ 2091483 h 3359688"/>
                <a:gd name="connsiteX8" fmla="*/ 2522497 w 2830709"/>
                <a:gd name="connsiteY8" fmla="*/ 2964989 h 3359688"/>
                <a:gd name="connsiteX9" fmla="*/ 1861016 w 2830709"/>
                <a:gd name="connsiteY9" fmla="*/ 3328014 h 3359688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49572 w 2830709"/>
                <a:gd name="connsiteY4" fmla="*/ 2189943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49572 w 2830709"/>
                <a:gd name="connsiteY4" fmla="*/ 2189943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749262 w 2830709"/>
                <a:gd name="connsiteY6" fmla="*/ 1436277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744478 w 2830709"/>
                <a:gd name="connsiteY6" fmla="*/ 1377332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28818"/>
                <a:gd name="connsiteY0" fmla="*/ 3328014 h 3360929"/>
                <a:gd name="connsiteX1" fmla="*/ 832092 w 2828818"/>
                <a:gd name="connsiteY1" fmla="*/ 3219563 h 3360929"/>
                <a:gd name="connsiteX2" fmla="*/ 336057 w 2828818"/>
                <a:gd name="connsiteY2" fmla="*/ 2229184 h 3360929"/>
                <a:gd name="connsiteX3" fmla="*/ 0 w 2828818"/>
                <a:gd name="connsiteY3" fmla="*/ 481954 h 3360929"/>
                <a:gd name="connsiteX4" fmla="*/ 1620462 w 2828818"/>
                <a:gd name="connsiteY4" fmla="*/ 2209024 h 3360929"/>
                <a:gd name="connsiteX5" fmla="*/ 2467865 w 2828818"/>
                <a:gd name="connsiteY5" fmla="*/ 0 h 3360929"/>
                <a:gd name="connsiteX6" fmla="*/ 2744478 w 2828818"/>
                <a:gd name="connsiteY6" fmla="*/ 1377332 h 3360929"/>
                <a:gd name="connsiteX7" fmla="*/ 2828769 w 2828818"/>
                <a:gd name="connsiteY7" fmla="*/ 2091483 h 3360929"/>
                <a:gd name="connsiteX8" fmla="*/ 2522497 w 2828818"/>
                <a:gd name="connsiteY8" fmla="*/ 2964989 h 3360929"/>
                <a:gd name="connsiteX9" fmla="*/ 1861016 w 2828818"/>
                <a:gd name="connsiteY9" fmla="*/ 3328014 h 3360929"/>
                <a:gd name="connsiteX0" fmla="*/ 1861016 w 2828818"/>
                <a:gd name="connsiteY0" fmla="*/ 3329418 h 3362333"/>
                <a:gd name="connsiteX1" fmla="*/ 832092 w 2828818"/>
                <a:gd name="connsiteY1" fmla="*/ 3220967 h 3362333"/>
                <a:gd name="connsiteX2" fmla="*/ 336057 w 2828818"/>
                <a:gd name="connsiteY2" fmla="*/ 2230588 h 3362333"/>
                <a:gd name="connsiteX3" fmla="*/ 0 w 2828818"/>
                <a:gd name="connsiteY3" fmla="*/ 483358 h 3362333"/>
                <a:gd name="connsiteX4" fmla="*/ 1620462 w 2828818"/>
                <a:gd name="connsiteY4" fmla="*/ 2210428 h 3362333"/>
                <a:gd name="connsiteX5" fmla="*/ 2467865 w 2828818"/>
                <a:gd name="connsiteY5" fmla="*/ 1404 h 3362333"/>
                <a:gd name="connsiteX6" fmla="*/ 2744478 w 2828818"/>
                <a:gd name="connsiteY6" fmla="*/ 1378736 h 3362333"/>
                <a:gd name="connsiteX7" fmla="*/ 2828769 w 2828818"/>
                <a:gd name="connsiteY7" fmla="*/ 2092887 h 3362333"/>
                <a:gd name="connsiteX8" fmla="*/ 2522497 w 2828818"/>
                <a:gd name="connsiteY8" fmla="*/ 2966393 h 3362333"/>
                <a:gd name="connsiteX9" fmla="*/ 1861016 w 2828818"/>
                <a:gd name="connsiteY9" fmla="*/ 3329418 h 3362333"/>
                <a:gd name="connsiteX0" fmla="*/ 1861016 w 2828818"/>
                <a:gd name="connsiteY0" fmla="*/ 3331389 h 3364304"/>
                <a:gd name="connsiteX1" fmla="*/ 832092 w 2828818"/>
                <a:gd name="connsiteY1" fmla="*/ 3222938 h 3364304"/>
                <a:gd name="connsiteX2" fmla="*/ 336057 w 2828818"/>
                <a:gd name="connsiteY2" fmla="*/ 2232559 h 3364304"/>
                <a:gd name="connsiteX3" fmla="*/ 0 w 2828818"/>
                <a:gd name="connsiteY3" fmla="*/ 485329 h 3364304"/>
                <a:gd name="connsiteX4" fmla="*/ 1620462 w 2828818"/>
                <a:gd name="connsiteY4" fmla="*/ 2212399 h 3364304"/>
                <a:gd name="connsiteX5" fmla="*/ 2467865 w 2828818"/>
                <a:gd name="connsiteY5" fmla="*/ 3375 h 3364304"/>
                <a:gd name="connsiteX6" fmla="*/ 2744478 w 2828818"/>
                <a:gd name="connsiteY6" fmla="*/ 1380707 h 3364304"/>
                <a:gd name="connsiteX7" fmla="*/ 2828769 w 2828818"/>
                <a:gd name="connsiteY7" fmla="*/ 2094858 h 3364304"/>
                <a:gd name="connsiteX8" fmla="*/ 2522497 w 2828818"/>
                <a:gd name="connsiteY8" fmla="*/ 2968364 h 3364304"/>
                <a:gd name="connsiteX9" fmla="*/ 1861016 w 2828818"/>
                <a:gd name="connsiteY9" fmla="*/ 3331389 h 33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818" h="3364304">
                  <a:moveTo>
                    <a:pt x="1861016" y="3331389"/>
                  </a:moveTo>
                  <a:cubicBezTo>
                    <a:pt x="1579282" y="3373818"/>
                    <a:pt x="1086252" y="3406076"/>
                    <a:pt x="832092" y="3222938"/>
                  </a:cubicBezTo>
                  <a:cubicBezTo>
                    <a:pt x="577932" y="3039800"/>
                    <a:pt x="383616" y="2460381"/>
                    <a:pt x="336057" y="2232559"/>
                  </a:cubicBezTo>
                  <a:cubicBezTo>
                    <a:pt x="245031" y="1853480"/>
                    <a:pt x="73233" y="1027264"/>
                    <a:pt x="0" y="485329"/>
                  </a:cubicBezTo>
                  <a:cubicBezTo>
                    <a:pt x="397968" y="401539"/>
                    <a:pt x="1119633" y="1591204"/>
                    <a:pt x="1620462" y="2212399"/>
                  </a:cubicBezTo>
                  <a:cubicBezTo>
                    <a:pt x="1902930" y="1476058"/>
                    <a:pt x="2431930" y="-50801"/>
                    <a:pt x="2467865" y="3375"/>
                  </a:cubicBezTo>
                  <a:cubicBezTo>
                    <a:pt x="2486982" y="-62202"/>
                    <a:pt x="2689582" y="843324"/>
                    <a:pt x="2744478" y="1380707"/>
                  </a:cubicBezTo>
                  <a:lnTo>
                    <a:pt x="2828769" y="2094858"/>
                  </a:lnTo>
                  <a:cubicBezTo>
                    <a:pt x="2830893" y="2570497"/>
                    <a:pt x="2765339" y="2691167"/>
                    <a:pt x="2522497" y="2968364"/>
                  </a:cubicBezTo>
                  <a:cubicBezTo>
                    <a:pt x="2375158" y="3156329"/>
                    <a:pt x="2142750" y="3288960"/>
                    <a:pt x="1861016" y="3331389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2B192CB-5A6D-40F7-FE0F-19E53F39D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42612" flipH="1" flipV="1">
              <a:off x="2159620" y="6366307"/>
              <a:ext cx="1248686" cy="1329798"/>
            </a:xfrm>
            <a:custGeom>
              <a:avLst/>
              <a:gdLst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784500 w 2813738"/>
                <a:gd name="connsiteY8" fmla="*/ 1753864 h 3214044"/>
                <a:gd name="connsiteX9" fmla="*/ 2793072 w 2813738"/>
                <a:gd name="connsiteY9" fmla="*/ 1800696 h 3214044"/>
                <a:gd name="connsiteX10" fmla="*/ 2813681 w 2813738"/>
                <a:gd name="connsiteY10" fmla="*/ 2045662 h 3214044"/>
                <a:gd name="connsiteX11" fmla="*/ 2749358 w 2813738"/>
                <a:gd name="connsiteY11" fmla="*/ 2417869 h 3214044"/>
                <a:gd name="connsiteX12" fmla="*/ 2299096 w 2813738"/>
                <a:gd name="connsiteY12" fmla="*/ 3038713 h 3214044"/>
                <a:gd name="connsiteX13" fmla="*/ 1929645 w 2813738"/>
                <a:gd name="connsiteY13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784500 w 2813738"/>
                <a:gd name="connsiteY8" fmla="*/ 1753864 h 3214044"/>
                <a:gd name="connsiteX9" fmla="*/ 2813681 w 2813738"/>
                <a:gd name="connsiteY9" fmla="*/ 2045662 h 3214044"/>
                <a:gd name="connsiteX10" fmla="*/ 2749358 w 2813738"/>
                <a:gd name="connsiteY10" fmla="*/ 2417869 h 3214044"/>
                <a:gd name="connsiteX11" fmla="*/ 2299096 w 2813738"/>
                <a:gd name="connsiteY11" fmla="*/ 3038713 h 3214044"/>
                <a:gd name="connsiteX12" fmla="*/ 1929645 w 2813738"/>
                <a:gd name="connsiteY12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334808 w 2813738"/>
                <a:gd name="connsiteY4" fmla="*/ 2196353 h 3214044"/>
                <a:gd name="connsiteX5" fmla="*/ 0 w 2813738"/>
                <a:gd name="connsiteY5" fmla="*/ 481954 h 3214044"/>
                <a:gd name="connsiteX6" fmla="*/ 2467865 w 2813738"/>
                <a:gd name="connsiteY6" fmla="*/ 0 h 3214044"/>
                <a:gd name="connsiteX7" fmla="*/ 2809430 w 2813738"/>
                <a:gd name="connsiteY7" fmla="*/ 1748995 h 3214044"/>
                <a:gd name="connsiteX8" fmla="*/ 2813681 w 2813738"/>
                <a:gd name="connsiteY8" fmla="*/ 2045662 h 3214044"/>
                <a:gd name="connsiteX9" fmla="*/ 2749358 w 2813738"/>
                <a:gd name="connsiteY9" fmla="*/ 2417869 h 3214044"/>
                <a:gd name="connsiteX10" fmla="*/ 2299096 w 2813738"/>
                <a:gd name="connsiteY10" fmla="*/ 3038713 h 3214044"/>
                <a:gd name="connsiteX11" fmla="*/ 1929645 w 2813738"/>
                <a:gd name="connsiteY11" fmla="*/ 3173450 h 3214044"/>
                <a:gd name="connsiteX0" fmla="*/ 2041023 w 2925116"/>
                <a:gd name="connsiteY0" fmla="*/ 3173450 h 3214044"/>
                <a:gd name="connsiteX1" fmla="*/ 1693151 w 2925116"/>
                <a:gd name="connsiteY1" fmla="*/ 3212054 h 3214044"/>
                <a:gd name="connsiteX2" fmla="*/ 657537 w 2925116"/>
                <a:gd name="connsiteY2" fmla="*/ 2756430 h 3214044"/>
                <a:gd name="connsiteX3" fmla="*/ 447435 w 2925116"/>
                <a:gd name="connsiteY3" fmla="*/ 2229184 h 3214044"/>
                <a:gd name="connsiteX4" fmla="*/ 111378 w 2925116"/>
                <a:gd name="connsiteY4" fmla="*/ 481954 h 3214044"/>
                <a:gd name="connsiteX5" fmla="*/ 2579243 w 2925116"/>
                <a:gd name="connsiteY5" fmla="*/ 0 h 3214044"/>
                <a:gd name="connsiteX6" fmla="*/ 2920808 w 2925116"/>
                <a:gd name="connsiteY6" fmla="*/ 1748995 h 3214044"/>
                <a:gd name="connsiteX7" fmla="*/ 2925059 w 2925116"/>
                <a:gd name="connsiteY7" fmla="*/ 2045662 h 3214044"/>
                <a:gd name="connsiteX8" fmla="*/ 2860736 w 2925116"/>
                <a:gd name="connsiteY8" fmla="*/ 2417869 h 3214044"/>
                <a:gd name="connsiteX9" fmla="*/ 2410474 w 2925116"/>
                <a:gd name="connsiteY9" fmla="*/ 3038713 h 3214044"/>
                <a:gd name="connsiteX10" fmla="*/ 2041023 w 2925116"/>
                <a:gd name="connsiteY10" fmla="*/ 3173450 h 3214044"/>
                <a:gd name="connsiteX0" fmla="*/ 1929645 w 2813738"/>
                <a:gd name="connsiteY0" fmla="*/ 3173450 h 3214044"/>
                <a:gd name="connsiteX1" fmla="*/ 1581773 w 2813738"/>
                <a:gd name="connsiteY1" fmla="*/ 3212054 h 3214044"/>
                <a:gd name="connsiteX2" fmla="*/ 546159 w 2813738"/>
                <a:gd name="connsiteY2" fmla="*/ 2756430 h 3214044"/>
                <a:gd name="connsiteX3" fmla="*/ 336057 w 2813738"/>
                <a:gd name="connsiteY3" fmla="*/ 2229184 h 3214044"/>
                <a:gd name="connsiteX4" fmla="*/ 0 w 2813738"/>
                <a:gd name="connsiteY4" fmla="*/ 481954 h 3214044"/>
                <a:gd name="connsiteX5" fmla="*/ 2467865 w 2813738"/>
                <a:gd name="connsiteY5" fmla="*/ 0 h 3214044"/>
                <a:gd name="connsiteX6" fmla="*/ 2809430 w 2813738"/>
                <a:gd name="connsiteY6" fmla="*/ 1748995 h 3214044"/>
                <a:gd name="connsiteX7" fmla="*/ 2813681 w 2813738"/>
                <a:gd name="connsiteY7" fmla="*/ 2045662 h 3214044"/>
                <a:gd name="connsiteX8" fmla="*/ 2749358 w 2813738"/>
                <a:gd name="connsiteY8" fmla="*/ 2417869 h 3214044"/>
                <a:gd name="connsiteX9" fmla="*/ 2299096 w 2813738"/>
                <a:gd name="connsiteY9" fmla="*/ 3038713 h 3214044"/>
                <a:gd name="connsiteX10" fmla="*/ 1929645 w 2813738"/>
                <a:gd name="connsiteY10" fmla="*/ 3173450 h 3214044"/>
                <a:gd name="connsiteX0" fmla="*/ 1929645 w 2813738"/>
                <a:gd name="connsiteY0" fmla="*/ 3173450 h 3222394"/>
                <a:gd name="connsiteX1" fmla="*/ 1581773 w 2813738"/>
                <a:gd name="connsiteY1" fmla="*/ 3212054 h 3222394"/>
                <a:gd name="connsiteX2" fmla="*/ 634750 w 2813738"/>
                <a:gd name="connsiteY2" fmla="*/ 2993222 h 3222394"/>
                <a:gd name="connsiteX3" fmla="*/ 336057 w 2813738"/>
                <a:gd name="connsiteY3" fmla="*/ 2229184 h 3222394"/>
                <a:gd name="connsiteX4" fmla="*/ 0 w 2813738"/>
                <a:gd name="connsiteY4" fmla="*/ 481954 h 3222394"/>
                <a:gd name="connsiteX5" fmla="*/ 2467865 w 2813738"/>
                <a:gd name="connsiteY5" fmla="*/ 0 h 3222394"/>
                <a:gd name="connsiteX6" fmla="*/ 2809430 w 2813738"/>
                <a:gd name="connsiteY6" fmla="*/ 1748995 h 3222394"/>
                <a:gd name="connsiteX7" fmla="*/ 2813681 w 2813738"/>
                <a:gd name="connsiteY7" fmla="*/ 2045662 h 3222394"/>
                <a:gd name="connsiteX8" fmla="*/ 2749358 w 2813738"/>
                <a:gd name="connsiteY8" fmla="*/ 2417869 h 3222394"/>
                <a:gd name="connsiteX9" fmla="*/ 2299096 w 2813738"/>
                <a:gd name="connsiteY9" fmla="*/ 3038713 h 3222394"/>
                <a:gd name="connsiteX10" fmla="*/ 1929645 w 2813738"/>
                <a:gd name="connsiteY10" fmla="*/ 3173450 h 3222394"/>
                <a:gd name="connsiteX0" fmla="*/ 1929645 w 2813738"/>
                <a:gd name="connsiteY0" fmla="*/ 3173450 h 3259726"/>
                <a:gd name="connsiteX1" fmla="*/ 1581773 w 2813738"/>
                <a:gd name="connsiteY1" fmla="*/ 3212054 h 3259726"/>
                <a:gd name="connsiteX2" fmla="*/ 634750 w 2813738"/>
                <a:gd name="connsiteY2" fmla="*/ 2993222 h 3259726"/>
                <a:gd name="connsiteX3" fmla="*/ 336057 w 2813738"/>
                <a:gd name="connsiteY3" fmla="*/ 2229184 h 3259726"/>
                <a:gd name="connsiteX4" fmla="*/ 0 w 2813738"/>
                <a:gd name="connsiteY4" fmla="*/ 481954 h 3259726"/>
                <a:gd name="connsiteX5" fmla="*/ 2467865 w 2813738"/>
                <a:gd name="connsiteY5" fmla="*/ 0 h 3259726"/>
                <a:gd name="connsiteX6" fmla="*/ 2809430 w 2813738"/>
                <a:gd name="connsiteY6" fmla="*/ 1748995 h 3259726"/>
                <a:gd name="connsiteX7" fmla="*/ 2813681 w 2813738"/>
                <a:gd name="connsiteY7" fmla="*/ 2045662 h 3259726"/>
                <a:gd name="connsiteX8" fmla="*/ 2749358 w 2813738"/>
                <a:gd name="connsiteY8" fmla="*/ 2417869 h 3259726"/>
                <a:gd name="connsiteX9" fmla="*/ 2299096 w 2813738"/>
                <a:gd name="connsiteY9" fmla="*/ 3038713 h 3259726"/>
                <a:gd name="connsiteX10" fmla="*/ 1929645 w 2813738"/>
                <a:gd name="connsiteY10" fmla="*/ 3173450 h 3259726"/>
                <a:gd name="connsiteX0" fmla="*/ 1929645 w 2813738"/>
                <a:gd name="connsiteY0" fmla="*/ 3173450 h 3173450"/>
                <a:gd name="connsiteX1" fmla="*/ 634750 w 2813738"/>
                <a:gd name="connsiteY1" fmla="*/ 2993222 h 3173450"/>
                <a:gd name="connsiteX2" fmla="*/ 336057 w 2813738"/>
                <a:gd name="connsiteY2" fmla="*/ 2229184 h 3173450"/>
                <a:gd name="connsiteX3" fmla="*/ 0 w 2813738"/>
                <a:gd name="connsiteY3" fmla="*/ 481954 h 3173450"/>
                <a:gd name="connsiteX4" fmla="*/ 2467865 w 2813738"/>
                <a:gd name="connsiteY4" fmla="*/ 0 h 3173450"/>
                <a:gd name="connsiteX5" fmla="*/ 2809430 w 2813738"/>
                <a:gd name="connsiteY5" fmla="*/ 1748995 h 3173450"/>
                <a:gd name="connsiteX6" fmla="*/ 2813681 w 2813738"/>
                <a:gd name="connsiteY6" fmla="*/ 2045662 h 3173450"/>
                <a:gd name="connsiteX7" fmla="*/ 2749358 w 2813738"/>
                <a:gd name="connsiteY7" fmla="*/ 2417869 h 3173450"/>
                <a:gd name="connsiteX8" fmla="*/ 2299096 w 2813738"/>
                <a:gd name="connsiteY8" fmla="*/ 3038713 h 3173450"/>
                <a:gd name="connsiteX9" fmla="*/ 1929645 w 2813738"/>
                <a:gd name="connsiteY9" fmla="*/ 3173450 h 3173450"/>
                <a:gd name="connsiteX0" fmla="*/ 1929645 w 2813738"/>
                <a:gd name="connsiteY0" fmla="*/ 3173450 h 3248537"/>
                <a:gd name="connsiteX1" fmla="*/ 796962 w 2813738"/>
                <a:gd name="connsiteY1" fmla="*/ 3173288 h 3248537"/>
                <a:gd name="connsiteX2" fmla="*/ 336057 w 2813738"/>
                <a:gd name="connsiteY2" fmla="*/ 2229184 h 3248537"/>
                <a:gd name="connsiteX3" fmla="*/ 0 w 2813738"/>
                <a:gd name="connsiteY3" fmla="*/ 481954 h 3248537"/>
                <a:gd name="connsiteX4" fmla="*/ 2467865 w 2813738"/>
                <a:gd name="connsiteY4" fmla="*/ 0 h 3248537"/>
                <a:gd name="connsiteX5" fmla="*/ 2809430 w 2813738"/>
                <a:gd name="connsiteY5" fmla="*/ 1748995 h 3248537"/>
                <a:gd name="connsiteX6" fmla="*/ 2813681 w 2813738"/>
                <a:gd name="connsiteY6" fmla="*/ 2045662 h 3248537"/>
                <a:gd name="connsiteX7" fmla="*/ 2749358 w 2813738"/>
                <a:gd name="connsiteY7" fmla="*/ 2417869 h 3248537"/>
                <a:gd name="connsiteX8" fmla="*/ 2299096 w 2813738"/>
                <a:gd name="connsiteY8" fmla="*/ 3038713 h 3248537"/>
                <a:gd name="connsiteX9" fmla="*/ 1929645 w 2813738"/>
                <a:gd name="connsiteY9" fmla="*/ 3173450 h 3248537"/>
                <a:gd name="connsiteX0" fmla="*/ 1929645 w 2813681"/>
                <a:gd name="connsiteY0" fmla="*/ 3173450 h 3248537"/>
                <a:gd name="connsiteX1" fmla="*/ 796962 w 2813681"/>
                <a:gd name="connsiteY1" fmla="*/ 3173288 h 3248537"/>
                <a:gd name="connsiteX2" fmla="*/ 336057 w 2813681"/>
                <a:gd name="connsiteY2" fmla="*/ 2229184 h 3248537"/>
                <a:gd name="connsiteX3" fmla="*/ 0 w 2813681"/>
                <a:gd name="connsiteY3" fmla="*/ 481954 h 3248537"/>
                <a:gd name="connsiteX4" fmla="*/ 2467865 w 2813681"/>
                <a:gd name="connsiteY4" fmla="*/ 0 h 3248537"/>
                <a:gd name="connsiteX5" fmla="*/ 2809430 w 2813681"/>
                <a:gd name="connsiteY5" fmla="*/ 1748995 h 3248537"/>
                <a:gd name="connsiteX6" fmla="*/ 2813681 w 2813681"/>
                <a:gd name="connsiteY6" fmla="*/ 2045662 h 3248537"/>
                <a:gd name="connsiteX7" fmla="*/ 2299096 w 2813681"/>
                <a:gd name="connsiteY7" fmla="*/ 3038713 h 3248537"/>
                <a:gd name="connsiteX8" fmla="*/ 1929645 w 2813681"/>
                <a:gd name="connsiteY8" fmla="*/ 3173450 h 3248537"/>
                <a:gd name="connsiteX0" fmla="*/ 1929645 w 2816936"/>
                <a:gd name="connsiteY0" fmla="*/ 3173450 h 3248537"/>
                <a:gd name="connsiteX1" fmla="*/ 796962 w 2816936"/>
                <a:gd name="connsiteY1" fmla="*/ 3173288 h 3248537"/>
                <a:gd name="connsiteX2" fmla="*/ 336057 w 2816936"/>
                <a:gd name="connsiteY2" fmla="*/ 2229184 h 3248537"/>
                <a:gd name="connsiteX3" fmla="*/ 0 w 2816936"/>
                <a:gd name="connsiteY3" fmla="*/ 481954 h 3248537"/>
                <a:gd name="connsiteX4" fmla="*/ 2467865 w 2816936"/>
                <a:gd name="connsiteY4" fmla="*/ 0 h 3248537"/>
                <a:gd name="connsiteX5" fmla="*/ 2809430 w 2816936"/>
                <a:gd name="connsiteY5" fmla="*/ 1748995 h 3248537"/>
                <a:gd name="connsiteX6" fmla="*/ 2813681 w 2816936"/>
                <a:gd name="connsiteY6" fmla="*/ 2045662 h 3248537"/>
                <a:gd name="connsiteX7" fmla="*/ 2299096 w 2816936"/>
                <a:gd name="connsiteY7" fmla="*/ 3038713 h 3248537"/>
                <a:gd name="connsiteX8" fmla="*/ 1929645 w 2816936"/>
                <a:gd name="connsiteY8" fmla="*/ 3173450 h 3248537"/>
                <a:gd name="connsiteX0" fmla="*/ 1929645 w 2817968"/>
                <a:gd name="connsiteY0" fmla="*/ 3173450 h 3248537"/>
                <a:gd name="connsiteX1" fmla="*/ 796962 w 2817968"/>
                <a:gd name="connsiteY1" fmla="*/ 3173288 h 3248537"/>
                <a:gd name="connsiteX2" fmla="*/ 336057 w 2817968"/>
                <a:gd name="connsiteY2" fmla="*/ 2229184 h 3248537"/>
                <a:gd name="connsiteX3" fmla="*/ 0 w 2817968"/>
                <a:gd name="connsiteY3" fmla="*/ 481954 h 3248537"/>
                <a:gd name="connsiteX4" fmla="*/ 2467865 w 2817968"/>
                <a:gd name="connsiteY4" fmla="*/ 0 h 3248537"/>
                <a:gd name="connsiteX5" fmla="*/ 2809430 w 2817968"/>
                <a:gd name="connsiteY5" fmla="*/ 1748995 h 3248537"/>
                <a:gd name="connsiteX6" fmla="*/ 2813681 w 2817968"/>
                <a:gd name="connsiteY6" fmla="*/ 2045662 h 3248537"/>
                <a:gd name="connsiteX7" fmla="*/ 2299096 w 2817968"/>
                <a:gd name="connsiteY7" fmla="*/ 3038713 h 3248537"/>
                <a:gd name="connsiteX8" fmla="*/ 1929645 w 2817968"/>
                <a:gd name="connsiteY8" fmla="*/ 3173450 h 3248537"/>
                <a:gd name="connsiteX0" fmla="*/ 1929645 w 2818220"/>
                <a:gd name="connsiteY0" fmla="*/ 3173450 h 3248983"/>
                <a:gd name="connsiteX1" fmla="*/ 796962 w 2818220"/>
                <a:gd name="connsiteY1" fmla="*/ 3173288 h 3248983"/>
                <a:gd name="connsiteX2" fmla="*/ 336057 w 2818220"/>
                <a:gd name="connsiteY2" fmla="*/ 2229184 h 3248983"/>
                <a:gd name="connsiteX3" fmla="*/ 0 w 2818220"/>
                <a:gd name="connsiteY3" fmla="*/ 481954 h 3248983"/>
                <a:gd name="connsiteX4" fmla="*/ 2467865 w 2818220"/>
                <a:gd name="connsiteY4" fmla="*/ 0 h 3248983"/>
                <a:gd name="connsiteX5" fmla="*/ 2809430 w 2818220"/>
                <a:gd name="connsiteY5" fmla="*/ 1748995 h 3248983"/>
                <a:gd name="connsiteX6" fmla="*/ 2813681 w 2818220"/>
                <a:gd name="connsiteY6" fmla="*/ 2045662 h 3248983"/>
                <a:gd name="connsiteX7" fmla="*/ 2318165 w 2818220"/>
                <a:gd name="connsiteY7" fmla="*/ 3027931 h 3248983"/>
                <a:gd name="connsiteX8" fmla="*/ 1929645 w 2818220"/>
                <a:gd name="connsiteY8" fmla="*/ 3173450 h 3248983"/>
                <a:gd name="connsiteX0" fmla="*/ 1872966 w 2818220"/>
                <a:gd name="connsiteY0" fmla="*/ 3389204 h 3395069"/>
                <a:gd name="connsiteX1" fmla="*/ 796962 w 2818220"/>
                <a:gd name="connsiteY1" fmla="*/ 3173288 h 3395069"/>
                <a:gd name="connsiteX2" fmla="*/ 336057 w 2818220"/>
                <a:gd name="connsiteY2" fmla="*/ 2229184 h 3395069"/>
                <a:gd name="connsiteX3" fmla="*/ 0 w 2818220"/>
                <a:gd name="connsiteY3" fmla="*/ 481954 h 3395069"/>
                <a:gd name="connsiteX4" fmla="*/ 2467865 w 2818220"/>
                <a:gd name="connsiteY4" fmla="*/ 0 h 3395069"/>
                <a:gd name="connsiteX5" fmla="*/ 2809430 w 2818220"/>
                <a:gd name="connsiteY5" fmla="*/ 1748995 h 3395069"/>
                <a:gd name="connsiteX6" fmla="*/ 2813681 w 2818220"/>
                <a:gd name="connsiteY6" fmla="*/ 2045662 h 3395069"/>
                <a:gd name="connsiteX7" fmla="*/ 2318165 w 2818220"/>
                <a:gd name="connsiteY7" fmla="*/ 3027931 h 3395069"/>
                <a:gd name="connsiteX8" fmla="*/ 1872966 w 2818220"/>
                <a:gd name="connsiteY8" fmla="*/ 3389204 h 3395069"/>
                <a:gd name="connsiteX0" fmla="*/ 1861016 w 2818220"/>
                <a:gd name="connsiteY0" fmla="*/ 3328014 h 3339978"/>
                <a:gd name="connsiteX1" fmla="*/ 796962 w 2818220"/>
                <a:gd name="connsiteY1" fmla="*/ 3173288 h 3339978"/>
                <a:gd name="connsiteX2" fmla="*/ 336057 w 2818220"/>
                <a:gd name="connsiteY2" fmla="*/ 2229184 h 3339978"/>
                <a:gd name="connsiteX3" fmla="*/ 0 w 2818220"/>
                <a:gd name="connsiteY3" fmla="*/ 481954 h 3339978"/>
                <a:gd name="connsiteX4" fmla="*/ 2467865 w 2818220"/>
                <a:gd name="connsiteY4" fmla="*/ 0 h 3339978"/>
                <a:gd name="connsiteX5" fmla="*/ 2809430 w 2818220"/>
                <a:gd name="connsiteY5" fmla="*/ 1748995 h 3339978"/>
                <a:gd name="connsiteX6" fmla="*/ 2813681 w 2818220"/>
                <a:gd name="connsiteY6" fmla="*/ 2045662 h 3339978"/>
                <a:gd name="connsiteX7" fmla="*/ 2318165 w 2818220"/>
                <a:gd name="connsiteY7" fmla="*/ 3027931 h 3339978"/>
                <a:gd name="connsiteX8" fmla="*/ 1861016 w 2818220"/>
                <a:gd name="connsiteY8" fmla="*/ 3328014 h 3339978"/>
                <a:gd name="connsiteX0" fmla="*/ 1861016 w 2820003"/>
                <a:gd name="connsiteY0" fmla="*/ 3328014 h 3339751"/>
                <a:gd name="connsiteX1" fmla="*/ 796962 w 2820003"/>
                <a:gd name="connsiteY1" fmla="*/ 3173288 h 3339751"/>
                <a:gd name="connsiteX2" fmla="*/ 336057 w 2820003"/>
                <a:gd name="connsiteY2" fmla="*/ 2229184 h 3339751"/>
                <a:gd name="connsiteX3" fmla="*/ 0 w 2820003"/>
                <a:gd name="connsiteY3" fmla="*/ 481954 h 3339751"/>
                <a:gd name="connsiteX4" fmla="*/ 2467865 w 2820003"/>
                <a:gd name="connsiteY4" fmla="*/ 0 h 3339751"/>
                <a:gd name="connsiteX5" fmla="*/ 2809430 w 2820003"/>
                <a:gd name="connsiteY5" fmla="*/ 1748995 h 3339751"/>
                <a:gd name="connsiteX6" fmla="*/ 2813681 w 2820003"/>
                <a:gd name="connsiteY6" fmla="*/ 2045662 h 3339751"/>
                <a:gd name="connsiteX7" fmla="*/ 2410534 w 2820003"/>
                <a:gd name="connsiteY7" fmla="*/ 3031066 h 3339751"/>
                <a:gd name="connsiteX8" fmla="*/ 1861016 w 2820003"/>
                <a:gd name="connsiteY8" fmla="*/ 3328014 h 3339751"/>
                <a:gd name="connsiteX0" fmla="*/ 1861016 w 2819648"/>
                <a:gd name="connsiteY0" fmla="*/ 3328014 h 3339751"/>
                <a:gd name="connsiteX1" fmla="*/ 796962 w 2819648"/>
                <a:gd name="connsiteY1" fmla="*/ 3173288 h 3339751"/>
                <a:gd name="connsiteX2" fmla="*/ 336057 w 2819648"/>
                <a:gd name="connsiteY2" fmla="*/ 2229184 h 3339751"/>
                <a:gd name="connsiteX3" fmla="*/ 0 w 2819648"/>
                <a:gd name="connsiteY3" fmla="*/ 481954 h 3339751"/>
                <a:gd name="connsiteX4" fmla="*/ 2467865 w 2819648"/>
                <a:gd name="connsiteY4" fmla="*/ 0 h 3339751"/>
                <a:gd name="connsiteX5" fmla="*/ 2809430 w 2819648"/>
                <a:gd name="connsiteY5" fmla="*/ 1748995 h 3339751"/>
                <a:gd name="connsiteX6" fmla="*/ 2813681 w 2819648"/>
                <a:gd name="connsiteY6" fmla="*/ 2045662 h 3339751"/>
                <a:gd name="connsiteX7" fmla="*/ 2410534 w 2819648"/>
                <a:gd name="connsiteY7" fmla="*/ 3031066 h 3339751"/>
                <a:gd name="connsiteX8" fmla="*/ 1861016 w 2819648"/>
                <a:gd name="connsiteY8" fmla="*/ 3328014 h 3339751"/>
                <a:gd name="connsiteX0" fmla="*/ 1861016 w 2820851"/>
                <a:gd name="connsiteY0" fmla="*/ 3328014 h 3341130"/>
                <a:gd name="connsiteX1" fmla="*/ 796962 w 2820851"/>
                <a:gd name="connsiteY1" fmla="*/ 3173288 h 3341130"/>
                <a:gd name="connsiteX2" fmla="*/ 336057 w 2820851"/>
                <a:gd name="connsiteY2" fmla="*/ 2229184 h 3341130"/>
                <a:gd name="connsiteX3" fmla="*/ 0 w 2820851"/>
                <a:gd name="connsiteY3" fmla="*/ 481954 h 3341130"/>
                <a:gd name="connsiteX4" fmla="*/ 2467865 w 2820851"/>
                <a:gd name="connsiteY4" fmla="*/ 0 h 3341130"/>
                <a:gd name="connsiteX5" fmla="*/ 2809430 w 2820851"/>
                <a:gd name="connsiteY5" fmla="*/ 1748995 h 3341130"/>
                <a:gd name="connsiteX6" fmla="*/ 2813681 w 2820851"/>
                <a:gd name="connsiteY6" fmla="*/ 2045662 h 3341130"/>
                <a:gd name="connsiteX7" fmla="*/ 2452877 w 2820851"/>
                <a:gd name="connsiteY7" fmla="*/ 3012062 h 3341130"/>
                <a:gd name="connsiteX8" fmla="*/ 1861016 w 282085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9430 w 2835461"/>
                <a:gd name="connsiteY5" fmla="*/ 1748995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9430 w 2835461"/>
                <a:gd name="connsiteY5" fmla="*/ 1748995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35461"/>
                <a:gd name="connsiteY0" fmla="*/ 3328014 h 3341130"/>
                <a:gd name="connsiteX1" fmla="*/ 796962 w 2835461"/>
                <a:gd name="connsiteY1" fmla="*/ 3173288 h 3341130"/>
                <a:gd name="connsiteX2" fmla="*/ 336057 w 2835461"/>
                <a:gd name="connsiteY2" fmla="*/ 2229184 h 3341130"/>
                <a:gd name="connsiteX3" fmla="*/ 0 w 2835461"/>
                <a:gd name="connsiteY3" fmla="*/ 481954 h 3341130"/>
                <a:gd name="connsiteX4" fmla="*/ 2467865 w 2835461"/>
                <a:gd name="connsiteY4" fmla="*/ 0 h 3341130"/>
                <a:gd name="connsiteX5" fmla="*/ 2803530 w 2835461"/>
                <a:gd name="connsiteY5" fmla="*/ 1718331 h 3341130"/>
                <a:gd name="connsiteX6" fmla="*/ 2828769 w 2835461"/>
                <a:gd name="connsiteY6" fmla="*/ 2091483 h 3341130"/>
                <a:gd name="connsiteX7" fmla="*/ 2452877 w 2835461"/>
                <a:gd name="connsiteY7" fmla="*/ 3012062 h 3341130"/>
                <a:gd name="connsiteX8" fmla="*/ 1861016 w 2835461"/>
                <a:gd name="connsiteY8" fmla="*/ 3328014 h 3341130"/>
                <a:gd name="connsiteX0" fmla="*/ 1861016 w 2829919"/>
                <a:gd name="connsiteY0" fmla="*/ 3328014 h 3341130"/>
                <a:gd name="connsiteX1" fmla="*/ 796962 w 2829919"/>
                <a:gd name="connsiteY1" fmla="*/ 3173288 h 3341130"/>
                <a:gd name="connsiteX2" fmla="*/ 336057 w 2829919"/>
                <a:gd name="connsiteY2" fmla="*/ 2229184 h 3341130"/>
                <a:gd name="connsiteX3" fmla="*/ 0 w 2829919"/>
                <a:gd name="connsiteY3" fmla="*/ 481954 h 3341130"/>
                <a:gd name="connsiteX4" fmla="*/ 2467865 w 2829919"/>
                <a:gd name="connsiteY4" fmla="*/ 0 h 3341130"/>
                <a:gd name="connsiteX5" fmla="*/ 2803530 w 2829919"/>
                <a:gd name="connsiteY5" fmla="*/ 1718331 h 3341130"/>
                <a:gd name="connsiteX6" fmla="*/ 2828769 w 2829919"/>
                <a:gd name="connsiteY6" fmla="*/ 2091483 h 3341130"/>
                <a:gd name="connsiteX7" fmla="*/ 2452877 w 2829919"/>
                <a:gd name="connsiteY7" fmla="*/ 3012062 h 3341130"/>
                <a:gd name="connsiteX8" fmla="*/ 1861016 w 2829919"/>
                <a:gd name="connsiteY8" fmla="*/ 3328014 h 3341130"/>
                <a:gd name="connsiteX0" fmla="*/ 1861016 w 2829919"/>
                <a:gd name="connsiteY0" fmla="*/ 3328014 h 3346886"/>
                <a:gd name="connsiteX1" fmla="*/ 796962 w 2829919"/>
                <a:gd name="connsiteY1" fmla="*/ 3173288 h 3346886"/>
                <a:gd name="connsiteX2" fmla="*/ 336057 w 2829919"/>
                <a:gd name="connsiteY2" fmla="*/ 2229184 h 3346886"/>
                <a:gd name="connsiteX3" fmla="*/ 0 w 2829919"/>
                <a:gd name="connsiteY3" fmla="*/ 481954 h 3346886"/>
                <a:gd name="connsiteX4" fmla="*/ 2467865 w 2829919"/>
                <a:gd name="connsiteY4" fmla="*/ 0 h 3346886"/>
                <a:gd name="connsiteX5" fmla="*/ 2803530 w 2829919"/>
                <a:gd name="connsiteY5" fmla="*/ 1718331 h 3346886"/>
                <a:gd name="connsiteX6" fmla="*/ 2828769 w 2829919"/>
                <a:gd name="connsiteY6" fmla="*/ 2091483 h 3346886"/>
                <a:gd name="connsiteX7" fmla="*/ 2452877 w 2829919"/>
                <a:gd name="connsiteY7" fmla="*/ 3012062 h 3346886"/>
                <a:gd name="connsiteX8" fmla="*/ 1861016 w 2829919"/>
                <a:gd name="connsiteY8" fmla="*/ 3328014 h 334688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2467865 w 2829919"/>
                <a:gd name="connsiteY4" fmla="*/ 0 h 3352626"/>
                <a:gd name="connsiteX5" fmla="*/ 2803530 w 2829919"/>
                <a:gd name="connsiteY5" fmla="*/ 1718331 h 3352626"/>
                <a:gd name="connsiteX6" fmla="*/ 2828769 w 2829919"/>
                <a:gd name="connsiteY6" fmla="*/ 2091483 h 3352626"/>
                <a:gd name="connsiteX7" fmla="*/ 2452877 w 2829919"/>
                <a:gd name="connsiteY7" fmla="*/ 3012062 h 3352626"/>
                <a:gd name="connsiteX8" fmla="*/ 1861016 w 2829919"/>
                <a:gd name="connsiteY8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36004 w 2829919"/>
                <a:gd name="connsiteY4" fmla="*/ 2119429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36004 w 2829919"/>
                <a:gd name="connsiteY4" fmla="*/ 2119429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2626"/>
                <a:gd name="connsiteX1" fmla="*/ 796962 w 2829919"/>
                <a:gd name="connsiteY1" fmla="*/ 3173288 h 3352626"/>
                <a:gd name="connsiteX2" fmla="*/ 336057 w 2829919"/>
                <a:gd name="connsiteY2" fmla="*/ 2229184 h 3352626"/>
                <a:gd name="connsiteX3" fmla="*/ 0 w 2829919"/>
                <a:gd name="connsiteY3" fmla="*/ 481954 h 3352626"/>
                <a:gd name="connsiteX4" fmla="*/ 1649572 w 2829919"/>
                <a:gd name="connsiteY4" fmla="*/ 2189943 h 3352626"/>
                <a:gd name="connsiteX5" fmla="*/ 2467865 w 2829919"/>
                <a:gd name="connsiteY5" fmla="*/ 0 h 3352626"/>
                <a:gd name="connsiteX6" fmla="*/ 2803530 w 2829919"/>
                <a:gd name="connsiteY6" fmla="*/ 1718331 h 3352626"/>
                <a:gd name="connsiteX7" fmla="*/ 2828769 w 2829919"/>
                <a:gd name="connsiteY7" fmla="*/ 2091483 h 3352626"/>
                <a:gd name="connsiteX8" fmla="*/ 2452877 w 2829919"/>
                <a:gd name="connsiteY8" fmla="*/ 3012062 h 3352626"/>
                <a:gd name="connsiteX9" fmla="*/ 1861016 w 2829919"/>
                <a:gd name="connsiteY9" fmla="*/ 3328014 h 3352626"/>
                <a:gd name="connsiteX0" fmla="*/ 1861016 w 2829919"/>
                <a:gd name="connsiteY0" fmla="*/ 3328014 h 3359247"/>
                <a:gd name="connsiteX1" fmla="*/ 796962 w 2829919"/>
                <a:gd name="connsiteY1" fmla="*/ 3173288 h 3359247"/>
                <a:gd name="connsiteX2" fmla="*/ 336057 w 2829919"/>
                <a:gd name="connsiteY2" fmla="*/ 2229184 h 3359247"/>
                <a:gd name="connsiteX3" fmla="*/ 0 w 2829919"/>
                <a:gd name="connsiteY3" fmla="*/ 481954 h 3359247"/>
                <a:gd name="connsiteX4" fmla="*/ 1649572 w 2829919"/>
                <a:gd name="connsiteY4" fmla="*/ 2189943 h 3359247"/>
                <a:gd name="connsiteX5" fmla="*/ 2467865 w 2829919"/>
                <a:gd name="connsiteY5" fmla="*/ 0 h 3359247"/>
                <a:gd name="connsiteX6" fmla="*/ 2803530 w 2829919"/>
                <a:gd name="connsiteY6" fmla="*/ 1718331 h 3359247"/>
                <a:gd name="connsiteX7" fmla="*/ 2828769 w 2829919"/>
                <a:gd name="connsiteY7" fmla="*/ 2091483 h 3359247"/>
                <a:gd name="connsiteX8" fmla="*/ 2452877 w 2829919"/>
                <a:gd name="connsiteY8" fmla="*/ 3012062 h 3359247"/>
                <a:gd name="connsiteX9" fmla="*/ 1861016 w 2829919"/>
                <a:gd name="connsiteY9" fmla="*/ 3328014 h 3359247"/>
                <a:gd name="connsiteX0" fmla="*/ 1861016 w 2830596"/>
                <a:gd name="connsiteY0" fmla="*/ 3328014 h 3342040"/>
                <a:gd name="connsiteX1" fmla="*/ 796962 w 2830596"/>
                <a:gd name="connsiteY1" fmla="*/ 3173288 h 3342040"/>
                <a:gd name="connsiteX2" fmla="*/ 336057 w 2830596"/>
                <a:gd name="connsiteY2" fmla="*/ 2229184 h 3342040"/>
                <a:gd name="connsiteX3" fmla="*/ 0 w 2830596"/>
                <a:gd name="connsiteY3" fmla="*/ 481954 h 3342040"/>
                <a:gd name="connsiteX4" fmla="*/ 1649572 w 2830596"/>
                <a:gd name="connsiteY4" fmla="*/ 2189943 h 3342040"/>
                <a:gd name="connsiteX5" fmla="*/ 2467865 w 2830596"/>
                <a:gd name="connsiteY5" fmla="*/ 0 h 3342040"/>
                <a:gd name="connsiteX6" fmla="*/ 2803530 w 2830596"/>
                <a:gd name="connsiteY6" fmla="*/ 1718331 h 3342040"/>
                <a:gd name="connsiteX7" fmla="*/ 2828769 w 2830596"/>
                <a:gd name="connsiteY7" fmla="*/ 2091483 h 3342040"/>
                <a:gd name="connsiteX8" fmla="*/ 2516033 w 2830596"/>
                <a:gd name="connsiteY8" fmla="*/ 2999544 h 3342040"/>
                <a:gd name="connsiteX9" fmla="*/ 1861016 w 2830596"/>
                <a:gd name="connsiteY9" fmla="*/ 3328014 h 3342040"/>
                <a:gd name="connsiteX0" fmla="*/ 1861016 w 2830709"/>
                <a:gd name="connsiteY0" fmla="*/ 3328014 h 3344557"/>
                <a:gd name="connsiteX1" fmla="*/ 796962 w 2830709"/>
                <a:gd name="connsiteY1" fmla="*/ 3173288 h 3344557"/>
                <a:gd name="connsiteX2" fmla="*/ 336057 w 2830709"/>
                <a:gd name="connsiteY2" fmla="*/ 2229184 h 3344557"/>
                <a:gd name="connsiteX3" fmla="*/ 0 w 2830709"/>
                <a:gd name="connsiteY3" fmla="*/ 481954 h 3344557"/>
                <a:gd name="connsiteX4" fmla="*/ 1649572 w 2830709"/>
                <a:gd name="connsiteY4" fmla="*/ 2189943 h 3344557"/>
                <a:gd name="connsiteX5" fmla="*/ 2467865 w 2830709"/>
                <a:gd name="connsiteY5" fmla="*/ 0 h 3344557"/>
                <a:gd name="connsiteX6" fmla="*/ 2803530 w 2830709"/>
                <a:gd name="connsiteY6" fmla="*/ 1718331 h 3344557"/>
                <a:gd name="connsiteX7" fmla="*/ 2828769 w 2830709"/>
                <a:gd name="connsiteY7" fmla="*/ 2091483 h 3344557"/>
                <a:gd name="connsiteX8" fmla="*/ 2522497 w 2830709"/>
                <a:gd name="connsiteY8" fmla="*/ 2964989 h 3344557"/>
                <a:gd name="connsiteX9" fmla="*/ 1861016 w 2830709"/>
                <a:gd name="connsiteY9" fmla="*/ 3328014 h 3344557"/>
                <a:gd name="connsiteX0" fmla="*/ 1861016 w 2830709"/>
                <a:gd name="connsiteY0" fmla="*/ 3328014 h 3359688"/>
                <a:gd name="connsiteX1" fmla="*/ 796962 w 2830709"/>
                <a:gd name="connsiteY1" fmla="*/ 3173288 h 3359688"/>
                <a:gd name="connsiteX2" fmla="*/ 336057 w 2830709"/>
                <a:gd name="connsiteY2" fmla="*/ 2229184 h 3359688"/>
                <a:gd name="connsiteX3" fmla="*/ 0 w 2830709"/>
                <a:gd name="connsiteY3" fmla="*/ 481954 h 3359688"/>
                <a:gd name="connsiteX4" fmla="*/ 1649572 w 2830709"/>
                <a:gd name="connsiteY4" fmla="*/ 2189943 h 3359688"/>
                <a:gd name="connsiteX5" fmla="*/ 2467865 w 2830709"/>
                <a:gd name="connsiteY5" fmla="*/ 0 h 3359688"/>
                <a:gd name="connsiteX6" fmla="*/ 2803530 w 2830709"/>
                <a:gd name="connsiteY6" fmla="*/ 1718331 h 3359688"/>
                <a:gd name="connsiteX7" fmla="*/ 2828769 w 2830709"/>
                <a:gd name="connsiteY7" fmla="*/ 2091483 h 3359688"/>
                <a:gd name="connsiteX8" fmla="*/ 2522497 w 2830709"/>
                <a:gd name="connsiteY8" fmla="*/ 2964989 h 3359688"/>
                <a:gd name="connsiteX9" fmla="*/ 1861016 w 2830709"/>
                <a:gd name="connsiteY9" fmla="*/ 3328014 h 3359688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49572 w 2830709"/>
                <a:gd name="connsiteY4" fmla="*/ 2189943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49572 w 2830709"/>
                <a:gd name="connsiteY4" fmla="*/ 2189943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803530 w 2830709"/>
                <a:gd name="connsiteY6" fmla="*/ 1718331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749262 w 2830709"/>
                <a:gd name="connsiteY6" fmla="*/ 1436277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30709"/>
                <a:gd name="connsiteY0" fmla="*/ 3328014 h 3360929"/>
                <a:gd name="connsiteX1" fmla="*/ 832092 w 2830709"/>
                <a:gd name="connsiteY1" fmla="*/ 3219563 h 3360929"/>
                <a:gd name="connsiteX2" fmla="*/ 336057 w 2830709"/>
                <a:gd name="connsiteY2" fmla="*/ 2229184 h 3360929"/>
                <a:gd name="connsiteX3" fmla="*/ 0 w 2830709"/>
                <a:gd name="connsiteY3" fmla="*/ 481954 h 3360929"/>
                <a:gd name="connsiteX4" fmla="*/ 1620462 w 2830709"/>
                <a:gd name="connsiteY4" fmla="*/ 2209024 h 3360929"/>
                <a:gd name="connsiteX5" fmla="*/ 2467865 w 2830709"/>
                <a:gd name="connsiteY5" fmla="*/ 0 h 3360929"/>
                <a:gd name="connsiteX6" fmla="*/ 2744478 w 2830709"/>
                <a:gd name="connsiteY6" fmla="*/ 1377332 h 3360929"/>
                <a:gd name="connsiteX7" fmla="*/ 2828769 w 2830709"/>
                <a:gd name="connsiteY7" fmla="*/ 2091483 h 3360929"/>
                <a:gd name="connsiteX8" fmla="*/ 2522497 w 2830709"/>
                <a:gd name="connsiteY8" fmla="*/ 2964989 h 3360929"/>
                <a:gd name="connsiteX9" fmla="*/ 1861016 w 2830709"/>
                <a:gd name="connsiteY9" fmla="*/ 3328014 h 3360929"/>
                <a:gd name="connsiteX0" fmla="*/ 1861016 w 2828818"/>
                <a:gd name="connsiteY0" fmla="*/ 3328014 h 3360929"/>
                <a:gd name="connsiteX1" fmla="*/ 832092 w 2828818"/>
                <a:gd name="connsiteY1" fmla="*/ 3219563 h 3360929"/>
                <a:gd name="connsiteX2" fmla="*/ 336057 w 2828818"/>
                <a:gd name="connsiteY2" fmla="*/ 2229184 h 3360929"/>
                <a:gd name="connsiteX3" fmla="*/ 0 w 2828818"/>
                <a:gd name="connsiteY3" fmla="*/ 481954 h 3360929"/>
                <a:gd name="connsiteX4" fmla="*/ 1620462 w 2828818"/>
                <a:gd name="connsiteY4" fmla="*/ 2209024 h 3360929"/>
                <a:gd name="connsiteX5" fmla="*/ 2467865 w 2828818"/>
                <a:gd name="connsiteY5" fmla="*/ 0 h 3360929"/>
                <a:gd name="connsiteX6" fmla="*/ 2744478 w 2828818"/>
                <a:gd name="connsiteY6" fmla="*/ 1377332 h 3360929"/>
                <a:gd name="connsiteX7" fmla="*/ 2828769 w 2828818"/>
                <a:gd name="connsiteY7" fmla="*/ 2091483 h 3360929"/>
                <a:gd name="connsiteX8" fmla="*/ 2522497 w 2828818"/>
                <a:gd name="connsiteY8" fmla="*/ 2964989 h 3360929"/>
                <a:gd name="connsiteX9" fmla="*/ 1861016 w 2828818"/>
                <a:gd name="connsiteY9" fmla="*/ 3328014 h 3360929"/>
                <a:gd name="connsiteX0" fmla="*/ 1861016 w 2828818"/>
                <a:gd name="connsiteY0" fmla="*/ 3329418 h 3362333"/>
                <a:gd name="connsiteX1" fmla="*/ 832092 w 2828818"/>
                <a:gd name="connsiteY1" fmla="*/ 3220967 h 3362333"/>
                <a:gd name="connsiteX2" fmla="*/ 336057 w 2828818"/>
                <a:gd name="connsiteY2" fmla="*/ 2230588 h 3362333"/>
                <a:gd name="connsiteX3" fmla="*/ 0 w 2828818"/>
                <a:gd name="connsiteY3" fmla="*/ 483358 h 3362333"/>
                <a:gd name="connsiteX4" fmla="*/ 1620462 w 2828818"/>
                <a:gd name="connsiteY4" fmla="*/ 2210428 h 3362333"/>
                <a:gd name="connsiteX5" fmla="*/ 2467865 w 2828818"/>
                <a:gd name="connsiteY5" fmla="*/ 1404 h 3362333"/>
                <a:gd name="connsiteX6" fmla="*/ 2744478 w 2828818"/>
                <a:gd name="connsiteY6" fmla="*/ 1378736 h 3362333"/>
                <a:gd name="connsiteX7" fmla="*/ 2828769 w 2828818"/>
                <a:gd name="connsiteY7" fmla="*/ 2092887 h 3362333"/>
                <a:gd name="connsiteX8" fmla="*/ 2522497 w 2828818"/>
                <a:gd name="connsiteY8" fmla="*/ 2966393 h 3362333"/>
                <a:gd name="connsiteX9" fmla="*/ 1861016 w 2828818"/>
                <a:gd name="connsiteY9" fmla="*/ 3329418 h 3362333"/>
                <a:gd name="connsiteX0" fmla="*/ 1861016 w 2828818"/>
                <a:gd name="connsiteY0" fmla="*/ 3331389 h 3364304"/>
                <a:gd name="connsiteX1" fmla="*/ 832092 w 2828818"/>
                <a:gd name="connsiteY1" fmla="*/ 3222938 h 3364304"/>
                <a:gd name="connsiteX2" fmla="*/ 336057 w 2828818"/>
                <a:gd name="connsiteY2" fmla="*/ 2232559 h 3364304"/>
                <a:gd name="connsiteX3" fmla="*/ 0 w 2828818"/>
                <a:gd name="connsiteY3" fmla="*/ 485329 h 3364304"/>
                <a:gd name="connsiteX4" fmla="*/ 1620462 w 2828818"/>
                <a:gd name="connsiteY4" fmla="*/ 2212399 h 3364304"/>
                <a:gd name="connsiteX5" fmla="*/ 2467865 w 2828818"/>
                <a:gd name="connsiteY5" fmla="*/ 3375 h 3364304"/>
                <a:gd name="connsiteX6" fmla="*/ 2744478 w 2828818"/>
                <a:gd name="connsiteY6" fmla="*/ 1380707 h 3364304"/>
                <a:gd name="connsiteX7" fmla="*/ 2828769 w 2828818"/>
                <a:gd name="connsiteY7" fmla="*/ 2094858 h 3364304"/>
                <a:gd name="connsiteX8" fmla="*/ 2522497 w 2828818"/>
                <a:gd name="connsiteY8" fmla="*/ 2968364 h 3364304"/>
                <a:gd name="connsiteX9" fmla="*/ 1861016 w 2828818"/>
                <a:gd name="connsiteY9" fmla="*/ 3331389 h 33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818" h="3364304">
                  <a:moveTo>
                    <a:pt x="1861016" y="3331389"/>
                  </a:moveTo>
                  <a:cubicBezTo>
                    <a:pt x="1579282" y="3373818"/>
                    <a:pt x="1086252" y="3406076"/>
                    <a:pt x="832092" y="3222938"/>
                  </a:cubicBezTo>
                  <a:cubicBezTo>
                    <a:pt x="577932" y="3039800"/>
                    <a:pt x="383616" y="2460381"/>
                    <a:pt x="336057" y="2232559"/>
                  </a:cubicBezTo>
                  <a:cubicBezTo>
                    <a:pt x="245031" y="1853480"/>
                    <a:pt x="73233" y="1027264"/>
                    <a:pt x="0" y="485329"/>
                  </a:cubicBezTo>
                  <a:cubicBezTo>
                    <a:pt x="397968" y="401539"/>
                    <a:pt x="1119633" y="1591204"/>
                    <a:pt x="1620462" y="2212399"/>
                  </a:cubicBezTo>
                  <a:cubicBezTo>
                    <a:pt x="1902930" y="1476058"/>
                    <a:pt x="2431930" y="-50801"/>
                    <a:pt x="2467865" y="3375"/>
                  </a:cubicBezTo>
                  <a:cubicBezTo>
                    <a:pt x="2486982" y="-62202"/>
                    <a:pt x="2689582" y="843324"/>
                    <a:pt x="2744478" y="1380707"/>
                  </a:cubicBezTo>
                  <a:lnTo>
                    <a:pt x="2828769" y="2094858"/>
                  </a:lnTo>
                  <a:cubicBezTo>
                    <a:pt x="2830893" y="2570497"/>
                    <a:pt x="2765339" y="2691167"/>
                    <a:pt x="2522497" y="2968364"/>
                  </a:cubicBezTo>
                  <a:cubicBezTo>
                    <a:pt x="2375158" y="3156329"/>
                    <a:pt x="2142750" y="3288960"/>
                    <a:pt x="1861016" y="333138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1958" y="4245914"/>
            <a:ext cx="10215430" cy="7350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планируем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использовать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стратегии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устойчивого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развития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экомаркетинга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Всё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это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будет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делаться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для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привлечения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внимания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к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нашей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продукции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контент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который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производим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набирать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популярность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благодаря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эффекту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сарафанного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радио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так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же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с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помощью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медиа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нашего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университета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Когда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проект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закроет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потребность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муниципальных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органов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а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следовательно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Вуза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технология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создания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такой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быть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запатентована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продаваться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коммерческим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организациям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Зарабатывать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планируем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продаже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технологии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финансировании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университета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 </a:t>
            </a:r>
            <a:endParaRPr lang="ru-RU" sz="2400" b="1">
              <a:solidFill>
                <a:schemeClr val="accent2">
                  <a:lumMod val="50000"/>
                </a:schemeClr>
              </a:solidFill>
              <a:latin typeface="Comic Sans M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5FE31D-0B8B-A8E1-5B63-71586A5D79BA}"/>
              </a:ext>
            </a:extLst>
          </p:cNvPr>
          <p:cNvSpPr/>
          <p:nvPr/>
        </p:nvSpPr>
        <p:spPr>
          <a:xfrm>
            <a:off x="8352291" y="176775"/>
            <a:ext cx="11704070" cy="132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1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6" y="602456"/>
            <a:ext cx="17339787" cy="21871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8000" kern="1200" err="1">
                <a:latin typeface="Comic Sans MS"/>
              </a:rPr>
              <a:t>Финансовый</a:t>
            </a:r>
            <a:r>
              <a:rPr lang="en-US" sz="8000" kern="1200" dirty="0">
                <a:latin typeface="Comic Sans MS"/>
              </a:rPr>
              <a:t> </a:t>
            </a:r>
            <a:r>
              <a:rPr lang="en-US" sz="8000" kern="1200" err="1">
                <a:latin typeface="Comic Sans MS"/>
              </a:rPr>
              <a:t>план</a:t>
            </a:r>
            <a:r>
              <a:rPr lang="en-US" sz="8000" kern="1200" dirty="0">
                <a:latin typeface="Comic Sans MS"/>
              </a:rPr>
              <a:t> </a:t>
            </a:r>
            <a:r>
              <a:rPr lang="en-US" sz="8000" kern="1200" err="1">
                <a:latin typeface="Comic Sans MS"/>
              </a:rPr>
              <a:t>проекта</a:t>
            </a:r>
            <a:br>
              <a:rPr lang="en-US" sz="8000" kern="1200" dirty="0">
                <a:latin typeface="Comic Sans MS"/>
              </a:rPr>
            </a:br>
            <a:endParaRPr lang="en-US" sz="7600" kern="1200">
              <a:solidFill>
                <a:schemeClr val="tx1"/>
              </a:solidFill>
              <a:latin typeface="+mj-lt"/>
              <a:cs typeface="Arial" panose="020B0604020202020204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12" y="2767665"/>
            <a:ext cx="17897675" cy="30175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7897675"/>
                      <a:gd name="connsiteY0" fmla="*/ 0 h 30175"/>
                      <a:gd name="connsiteX1" fmla="*/ 151442 w 17897675"/>
                      <a:gd name="connsiteY1" fmla="*/ 0 h 30175"/>
                      <a:gd name="connsiteX2" fmla="*/ 1018791 w 17897675"/>
                      <a:gd name="connsiteY2" fmla="*/ 0 h 30175"/>
                      <a:gd name="connsiteX3" fmla="*/ 1170233 w 17897675"/>
                      <a:gd name="connsiteY3" fmla="*/ 0 h 30175"/>
                      <a:gd name="connsiteX4" fmla="*/ 1858605 w 17897675"/>
                      <a:gd name="connsiteY4" fmla="*/ 0 h 30175"/>
                      <a:gd name="connsiteX5" fmla="*/ 2904930 w 17897675"/>
                      <a:gd name="connsiteY5" fmla="*/ 0 h 30175"/>
                      <a:gd name="connsiteX6" fmla="*/ 3951256 w 17897675"/>
                      <a:gd name="connsiteY6" fmla="*/ 0 h 30175"/>
                      <a:gd name="connsiteX7" fmla="*/ 4818605 w 17897675"/>
                      <a:gd name="connsiteY7" fmla="*/ 0 h 30175"/>
                      <a:gd name="connsiteX8" fmla="*/ 5328000 w 17897675"/>
                      <a:gd name="connsiteY8" fmla="*/ 0 h 30175"/>
                      <a:gd name="connsiteX9" fmla="*/ 5479442 w 17897675"/>
                      <a:gd name="connsiteY9" fmla="*/ 0 h 30175"/>
                      <a:gd name="connsiteX10" fmla="*/ 5988837 w 17897675"/>
                      <a:gd name="connsiteY10" fmla="*/ 0 h 30175"/>
                      <a:gd name="connsiteX11" fmla="*/ 6856186 w 17897675"/>
                      <a:gd name="connsiteY11" fmla="*/ 0 h 30175"/>
                      <a:gd name="connsiteX12" fmla="*/ 7902512 w 17897675"/>
                      <a:gd name="connsiteY12" fmla="*/ 0 h 30175"/>
                      <a:gd name="connsiteX13" fmla="*/ 8053954 w 17897675"/>
                      <a:gd name="connsiteY13" fmla="*/ 0 h 30175"/>
                      <a:gd name="connsiteX14" fmla="*/ 8205396 w 17897675"/>
                      <a:gd name="connsiteY14" fmla="*/ 0 h 30175"/>
                      <a:gd name="connsiteX15" fmla="*/ 9251721 w 17897675"/>
                      <a:gd name="connsiteY15" fmla="*/ 0 h 30175"/>
                      <a:gd name="connsiteX16" fmla="*/ 9403163 w 17897675"/>
                      <a:gd name="connsiteY16" fmla="*/ 0 h 30175"/>
                      <a:gd name="connsiteX17" fmla="*/ 10091535 w 17897675"/>
                      <a:gd name="connsiteY17" fmla="*/ 0 h 30175"/>
                      <a:gd name="connsiteX18" fmla="*/ 10421954 w 17897675"/>
                      <a:gd name="connsiteY18" fmla="*/ 0 h 30175"/>
                      <a:gd name="connsiteX19" fmla="*/ 10752372 w 17897675"/>
                      <a:gd name="connsiteY19" fmla="*/ 0 h 30175"/>
                      <a:gd name="connsiteX20" fmla="*/ 11082791 w 17897675"/>
                      <a:gd name="connsiteY20" fmla="*/ 0 h 30175"/>
                      <a:gd name="connsiteX21" fmla="*/ 11413210 w 17897675"/>
                      <a:gd name="connsiteY21" fmla="*/ 0 h 30175"/>
                      <a:gd name="connsiteX22" fmla="*/ 11922605 w 17897675"/>
                      <a:gd name="connsiteY22" fmla="*/ 0 h 30175"/>
                      <a:gd name="connsiteX23" fmla="*/ 12253024 w 17897675"/>
                      <a:gd name="connsiteY23" fmla="*/ 0 h 30175"/>
                      <a:gd name="connsiteX24" fmla="*/ 12762419 w 17897675"/>
                      <a:gd name="connsiteY24" fmla="*/ 0 h 30175"/>
                      <a:gd name="connsiteX25" fmla="*/ 13629768 w 17897675"/>
                      <a:gd name="connsiteY25" fmla="*/ 0 h 30175"/>
                      <a:gd name="connsiteX26" fmla="*/ 13960186 w 17897675"/>
                      <a:gd name="connsiteY26" fmla="*/ 0 h 30175"/>
                      <a:gd name="connsiteX27" fmla="*/ 14111628 w 17897675"/>
                      <a:gd name="connsiteY27" fmla="*/ 0 h 30175"/>
                      <a:gd name="connsiteX28" fmla="*/ 15157954 w 17897675"/>
                      <a:gd name="connsiteY28" fmla="*/ 0 h 30175"/>
                      <a:gd name="connsiteX29" fmla="*/ 15309396 w 17897675"/>
                      <a:gd name="connsiteY29" fmla="*/ 0 h 30175"/>
                      <a:gd name="connsiteX30" fmla="*/ 15997768 w 17897675"/>
                      <a:gd name="connsiteY30" fmla="*/ 0 h 30175"/>
                      <a:gd name="connsiteX31" fmla="*/ 16149210 w 17897675"/>
                      <a:gd name="connsiteY31" fmla="*/ 0 h 30175"/>
                      <a:gd name="connsiteX32" fmla="*/ 17016559 w 17897675"/>
                      <a:gd name="connsiteY32" fmla="*/ 0 h 30175"/>
                      <a:gd name="connsiteX33" fmla="*/ 17897675 w 17897675"/>
                      <a:gd name="connsiteY33" fmla="*/ 0 h 30175"/>
                      <a:gd name="connsiteX34" fmla="*/ 17897675 w 17897675"/>
                      <a:gd name="connsiteY34" fmla="*/ 30175 h 30175"/>
                      <a:gd name="connsiteX35" fmla="*/ 17567256 w 17897675"/>
                      <a:gd name="connsiteY35" fmla="*/ 30175 h 30175"/>
                      <a:gd name="connsiteX36" fmla="*/ 16878884 w 17897675"/>
                      <a:gd name="connsiteY36" fmla="*/ 30175 h 30175"/>
                      <a:gd name="connsiteX37" fmla="*/ 16011535 w 17897675"/>
                      <a:gd name="connsiteY37" fmla="*/ 30175 h 30175"/>
                      <a:gd name="connsiteX38" fmla="*/ 15681117 w 17897675"/>
                      <a:gd name="connsiteY38" fmla="*/ 30175 h 30175"/>
                      <a:gd name="connsiteX39" fmla="*/ 15350698 w 17897675"/>
                      <a:gd name="connsiteY39" fmla="*/ 30175 h 30175"/>
                      <a:gd name="connsiteX40" fmla="*/ 14304373 w 17897675"/>
                      <a:gd name="connsiteY40" fmla="*/ 30175 h 30175"/>
                      <a:gd name="connsiteX41" fmla="*/ 13258047 w 17897675"/>
                      <a:gd name="connsiteY41" fmla="*/ 30175 h 30175"/>
                      <a:gd name="connsiteX42" fmla="*/ 12569675 w 17897675"/>
                      <a:gd name="connsiteY42" fmla="*/ 30175 h 30175"/>
                      <a:gd name="connsiteX43" fmla="*/ 12418233 w 17897675"/>
                      <a:gd name="connsiteY43" fmla="*/ 30175 h 30175"/>
                      <a:gd name="connsiteX44" fmla="*/ 12266791 w 17897675"/>
                      <a:gd name="connsiteY44" fmla="*/ 30175 h 30175"/>
                      <a:gd name="connsiteX45" fmla="*/ 11220465 w 17897675"/>
                      <a:gd name="connsiteY45" fmla="*/ 30175 h 30175"/>
                      <a:gd name="connsiteX46" fmla="*/ 10711070 w 17897675"/>
                      <a:gd name="connsiteY46" fmla="*/ 30175 h 30175"/>
                      <a:gd name="connsiteX47" fmla="*/ 9664745 w 17897675"/>
                      <a:gd name="connsiteY47" fmla="*/ 30175 h 30175"/>
                      <a:gd name="connsiteX48" fmla="*/ 8976372 w 17897675"/>
                      <a:gd name="connsiteY48" fmla="*/ 30175 h 30175"/>
                      <a:gd name="connsiteX49" fmla="*/ 8824931 w 17897675"/>
                      <a:gd name="connsiteY49" fmla="*/ 30175 h 30175"/>
                      <a:gd name="connsiteX50" fmla="*/ 8494512 w 17897675"/>
                      <a:gd name="connsiteY50" fmla="*/ 30175 h 30175"/>
                      <a:gd name="connsiteX51" fmla="*/ 7985117 w 17897675"/>
                      <a:gd name="connsiteY51" fmla="*/ 30175 h 30175"/>
                      <a:gd name="connsiteX52" fmla="*/ 7117768 w 17897675"/>
                      <a:gd name="connsiteY52" fmla="*/ 30175 h 30175"/>
                      <a:gd name="connsiteX53" fmla="*/ 6250419 w 17897675"/>
                      <a:gd name="connsiteY53" fmla="*/ 30175 h 30175"/>
                      <a:gd name="connsiteX54" fmla="*/ 5562047 w 17897675"/>
                      <a:gd name="connsiteY54" fmla="*/ 30175 h 30175"/>
                      <a:gd name="connsiteX55" fmla="*/ 5052651 w 17897675"/>
                      <a:gd name="connsiteY55" fmla="*/ 30175 h 30175"/>
                      <a:gd name="connsiteX56" fmla="*/ 4006326 w 17897675"/>
                      <a:gd name="connsiteY56" fmla="*/ 30175 h 30175"/>
                      <a:gd name="connsiteX57" fmla="*/ 3317954 w 17897675"/>
                      <a:gd name="connsiteY57" fmla="*/ 30175 h 30175"/>
                      <a:gd name="connsiteX58" fmla="*/ 2987535 w 17897675"/>
                      <a:gd name="connsiteY58" fmla="*/ 30175 h 30175"/>
                      <a:gd name="connsiteX59" fmla="*/ 2657116 w 17897675"/>
                      <a:gd name="connsiteY59" fmla="*/ 30175 h 30175"/>
                      <a:gd name="connsiteX60" fmla="*/ 2505675 w 17897675"/>
                      <a:gd name="connsiteY60" fmla="*/ 30175 h 30175"/>
                      <a:gd name="connsiteX61" fmla="*/ 1817302 w 17897675"/>
                      <a:gd name="connsiteY61" fmla="*/ 30175 h 30175"/>
                      <a:gd name="connsiteX62" fmla="*/ 1486884 w 17897675"/>
                      <a:gd name="connsiteY62" fmla="*/ 30175 h 30175"/>
                      <a:gd name="connsiteX63" fmla="*/ 0 w 17897675"/>
                      <a:gd name="connsiteY63" fmla="*/ 30175 h 30175"/>
                      <a:gd name="connsiteX64" fmla="*/ 0 w 17897675"/>
                      <a:gd name="connsiteY64" fmla="*/ 0 h 30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</a:cxnLst>
                    <a:rect l="l" t="t" r="r" b="b"/>
                    <a:pathLst>
                      <a:path w="17897675" h="30175" fill="none" extrusionOk="0">
                        <a:moveTo>
                          <a:pt x="0" y="0"/>
                        </a:moveTo>
                        <a:cubicBezTo>
                          <a:pt x="52075" y="-173"/>
                          <a:pt x="91995" y="2648"/>
                          <a:pt x="151442" y="0"/>
                        </a:cubicBezTo>
                        <a:cubicBezTo>
                          <a:pt x="210889" y="-2648"/>
                          <a:pt x="718115" y="15727"/>
                          <a:pt x="1018791" y="0"/>
                        </a:cubicBezTo>
                        <a:cubicBezTo>
                          <a:pt x="1319467" y="-15727"/>
                          <a:pt x="1122174" y="4255"/>
                          <a:pt x="1170233" y="0"/>
                        </a:cubicBezTo>
                        <a:cubicBezTo>
                          <a:pt x="1218292" y="-4255"/>
                          <a:pt x="1671437" y="-12013"/>
                          <a:pt x="1858605" y="0"/>
                        </a:cubicBezTo>
                        <a:cubicBezTo>
                          <a:pt x="2045773" y="12013"/>
                          <a:pt x="2448437" y="29796"/>
                          <a:pt x="2904930" y="0"/>
                        </a:cubicBezTo>
                        <a:cubicBezTo>
                          <a:pt x="3361423" y="-29796"/>
                          <a:pt x="3451833" y="40782"/>
                          <a:pt x="3951256" y="0"/>
                        </a:cubicBezTo>
                        <a:cubicBezTo>
                          <a:pt x="4450679" y="-40782"/>
                          <a:pt x="4424903" y="-11434"/>
                          <a:pt x="4818605" y="0"/>
                        </a:cubicBezTo>
                        <a:cubicBezTo>
                          <a:pt x="5212307" y="11434"/>
                          <a:pt x="5155808" y="10327"/>
                          <a:pt x="5328000" y="0"/>
                        </a:cubicBezTo>
                        <a:cubicBezTo>
                          <a:pt x="5500193" y="-10327"/>
                          <a:pt x="5438219" y="5604"/>
                          <a:pt x="5479442" y="0"/>
                        </a:cubicBezTo>
                        <a:cubicBezTo>
                          <a:pt x="5520665" y="-5604"/>
                          <a:pt x="5815907" y="-3684"/>
                          <a:pt x="5988837" y="0"/>
                        </a:cubicBezTo>
                        <a:cubicBezTo>
                          <a:pt x="6161767" y="3684"/>
                          <a:pt x="6666711" y="-934"/>
                          <a:pt x="6856186" y="0"/>
                        </a:cubicBezTo>
                        <a:cubicBezTo>
                          <a:pt x="7045661" y="934"/>
                          <a:pt x="7627685" y="29353"/>
                          <a:pt x="7902512" y="0"/>
                        </a:cubicBezTo>
                        <a:cubicBezTo>
                          <a:pt x="8177339" y="-29353"/>
                          <a:pt x="7984190" y="4796"/>
                          <a:pt x="8053954" y="0"/>
                        </a:cubicBezTo>
                        <a:cubicBezTo>
                          <a:pt x="8123718" y="-4796"/>
                          <a:pt x="8164699" y="-4952"/>
                          <a:pt x="8205396" y="0"/>
                        </a:cubicBezTo>
                        <a:cubicBezTo>
                          <a:pt x="8246093" y="4952"/>
                          <a:pt x="8796321" y="-16742"/>
                          <a:pt x="9251721" y="0"/>
                        </a:cubicBezTo>
                        <a:cubicBezTo>
                          <a:pt x="9707121" y="16742"/>
                          <a:pt x="9357977" y="-3560"/>
                          <a:pt x="9403163" y="0"/>
                        </a:cubicBezTo>
                        <a:cubicBezTo>
                          <a:pt x="9448349" y="3560"/>
                          <a:pt x="9841466" y="27168"/>
                          <a:pt x="10091535" y="0"/>
                        </a:cubicBezTo>
                        <a:cubicBezTo>
                          <a:pt x="10341604" y="-27168"/>
                          <a:pt x="10331327" y="-10879"/>
                          <a:pt x="10421954" y="0"/>
                        </a:cubicBezTo>
                        <a:cubicBezTo>
                          <a:pt x="10512581" y="10879"/>
                          <a:pt x="10684316" y="7426"/>
                          <a:pt x="10752372" y="0"/>
                        </a:cubicBezTo>
                        <a:cubicBezTo>
                          <a:pt x="10820428" y="-7426"/>
                          <a:pt x="10933514" y="9411"/>
                          <a:pt x="11082791" y="0"/>
                        </a:cubicBezTo>
                        <a:cubicBezTo>
                          <a:pt x="11232068" y="-9411"/>
                          <a:pt x="11283131" y="3327"/>
                          <a:pt x="11413210" y="0"/>
                        </a:cubicBezTo>
                        <a:cubicBezTo>
                          <a:pt x="11543289" y="-3327"/>
                          <a:pt x="11814309" y="-3426"/>
                          <a:pt x="11922605" y="0"/>
                        </a:cubicBezTo>
                        <a:cubicBezTo>
                          <a:pt x="12030901" y="3426"/>
                          <a:pt x="12099382" y="5615"/>
                          <a:pt x="12253024" y="0"/>
                        </a:cubicBezTo>
                        <a:cubicBezTo>
                          <a:pt x="12406666" y="-5615"/>
                          <a:pt x="12542793" y="-16178"/>
                          <a:pt x="12762419" y="0"/>
                        </a:cubicBezTo>
                        <a:cubicBezTo>
                          <a:pt x="12982045" y="16178"/>
                          <a:pt x="13434869" y="18253"/>
                          <a:pt x="13629768" y="0"/>
                        </a:cubicBezTo>
                        <a:cubicBezTo>
                          <a:pt x="13824667" y="-18253"/>
                          <a:pt x="13878518" y="-14317"/>
                          <a:pt x="13960186" y="0"/>
                        </a:cubicBezTo>
                        <a:cubicBezTo>
                          <a:pt x="14041854" y="14317"/>
                          <a:pt x="14048206" y="-7386"/>
                          <a:pt x="14111628" y="0"/>
                        </a:cubicBezTo>
                        <a:cubicBezTo>
                          <a:pt x="14175050" y="7386"/>
                          <a:pt x="14910765" y="11901"/>
                          <a:pt x="15157954" y="0"/>
                        </a:cubicBezTo>
                        <a:cubicBezTo>
                          <a:pt x="15405143" y="-11901"/>
                          <a:pt x="15264034" y="-2758"/>
                          <a:pt x="15309396" y="0"/>
                        </a:cubicBezTo>
                        <a:cubicBezTo>
                          <a:pt x="15354758" y="2758"/>
                          <a:pt x="15711684" y="-6975"/>
                          <a:pt x="15997768" y="0"/>
                        </a:cubicBezTo>
                        <a:cubicBezTo>
                          <a:pt x="16283852" y="6975"/>
                          <a:pt x="16093745" y="-6976"/>
                          <a:pt x="16149210" y="0"/>
                        </a:cubicBezTo>
                        <a:cubicBezTo>
                          <a:pt x="16204675" y="6976"/>
                          <a:pt x="16658211" y="-34124"/>
                          <a:pt x="17016559" y="0"/>
                        </a:cubicBezTo>
                        <a:cubicBezTo>
                          <a:pt x="17374907" y="34124"/>
                          <a:pt x="17512226" y="-13453"/>
                          <a:pt x="17897675" y="0"/>
                        </a:cubicBezTo>
                        <a:cubicBezTo>
                          <a:pt x="17898705" y="6740"/>
                          <a:pt x="17898512" y="16836"/>
                          <a:pt x="17897675" y="30175"/>
                        </a:cubicBezTo>
                        <a:cubicBezTo>
                          <a:pt x="17739894" y="27938"/>
                          <a:pt x="17711895" y="35116"/>
                          <a:pt x="17567256" y="30175"/>
                        </a:cubicBezTo>
                        <a:cubicBezTo>
                          <a:pt x="17422617" y="25234"/>
                          <a:pt x="17099714" y="56068"/>
                          <a:pt x="16878884" y="30175"/>
                        </a:cubicBezTo>
                        <a:cubicBezTo>
                          <a:pt x="16658054" y="4282"/>
                          <a:pt x="16380752" y="49930"/>
                          <a:pt x="16011535" y="30175"/>
                        </a:cubicBezTo>
                        <a:cubicBezTo>
                          <a:pt x="15642318" y="10420"/>
                          <a:pt x="15839537" y="39045"/>
                          <a:pt x="15681117" y="30175"/>
                        </a:cubicBezTo>
                        <a:cubicBezTo>
                          <a:pt x="15522697" y="21305"/>
                          <a:pt x="15463432" y="35991"/>
                          <a:pt x="15350698" y="30175"/>
                        </a:cubicBezTo>
                        <a:cubicBezTo>
                          <a:pt x="15237964" y="24359"/>
                          <a:pt x="14784173" y="37578"/>
                          <a:pt x="14304373" y="30175"/>
                        </a:cubicBezTo>
                        <a:cubicBezTo>
                          <a:pt x="13824573" y="22772"/>
                          <a:pt x="13704153" y="-6957"/>
                          <a:pt x="13258047" y="30175"/>
                        </a:cubicBezTo>
                        <a:cubicBezTo>
                          <a:pt x="12811941" y="67307"/>
                          <a:pt x="12825606" y="6014"/>
                          <a:pt x="12569675" y="30175"/>
                        </a:cubicBezTo>
                        <a:cubicBezTo>
                          <a:pt x="12313744" y="54336"/>
                          <a:pt x="12456113" y="26654"/>
                          <a:pt x="12418233" y="30175"/>
                        </a:cubicBezTo>
                        <a:cubicBezTo>
                          <a:pt x="12380353" y="33696"/>
                          <a:pt x="12318531" y="35981"/>
                          <a:pt x="12266791" y="30175"/>
                        </a:cubicBezTo>
                        <a:cubicBezTo>
                          <a:pt x="12215051" y="24369"/>
                          <a:pt x="11715425" y="-6585"/>
                          <a:pt x="11220465" y="30175"/>
                        </a:cubicBezTo>
                        <a:cubicBezTo>
                          <a:pt x="10725505" y="66935"/>
                          <a:pt x="10923770" y="46914"/>
                          <a:pt x="10711070" y="30175"/>
                        </a:cubicBezTo>
                        <a:cubicBezTo>
                          <a:pt x="10498371" y="13436"/>
                          <a:pt x="9874688" y="51415"/>
                          <a:pt x="9664745" y="30175"/>
                        </a:cubicBezTo>
                        <a:cubicBezTo>
                          <a:pt x="9454803" y="8935"/>
                          <a:pt x="9291221" y="16971"/>
                          <a:pt x="8976372" y="30175"/>
                        </a:cubicBezTo>
                        <a:cubicBezTo>
                          <a:pt x="8661523" y="43379"/>
                          <a:pt x="8897494" y="29398"/>
                          <a:pt x="8824931" y="30175"/>
                        </a:cubicBezTo>
                        <a:cubicBezTo>
                          <a:pt x="8752368" y="30952"/>
                          <a:pt x="8630293" y="46160"/>
                          <a:pt x="8494512" y="30175"/>
                        </a:cubicBezTo>
                        <a:cubicBezTo>
                          <a:pt x="8358731" y="14190"/>
                          <a:pt x="8141700" y="11531"/>
                          <a:pt x="7985117" y="30175"/>
                        </a:cubicBezTo>
                        <a:cubicBezTo>
                          <a:pt x="7828534" y="48819"/>
                          <a:pt x="7368388" y="38269"/>
                          <a:pt x="7117768" y="30175"/>
                        </a:cubicBezTo>
                        <a:cubicBezTo>
                          <a:pt x="6867148" y="22081"/>
                          <a:pt x="6523243" y="47422"/>
                          <a:pt x="6250419" y="30175"/>
                        </a:cubicBezTo>
                        <a:cubicBezTo>
                          <a:pt x="5977595" y="12928"/>
                          <a:pt x="5782934" y="60514"/>
                          <a:pt x="5562047" y="30175"/>
                        </a:cubicBezTo>
                        <a:cubicBezTo>
                          <a:pt x="5341160" y="-164"/>
                          <a:pt x="5195252" y="52764"/>
                          <a:pt x="5052651" y="30175"/>
                        </a:cubicBezTo>
                        <a:cubicBezTo>
                          <a:pt x="4910050" y="7586"/>
                          <a:pt x="4283149" y="54349"/>
                          <a:pt x="4006326" y="30175"/>
                        </a:cubicBezTo>
                        <a:cubicBezTo>
                          <a:pt x="3729503" y="6001"/>
                          <a:pt x="3503987" y="25163"/>
                          <a:pt x="3317954" y="30175"/>
                        </a:cubicBezTo>
                        <a:cubicBezTo>
                          <a:pt x="3131921" y="35187"/>
                          <a:pt x="3142411" y="28618"/>
                          <a:pt x="2987535" y="30175"/>
                        </a:cubicBezTo>
                        <a:cubicBezTo>
                          <a:pt x="2832659" y="31732"/>
                          <a:pt x="2752604" y="44963"/>
                          <a:pt x="2657116" y="30175"/>
                        </a:cubicBezTo>
                        <a:cubicBezTo>
                          <a:pt x="2561628" y="15387"/>
                          <a:pt x="2559871" y="27238"/>
                          <a:pt x="2505675" y="30175"/>
                        </a:cubicBezTo>
                        <a:cubicBezTo>
                          <a:pt x="2451479" y="33112"/>
                          <a:pt x="2059954" y="62965"/>
                          <a:pt x="1817302" y="30175"/>
                        </a:cubicBezTo>
                        <a:cubicBezTo>
                          <a:pt x="1574650" y="-2615"/>
                          <a:pt x="1562611" y="42862"/>
                          <a:pt x="1486884" y="30175"/>
                        </a:cubicBezTo>
                        <a:cubicBezTo>
                          <a:pt x="1411157" y="17488"/>
                          <a:pt x="602288" y="24494"/>
                          <a:pt x="0" y="30175"/>
                        </a:cubicBezTo>
                        <a:cubicBezTo>
                          <a:pt x="-1260" y="23294"/>
                          <a:pt x="2" y="8580"/>
                          <a:pt x="0" y="0"/>
                        </a:cubicBezTo>
                        <a:close/>
                      </a:path>
                      <a:path w="17897675" h="30175" stroke="0" extrusionOk="0">
                        <a:moveTo>
                          <a:pt x="0" y="0"/>
                        </a:moveTo>
                        <a:cubicBezTo>
                          <a:pt x="232126" y="19093"/>
                          <a:pt x="395024" y="12394"/>
                          <a:pt x="509395" y="0"/>
                        </a:cubicBezTo>
                        <a:cubicBezTo>
                          <a:pt x="623766" y="-12394"/>
                          <a:pt x="606105" y="6650"/>
                          <a:pt x="660837" y="0"/>
                        </a:cubicBezTo>
                        <a:cubicBezTo>
                          <a:pt x="715569" y="-6650"/>
                          <a:pt x="1328851" y="-1235"/>
                          <a:pt x="1707163" y="0"/>
                        </a:cubicBezTo>
                        <a:cubicBezTo>
                          <a:pt x="2085475" y="1235"/>
                          <a:pt x="2058479" y="17988"/>
                          <a:pt x="2216558" y="0"/>
                        </a:cubicBezTo>
                        <a:cubicBezTo>
                          <a:pt x="2374638" y="-17988"/>
                          <a:pt x="2554053" y="7894"/>
                          <a:pt x="2725954" y="0"/>
                        </a:cubicBezTo>
                        <a:cubicBezTo>
                          <a:pt x="2897855" y="-7894"/>
                          <a:pt x="3401725" y="-9843"/>
                          <a:pt x="3772279" y="0"/>
                        </a:cubicBezTo>
                        <a:cubicBezTo>
                          <a:pt x="4142833" y="9843"/>
                          <a:pt x="3980595" y="-2094"/>
                          <a:pt x="4102698" y="0"/>
                        </a:cubicBezTo>
                        <a:cubicBezTo>
                          <a:pt x="4224801" y="2094"/>
                          <a:pt x="4811873" y="-23255"/>
                          <a:pt x="5149023" y="0"/>
                        </a:cubicBezTo>
                        <a:cubicBezTo>
                          <a:pt x="5486173" y="23255"/>
                          <a:pt x="5981759" y="16600"/>
                          <a:pt x="6195349" y="0"/>
                        </a:cubicBezTo>
                        <a:cubicBezTo>
                          <a:pt x="6408939" y="-16600"/>
                          <a:pt x="6557896" y="-28991"/>
                          <a:pt x="6883721" y="0"/>
                        </a:cubicBezTo>
                        <a:cubicBezTo>
                          <a:pt x="7209546" y="28991"/>
                          <a:pt x="7454705" y="-37988"/>
                          <a:pt x="7930047" y="0"/>
                        </a:cubicBezTo>
                        <a:cubicBezTo>
                          <a:pt x="8405389" y="37988"/>
                          <a:pt x="8204594" y="9917"/>
                          <a:pt x="8439442" y="0"/>
                        </a:cubicBezTo>
                        <a:cubicBezTo>
                          <a:pt x="8674290" y="-9917"/>
                          <a:pt x="8703221" y="16645"/>
                          <a:pt x="8948838" y="0"/>
                        </a:cubicBezTo>
                        <a:cubicBezTo>
                          <a:pt x="9194455" y="-16645"/>
                          <a:pt x="9396565" y="42040"/>
                          <a:pt x="9816186" y="0"/>
                        </a:cubicBezTo>
                        <a:cubicBezTo>
                          <a:pt x="10235807" y="-42040"/>
                          <a:pt x="10173672" y="13769"/>
                          <a:pt x="10325582" y="0"/>
                        </a:cubicBezTo>
                        <a:cubicBezTo>
                          <a:pt x="10477492" y="-13769"/>
                          <a:pt x="11111211" y="-13339"/>
                          <a:pt x="11371907" y="0"/>
                        </a:cubicBezTo>
                        <a:cubicBezTo>
                          <a:pt x="11632603" y="13339"/>
                          <a:pt x="11895909" y="12110"/>
                          <a:pt x="12418233" y="0"/>
                        </a:cubicBezTo>
                        <a:cubicBezTo>
                          <a:pt x="12940557" y="-12110"/>
                          <a:pt x="12856206" y="-3093"/>
                          <a:pt x="13106605" y="0"/>
                        </a:cubicBezTo>
                        <a:cubicBezTo>
                          <a:pt x="13357004" y="3093"/>
                          <a:pt x="13413354" y="-598"/>
                          <a:pt x="13616000" y="0"/>
                        </a:cubicBezTo>
                        <a:cubicBezTo>
                          <a:pt x="13818646" y="598"/>
                          <a:pt x="13716821" y="4021"/>
                          <a:pt x="13767442" y="0"/>
                        </a:cubicBezTo>
                        <a:cubicBezTo>
                          <a:pt x="13818063" y="-4021"/>
                          <a:pt x="13943728" y="-6313"/>
                          <a:pt x="14097861" y="0"/>
                        </a:cubicBezTo>
                        <a:cubicBezTo>
                          <a:pt x="14251994" y="6313"/>
                          <a:pt x="14292654" y="-7940"/>
                          <a:pt x="14428280" y="0"/>
                        </a:cubicBezTo>
                        <a:cubicBezTo>
                          <a:pt x="14563906" y="7940"/>
                          <a:pt x="14782678" y="9154"/>
                          <a:pt x="14937675" y="0"/>
                        </a:cubicBezTo>
                        <a:cubicBezTo>
                          <a:pt x="15092672" y="-9154"/>
                          <a:pt x="15464501" y="28998"/>
                          <a:pt x="15984001" y="0"/>
                        </a:cubicBezTo>
                        <a:cubicBezTo>
                          <a:pt x="16503501" y="-28998"/>
                          <a:pt x="16334309" y="-5475"/>
                          <a:pt x="16672373" y="0"/>
                        </a:cubicBezTo>
                        <a:cubicBezTo>
                          <a:pt x="17010437" y="5475"/>
                          <a:pt x="17006318" y="4466"/>
                          <a:pt x="17181768" y="0"/>
                        </a:cubicBezTo>
                        <a:cubicBezTo>
                          <a:pt x="17357219" y="-4466"/>
                          <a:pt x="17738261" y="-16741"/>
                          <a:pt x="17897675" y="0"/>
                        </a:cubicBezTo>
                        <a:cubicBezTo>
                          <a:pt x="17896919" y="7939"/>
                          <a:pt x="17896224" y="21015"/>
                          <a:pt x="17897675" y="30175"/>
                        </a:cubicBezTo>
                        <a:cubicBezTo>
                          <a:pt x="17694895" y="-9323"/>
                          <a:pt x="17335701" y="58232"/>
                          <a:pt x="17030326" y="30175"/>
                        </a:cubicBezTo>
                        <a:cubicBezTo>
                          <a:pt x="16724951" y="2118"/>
                          <a:pt x="16816546" y="19201"/>
                          <a:pt x="16699908" y="30175"/>
                        </a:cubicBezTo>
                        <a:cubicBezTo>
                          <a:pt x="16583270" y="41149"/>
                          <a:pt x="16239164" y="70928"/>
                          <a:pt x="15832559" y="30175"/>
                        </a:cubicBezTo>
                        <a:cubicBezTo>
                          <a:pt x="15425954" y="-10578"/>
                          <a:pt x="15749275" y="30511"/>
                          <a:pt x="15681117" y="30175"/>
                        </a:cubicBezTo>
                        <a:cubicBezTo>
                          <a:pt x="15612959" y="29839"/>
                          <a:pt x="15226455" y="-10451"/>
                          <a:pt x="14813768" y="30175"/>
                        </a:cubicBezTo>
                        <a:cubicBezTo>
                          <a:pt x="14401081" y="70801"/>
                          <a:pt x="14646775" y="46499"/>
                          <a:pt x="14483349" y="30175"/>
                        </a:cubicBezTo>
                        <a:cubicBezTo>
                          <a:pt x="14319923" y="13851"/>
                          <a:pt x="14395999" y="26801"/>
                          <a:pt x="14331907" y="30175"/>
                        </a:cubicBezTo>
                        <a:cubicBezTo>
                          <a:pt x="14267815" y="33549"/>
                          <a:pt x="14131990" y="44047"/>
                          <a:pt x="14001489" y="30175"/>
                        </a:cubicBezTo>
                        <a:cubicBezTo>
                          <a:pt x="13870988" y="16303"/>
                          <a:pt x="13344147" y="21613"/>
                          <a:pt x="13134140" y="30175"/>
                        </a:cubicBezTo>
                        <a:cubicBezTo>
                          <a:pt x="12924133" y="38737"/>
                          <a:pt x="12954940" y="35647"/>
                          <a:pt x="12803721" y="30175"/>
                        </a:cubicBezTo>
                        <a:cubicBezTo>
                          <a:pt x="12652502" y="24703"/>
                          <a:pt x="12700957" y="30322"/>
                          <a:pt x="12652279" y="30175"/>
                        </a:cubicBezTo>
                        <a:cubicBezTo>
                          <a:pt x="12603601" y="30028"/>
                          <a:pt x="12395803" y="34077"/>
                          <a:pt x="12321861" y="30175"/>
                        </a:cubicBezTo>
                        <a:cubicBezTo>
                          <a:pt x="12247919" y="26273"/>
                          <a:pt x="12058917" y="9312"/>
                          <a:pt x="11812465" y="30175"/>
                        </a:cubicBezTo>
                        <a:cubicBezTo>
                          <a:pt x="11566013" y="51038"/>
                          <a:pt x="11312857" y="37637"/>
                          <a:pt x="11124093" y="30175"/>
                        </a:cubicBezTo>
                        <a:cubicBezTo>
                          <a:pt x="10935329" y="22713"/>
                          <a:pt x="10931782" y="39120"/>
                          <a:pt x="10793675" y="30175"/>
                        </a:cubicBezTo>
                        <a:cubicBezTo>
                          <a:pt x="10655568" y="21230"/>
                          <a:pt x="10124270" y="61796"/>
                          <a:pt x="9747349" y="30175"/>
                        </a:cubicBezTo>
                        <a:cubicBezTo>
                          <a:pt x="9370428" y="-1446"/>
                          <a:pt x="9287828" y="23611"/>
                          <a:pt x="9058977" y="30175"/>
                        </a:cubicBezTo>
                        <a:cubicBezTo>
                          <a:pt x="8830126" y="36739"/>
                          <a:pt x="8344785" y="-3826"/>
                          <a:pt x="8012651" y="30175"/>
                        </a:cubicBezTo>
                        <a:cubicBezTo>
                          <a:pt x="7680517" y="64176"/>
                          <a:pt x="7406047" y="4064"/>
                          <a:pt x="7145303" y="30175"/>
                        </a:cubicBezTo>
                        <a:cubicBezTo>
                          <a:pt x="6884559" y="56286"/>
                          <a:pt x="6848647" y="41818"/>
                          <a:pt x="6635907" y="30175"/>
                        </a:cubicBezTo>
                        <a:cubicBezTo>
                          <a:pt x="6423167" y="18532"/>
                          <a:pt x="6106449" y="-925"/>
                          <a:pt x="5768558" y="30175"/>
                        </a:cubicBezTo>
                        <a:cubicBezTo>
                          <a:pt x="5430667" y="61275"/>
                          <a:pt x="5560297" y="15190"/>
                          <a:pt x="5438140" y="30175"/>
                        </a:cubicBezTo>
                        <a:cubicBezTo>
                          <a:pt x="5315983" y="45160"/>
                          <a:pt x="5011752" y="61085"/>
                          <a:pt x="4749768" y="30175"/>
                        </a:cubicBezTo>
                        <a:cubicBezTo>
                          <a:pt x="4487784" y="-735"/>
                          <a:pt x="4657427" y="25702"/>
                          <a:pt x="4598326" y="30175"/>
                        </a:cubicBezTo>
                        <a:cubicBezTo>
                          <a:pt x="4539225" y="34648"/>
                          <a:pt x="3773889" y="-13873"/>
                          <a:pt x="3552000" y="30175"/>
                        </a:cubicBezTo>
                        <a:cubicBezTo>
                          <a:pt x="3330111" y="74223"/>
                          <a:pt x="3015795" y="9113"/>
                          <a:pt x="2863628" y="30175"/>
                        </a:cubicBezTo>
                        <a:cubicBezTo>
                          <a:pt x="2711461" y="51237"/>
                          <a:pt x="2275812" y="19598"/>
                          <a:pt x="1817302" y="30175"/>
                        </a:cubicBezTo>
                        <a:cubicBezTo>
                          <a:pt x="1358792" y="40752"/>
                          <a:pt x="1473002" y="38620"/>
                          <a:pt x="1307907" y="30175"/>
                        </a:cubicBezTo>
                        <a:cubicBezTo>
                          <a:pt x="1142813" y="21730"/>
                          <a:pt x="1062740" y="23483"/>
                          <a:pt x="977488" y="30175"/>
                        </a:cubicBezTo>
                        <a:cubicBezTo>
                          <a:pt x="892236" y="36867"/>
                          <a:pt x="392016" y="-7938"/>
                          <a:pt x="0" y="30175"/>
                        </a:cubicBezTo>
                        <a:cubicBezTo>
                          <a:pt x="-115" y="23031"/>
                          <a:pt x="954" y="13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6B1FFF-8E55-4AAB-B1F1-DE49EE798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2156" y="3183483"/>
            <a:ext cx="17339787" cy="70157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Проект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требует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минимальное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количество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расходов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сбор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осуществляться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как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силами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студентов-волонтёров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так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с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помощью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муниципальных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органов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Затраты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основном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идут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лишь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дополнительные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материалы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ёмкости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(к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примеру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посуда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будет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стоить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260-1850р, а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вода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с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учетом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коммунальных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платежей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где-то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200-300₽)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для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создания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продукта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Современное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оборудование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потребуется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только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случае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успешной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реализации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проекта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 В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итоге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реализацию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проекта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понадобится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≈2150₽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тару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воду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Также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для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ароматизации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состав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можно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добавит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эфирные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масла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которые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аптеках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возможно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приобрести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минимум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63₽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максимум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1130₽,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что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в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результате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затраты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выйдут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≈3280₽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omic Sans M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Стоимость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товара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: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А6 - 100₽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А5 – 200₽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А4 - 400₽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Нашими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конкурентами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является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компания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Svetocopy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которая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создала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эко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бумагу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из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полубеленой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целлюлозы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отличается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натуральным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белым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цветом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благодаря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применению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специального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количества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отбеливающих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веществ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их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цена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за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пачку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500листов </a:t>
            </a:r>
            <a:r>
              <a:rPr lang="en-US" sz="2800" b="1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составляет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 626₽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829" y="356496"/>
            <a:ext cx="9741217" cy="2076200"/>
          </a:xfrm>
        </p:spPr>
        <p:txBody>
          <a:bodyPr lIns="0" tIns="0" rIns="0" bIns="0" anchor="t">
            <a:noAutofit/>
          </a:bodyPr>
          <a:lstStyle/>
          <a:p>
            <a:r>
              <a:rPr lang="ru-RU" sz="7200" b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Текущие результаты</a:t>
            </a:r>
            <a:endParaRPr lang="ru-RU" sz="7200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8142" y="1777289"/>
            <a:ext cx="18432491" cy="1888236"/>
          </a:xfrm>
        </p:spPr>
        <p:txBody>
          <a:bodyPr lIns="0" tIns="0" rIns="0" bIns="0" anchor="t"/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Мы изготовили прототипы нашего продукта, сейчас ведётся разработка более экологичной и экономной формулы. Мы имеем серьёзные намерения развивать наш проект, так как он полезен не только для окружающей среды, но и для городского управления. Мы стараемся найти чёткую целевую аудиторию, потребности которой мы можем закрыть, на данный момент имеется несколько вариантов и все они весьма перспективны для нашей деятельности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2FA18-FEE0-4558-5E52-FF5002DEA68F}"/>
              </a:ext>
            </a:extLst>
          </p:cNvPr>
          <p:cNvSpPr txBox="1"/>
          <p:nvPr/>
        </p:nvSpPr>
        <p:spPr>
          <a:xfrm>
            <a:off x="8531135" y="687426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800" dirty="0"/>
              <a:t>*ТУТ ФОТКА БУМАГИ ОТ МАКСИМА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157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Файлов в папках">
            <a:extLst>
              <a:ext uri="{FF2B5EF4-FFF2-40B4-BE49-F238E27FC236}">
                <a16:creationId xmlns:a16="http://schemas.microsoft.com/office/drawing/2014/main" id="{45CD9F7B-89DF-FEA7-429E-46FE21567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0" r="-5" b="9148"/>
          <a:stretch/>
        </p:blipFill>
        <p:spPr>
          <a:xfrm>
            <a:off x="1" y="1"/>
            <a:ext cx="20104100" cy="11315699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3679" y="1005840"/>
            <a:ext cx="8858371" cy="9097715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303" y="1767727"/>
            <a:ext cx="7874043" cy="2209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900" b="1" dirty="0" err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Планы</a:t>
            </a:r>
            <a:r>
              <a:rPr lang="en-US" sz="5900" b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 </a:t>
            </a:r>
            <a:r>
              <a:rPr lang="en-US" sz="5900" b="1" dirty="0" err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развития</a:t>
            </a:r>
            <a:endParaRPr lang="en-US" sz="5900" dirty="0" err="1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9027" y="659226"/>
            <a:ext cx="2816010" cy="707823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137" y="4202974"/>
            <a:ext cx="7351792" cy="51310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Мы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планируем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выйти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на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уровень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выше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муниципального</a:t>
            </a:r>
            <a:r>
              <a:rPr lang="en-US" sz="330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продавать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технологию</a:t>
            </a:r>
            <a:r>
              <a:rPr lang="en-US" sz="330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,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организовывать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производство</a:t>
            </a:r>
            <a:r>
              <a:rPr lang="en-US" sz="330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и в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других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аграрных</a:t>
            </a:r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 </a:t>
            </a:r>
            <a:r>
              <a:rPr lang="en-US" sz="3300" err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вузах</a:t>
            </a:r>
            <a:r>
              <a:rPr lang="en-US" sz="3300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.</a:t>
            </a:r>
            <a:endParaRPr lang="ru-RU">
              <a:solidFill>
                <a:schemeClr val="accent2">
                  <a:lumMod val="50000"/>
                </a:schemeClr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04" y="515375"/>
            <a:ext cx="9741217" cy="91108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ctr"/>
            <a:r>
              <a:rPr lang="ru-RU" sz="4800" b="1" dirty="0">
                <a:latin typeface="Comic Sans MS"/>
              </a:rPr>
              <a:t>Команда</a:t>
            </a:r>
            <a:endParaRPr lang="ru-RU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47724" y="7191206"/>
            <a:ext cx="4134612" cy="2103120"/>
          </a:xfrm>
        </p:spPr>
        <p:txBody>
          <a:bodyPr lIns="0" tIns="0" rIns="0" bIns="0" anchor="t"/>
          <a:lstStyle/>
          <a:p>
            <a:pPr algn="ctr"/>
            <a:r>
              <a:rPr lang="ru-RU" sz="2400" b="1" dirty="0">
                <a:latin typeface="Comic Sans MS"/>
              </a:rPr>
              <a:t>Идейный и технический специалист</a:t>
            </a:r>
            <a:endParaRPr lang="ru-RU" sz="2400"/>
          </a:p>
        </p:txBody>
      </p:sp>
      <p:pic>
        <p:nvPicPr>
          <p:cNvPr id="4" name="Рисунок 3" descr="Изображение выглядит как дерево, Человеческое лицо, человек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014BD13E-B20C-A3A2-3F6D-D2E748D5A3F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7" r="37"/>
          <a:stretch/>
        </p:blipFill>
        <p:spPr>
          <a:xfrm>
            <a:off x="1848486" y="2519792"/>
            <a:ext cx="3922665" cy="3889204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7724" y="6621739"/>
            <a:ext cx="4134612" cy="438912"/>
          </a:xfrm>
        </p:spPr>
        <p:txBody>
          <a:bodyPr lIns="0" tIns="0" rIns="0" bIns="0" anchor="t"/>
          <a:lstStyle/>
          <a:p>
            <a:pPr algn="ctr"/>
            <a:r>
              <a:rPr lang="ru-RU" dirty="0">
                <a:latin typeface="Comic Sans MS"/>
              </a:rPr>
              <a:t>Ромашко Максим</a:t>
            </a:r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09383" y="7261819"/>
            <a:ext cx="4134612" cy="2103120"/>
          </a:xfrm>
        </p:spPr>
        <p:txBody>
          <a:bodyPr lIns="0" tIns="0" rIns="0" bIns="0" anchor="t"/>
          <a:lstStyle/>
          <a:p>
            <a:pPr algn="ctr"/>
            <a:r>
              <a:rPr lang="ru-RU" sz="2400" b="1" dirty="0">
                <a:latin typeface="Comic Sans MS"/>
              </a:rPr>
              <a:t>Руководитель проекта, создатель бизнес модели</a:t>
            </a:r>
            <a:endParaRPr lang="ru-RU"/>
          </a:p>
        </p:txBody>
      </p:sp>
      <p:pic>
        <p:nvPicPr>
          <p:cNvPr id="5" name="Рисунок 4" descr="Изображение выглядит как человек, Человеческое лицо, бровь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5BD26A4B-DEE9-B542-ABD0-EB88EBDB604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37" r="37"/>
          <a:stretch/>
        </p:blipFill>
        <p:spPr>
          <a:xfrm>
            <a:off x="8310145" y="2519791"/>
            <a:ext cx="3852064" cy="3889204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6431" y="6621739"/>
            <a:ext cx="4134612" cy="438912"/>
          </a:xfrm>
        </p:spPr>
        <p:txBody>
          <a:bodyPr lIns="0" tIns="0" rIns="0" bIns="0" anchor="t"/>
          <a:lstStyle/>
          <a:p>
            <a:pPr algn="ctr"/>
            <a:r>
              <a:rPr lang="ru-RU" err="1">
                <a:latin typeface="Comic Sans MS"/>
              </a:rPr>
              <a:t>Вахний</a:t>
            </a:r>
            <a:r>
              <a:rPr lang="ru-RU" dirty="0">
                <a:latin typeface="Comic Sans MS"/>
              </a:rPr>
              <a:t> Денис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41646" y="7438351"/>
            <a:ext cx="4134612" cy="2103120"/>
          </a:xfrm>
        </p:spPr>
        <p:txBody>
          <a:bodyPr lIns="0" tIns="0" rIns="0" bIns="0" anchor="t"/>
          <a:lstStyle/>
          <a:p>
            <a:pPr algn="ctr"/>
            <a:r>
              <a:rPr lang="ru-RU" sz="2400" b="1" dirty="0">
                <a:latin typeface="Comic Sans MS"/>
              </a:rPr>
              <a:t>Исследование маркетинга, анализ существующего рынка и подсчёт расходов</a:t>
            </a:r>
            <a:endParaRPr lang="ru-RU"/>
          </a:p>
        </p:txBody>
      </p:sp>
      <p:pic>
        <p:nvPicPr>
          <p:cNvPr id="8" name="Рисунок 7" descr="Изображение выглядит как человек, Человеческое лицо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B2CEC948-8C95-F542-DA1F-2C3C6D8AD87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21854" b="21854"/>
          <a:stretch/>
        </p:blipFill>
        <p:spPr>
          <a:xfrm>
            <a:off x="14842408" y="2519791"/>
            <a:ext cx="3922666" cy="3889203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41646" y="6621739"/>
            <a:ext cx="4134612" cy="438912"/>
          </a:xfrm>
        </p:spPr>
        <p:txBody>
          <a:bodyPr lIns="0" tIns="0" rIns="0" bIns="0" anchor="t"/>
          <a:lstStyle/>
          <a:p>
            <a:pPr algn="ctr"/>
            <a:r>
              <a:rPr lang="ru-RU" dirty="0">
                <a:latin typeface="Comic Sans MS"/>
              </a:rPr>
              <a:t>Пикулина Марина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ts val="4360"/>
              </a:lnSpc>
              <a:buNone/>
            </a:pPr>
            <a:endParaRPr lang="ru-RU" sz="1800" dirty="0">
              <a:cs typeface="Arial"/>
            </a:endParaRP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5782927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latin typeface="Comic Sans MS"/>
              </a:rPr>
              <a:t>Контакты</a:t>
            </a:r>
            <a:endParaRPr lang="ru-RU" dirty="0">
              <a:latin typeface="Comic Sans M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>
              <a:cs typeface="Arial"/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960) 916-74-23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Kogarasamaru230704@gmail.com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3858</TotalTime>
  <Words>719</Words>
  <Application>Microsoft Office PowerPoint</Application>
  <PresentationFormat>Произвольный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Финансовый план проекта 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Black</cp:lastModifiedBy>
  <cp:revision>561</cp:revision>
  <dcterms:created xsi:type="dcterms:W3CDTF">2021-03-01T12:07:13Z</dcterms:created>
  <dcterms:modified xsi:type="dcterms:W3CDTF">2023-11-30T10:36:08Z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