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2" r:id="rId1"/>
  </p:sldMasterIdLst>
  <p:notesMasterIdLst>
    <p:notesMasterId r:id="rId15"/>
  </p:notesMasterIdLst>
  <p:sldIdLst>
    <p:sldId id="264" r:id="rId2"/>
    <p:sldId id="296" r:id="rId3"/>
    <p:sldId id="270" r:id="rId4"/>
    <p:sldId id="261" r:id="rId5"/>
    <p:sldId id="357" r:id="rId6"/>
    <p:sldId id="267" r:id="rId7"/>
    <p:sldId id="359" r:id="rId8"/>
    <p:sldId id="259" r:id="rId9"/>
    <p:sldId id="348" r:id="rId10"/>
    <p:sldId id="271" r:id="rId11"/>
    <p:sldId id="313" r:id="rId12"/>
    <p:sldId id="360" r:id="rId13"/>
    <p:sldId id="276" r:id="rId14"/>
  </p:sldIdLst>
  <p:sldSz cx="9144000" cy="5143500" type="screen16x9"/>
  <p:notesSz cx="6858000" cy="9144000"/>
  <p:embeddedFontLst>
    <p:embeddedFont>
      <p:font typeface="Alata" pitchFamily="2" charset="0"/>
      <p:regular r:id="rId16"/>
    </p:embeddedFont>
    <p:embeddedFont>
      <p:font typeface="Montserrat" pitchFamily="2" charset="0"/>
      <p:regular r:id="rId17"/>
      <p:bold r:id="rId18"/>
      <p:italic r:id="rId19"/>
      <p:boldItalic r:id="rId20"/>
    </p:embeddedFont>
    <p:embeddedFont>
      <p:font typeface="Raleway" pitchFamily="2" charset="0"/>
      <p:regular r:id="rId21"/>
      <p:bold r:id="rId22"/>
      <p:italic r:id="rId23"/>
      <p:boldItalic r:id="rId24"/>
    </p:embeddedFont>
    <p:embeddedFont>
      <p:font typeface="Raleway SemiBold" panose="020F0502020204030204" pitchFamily="34" charset="0"/>
      <p:regular r:id="rId25"/>
      <p:bold r:id="rId26"/>
      <p:italic r:id="rId27"/>
      <p:boldItalic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CB5109-42DA-4503-AED0-DD8CE5EFAB23}">
  <a:tblStyle styleId="{1DCB5109-42DA-4503-AED0-DD8CE5EFAB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478"/>
    <p:restoredTop sz="94648"/>
  </p:normalViewPr>
  <p:slideViewPr>
    <p:cSldViewPr>
      <p:cViewPr varScale="1">
        <p:scale>
          <a:sx n="88" d="100"/>
          <a:sy n="88" d="100"/>
        </p:scale>
        <p:origin x="192" y="12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5C8F13-7A52-9E4B-B078-19E598FDCCD7}" type="doc">
      <dgm:prSet loTypeId="urn:microsoft.com/office/officeart/2005/8/layout/hProcess9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4B45C2-9CC9-8D48-8F18-306323BDD6C2}">
      <dgm:prSet phldrT="[Текст]" custT="1"/>
      <dgm:spPr/>
      <dgm:t>
        <a:bodyPr/>
        <a:lstStyle/>
        <a:p>
          <a:r>
            <a:rPr lang="ru-RU" sz="2400" dirty="0"/>
            <a:t>7 665 988</a:t>
          </a:r>
        </a:p>
      </dgm:t>
    </dgm:pt>
    <dgm:pt modelId="{346423AB-FAE2-DA4B-921E-A2B4E2E806C4}" type="parTrans" cxnId="{050E4FB0-ACC3-6C48-A428-9C3105C2193D}">
      <dgm:prSet/>
      <dgm:spPr/>
      <dgm:t>
        <a:bodyPr/>
        <a:lstStyle/>
        <a:p>
          <a:endParaRPr lang="ru-RU"/>
        </a:p>
      </dgm:t>
    </dgm:pt>
    <dgm:pt modelId="{CD5EEBC7-8E6E-7940-A24E-96C18DBE3C76}" type="sibTrans" cxnId="{050E4FB0-ACC3-6C48-A428-9C3105C2193D}">
      <dgm:prSet/>
      <dgm:spPr/>
      <dgm:t>
        <a:bodyPr/>
        <a:lstStyle/>
        <a:p>
          <a:endParaRPr lang="ru-RU"/>
        </a:p>
      </dgm:t>
    </dgm:pt>
    <dgm:pt modelId="{0FB9AA67-CAF1-3A4E-ADFB-7C81B0595826}">
      <dgm:prSet phldrT="[Текст]" custT="1"/>
      <dgm:spPr/>
      <dgm:t>
        <a:bodyPr/>
        <a:lstStyle/>
        <a:p>
          <a:r>
            <a:rPr lang="ru-RU" sz="2400" dirty="0"/>
            <a:t>1 275 000</a:t>
          </a:r>
          <a:r>
            <a:rPr lang="nl-NL" sz="2400" dirty="0"/>
            <a:t> </a:t>
          </a:r>
          <a:endParaRPr lang="ru-RU" sz="2400" dirty="0"/>
        </a:p>
      </dgm:t>
    </dgm:pt>
    <dgm:pt modelId="{98EC7FE3-DAB5-3A45-AC55-111C0CA34AE0}" type="parTrans" cxnId="{C6F2C4C1-FA9E-2448-8C4B-2EB9F323903A}">
      <dgm:prSet/>
      <dgm:spPr/>
      <dgm:t>
        <a:bodyPr/>
        <a:lstStyle/>
        <a:p>
          <a:endParaRPr lang="ru-RU"/>
        </a:p>
      </dgm:t>
    </dgm:pt>
    <dgm:pt modelId="{3EBC3268-193C-BD4A-A704-978109461939}" type="sibTrans" cxnId="{C6F2C4C1-FA9E-2448-8C4B-2EB9F323903A}">
      <dgm:prSet/>
      <dgm:spPr/>
      <dgm:t>
        <a:bodyPr/>
        <a:lstStyle/>
        <a:p>
          <a:endParaRPr lang="ru-RU"/>
        </a:p>
      </dgm:t>
    </dgm:pt>
    <dgm:pt modelId="{73B5AFBB-F0E3-1B48-A8FE-B32D8EB09152}">
      <dgm:prSet phldrT="[Текст]" custT="1"/>
      <dgm:spPr/>
      <dgm:t>
        <a:bodyPr/>
        <a:lstStyle/>
        <a:p>
          <a:r>
            <a:rPr lang="ru-RU" sz="2400" dirty="0"/>
            <a:t>25 000</a:t>
          </a:r>
        </a:p>
      </dgm:t>
    </dgm:pt>
    <dgm:pt modelId="{A9F13125-391A-5944-943B-FC62AD0C42F9}" type="parTrans" cxnId="{07612944-4BD1-EB4C-B76A-CBE7AAADB2B5}">
      <dgm:prSet/>
      <dgm:spPr/>
      <dgm:t>
        <a:bodyPr/>
        <a:lstStyle/>
        <a:p>
          <a:endParaRPr lang="ru-RU"/>
        </a:p>
      </dgm:t>
    </dgm:pt>
    <dgm:pt modelId="{E25B2621-71BF-7047-9921-51D6B4074A39}" type="sibTrans" cxnId="{07612944-4BD1-EB4C-B76A-CBE7AAADB2B5}">
      <dgm:prSet/>
      <dgm:spPr/>
      <dgm:t>
        <a:bodyPr/>
        <a:lstStyle/>
        <a:p>
          <a:endParaRPr lang="ru-RU"/>
        </a:p>
      </dgm:t>
    </dgm:pt>
    <dgm:pt modelId="{486EDD4B-8058-AB42-8B3D-D7273714BFA0}">
      <dgm:prSet custT="1"/>
      <dgm:spPr/>
      <dgm:t>
        <a:bodyPr/>
        <a:lstStyle/>
        <a:p>
          <a:r>
            <a:rPr lang="ru-RU" sz="2400" dirty="0"/>
            <a:t>6 365 988</a:t>
          </a:r>
          <a:br>
            <a:rPr lang="ru-RU" sz="2400" dirty="0"/>
          </a:br>
          <a:r>
            <a:rPr lang="ru-RU" sz="1200" dirty="0"/>
            <a:t>(прибыль от продажи)</a:t>
          </a:r>
        </a:p>
      </dgm:t>
    </dgm:pt>
    <dgm:pt modelId="{AE572C01-A806-6347-BE41-0EE72694484A}" type="parTrans" cxnId="{43249150-BEA9-5141-8F9B-485767D03E01}">
      <dgm:prSet/>
      <dgm:spPr/>
      <dgm:t>
        <a:bodyPr/>
        <a:lstStyle/>
        <a:p>
          <a:endParaRPr lang="ru-RU"/>
        </a:p>
      </dgm:t>
    </dgm:pt>
    <dgm:pt modelId="{03389266-70A0-E745-88BD-398FC2948961}" type="sibTrans" cxnId="{43249150-BEA9-5141-8F9B-485767D03E01}">
      <dgm:prSet/>
      <dgm:spPr/>
      <dgm:t>
        <a:bodyPr/>
        <a:lstStyle/>
        <a:p>
          <a:endParaRPr lang="ru-RU"/>
        </a:p>
      </dgm:t>
    </dgm:pt>
    <dgm:pt modelId="{511311E1-B089-D642-B38C-97EC6249AF8D}" type="pres">
      <dgm:prSet presAssocID="{C45C8F13-7A52-9E4B-B078-19E598FDCCD7}" presName="CompostProcess" presStyleCnt="0">
        <dgm:presLayoutVars>
          <dgm:dir/>
          <dgm:resizeHandles val="exact"/>
        </dgm:presLayoutVars>
      </dgm:prSet>
      <dgm:spPr/>
    </dgm:pt>
    <dgm:pt modelId="{9A250C24-531F-8943-B5E1-73800FA38D0E}" type="pres">
      <dgm:prSet presAssocID="{C45C8F13-7A52-9E4B-B078-19E598FDCCD7}" presName="arrow" presStyleLbl="bgShp" presStyleIdx="0" presStyleCnt="1"/>
      <dgm:spPr/>
    </dgm:pt>
    <dgm:pt modelId="{9A8B9357-EAEB-A446-83DA-FE1DF5E80A18}" type="pres">
      <dgm:prSet presAssocID="{C45C8F13-7A52-9E4B-B078-19E598FDCCD7}" presName="linearProcess" presStyleCnt="0"/>
      <dgm:spPr/>
    </dgm:pt>
    <dgm:pt modelId="{E2FC30F7-EAFE-9148-80E2-F6B4034D8760}" type="pres">
      <dgm:prSet presAssocID="{D34B45C2-9CC9-8D48-8F18-306323BDD6C2}" presName="textNode" presStyleLbl="node1" presStyleIdx="0" presStyleCnt="4" custLinFactNeighborX="-57701" custLinFactNeighborY="1450">
        <dgm:presLayoutVars>
          <dgm:bulletEnabled val="1"/>
        </dgm:presLayoutVars>
      </dgm:prSet>
      <dgm:spPr/>
    </dgm:pt>
    <dgm:pt modelId="{9994C81C-2675-944E-AC5C-D6C361F65B8F}" type="pres">
      <dgm:prSet presAssocID="{CD5EEBC7-8E6E-7940-A24E-96C18DBE3C76}" presName="sibTrans" presStyleCnt="0"/>
      <dgm:spPr/>
    </dgm:pt>
    <dgm:pt modelId="{5158BFF7-4253-2243-9E68-108092E276B2}" type="pres">
      <dgm:prSet presAssocID="{0FB9AA67-CAF1-3A4E-ADFB-7C81B0595826}" presName="textNode" presStyleLbl="node1" presStyleIdx="1" presStyleCnt="4">
        <dgm:presLayoutVars>
          <dgm:bulletEnabled val="1"/>
        </dgm:presLayoutVars>
      </dgm:prSet>
      <dgm:spPr/>
    </dgm:pt>
    <dgm:pt modelId="{9BDED867-424F-1D45-BF14-29512F560F36}" type="pres">
      <dgm:prSet presAssocID="{3EBC3268-193C-BD4A-A704-978109461939}" presName="sibTrans" presStyleCnt="0"/>
      <dgm:spPr/>
    </dgm:pt>
    <dgm:pt modelId="{22434C12-1D34-4A42-976E-9C3C35053F2F}" type="pres">
      <dgm:prSet presAssocID="{73B5AFBB-F0E3-1B48-A8FE-B32D8EB09152}" presName="textNode" presStyleLbl="node1" presStyleIdx="2" presStyleCnt="4">
        <dgm:presLayoutVars>
          <dgm:bulletEnabled val="1"/>
        </dgm:presLayoutVars>
      </dgm:prSet>
      <dgm:spPr/>
    </dgm:pt>
    <dgm:pt modelId="{417C8C4B-D2BC-6C43-900A-DDE1D0D90D6D}" type="pres">
      <dgm:prSet presAssocID="{E25B2621-71BF-7047-9921-51D6B4074A39}" presName="sibTrans" presStyleCnt="0"/>
      <dgm:spPr/>
    </dgm:pt>
    <dgm:pt modelId="{9AA7E943-17D3-5747-A7D4-4AAF4B105C0C}" type="pres">
      <dgm:prSet presAssocID="{486EDD4B-8058-AB42-8B3D-D7273714BFA0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07612944-4BD1-EB4C-B76A-CBE7AAADB2B5}" srcId="{C45C8F13-7A52-9E4B-B078-19E598FDCCD7}" destId="{73B5AFBB-F0E3-1B48-A8FE-B32D8EB09152}" srcOrd="2" destOrd="0" parTransId="{A9F13125-391A-5944-943B-FC62AD0C42F9}" sibTransId="{E25B2621-71BF-7047-9921-51D6B4074A39}"/>
    <dgm:cxn modelId="{1BD9AD4F-9636-0E42-8DB0-39E42476D0E3}" type="presOf" srcId="{C45C8F13-7A52-9E4B-B078-19E598FDCCD7}" destId="{511311E1-B089-D642-B38C-97EC6249AF8D}" srcOrd="0" destOrd="0" presId="urn:microsoft.com/office/officeart/2005/8/layout/hProcess9"/>
    <dgm:cxn modelId="{43249150-BEA9-5141-8F9B-485767D03E01}" srcId="{C45C8F13-7A52-9E4B-B078-19E598FDCCD7}" destId="{486EDD4B-8058-AB42-8B3D-D7273714BFA0}" srcOrd="3" destOrd="0" parTransId="{AE572C01-A806-6347-BE41-0EE72694484A}" sibTransId="{03389266-70A0-E745-88BD-398FC2948961}"/>
    <dgm:cxn modelId="{681BC05B-4259-5A48-BB38-491664AE7CAC}" type="presOf" srcId="{0FB9AA67-CAF1-3A4E-ADFB-7C81B0595826}" destId="{5158BFF7-4253-2243-9E68-108092E276B2}" srcOrd="0" destOrd="0" presId="urn:microsoft.com/office/officeart/2005/8/layout/hProcess9"/>
    <dgm:cxn modelId="{2D583D65-D618-614F-A9A9-B2FC3A2CA9C9}" type="presOf" srcId="{73B5AFBB-F0E3-1B48-A8FE-B32D8EB09152}" destId="{22434C12-1D34-4A42-976E-9C3C35053F2F}" srcOrd="0" destOrd="0" presId="urn:microsoft.com/office/officeart/2005/8/layout/hProcess9"/>
    <dgm:cxn modelId="{050E4FB0-ACC3-6C48-A428-9C3105C2193D}" srcId="{C45C8F13-7A52-9E4B-B078-19E598FDCCD7}" destId="{D34B45C2-9CC9-8D48-8F18-306323BDD6C2}" srcOrd="0" destOrd="0" parTransId="{346423AB-FAE2-DA4B-921E-A2B4E2E806C4}" sibTransId="{CD5EEBC7-8E6E-7940-A24E-96C18DBE3C76}"/>
    <dgm:cxn modelId="{1186E6B9-9491-EA41-B391-89F9DCA1A2CB}" type="presOf" srcId="{486EDD4B-8058-AB42-8B3D-D7273714BFA0}" destId="{9AA7E943-17D3-5747-A7D4-4AAF4B105C0C}" srcOrd="0" destOrd="0" presId="urn:microsoft.com/office/officeart/2005/8/layout/hProcess9"/>
    <dgm:cxn modelId="{C6F2C4C1-FA9E-2448-8C4B-2EB9F323903A}" srcId="{C45C8F13-7A52-9E4B-B078-19E598FDCCD7}" destId="{0FB9AA67-CAF1-3A4E-ADFB-7C81B0595826}" srcOrd="1" destOrd="0" parTransId="{98EC7FE3-DAB5-3A45-AC55-111C0CA34AE0}" sibTransId="{3EBC3268-193C-BD4A-A704-978109461939}"/>
    <dgm:cxn modelId="{50F8D2EC-2988-7242-A90E-768A81C63623}" type="presOf" srcId="{D34B45C2-9CC9-8D48-8F18-306323BDD6C2}" destId="{E2FC30F7-EAFE-9148-80E2-F6B4034D8760}" srcOrd="0" destOrd="0" presId="urn:microsoft.com/office/officeart/2005/8/layout/hProcess9"/>
    <dgm:cxn modelId="{AEDE5CC4-362E-1A4F-AC6C-8F7529132AE5}" type="presParOf" srcId="{511311E1-B089-D642-B38C-97EC6249AF8D}" destId="{9A250C24-531F-8943-B5E1-73800FA38D0E}" srcOrd="0" destOrd="0" presId="urn:microsoft.com/office/officeart/2005/8/layout/hProcess9"/>
    <dgm:cxn modelId="{F731AD36-7F51-0548-AFEE-7454E3A86ECA}" type="presParOf" srcId="{511311E1-B089-D642-B38C-97EC6249AF8D}" destId="{9A8B9357-EAEB-A446-83DA-FE1DF5E80A18}" srcOrd="1" destOrd="0" presId="urn:microsoft.com/office/officeart/2005/8/layout/hProcess9"/>
    <dgm:cxn modelId="{E903CCDE-2773-C64B-9B92-FC1D3FA3DF81}" type="presParOf" srcId="{9A8B9357-EAEB-A446-83DA-FE1DF5E80A18}" destId="{E2FC30F7-EAFE-9148-80E2-F6B4034D8760}" srcOrd="0" destOrd="0" presId="urn:microsoft.com/office/officeart/2005/8/layout/hProcess9"/>
    <dgm:cxn modelId="{91897FBD-33F3-614B-8669-6DC9BF1588EB}" type="presParOf" srcId="{9A8B9357-EAEB-A446-83DA-FE1DF5E80A18}" destId="{9994C81C-2675-944E-AC5C-D6C361F65B8F}" srcOrd="1" destOrd="0" presId="urn:microsoft.com/office/officeart/2005/8/layout/hProcess9"/>
    <dgm:cxn modelId="{FBA3D0EC-CC60-104B-A881-37A76FC2675D}" type="presParOf" srcId="{9A8B9357-EAEB-A446-83DA-FE1DF5E80A18}" destId="{5158BFF7-4253-2243-9E68-108092E276B2}" srcOrd="2" destOrd="0" presId="urn:microsoft.com/office/officeart/2005/8/layout/hProcess9"/>
    <dgm:cxn modelId="{CE095FD6-5BBE-2546-9CFF-80EB796CC4B1}" type="presParOf" srcId="{9A8B9357-EAEB-A446-83DA-FE1DF5E80A18}" destId="{9BDED867-424F-1D45-BF14-29512F560F36}" srcOrd="3" destOrd="0" presId="urn:microsoft.com/office/officeart/2005/8/layout/hProcess9"/>
    <dgm:cxn modelId="{ADDE5937-DBFA-C443-8F4D-AA1000BD48EF}" type="presParOf" srcId="{9A8B9357-EAEB-A446-83DA-FE1DF5E80A18}" destId="{22434C12-1D34-4A42-976E-9C3C35053F2F}" srcOrd="4" destOrd="0" presId="urn:microsoft.com/office/officeart/2005/8/layout/hProcess9"/>
    <dgm:cxn modelId="{D73E9C09-49F9-974B-ABF4-4CC0227B6C33}" type="presParOf" srcId="{9A8B9357-EAEB-A446-83DA-FE1DF5E80A18}" destId="{417C8C4B-D2BC-6C43-900A-DDE1D0D90D6D}" srcOrd="5" destOrd="0" presId="urn:microsoft.com/office/officeart/2005/8/layout/hProcess9"/>
    <dgm:cxn modelId="{47F544E8-C2D5-B640-A867-0F2AC3115616}" type="presParOf" srcId="{9A8B9357-EAEB-A446-83DA-FE1DF5E80A18}" destId="{9AA7E943-17D3-5747-A7D4-4AAF4B105C0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250C24-531F-8943-B5E1-73800FA38D0E}">
      <dsp:nvSpPr>
        <dsp:cNvPr id="0" name=""/>
        <dsp:cNvSpPr/>
      </dsp:nvSpPr>
      <dsp:spPr>
        <a:xfrm>
          <a:off x="666935" y="0"/>
          <a:ext cx="7558608" cy="4064000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2FC30F7-EAFE-9148-80E2-F6B4034D8760}">
      <dsp:nvSpPr>
        <dsp:cNvPr id="0" name=""/>
        <dsp:cNvSpPr/>
      </dsp:nvSpPr>
      <dsp:spPr>
        <a:xfrm>
          <a:off x="0" y="1242771"/>
          <a:ext cx="1974755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7 665 988</a:t>
          </a:r>
        </a:p>
      </dsp:txBody>
      <dsp:txXfrm>
        <a:off x="79355" y="1322126"/>
        <a:ext cx="1816045" cy="1466890"/>
      </dsp:txXfrm>
    </dsp:sp>
    <dsp:sp modelId="{5158BFF7-4253-2243-9E68-108092E276B2}">
      <dsp:nvSpPr>
        <dsp:cNvPr id="0" name=""/>
        <dsp:cNvSpPr/>
      </dsp:nvSpPr>
      <dsp:spPr>
        <a:xfrm>
          <a:off x="2306921" y="1219199"/>
          <a:ext cx="1974755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1 275 000</a:t>
          </a:r>
          <a:r>
            <a:rPr lang="nl-NL" sz="2400" kern="1200" dirty="0"/>
            <a:t> </a:t>
          </a:r>
          <a:endParaRPr lang="ru-RU" sz="2400" kern="1200" dirty="0"/>
        </a:p>
      </dsp:txBody>
      <dsp:txXfrm>
        <a:off x="2386276" y="1298554"/>
        <a:ext cx="1816045" cy="1466890"/>
      </dsp:txXfrm>
    </dsp:sp>
    <dsp:sp modelId="{22434C12-1D34-4A42-976E-9C3C35053F2F}">
      <dsp:nvSpPr>
        <dsp:cNvPr id="0" name=""/>
        <dsp:cNvSpPr/>
      </dsp:nvSpPr>
      <dsp:spPr>
        <a:xfrm>
          <a:off x="4610802" y="1219199"/>
          <a:ext cx="1974755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25 000</a:t>
          </a:r>
        </a:p>
      </dsp:txBody>
      <dsp:txXfrm>
        <a:off x="4690157" y="1298554"/>
        <a:ext cx="1816045" cy="1466890"/>
      </dsp:txXfrm>
    </dsp:sp>
    <dsp:sp modelId="{9AA7E943-17D3-5747-A7D4-4AAF4B105C0C}">
      <dsp:nvSpPr>
        <dsp:cNvPr id="0" name=""/>
        <dsp:cNvSpPr/>
      </dsp:nvSpPr>
      <dsp:spPr>
        <a:xfrm>
          <a:off x="6914684" y="1219199"/>
          <a:ext cx="1974755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6 365 988</a:t>
          </a:r>
          <a:br>
            <a:rPr lang="ru-RU" sz="2400" kern="1200" dirty="0"/>
          </a:br>
          <a:r>
            <a:rPr lang="ru-RU" sz="1200" kern="1200" dirty="0"/>
            <a:t>(прибыль от продажи)</a:t>
          </a:r>
        </a:p>
      </dsp:txBody>
      <dsp:txXfrm>
        <a:off x="6994039" y="1298554"/>
        <a:ext cx="1816045" cy="146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108e19db59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108e19db59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074;g10e9b220ed9_0_1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5" name="Google Shape;3075;g10e9b220ed9_0_1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10e9b220ed9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10e9b220ed9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108e19db59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108e19db59e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10e9b220ed9_0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10e9b220ed9_0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dcc031ca31_0_17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dcc031ca31_0_17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10e9b220ed9_0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10e9b220ed9_0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0769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08e19db59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108e19db59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3" name="Google Shape;3413;gdcc031ca31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4" name="Google Shape;3414;gdcc031ca31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gdc6316f5a0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5" name="Google Shape;1445;gdc6316f5a0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2" name="Google Shape;3812;gdcc031ca31_0_17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3" name="Google Shape;3813;gdcc031ca31_0_17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10e9b220ed9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0" name="Google Shape;1580;g10e9b220ed9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5059982" y="2360375"/>
            <a:ext cx="25635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1518675" y="3010950"/>
            <a:ext cx="25635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2"/>
          </p:nvPr>
        </p:nvSpPr>
        <p:spPr>
          <a:xfrm>
            <a:off x="5059976" y="3010950"/>
            <a:ext cx="25635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title" idx="3"/>
          </p:nvPr>
        </p:nvSpPr>
        <p:spPr>
          <a:xfrm>
            <a:off x="1518675" y="2360375"/>
            <a:ext cx="25635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14300" y="549600"/>
            <a:ext cx="77154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0" name="Google Shape;40;p6"/>
          <p:cNvGrpSpPr/>
          <p:nvPr/>
        </p:nvGrpSpPr>
        <p:grpSpPr>
          <a:xfrm>
            <a:off x="-25" y="0"/>
            <a:ext cx="9144020" cy="342900"/>
            <a:chOff x="-25" y="0"/>
            <a:chExt cx="9144020" cy="342900"/>
          </a:xfrm>
        </p:grpSpPr>
        <p:sp>
          <p:nvSpPr>
            <p:cNvPr id="41" name="Google Shape;41;p6"/>
            <p:cNvSpPr/>
            <p:nvPr/>
          </p:nvSpPr>
          <p:spPr>
            <a:xfrm>
              <a:off x="-25" y="0"/>
              <a:ext cx="9144020" cy="342900"/>
            </a:xfrm>
            <a:custGeom>
              <a:avLst/>
              <a:gdLst/>
              <a:ahLst/>
              <a:cxnLst/>
              <a:rect l="l" t="t" r="r" b="b"/>
              <a:pathLst>
                <a:path w="43778" h="1407" extrusionOk="0">
                  <a:moveTo>
                    <a:pt x="0" y="0"/>
                  </a:moveTo>
                  <a:lnTo>
                    <a:pt x="0" y="1406"/>
                  </a:lnTo>
                  <a:lnTo>
                    <a:pt x="43777" y="1406"/>
                  </a:lnTo>
                  <a:lnTo>
                    <a:pt x="437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42;p6"/>
            <p:cNvGrpSpPr/>
            <p:nvPr/>
          </p:nvGrpSpPr>
          <p:grpSpPr>
            <a:xfrm>
              <a:off x="215975" y="111150"/>
              <a:ext cx="642950" cy="120600"/>
              <a:chOff x="215975" y="152625"/>
              <a:chExt cx="642950" cy="120600"/>
            </a:xfrm>
          </p:grpSpPr>
          <p:sp>
            <p:nvSpPr>
              <p:cNvPr id="43" name="Google Shape;43;p6"/>
              <p:cNvSpPr/>
              <p:nvPr/>
            </p:nvSpPr>
            <p:spPr>
              <a:xfrm>
                <a:off x="215975" y="152625"/>
                <a:ext cx="120600" cy="12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6"/>
              <p:cNvSpPr/>
              <p:nvPr/>
            </p:nvSpPr>
            <p:spPr>
              <a:xfrm>
                <a:off x="477150" y="152625"/>
                <a:ext cx="120600" cy="12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6"/>
              <p:cNvSpPr/>
              <p:nvPr/>
            </p:nvSpPr>
            <p:spPr>
              <a:xfrm>
                <a:off x="738325" y="152625"/>
                <a:ext cx="120600" cy="12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 hasCustomPrompt="1"/>
          </p:nvPr>
        </p:nvSpPr>
        <p:spPr>
          <a:xfrm>
            <a:off x="1636500" y="2097350"/>
            <a:ext cx="6213900" cy="11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72" name="Google Shape;72;p11"/>
          <p:cNvSpPr txBox="1">
            <a:spLocks noGrp="1"/>
          </p:cNvSpPr>
          <p:nvPr>
            <p:ph type="subTitle" idx="1"/>
          </p:nvPr>
        </p:nvSpPr>
        <p:spPr>
          <a:xfrm>
            <a:off x="2133600" y="3310675"/>
            <a:ext cx="5219700" cy="3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8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>
            <a:spLocks noGrp="1"/>
          </p:cNvSpPr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title" idx="2"/>
          </p:nvPr>
        </p:nvSpPr>
        <p:spPr>
          <a:xfrm>
            <a:off x="738282" y="2603650"/>
            <a:ext cx="1453500" cy="7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title" idx="3" hasCustomPrompt="1"/>
          </p:nvPr>
        </p:nvSpPr>
        <p:spPr>
          <a:xfrm>
            <a:off x="738282" y="2103438"/>
            <a:ext cx="904800" cy="5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3" name="Google Shape;103;p17"/>
          <p:cNvSpPr txBox="1">
            <a:spLocks noGrp="1"/>
          </p:cNvSpPr>
          <p:nvPr>
            <p:ph type="subTitle" idx="1"/>
          </p:nvPr>
        </p:nvSpPr>
        <p:spPr>
          <a:xfrm>
            <a:off x="738282" y="3305175"/>
            <a:ext cx="1240800" cy="9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4"/>
          </p:nvPr>
        </p:nvSpPr>
        <p:spPr>
          <a:xfrm>
            <a:off x="4798032" y="2603650"/>
            <a:ext cx="1453500" cy="7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title" idx="5" hasCustomPrompt="1"/>
          </p:nvPr>
        </p:nvSpPr>
        <p:spPr>
          <a:xfrm>
            <a:off x="4798032" y="2103438"/>
            <a:ext cx="904800" cy="5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6"/>
          </p:nvPr>
        </p:nvSpPr>
        <p:spPr>
          <a:xfrm>
            <a:off x="4798032" y="3305175"/>
            <a:ext cx="1240800" cy="9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title" idx="7"/>
          </p:nvPr>
        </p:nvSpPr>
        <p:spPr>
          <a:xfrm>
            <a:off x="2768157" y="2603650"/>
            <a:ext cx="1453500" cy="7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title" idx="8" hasCustomPrompt="1"/>
          </p:nvPr>
        </p:nvSpPr>
        <p:spPr>
          <a:xfrm>
            <a:off x="2768157" y="2103438"/>
            <a:ext cx="904800" cy="5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9"/>
          </p:nvPr>
        </p:nvSpPr>
        <p:spPr>
          <a:xfrm>
            <a:off x="2768157" y="3305175"/>
            <a:ext cx="1214700" cy="9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 idx="13"/>
          </p:nvPr>
        </p:nvSpPr>
        <p:spPr>
          <a:xfrm>
            <a:off x="6827907" y="2603650"/>
            <a:ext cx="1572600" cy="7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title" idx="14" hasCustomPrompt="1"/>
          </p:nvPr>
        </p:nvSpPr>
        <p:spPr>
          <a:xfrm>
            <a:off x="6827907" y="2103438"/>
            <a:ext cx="904800" cy="5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subTitle" idx="15"/>
          </p:nvPr>
        </p:nvSpPr>
        <p:spPr>
          <a:xfrm>
            <a:off x="6827907" y="3305175"/>
            <a:ext cx="1267500" cy="9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grpSp>
        <p:nvGrpSpPr>
          <p:cNvPr id="113" name="Google Shape;113;p17"/>
          <p:cNvGrpSpPr/>
          <p:nvPr/>
        </p:nvGrpSpPr>
        <p:grpSpPr>
          <a:xfrm>
            <a:off x="-25" y="0"/>
            <a:ext cx="9144020" cy="342900"/>
            <a:chOff x="-25" y="0"/>
            <a:chExt cx="9144020" cy="342900"/>
          </a:xfrm>
        </p:grpSpPr>
        <p:sp>
          <p:nvSpPr>
            <p:cNvPr id="114" name="Google Shape;114;p17"/>
            <p:cNvSpPr/>
            <p:nvPr/>
          </p:nvSpPr>
          <p:spPr>
            <a:xfrm>
              <a:off x="-25" y="0"/>
              <a:ext cx="9144020" cy="342900"/>
            </a:xfrm>
            <a:custGeom>
              <a:avLst/>
              <a:gdLst/>
              <a:ahLst/>
              <a:cxnLst/>
              <a:rect l="l" t="t" r="r" b="b"/>
              <a:pathLst>
                <a:path w="43778" h="1407" extrusionOk="0">
                  <a:moveTo>
                    <a:pt x="0" y="0"/>
                  </a:moveTo>
                  <a:lnTo>
                    <a:pt x="0" y="1406"/>
                  </a:lnTo>
                  <a:lnTo>
                    <a:pt x="43777" y="1406"/>
                  </a:lnTo>
                  <a:lnTo>
                    <a:pt x="437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" name="Google Shape;115;p17"/>
            <p:cNvGrpSpPr/>
            <p:nvPr/>
          </p:nvGrpSpPr>
          <p:grpSpPr>
            <a:xfrm>
              <a:off x="215975" y="111150"/>
              <a:ext cx="642950" cy="120600"/>
              <a:chOff x="215975" y="152625"/>
              <a:chExt cx="642950" cy="120600"/>
            </a:xfrm>
          </p:grpSpPr>
          <p:sp>
            <p:nvSpPr>
              <p:cNvPr id="116" name="Google Shape;116;p17"/>
              <p:cNvSpPr/>
              <p:nvPr/>
            </p:nvSpPr>
            <p:spPr>
              <a:xfrm>
                <a:off x="215975" y="152625"/>
                <a:ext cx="120600" cy="12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7"/>
              <p:cNvSpPr/>
              <p:nvPr/>
            </p:nvSpPr>
            <p:spPr>
              <a:xfrm>
                <a:off x="477150" y="152625"/>
                <a:ext cx="120600" cy="12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7"/>
              <p:cNvSpPr/>
              <p:nvPr/>
            </p:nvSpPr>
            <p:spPr>
              <a:xfrm>
                <a:off x="738325" y="152625"/>
                <a:ext cx="120600" cy="12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title"/>
          </p:nvPr>
        </p:nvSpPr>
        <p:spPr>
          <a:xfrm>
            <a:off x="1398400" y="1481175"/>
            <a:ext cx="68076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 idx="2"/>
          </p:nvPr>
        </p:nvSpPr>
        <p:spPr>
          <a:xfrm>
            <a:off x="1398392" y="3060850"/>
            <a:ext cx="1902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subTitle" idx="1"/>
          </p:nvPr>
        </p:nvSpPr>
        <p:spPr>
          <a:xfrm>
            <a:off x="1398400" y="3457575"/>
            <a:ext cx="19023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title" idx="3"/>
          </p:nvPr>
        </p:nvSpPr>
        <p:spPr>
          <a:xfrm>
            <a:off x="3812892" y="3060850"/>
            <a:ext cx="1902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ubTitle" idx="4"/>
          </p:nvPr>
        </p:nvSpPr>
        <p:spPr>
          <a:xfrm>
            <a:off x="3812900" y="3457575"/>
            <a:ext cx="19023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title" idx="5"/>
          </p:nvPr>
        </p:nvSpPr>
        <p:spPr>
          <a:xfrm>
            <a:off x="6227442" y="3060850"/>
            <a:ext cx="1902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ubTitle" idx="6"/>
          </p:nvPr>
        </p:nvSpPr>
        <p:spPr>
          <a:xfrm>
            <a:off x="6227450" y="3457575"/>
            <a:ext cx="19023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9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3"/>
          <p:cNvSpPr txBox="1">
            <a:spLocks noGrp="1"/>
          </p:cNvSpPr>
          <p:nvPr>
            <p:ph type="title"/>
          </p:nvPr>
        </p:nvSpPr>
        <p:spPr>
          <a:xfrm>
            <a:off x="2452050" y="1550913"/>
            <a:ext cx="4239900" cy="8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81" name="Google Shape;481;p43"/>
          <p:cNvSpPr txBox="1">
            <a:spLocks noGrp="1"/>
          </p:cNvSpPr>
          <p:nvPr>
            <p:ph type="subTitle" idx="1"/>
          </p:nvPr>
        </p:nvSpPr>
        <p:spPr>
          <a:xfrm>
            <a:off x="2860800" y="2520675"/>
            <a:ext cx="3422400" cy="14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4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4"/>
          <p:cNvSpPr txBox="1">
            <a:spLocks noGrp="1"/>
          </p:cNvSpPr>
          <p:nvPr>
            <p:ph type="title"/>
          </p:nvPr>
        </p:nvSpPr>
        <p:spPr>
          <a:xfrm>
            <a:off x="4382596" y="1140194"/>
            <a:ext cx="3422400" cy="8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84" name="Google Shape;484;p44"/>
          <p:cNvSpPr txBox="1">
            <a:spLocks noGrp="1"/>
          </p:cNvSpPr>
          <p:nvPr>
            <p:ph type="subTitle" idx="1"/>
          </p:nvPr>
        </p:nvSpPr>
        <p:spPr>
          <a:xfrm>
            <a:off x="4382596" y="2109944"/>
            <a:ext cx="3422400" cy="20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CUSTOM_18"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6"/>
          <p:cNvSpPr txBox="1">
            <a:spLocks noGrp="1"/>
          </p:cNvSpPr>
          <p:nvPr>
            <p:ph type="title"/>
          </p:nvPr>
        </p:nvSpPr>
        <p:spPr>
          <a:xfrm>
            <a:off x="1090750" y="1837925"/>
            <a:ext cx="26940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4" name="Google Shape;504;p46"/>
          <p:cNvSpPr txBox="1">
            <a:spLocks noGrp="1"/>
          </p:cNvSpPr>
          <p:nvPr>
            <p:ph type="subTitle" idx="1"/>
          </p:nvPr>
        </p:nvSpPr>
        <p:spPr>
          <a:xfrm>
            <a:off x="1090750" y="2514675"/>
            <a:ext cx="2694000" cy="13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0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8"/>
          <p:cNvSpPr txBox="1">
            <a:spLocks noGrp="1"/>
          </p:cNvSpPr>
          <p:nvPr>
            <p:ph type="ctrTitle"/>
          </p:nvPr>
        </p:nvSpPr>
        <p:spPr>
          <a:xfrm>
            <a:off x="2712200" y="1485885"/>
            <a:ext cx="3946200" cy="19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6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" name="Google Shape;543;p51"/>
          <p:cNvGrpSpPr/>
          <p:nvPr/>
        </p:nvGrpSpPr>
        <p:grpSpPr>
          <a:xfrm>
            <a:off x="-25" y="0"/>
            <a:ext cx="9144020" cy="342900"/>
            <a:chOff x="-25" y="0"/>
            <a:chExt cx="9144020" cy="342900"/>
          </a:xfrm>
        </p:grpSpPr>
        <p:sp>
          <p:nvSpPr>
            <p:cNvPr id="544" name="Google Shape;544;p51"/>
            <p:cNvSpPr/>
            <p:nvPr/>
          </p:nvSpPr>
          <p:spPr>
            <a:xfrm>
              <a:off x="-25" y="0"/>
              <a:ext cx="9144020" cy="342900"/>
            </a:xfrm>
            <a:custGeom>
              <a:avLst/>
              <a:gdLst/>
              <a:ahLst/>
              <a:cxnLst/>
              <a:rect l="l" t="t" r="r" b="b"/>
              <a:pathLst>
                <a:path w="43778" h="1407" extrusionOk="0">
                  <a:moveTo>
                    <a:pt x="0" y="0"/>
                  </a:moveTo>
                  <a:lnTo>
                    <a:pt x="0" y="1406"/>
                  </a:lnTo>
                  <a:lnTo>
                    <a:pt x="43777" y="1406"/>
                  </a:lnTo>
                  <a:lnTo>
                    <a:pt x="437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5" name="Google Shape;545;p51"/>
            <p:cNvGrpSpPr/>
            <p:nvPr/>
          </p:nvGrpSpPr>
          <p:grpSpPr>
            <a:xfrm>
              <a:off x="215975" y="111150"/>
              <a:ext cx="642950" cy="120600"/>
              <a:chOff x="215975" y="152625"/>
              <a:chExt cx="642950" cy="120600"/>
            </a:xfrm>
          </p:grpSpPr>
          <p:sp>
            <p:nvSpPr>
              <p:cNvPr id="546" name="Google Shape;546;p51"/>
              <p:cNvSpPr/>
              <p:nvPr/>
            </p:nvSpPr>
            <p:spPr>
              <a:xfrm>
                <a:off x="215975" y="1526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51"/>
              <p:cNvSpPr/>
              <p:nvPr/>
            </p:nvSpPr>
            <p:spPr>
              <a:xfrm>
                <a:off x="477150" y="1526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51"/>
              <p:cNvSpPr/>
              <p:nvPr/>
            </p:nvSpPr>
            <p:spPr>
              <a:xfrm>
                <a:off x="738325" y="1526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6_1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oogle Shape;550;p52"/>
          <p:cNvGrpSpPr/>
          <p:nvPr/>
        </p:nvGrpSpPr>
        <p:grpSpPr>
          <a:xfrm>
            <a:off x="-25" y="0"/>
            <a:ext cx="9144020" cy="342900"/>
            <a:chOff x="-25" y="0"/>
            <a:chExt cx="9144020" cy="342900"/>
          </a:xfrm>
        </p:grpSpPr>
        <p:sp>
          <p:nvSpPr>
            <p:cNvPr id="551" name="Google Shape;551;p52"/>
            <p:cNvSpPr/>
            <p:nvPr/>
          </p:nvSpPr>
          <p:spPr>
            <a:xfrm>
              <a:off x="-25" y="0"/>
              <a:ext cx="9144020" cy="342900"/>
            </a:xfrm>
            <a:custGeom>
              <a:avLst/>
              <a:gdLst/>
              <a:ahLst/>
              <a:cxnLst/>
              <a:rect l="l" t="t" r="r" b="b"/>
              <a:pathLst>
                <a:path w="43778" h="1407" extrusionOk="0">
                  <a:moveTo>
                    <a:pt x="0" y="0"/>
                  </a:moveTo>
                  <a:lnTo>
                    <a:pt x="0" y="1406"/>
                  </a:lnTo>
                  <a:lnTo>
                    <a:pt x="43777" y="1406"/>
                  </a:lnTo>
                  <a:lnTo>
                    <a:pt x="437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2" name="Google Shape;552;p52"/>
            <p:cNvGrpSpPr/>
            <p:nvPr/>
          </p:nvGrpSpPr>
          <p:grpSpPr>
            <a:xfrm>
              <a:off x="215975" y="111150"/>
              <a:ext cx="642950" cy="120600"/>
              <a:chOff x="215975" y="152625"/>
              <a:chExt cx="642950" cy="120600"/>
            </a:xfrm>
          </p:grpSpPr>
          <p:sp>
            <p:nvSpPr>
              <p:cNvPr id="553" name="Google Shape;553;p52"/>
              <p:cNvSpPr/>
              <p:nvPr/>
            </p:nvSpPr>
            <p:spPr>
              <a:xfrm>
                <a:off x="215975" y="152625"/>
                <a:ext cx="120600" cy="120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52"/>
              <p:cNvSpPr/>
              <p:nvPr/>
            </p:nvSpPr>
            <p:spPr>
              <a:xfrm>
                <a:off x="477150" y="152625"/>
                <a:ext cx="120600" cy="120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52"/>
              <p:cNvSpPr/>
              <p:nvPr/>
            </p:nvSpPr>
            <p:spPr>
              <a:xfrm>
                <a:off x="738325" y="152625"/>
                <a:ext cx="120600" cy="120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56" name="Google Shape;556;p52"/>
          <p:cNvGrpSpPr/>
          <p:nvPr/>
        </p:nvGrpSpPr>
        <p:grpSpPr>
          <a:xfrm>
            <a:off x="66650" y="204750"/>
            <a:ext cx="9077378" cy="4938900"/>
            <a:chOff x="104750" y="204750"/>
            <a:chExt cx="9077378" cy="4938900"/>
          </a:xfrm>
        </p:grpSpPr>
        <p:grpSp>
          <p:nvGrpSpPr>
            <p:cNvPr id="557" name="Google Shape;557;p52"/>
            <p:cNvGrpSpPr/>
            <p:nvPr/>
          </p:nvGrpSpPr>
          <p:grpSpPr>
            <a:xfrm>
              <a:off x="104750" y="206700"/>
              <a:ext cx="9077378" cy="342900"/>
              <a:chOff x="-25" y="0"/>
              <a:chExt cx="9182983" cy="342900"/>
            </a:xfrm>
          </p:grpSpPr>
          <p:sp>
            <p:nvSpPr>
              <p:cNvPr id="558" name="Google Shape;558;p52"/>
              <p:cNvSpPr/>
              <p:nvPr/>
            </p:nvSpPr>
            <p:spPr>
              <a:xfrm>
                <a:off x="-25" y="0"/>
                <a:ext cx="9182983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43778" h="1407" extrusionOk="0">
                    <a:moveTo>
                      <a:pt x="0" y="0"/>
                    </a:moveTo>
                    <a:lnTo>
                      <a:pt x="0" y="1406"/>
                    </a:lnTo>
                    <a:lnTo>
                      <a:pt x="43777" y="1406"/>
                    </a:lnTo>
                    <a:lnTo>
                      <a:pt x="437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9" name="Google Shape;559;p52"/>
              <p:cNvGrpSpPr/>
              <p:nvPr/>
            </p:nvGrpSpPr>
            <p:grpSpPr>
              <a:xfrm>
                <a:off x="215975" y="111150"/>
                <a:ext cx="642950" cy="120600"/>
                <a:chOff x="215975" y="152625"/>
                <a:chExt cx="642950" cy="120600"/>
              </a:xfrm>
            </p:grpSpPr>
            <p:sp>
              <p:nvSpPr>
                <p:cNvPr id="560" name="Google Shape;560;p52"/>
                <p:cNvSpPr/>
                <p:nvPr/>
              </p:nvSpPr>
              <p:spPr>
                <a:xfrm>
                  <a:off x="215975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1" name="Google Shape;561;p52"/>
                <p:cNvSpPr/>
                <p:nvPr/>
              </p:nvSpPr>
              <p:spPr>
                <a:xfrm>
                  <a:off x="477150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2" name="Google Shape;562;p52"/>
                <p:cNvSpPr/>
                <p:nvPr/>
              </p:nvSpPr>
              <p:spPr>
                <a:xfrm>
                  <a:off x="738325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563" name="Google Shape;563;p52"/>
            <p:cNvCxnSpPr/>
            <p:nvPr/>
          </p:nvCxnSpPr>
          <p:spPr>
            <a:xfrm>
              <a:off x="104775" y="204750"/>
              <a:ext cx="0" cy="49389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64" name="Google Shape;564;p52"/>
          <p:cNvGrpSpPr/>
          <p:nvPr/>
        </p:nvGrpSpPr>
        <p:grpSpPr>
          <a:xfrm>
            <a:off x="157050" y="405675"/>
            <a:ext cx="8986935" cy="4747800"/>
            <a:chOff x="104746" y="204750"/>
            <a:chExt cx="8986935" cy="4747800"/>
          </a:xfrm>
        </p:grpSpPr>
        <p:grpSp>
          <p:nvGrpSpPr>
            <p:cNvPr id="565" name="Google Shape;565;p52"/>
            <p:cNvGrpSpPr/>
            <p:nvPr/>
          </p:nvGrpSpPr>
          <p:grpSpPr>
            <a:xfrm>
              <a:off x="104746" y="206700"/>
              <a:ext cx="8986935" cy="342900"/>
              <a:chOff x="-29" y="0"/>
              <a:chExt cx="9091487" cy="342900"/>
            </a:xfrm>
          </p:grpSpPr>
          <p:sp>
            <p:nvSpPr>
              <p:cNvPr id="566" name="Google Shape;566;p52"/>
              <p:cNvSpPr/>
              <p:nvPr/>
            </p:nvSpPr>
            <p:spPr>
              <a:xfrm>
                <a:off x="-29" y="0"/>
                <a:ext cx="9091487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43778" h="1407" extrusionOk="0">
                    <a:moveTo>
                      <a:pt x="0" y="0"/>
                    </a:moveTo>
                    <a:lnTo>
                      <a:pt x="0" y="1406"/>
                    </a:lnTo>
                    <a:lnTo>
                      <a:pt x="43777" y="1406"/>
                    </a:lnTo>
                    <a:lnTo>
                      <a:pt x="4377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67" name="Google Shape;567;p52"/>
              <p:cNvGrpSpPr/>
              <p:nvPr/>
            </p:nvGrpSpPr>
            <p:grpSpPr>
              <a:xfrm>
                <a:off x="215975" y="111150"/>
                <a:ext cx="642950" cy="120600"/>
                <a:chOff x="215975" y="152625"/>
                <a:chExt cx="642950" cy="120600"/>
              </a:xfrm>
            </p:grpSpPr>
            <p:sp>
              <p:nvSpPr>
                <p:cNvPr id="568" name="Google Shape;568;p52"/>
                <p:cNvSpPr/>
                <p:nvPr/>
              </p:nvSpPr>
              <p:spPr>
                <a:xfrm>
                  <a:off x="215975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" name="Google Shape;569;p52"/>
                <p:cNvSpPr/>
                <p:nvPr/>
              </p:nvSpPr>
              <p:spPr>
                <a:xfrm>
                  <a:off x="477150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" name="Google Shape;570;p52"/>
                <p:cNvSpPr/>
                <p:nvPr/>
              </p:nvSpPr>
              <p:spPr>
                <a:xfrm>
                  <a:off x="738325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571" name="Google Shape;571;p52"/>
            <p:cNvCxnSpPr/>
            <p:nvPr/>
          </p:nvCxnSpPr>
          <p:spPr>
            <a:xfrm>
              <a:off x="104775" y="204750"/>
              <a:ext cx="0" cy="47478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11;p49"/>
          <p:cNvGrpSpPr/>
          <p:nvPr/>
        </p:nvGrpSpPr>
        <p:grpSpPr>
          <a:xfrm>
            <a:off x="-25" y="0"/>
            <a:ext cx="9144020" cy="342900"/>
            <a:chOff x="-25" y="0"/>
            <a:chExt cx="9144020" cy="342900"/>
          </a:xfrm>
        </p:grpSpPr>
        <p:sp>
          <p:nvSpPr>
            <p:cNvPr id="512" name="Google Shape;512;p49"/>
            <p:cNvSpPr/>
            <p:nvPr/>
          </p:nvSpPr>
          <p:spPr>
            <a:xfrm>
              <a:off x="-25" y="0"/>
              <a:ext cx="9144020" cy="342900"/>
            </a:xfrm>
            <a:custGeom>
              <a:avLst/>
              <a:gdLst/>
              <a:ahLst/>
              <a:cxnLst/>
              <a:rect l="l" t="t" r="r" b="b"/>
              <a:pathLst>
                <a:path w="43778" h="1407" extrusionOk="0">
                  <a:moveTo>
                    <a:pt x="0" y="0"/>
                  </a:moveTo>
                  <a:lnTo>
                    <a:pt x="0" y="1406"/>
                  </a:lnTo>
                  <a:lnTo>
                    <a:pt x="43777" y="1406"/>
                  </a:lnTo>
                  <a:lnTo>
                    <a:pt x="437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513;p49"/>
            <p:cNvGrpSpPr/>
            <p:nvPr/>
          </p:nvGrpSpPr>
          <p:grpSpPr>
            <a:xfrm>
              <a:off x="215975" y="111150"/>
              <a:ext cx="642950" cy="120600"/>
              <a:chOff x="215975" y="152625"/>
              <a:chExt cx="642950" cy="120600"/>
            </a:xfrm>
          </p:grpSpPr>
          <p:sp>
            <p:nvSpPr>
              <p:cNvPr id="514" name="Google Shape;514;p49"/>
              <p:cNvSpPr/>
              <p:nvPr/>
            </p:nvSpPr>
            <p:spPr>
              <a:xfrm>
                <a:off x="215975" y="152625"/>
                <a:ext cx="120600" cy="120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49"/>
              <p:cNvSpPr/>
              <p:nvPr/>
            </p:nvSpPr>
            <p:spPr>
              <a:xfrm>
                <a:off x="477150" y="152625"/>
                <a:ext cx="120600" cy="120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9"/>
              <p:cNvSpPr/>
              <p:nvPr/>
            </p:nvSpPr>
            <p:spPr>
              <a:xfrm>
                <a:off x="738325" y="152625"/>
                <a:ext cx="120600" cy="120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" name="Google Shape;517;p49"/>
          <p:cNvGrpSpPr/>
          <p:nvPr/>
        </p:nvGrpSpPr>
        <p:grpSpPr>
          <a:xfrm>
            <a:off x="66650" y="204750"/>
            <a:ext cx="9077378" cy="4938900"/>
            <a:chOff x="104750" y="204750"/>
            <a:chExt cx="9077378" cy="4938900"/>
          </a:xfrm>
        </p:grpSpPr>
        <p:grpSp>
          <p:nvGrpSpPr>
            <p:cNvPr id="5" name="Google Shape;518;p49"/>
            <p:cNvGrpSpPr/>
            <p:nvPr/>
          </p:nvGrpSpPr>
          <p:grpSpPr>
            <a:xfrm>
              <a:off x="104750" y="206700"/>
              <a:ext cx="9077378" cy="342900"/>
              <a:chOff x="-25" y="0"/>
              <a:chExt cx="9182983" cy="342900"/>
            </a:xfrm>
          </p:grpSpPr>
          <p:sp>
            <p:nvSpPr>
              <p:cNvPr id="519" name="Google Shape;519;p49"/>
              <p:cNvSpPr/>
              <p:nvPr/>
            </p:nvSpPr>
            <p:spPr>
              <a:xfrm>
                <a:off x="-25" y="0"/>
                <a:ext cx="9182983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43778" h="1407" extrusionOk="0">
                    <a:moveTo>
                      <a:pt x="0" y="0"/>
                    </a:moveTo>
                    <a:lnTo>
                      <a:pt x="0" y="1406"/>
                    </a:lnTo>
                    <a:lnTo>
                      <a:pt x="43777" y="1406"/>
                    </a:lnTo>
                    <a:lnTo>
                      <a:pt x="437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" name="Google Shape;520;p49"/>
              <p:cNvGrpSpPr/>
              <p:nvPr/>
            </p:nvGrpSpPr>
            <p:grpSpPr>
              <a:xfrm>
                <a:off x="215975" y="111150"/>
                <a:ext cx="642950" cy="120600"/>
                <a:chOff x="215975" y="152625"/>
                <a:chExt cx="642950" cy="120600"/>
              </a:xfrm>
            </p:grpSpPr>
            <p:sp>
              <p:nvSpPr>
                <p:cNvPr id="521" name="Google Shape;521;p49"/>
                <p:cNvSpPr/>
                <p:nvPr/>
              </p:nvSpPr>
              <p:spPr>
                <a:xfrm>
                  <a:off x="215975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" name="Google Shape;522;p49"/>
                <p:cNvSpPr/>
                <p:nvPr/>
              </p:nvSpPr>
              <p:spPr>
                <a:xfrm>
                  <a:off x="477150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" name="Google Shape;523;p49"/>
                <p:cNvSpPr/>
                <p:nvPr/>
              </p:nvSpPr>
              <p:spPr>
                <a:xfrm>
                  <a:off x="738325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524" name="Google Shape;524;p49"/>
            <p:cNvCxnSpPr/>
            <p:nvPr/>
          </p:nvCxnSpPr>
          <p:spPr>
            <a:xfrm>
              <a:off x="104775" y="204750"/>
              <a:ext cx="0" cy="49389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25" name="Google Shape;525;p49"/>
          <p:cNvSpPr txBox="1">
            <a:spLocks noGrp="1"/>
          </p:cNvSpPr>
          <p:nvPr>
            <p:ph type="title"/>
          </p:nvPr>
        </p:nvSpPr>
        <p:spPr>
          <a:xfrm>
            <a:off x="714300" y="549600"/>
            <a:ext cx="77154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740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1"/>
          <p:cNvSpPr txBox="1">
            <a:spLocks noGrp="1"/>
          </p:cNvSpPr>
          <p:nvPr>
            <p:ph type="title"/>
          </p:nvPr>
        </p:nvSpPr>
        <p:spPr>
          <a:xfrm>
            <a:off x="714300" y="2054525"/>
            <a:ext cx="3422400" cy="8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4" name="Google Shape;454;p41"/>
          <p:cNvSpPr txBox="1">
            <a:spLocks noGrp="1"/>
          </p:cNvSpPr>
          <p:nvPr>
            <p:ph type="subTitle" idx="1"/>
          </p:nvPr>
        </p:nvSpPr>
        <p:spPr>
          <a:xfrm>
            <a:off x="723225" y="3024275"/>
            <a:ext cx="2896200" cy="10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grpSp>
        <p:nvGrpSpPr>
          <p:cNvPr id="455" name="Google Shape;455;p41"/>
          <p:cNvGrpSpPr/>
          <p:nvPr/>
        </p:nvGrpSpPr>
        <p:grpSpPr>
          <a:xfrm>
            <a:off x="-24" y="0"/>
            <a:ext cx="9144020" cy="342900"/>
            <a:chOff x="-25" y="0"/>
            <a:chExt cx="9144020" cy="342900"/>
          </a:xfrm>
        </p:grpSpPr>
        <p:sp>
          <p:nvSpPr>
            <p:cNvPr id="456" name="Google Shape;456;p41"/>
            <p:cNvSpPr/>
            <p:nvPr/>
          </p:nvSpPr>
          <p:spPr>
            <a:xfrm>
              <a:off x="-25" y="0"/>
              <a:ext cx="9144020" cy="342900"/>
            </a:xfrm>
            <a:custGeom>
              <a:avLst/>
              <a:gdLst/>
              <a:ahLst/>
              <a:cxnLst/>
              <a:rect l="l" t="t" r="r" b="b"/>
              <a:pathLst>
                <a:path w="43778" h="1407" extrusionOk="0">
                  <a:moveTo>
                    <a:pt x="0" y="0"/>
                  </a:moveTo>
                  <a:lnTo>
                    <a:pt x="0" y="1406"/>
                  </a:lnTo>
                  <a:lnTo>
                    <a:pt x="43777" y="1406"/>
                  </a:lnTo>
                  <a:lnTo>
                    <a:pt x="437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457" name="Google Shape;457;p41"/>
            <p:cNvGrpSpPr/>
            <p:nvPr/>
          </p:nvGrpSpPr>
          <p:grpSpPr>
            <a:xfrm>
              <a:off x="215975" y="111150"/>
              <a:ext cx="642950" cy="120600"/>
              <a:chOff x="215975" y="152625"/>
              <a:chExt cx="642950" cy="120600"/>
            </a:xfrm>
          </p:grpSpPr>
          <p:sp>
            <p:nvSpPr>
              <p:cNvPr id="458" name="Google Shape;458;p41"/>
              <p:cNvSpPr/>
              <p:nvPr/>
            </p:nvSpPr>
            <p:spPr>
              <a:xfrm>
                <a:off x="215975" y="152625"/>
                <a:ext cx="120600" cy="120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459" name="Google Shape;459;p41"/>
              <p:cNvSpPr/>
              <p:nvPr/>
            </p:nvSpPr>
            <p:spPr>
              <a:xfrm>
                <a:off x="477150" y="152625"/>
                <a:ext cx="120600" cy="120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460" name="Google Shape;460;p41"/>
              <p:cNvSpPr/>
              <p:nvPr/>
            </p:nvSpPr>
            <p:spPr>
              <a:xfrm>
                <a:off x="738325" y="152625"/>
                <a:ext cx="120600" cy="120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  <p:grpSp>
        <p:nvGrpSpPr>
          <p:cNvPr id="461" name="Google Shape;461;p41"/>
          <p:cNvGrpSpPr/>
          <p:nvPr/>
        </p:nvGrpSpPr>
        <p:grpSpPr>
          <a:xfrm>
            <a:off x="66651" y="204750"/>
            <a:ext cx="9077378" cy="4938900"/>
            <a:chOff x="104750" y="204750"/>
            <a:chExt cx="9077378" cy="4938900"/>
          </a:xfrm>
        </p:grpSpPr>
        <p:grpSp>
          <p:nvGrpSpPr>
            <p:cNvPr id="462" name="Google Shape;462;p41"/>
            <p:cNvGrpSpPr/>
            <p:nvPr/>
          </p:nvGrpSpPr>
          <p:grpSpPr>
            <a:xfrm>
              <a:off x="104750" y="206700"/>
              <a:ext cx="9077378" cy="342900"/>
              <a:chOff x="-25" y="0"/>
              <a:chExt cx="9182983" cy="342900"/>
            </a:xfrm>
          </p:grpSpPr>
          <p:sp>
            <p:nvSpPr>
              <p:cNvPr id="463" name="Google Shape;463;p41"/>
              <p:cNvSpPr/>
              <p:nvPr/>
            </p:nvSpPr>
            <p:spPr>
              <a:xfrm>
                <a:off x="-25" y="0"/>
                <a:ext cx="9182983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43778" h="1407" extrusionOk="0">
                    <a:moveTo>
                      <a:pt x="0" y="0"/>
                    </a:moveTo>
                    <a:lnTo>
                      <a:pt x="0" y="1406"/>
                    </a:lnTo>
                    <a:lnTo>
                      <a:pt x="43777" y="1406"/>
                    </a:lnTo>
                    <a:lnTo>
                      <a:pt x="437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grpSp>
            <p:nvGrpSpPr>
              <p:cNvPr id="464" name="Google Shape;464;p41"/>
              <p:cNvGrpSpPr/>
              <p:nvPr/>
            </p:nvGrpSpPr>
            <p:grpSpPr>
              <a:xfrm>
                <a:off x="215975" y="111150"/>
                <a:ext cx="642950" cy="120600"/>
                <a:chOff x="215975" y="152625"/>
                <a:chExt cx="642950" cy="120600"/>
              </a:xfrm>
            </p:grpSpPr>
            <p:sp>
              <p:nvSpPr>
                <p:cNvPr id="465" name="Google Shape;465;p41"/>
                <p:cNvSpPr/>
                <p:nvPr/>
              </p:nvSpPr>
              <p:spPr>
                <a:xfrm>
                  <a:off x="215975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466" name="Google Shape;466;p41"/>
                <p:cNvSpPr/>
                <p:nvPr/>
              </p:nvSpPr>
              <p:spPr>
                <a:xfrm>
                  <a:off x="477150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467" name="Google Shape;467;p41"/>
                <p:cNvSpPr/>
                <p:nvPr/>
              </p:nvSpPr>
              <p:spPr>
                <a:xfrm>
                  <a:off x="738325" y="152625"/>
                  <a:ext cx="1206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</p:grpSp>
        </p:grpSp>
        <p:cxnSp>
          <p:nvCxnSpPr>
            <p:cNvPr id="468" name="Google Shape;468;p41"/>
            <p:cNvCxnSpPr/>
            <p:nvPr/>
          </p:nvCxnSpPr>
          <p:spPr>
            <a:xfrm>
              <a:off x="104775" y="204750"/>
              <a:ext cx="0" cy="49389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92386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4300" y="549600"/>
            <a:ext cx="7715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4300" y="1152475"/>
            <a:ext cx="771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7" r:id="rId3"/>
    <p:sldLayoutId id="2147483658" r:id="rId4"/>
    <p:sldLayoutId id="2147483663" r:id="rId5"/>
    <p:sldLayoutId id="2147483664" r:id="rId6"/>
    <p:sldLayoutId id="2147483689" r:id="rId7"/>
    <p:sldLayoutId id="2147483690" r:id="rId8"/>
    <p:sldLayoutId id="2147483692" r:id="rId9"/>
    <p:sldLayoutId id="2147483694" r:id="rId10"/>
    <p:sldLayoutId id="2147483697" r:id="rId11"/>
    <p:sldLayoutId id="2147483698" r:id="rId12"/>
    <p:sldLayoutId id="2147483703" r:id="rId13"/>
    <p:sldLayoutId id="214748370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1" name="Google Shape;951;p66"/>
          <p:cNvGrpSpPr/>
          <p:nvPr/>
        </p:nvGrpSpPr>
        <p:grpSpPr>
          <a:xfrm>
            <a:off x="1259632" y="275687"/>
            <a:ext cx="6557746" cy="4867813"/>
            <a:chOff x="3467650" y="1777750"/>
            <a:chExt cx="2872425" cy="2132200"/>
          </a:xfrm>
        </p:grpSpPr>
        <p:sp>
          <p:nvSpPr>
            <p:cNvPr id="952" name="Google Shape;952;p66"/>
            <p:cNvSpPr/>
            <p:nvPr/>
          </p:nvSpPr>
          <p:spPr>
            <a:xfrm>
              <a:off x="3467650" y="1777750"/>
              <a:ext cx="2872425" cy="2109400"/>
            </a:xfrm>
            <a:custGeom>
              <a:avLst/>
              <a:gdLst/>
              <a:ahLst/>
              <a:cxnLst/>
              <a:rect l="l" t="t" r="r" b="b"/>
              <a:pathLst>
                <a:path w="114897" h="84376" extrusionOk="0">
                  <a:moveTo>
                    <a:pt x="88995" y="0"/>
                  </a:moveTo>
                  <a:cubicBezTo>
                    <a:pt x="72338" y="0"/>
                    <a:pt x="59181" y="12217"/>
                    <a:pt x="42889" y="13858"/>
                  </a:cubicBezTo>
                  <a:cubicBezTo>
                    <a:pt x="36658" y="14496"/>
                    <a:pt x="30396" y="14162"/>
                    <a:pt x="24135" y="14557"/>
                  </a:cubicBezTo>
                  <a:cubicBezTo>
                    <a:pt x="20214" y="14830"/>
                    <a:pt x="16141" y="15438"/>
                    <a:pt x="12858" y="17596"/>
                  </a:cubicBezTo>
                  <a:cubicBezTo>
                    <a:pt x="8967" y="20150"/>
                    <a:pt x="6779" y="24831"/>
                    <a:pt x="6870" y="29420"/>
                  </a:cubicBezTo>
                  <a:cubicBezTo>
                    <a:pt x="6992" y="34892"/>
                    <a:pt x="10062" y="38478"/>
                    <a:pt x="13162" y="42642"/>
                  </a:cubicBezTo>
                  <a:cubicBezTo>
                    <a:pt x="15168" y="45317"/>
                    <a:pt x="16445" y="48570"/>
                    <a:pt x="16688" y="51913"/>
                  </a:cubicBezTo>
                  <a:cubicBezTo>
                    <a:pt x="16992" y="56290"/>
                    <a:pt x="13709" y="59360"/>
                    <a:pt x="10274" y="61579"/>
                  </a:cubicBezTo>
                  <a:cubicBezTo>
                    <a:pt x="7600" y="63281"/>
                    <a:pt x="4651" y="64831"/>
                    <a:pt x="2797" y="67384"/>
                  </a:cubicBezTo>
                  <a:cubicBezTo>
                    <a:pt x="92" y="71093"/>
                    <a:pt x="1" y="76989"/>
                    <a:pt x="3648" y="80151"/>
                  </a:cubicBezTo>
                  <a:cubicBezTo>
                    <a:pt x="5685" y="81913"/>
                    <a:pt x="8724" y="82096"/>
                    <a:pt x="10426" y="84376"/>
                  </a:cubicBezTo>
                  <a:lnTo>
                    <a:pt x="16536" y="84376"/>
                  </a:lnTo>
                  <a:lnTo>
                    <a:pt x="32068" y="84345"/>
                  </a:lnTo>
                  <a:lnTo>
                    <a:pt x="52859" y="84315"/>
                  </a:lnTo>
                  <a:lnTo>
                    <a:pt x="74744" y="84254"/>
                  </a:lnTo>
                  <a:cubicBezTo>
                    <a:pt x="81005" y="84254"/>
                    <a:pt x="87297" y="84224"/>
                    <a:pt x="93559" y="84224"/>
                  </a:cubicBezTo>
                  <a:cubicBezTo>
                    <a:pt x="96629" y="84224"/>
                    <a:pt x="99729" y="84193"/>
                    <a:pt x="102799" y="84193"/>
                  </a:cubicBezTo>
                  <a:cubicBezTo>
                    <a:pt x="103538" y="84193"/>
                    <a:pt x="104225" y="84312"/>
                    <a:pt x="104880" y="84312"/>
                  </a:cubicBezTo>
                  <a:cubicBezTo>
                    <a:pt x="105465" y="84312"/>
                    <a:pt x="106023" y="84217"/>
                    <a:pt x="106568" y="83859"/>
                  </a:cubicBezTo>
                  <a:cubicBezTo>
                    <a:pt x="106659" y="83768"/>
                    <a:pt x="106750" y="83707"/>
                    <a:pt x="106842" y="83616"/>
                  </a:cubicBezTo>
                  <a:cubicBezTo>
                    <a:pt x="109243" y="81518"/>
                    <a:pt x="111583" y="78904"/>
                    <a:pt x="112039" y="75622"/>
                  </a:cubicBezTo>
                  <a:cubicBezTo>
                    <a:pt x="112495" y="72005"/>
                    <a:pt x="110489" y="68752"/>
                    <a:pt x="108240" y="66108"/>
                  </a:cubicBezTo>
                  <a:cubicBezTo>
                    <a:pt x="106355" y="63919"/>
                    <a:pt x="104197" y="61974"/>
                    <a:pt x="102373" y="59725"/>
                  </a:cubicBezTo>
                  <a:cubicBezTo>
                    <a:pt x="100519" y="57506"/>
                    <a:pt x="99000" y="54861"/>
                    <a:pt x="98756" y="51974"/>
                  </a:cubicBezTo>
                  <a:cubicBezTo>
                    <a:pt x="98361" y="47688"/>
                    <a:pt x="100762" y="43797"/>
                    <a:pt x="103559" y="40758"/>
                  </a:cubicBezTo>
                  <a:cubicBezTo>
                    <a:pt x="108331" y="35560"/>
                    <a:pt x="113103" y="31396"/>
                    <a:pt x="113772" y="23949"/>
                  </a:cubicBezTo>
                  <a:cubicBezTo>
                    <a:pt x="114896" y="11578"/>
                    <a:pt x="103346" y="1122"/>
                    <a:pt x="91826" y="119"/>
                  </a:cubicBezTo>
                  <a:cubicBezTo>
                    <a:pt x="90871" y="38"/>
                    <a:pt x="89927" y="0"/>
                    <a:pt x="88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6"/>
            <p:cNvSpPr/>
            <p:nvPr/>
          </p:nvSpPr>
          <p:spPr>
            <a:xfrm>
              <a:off x="4416750" y="3824050"/>
              <a:ext cx="943825" cy="44100"/>
            </a:xfrm>
            <a:custGeom>
              <a:avLst/>
              <a:gdLst/>
              <a:ahLst/>
              <a:cxnLst/>
              <a:rect l="l" t="t" r="r" b="b"/>
              <a:pathLst>
                <a:path w="37753" h="1764" extrusionOk="0">
                  <a:moveTo>
                    <a:pt x="1" y="1"/>
                  </a:moveTo>
                  <a:lnTo>
                    <a:pt x="1" y="1764"/>
                  </a:lnTo>
                  <a:lnTo>
                    <a:pt x="37752" y="1764"/>
                  </a:lnTo>
                  <a:lnTo>
                    <a:pt x="377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6"/>
            <p:cNvSpPr/>
            <p:nvPr/>
          </p:nvSpPr>
          <p:spPr>
            <a:xfrm>
              <a:off x="3742725" y="2099100"/>
              <a:ext cx="2306300" cy="1291075"/>
            </a:xfrm>
            <a:custGeom>
              <a:avLst/>
              <a:gdLst/>
              <a:ahLst/>
              <a:cxnLst/>
              <a:rect l="l" t="t" r="r" b="b"/>
              <a:pathLst>
                <a:path w="92252" h="51643" extrusionOk="0">
                  <a:moveTo>
                    <a:pt x="4834" y="1"/>
                  </a:moveTo>
                  <a:cubicBezTo>
                    <a:pt x="2159" y="1"/>
                    <a:pt x="1" y="2159"/>
                    <a:pt x="1" y="4834"/>
                  </a:cubicBezTo>
                  <a:lnTo>
                    <a:pt x="1" y="51643"/>
                  </a:lnTo>
                  <a:lnTo>
                    <a:pt x="92252" y="51643"/>
                  </a:lnTo>
                  <a:lnTo>
                    <a:pt x="92252" y="4834"/>
                  </a:lnTo>
                  <a:cubicBezTo>
                    <a:pt x="92252" y="2159"/>
                    <a:pt x="90094" y="1"/>
                    <a:pt x="87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6"/>
            <p:cNvSpPr/>
            <p:nvPr/>
          </p:nvSpPr>
          <p:spPr>
            <a:xfrm>
              <a:off x="3742725" y="3390150"/>
              <a:ext cx="2306300" cy="221150"/>
            </a:xfrm>
            <a:custGeom>
              <a:avLst/>
              <a:gdLst/>
              <a:ahLst/>
              <a:cxnLst/>
              <a:rect l="l" t="t" r="r" b="b"/>
              <a:pathLst>
                <a:path w="92252" h="8846" extrusionOk="0">
                  <a:moveTo>
                    <a:pt x="1" y="1"/>
                  </a:moveTo>
                  <a:lnTo>
                    <a:pt x="1" y="4043"/>
                  </a:lnTo>
                  <a:cubicBezTo>
                    <a:pt x="1" y="6718"/>
                    <a:pt x="2159" y="8846"/>
                    <a:pt x="4804" y="8846"/>
                  </a:cubicBezTo>
                  <a:lnTo>
                    <a:pt x="87449" y="8846"/>
                  </a:lnTo>
                  <a:cubicBezTo>
                    <a:pt x="90094" y="8846"/>
                    <a:pt x="92252" y="6718"/>
                    <a:pt x="92252" y="4043"/>
                  </a:cubicBezTo>
                  <a:lnTo>
                    <a:pt x="92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6"/>
            <p:cNvSpPr/>
            <p:nvPr/>
          </p:nvSpPr>
          <p:spPr>
            <a:xfrm>
              <a:off x="3821000" y="2173575"/>
              <a:ext cx="2135325" cy="1136825"/>
            </a:xfrm>
            <a:custGeom>
              <a:avLst/>
              <a:gdLst/>
              <a:ahLst/>
              <a:cxnLst/>
              <a:rect l="l" t="t" r="r" b="b"/>
              <a:pathLst>
                <a:path w="85413" h="45473" extrusionOk="0">
                  <a:moveTo>
                    <a:pt x="1" y="0"/>
                  </a:moveTo>
                  <a:lnTo>
                    <a:pt x="1" y="45472"/>
                  </a:lnTo>
                  <a:lnTo>
                    <a:pt x="85413" y="45472"/>
                  </a:lnTo>
                  <a:lnTo>
                    <a:pt x="854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6"/>
            <p:cNvSpPr/>
            <p:nvPr/>
          </p:nvSpPr>
          <p:spPr>
            <a:xfrm>
              <a:off x="4685000" y="3473750"/>
              <a:ext cx="426325" cy="53975"/>
            </a:xfrm>
            <a:custGeom>
              <a:avLst/>
              <a:gdLst/>
              <a:ahLst/>
              <a:cxnLst/>
              <a:rect l="l" t="t" r="r" b="b"/>
              <a:pathLst>
                <a:path w="17053" h="2159" extrusionOk="0">
                  <a:moveTo>
                    <a:pt x="1" y="0"/>
                  </a:moveTo>
                  <a:lnTo>
                    <a:pt x="1" y="2158"/>
                  </a:lnTo>
                  <a:lnTo>
                    <a:pt x="17053" y="2158"/>
                  </a:lnTo>
                  <a:lnTo>
                    <a:pt x="170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6"/>
            <p:cNvSpPr/>
            <p:nvPr/>
          </p:nvSpPr>
          <p:spPr>
            <a:xfrm>
              <a:off x="4609775" y="3611275"/>
              <a:ext cx="572975" cy="212800"/>
            </a:xfrm>
            <a:custGeom>
              <a:avLst/>
              <a:gdLst/>
              <a:ahLst/>
              <a:cxnLst/>
              <a:rect l="l" t="t" r="r" b="b"/>
              <a:pathLst>
                <a:path w="22919" h="8512" extrusionOk="0">
                  <a:moveTo>
                    <a:pt x="1216" y="1"/>
                  </a:moveTo>
                  <a:lnTo>
                    <a:pt x="0" y="8512"/>
                  </a:lnTo>
                  <a:lnTo>
                    <a:pt x="22919" y="8512"/>
                  </a:lnTo>
                  <a:lnTo>
                    <a:pt x="217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6"/>
            <p:cNvSpPr/>
            <p:nvPr/>
          </p:nvSpPr>
          <p:spPr>
            <a:xfrm>
              <a:off x="4636375" y="3611275"/>
              <a:ext cx="519025" cy="23600"/>
            </a:xfrm>
            <a:custGeom>
              <a:avLst/>
              <a:gdLst/>
              <a:ahLst/>
              <a:cxnLst/>
              <a:rect l="l" t="t" r="r" b="b"/>
              <a:pathLst>
                <a:path w="20761" h="944" extrusionOk="0">
                  <a:moveTo>
                    <a:pt x="152" y="1"/>
                  </a:moveTo>
                  <a:lnTo>
                    <a:pt x="0" y="943"/>
                  </a:lnTo>
                  <a:lnTo>
                    <a:pt x="20761" y="943"/>
                  </a:lnTo>
                  <a:lnTo>
                    <a:pt x="206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6"/>
            <p:cNvSpPr/>
            <p:nvPr/>
          </p:nvSpPr>
          <p:spPr>
            <a:xfrm>
              <a:off x="3662200" y="3868125"/>
              <a:ext cx="2476500" cy="41825"/>
            </a:xfrm>
            <a:custGeom>
              <a:avLst/>
              <a:gdLst/>
              <a:ahLst/>
              <a:cxnLst/>
              <a:rect l="l" t="t" r="r" b="b"/>
              <a:pathLst>
                <a:path w="99060" h="1673" extrusionOk="0">
                  <a:moveTo>
                    <a:pt x="0" y="1"/>
                  </a:moveTo>
                  <a:lnTo>
                    <a:pt x="0" y="1672"/>
                  </a:lnTo>
                  <a:lnTo>
                    <a:pt x="99060" y="1672"/>
                  </a:lnTo>
                  <a:lnTo>
                    <a:pt x="99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1" name="Google Shape;961;p66"/>
          <p:cNvSpPr txBox="1">
            <a:spLocks noGrp="1"/>
          </p:cNvSpPr>
          <p:nvPr>
            <p:ph type="ctrTitle"/>
          </p:nvPr>
        </p:nvSpPr>
        <p:spPr>
          <a:xfrm>
            <a:off x="2530643" y="2706733"/>
            <a:ext cx="4246640" cy="9306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br>
              <a:rPr lang="ru" sz="5400" dirty="0">
                <a:solidFill>
                  <a:srgbClr val="2E6192"/>
                </a:solidFill>
              </a:rPr>
            </a:br>
            <a:r>
              <a:rPr lang="ru" sz="1600" dirty="0">
                <a:solidFill>
                  <a:srgbClr val="2E6192"/>
                </a:solidFill>
              </a:rPr>
              <a:t>Виртуальный  голосовой ассистент врача с функционалом электронного документооборота</a:t>
            </a:r>
            <a:endParaRPr sz="1600" dirty="0"/>
          </a:p>
        </p:txBody>
      </p:sp>
      <p:sp>
        <p:nvSpPr>
          <p:cNvPr id="962" name="Google Shape;962;p66"/>
          <p:cNvSpPr/>
          <p:nvPr/>
        </p:nvSpPr>
        <p:spPr>
          <a:xfrm>
            <a:off x="6810899" y="196978"/>
            <a:ext cx="665151" cy="661225"/>
          </a:xfrm>
          <a:custGeom>
            <a:avLst/>
            <a:gdLst/>
            <a:ahLst/>
            <a:cxnLst/>
            <a:rect l="l" t="t" r="r" b="b"/>
            <a:pathLst>
              <a:path w="9148" h="9094" extrusionOk="0">
                <a:moveTo>
                  <a:pt x="4561" y="2153"/>
                </a:moveTo>
                <a:cubicBezTo>
                  <a:pt x="4628" y="2153"/>
                  <a:pt x="4697" y="2157"/>
                  <a:pt x="4770" y="2164"/>
                </a:cubicBezTo>
                <a:cubicBezTo>
                  <a:pt x="4799" y="2164"/>
                  <a:pt x="4828" y="2164"/>
                  <a:pt x="4871" y="2179"/>
                </a:cubicBezTo>
                <a:lnTo>
                  <a:pt x="4972" y="2193"/>
                </a:lnTo>
                <a:cubicBezTo>
                  <a:pt x="5001" y="2193"/>
                  <a:pt x="5030" y="2193"/>
                  <a:pt x="5074" y="2208"/>
                </a:cubicBezTo>
                <a:cubicBezTo>
                  <a:pt x="5146" y="2222"/>
                  <a:pt x="5233" y="2251"/>
                  <a:pt x="5320" y="2280"/>
                </a:cubicBezTo>
                <a:lnTo>
                  <a:pt x="5393" y="2295"/>
                </a:lnTo>
                <a:cubicBezTo>
                  <a:pt x="5494" y="2338"/>
                  <a:pt x="5610" y="2382"/>
                  <a:pt x="5712" y="2440"/>
                </a:cubicBezTo>
                <a:cubicBezTo>
                  <a:pt x="5755" y="2469"/>
                  <a:pt x="5784" y="2483"/>
                  <a:pt x="5813" y="2498"/>
                </a:cubicBezTo>
                <a:cubicBezTo>
                  <a:pt x="5842" y="2527"/>
                  <a:pt x="5886" y="2541"/>
                  <a:pt x="5915" y="2570"/>
                </a:cubicBezTo>
                <a:lnTo>
                  <a:pt x="6002" y="2628"/>
                </a:lnTo>
                <a:lnTo>
                  <a:pt x="6016" y="2643"/>
                </a:lnTo>
                <a:cubicBezTo>
                  <a:pt x="6045" y="2657"/>
                  <a:pt x="6074" y="2686"/>
                  <a:pt x="6103" y="2715"/>
                </a:cubicBezTo>
                <a:cubicBezTo>
                  <a:pt x="6132" y="2730"/>
                  <a:pt x="6161" y="2759"/>
                  <a:pt x="6190" y="2788"/>
                </a:cubicBezTo>
                <a:cubicBezTo>
                  <a:pt x="6248" y="2845"/>
                  <a:pt x="6306" y="2903"/>
                  <a:pt x="6364" y="2961"/>
                </a:cubicBezTo>
                <a:cubicBezTo>
                  <a:pt x="6379" y="2990"/>
                  <a:pt x="6408" y="3005"/>
                  <a:pt x="6422" y="3034"/>
                </a:cubicBezTo>
                <a:cubicBezTo>
                  <a:pt x="6466" y="3077"/>
                  <a:pt x="6495" y="3121"/>
                  <a:pt x="6524" y="3164"/>
                </a:cubicBezTo>
                <a:lnTo>
                  <a:pt x="6567" y="3222"/>
                </a:lnTo>
                <a:cubicBezTo>
                  <a:pt x="6625" y="3309"/>
                  <a:pt x="6668" y="3382"/>
                  <a:pt x="6712" y="3469"/>
                </a:cubicBezTo>
                <a:cubicBezTo>
                  <a:pt x="6726" y="3498"/>
                  <a:pt x="6741" y="3527"/>
                  <a:pt x="6755" y="3556"/>
                </a:cubicBezTo>
                <a:lnTo>
                  <a:pt x="6770" y="3570"/>
                </a:lnTo>
                <a:cubicBezTo>
                  <a:pt x="6784" y="3614"/>
                  <a:pt x="6799" y="3643"/>
                  <a:pt x="6813" y="3686"/>
                </a:cubicBezTo>
                <a:lnTo>
                  <a:pt x="6813" y="3701"/>
                </a:lnTo>
                <a:cubicBezTo>
                  <a:pt x="6828" y="3730"/>
                  <a:pt x="6828" y="3759"/>
                  <a:pt x="6842" y="3788"/>
                </a:cubicBezTo>
                <a:cubicBezTo>
                  <a:pt x="6857" y="3802"/>
                  <a:pt x="6857" y="3817"/>
                  <a:pt x="6857" y="3846"/>
                </a:cubicBezTo>
                <a:cubicBezTo>
                  <a:pt x="6886" y="3918"/>
                  <a:pt x="6900" y="3991"/>
                  <a:pt x="6929" y="4078"/>
                </a:cubicBezTo>
                <a:cubicBezTo>
                  <a:pt x="6929" y="4107"/>
                  <a:pt x="6929" y="4121"/>
                  <a:pt x="6944" y="4150"/>
                </a:cubicBezTo>
                <a:cubicBezTo>
                  <a:pt x="6944" y="4208"/>
                  <a:pt x="6958" y="4266"/>
                  <a:pt x="6973" y="4324"/>
                </a:cubicBezTo>
                <a:cubicBezTo>
                  <a:pt x="6973" y="4382"/>
                  <a:pt x="6973" y="4498"/>
                  <a:pt x="6973" y="4585"/>
                </a:cubicBezTo>
                <a:cubicBezTo>
                  <a:pt x="6973" y="4657"/>
                  <a:pt x="6987" y="4701"/>
                  <a:pt x="6987" y="4788"/>
                </a:cubicBezTo>
                <a:cubicBezTo>
                  <a:pt x="6987" y="4788"/>
                  <a:pt x="6987" y="4802"/>
                  <a:pt x="6987" y="4802"/>
                </a:cubicBezTo>
                <a:lnTo>
                  <a:pt x="6973" y="4933"/>
                </a:lnTo>
                <a:cubicBezTo>
                  <a:pt x="6973" y="4976"/>
                  <a:pt x="6958" y="5005"/>
                  <a:pt x="6944" y="5049"/>
                </a:cubicBezTo>
                <a:cubicBezTo>
                  <a:pt x="6929" y="5136"/>
                  <a:pt x="6900" y="5208"/>
                  <a:pt x="6871" y="5295"/>
                </a:cubicBezTo>
                <a:cubicBezTo>
                  <a:pt x="6857" y="5339"/>
                  <a:pt x="6842" y="5382"/>
                  <a:pt x="6828" y="5426"/>
                </a:cubicBezTo>
                <a:cubicBezTo>
                  <a:pt x="6813" y="5484"/>
                  <a:pt x="6799" y="5513"/>
                  <a:pt x="6770" y="5556"/>
                </a:cubicBezTo>
                <a:lnTo>
                  <a:pt x="6726" y="5643"/>
                </a:lnTo>
                <a:cubicBezTo>
                  <a:pt x="6697" y="5716"/>
                  <a:pt x="6639" y="5788"/>
                  <a:pt x="6596" y="5861"/>
                </a:cubicBezTo>
                <a:lnTo>
                  <a:pt x="6553" y="5919"/>
                </a:lnTo>
                <a:cubicBezTo>
                  <a:pt x="6553" y="5933"/>
                  <a:pt x="6553" y="5948"/>
                  <a:pt x="6538" y="5948"/>
                </a:cubicBezTo>
                <a:lnTo>
                  <a:pt x="6495" y="6020"/>
                </a:lnTo>
                <a:lnTo>
                  <a:pt x="6422" y="6093"/>
                </a:lnTo>
                <a:cubicBezTo>
                  <a:pt x="6379" y="6151"/>
                  <a:pt x="6335" y="6194"/>
                  <a:pt x="6292" y="6237"/>
                </a:cubicBezTo>
                <a:cubicBezTo>
                  <a:pt x="6263" y="6266"/>
                  <a:pt x="6248" y="6281"/>
                  <a:pt x="6219" y="6310"/>
                </a:cubicBezTo>
                <a:lnTo>
                  <a:pt x="6161" y="6368"/>
                </a:lnTo>
                <a:lnTo>
                  <a:pt x="6060" y="6440"/>
                </a:lnTo>
                <a:cubicBezTo>
                  <a:pt x="5973" y="6513"/>
                  <a:pt x="5900" y="6571"/>
                  <a:pt x="5813" y="6614"/>
                </a:cubicBezTo>
                <a:lnTo>
                  <a:pt x="5726" y="6672"/>
                </a:lnTo>
                <a:lnTo>
                  <a:pt x="5625" y="6716"/>
                </a:lnTo>
                <a:lnTo>
                  <a:pt x="5538" y="6759"/>
                </a:lnTo>
                <a:lnTo>
                  <a:pt x="5378" y="6817"/>
                </a:lnTo>
                <a:cubicBezTo>
                  <a:pt x="5349" y="6832"/>
                  <a:pt x="5306" y="6846"/>
                  <a:pt x="5277" y="6846"/>
                </a:cubicBezTo>
                <a:cubicBezTo>
                  <a:pt x="5219" y="6875"/>
                  <a:pt x="5146" y="6890"/>
                  <a:pt x="5088" y="6904"/>
                </a:cubicBezTo>
                <a:cubicBezTo>
                  <a:pt x="5045" y="6904"/>
                  <a:pt x="5016" y="6919"/>
                  <a:pt x="4987" y="6919"/>
                </a:cubicBezTo>
                <a:cubicBezTo>
                  <a:pt x="4944" y="6933"/>
                  <a:pt x="4915" y="6933"/>
                  <a:pt x="4886" y="6933"/>
                </a:cubicBezTo>
                <a:cubicBezTo>
                  <a:pt x="4763" y="6944"/>
                  <a:pt x="4640" y="6954"/>
                  <a:pt x="4517" y="6954"/>
                </a:cubicBezTo>
                <a:cubicBezTo>
                  <a:pt x="4466" y="6954"/>
                  <a:pt x="4415" y="6952"/>
                  <a:pt x="4364" y="6948"/>
                </a:cubicBezTo>
                <a:cubicBezTo>
                  <a:pt x="4335" y="6948"/>
                  <a:pt x="4306" y="6933"/>
                  <a:pt x="4277" y="6933"/>
                </a:cubicBezTo>
                <a:cubicBezTo>
                  <a:pt x="4233" y="6933"/>
                  <a:pt x="4204" y="6933"/>
                  <a:pt x="4175" y="6919"/>
                </a:cubicBezTo>
                <a:cubicBezTo>
                  <a:pt x="4132" y="6919"/>
                  <a:pt x="4103" y="6904"/>
                  <a:pt x="4074" y="6904"/>
                </a:cubicBezTo>
                <a:cubicBezTo>
                  <a:pt x="3958" y="6875"/>
                  <a:pt x="3842" y="6846"/>
                  <a:pt x="3726" y="6803"/>
                </a:cubicBezTo>
                <a:cubicBezTo>
                  <a:pt x="3697" y="6788"/>
                  <a:pt x="3668" y="6788"/>
                  <a:pt x="3624" y="6774"/>
                </a:cubicBezTo>
                <a:lnTo>
                  <a:pt x="3523" y="6730"/>
                </a:lnTo>
                <a:lnTo>
                  <a:pt x="3508" y="6730"/>
                </a:lnTo>
                <a:cubicBezTo>
                  <a:pt x="3479" y="6716"/>
                  <a:pt x="3450" y="6701"/>
                  <a:pt x="3407" y="6687"/>
                </a:cubicBezTo>
                <a:cubicBezTo>
                  <a:pt x="3349" y="6643"/>
                  <a:pt x="3277" y="6600"/>
                  <a:pt x="3219" y="6556"/>
                </a:cubicBezTo>
                <a:cubicBezTo>
                  <a:pt x="3175" y="6542"/>
                  <a:pt x="3146" y="6527"/>
                  <a:pt x="3117" y="6498"/>
                </a:cubicBezTo>
                <a:lnTo>
                  <a:pt x="3045" y="6440"/>
                </a:lnTo>
                <a:cubicBezTo>
                  <a:pt x="3001" y="6411"/>
                  <a:pt x="2972" y="6368"/>
                  <a:pt x="2929" y="6339"/>
                </a:cubicBezTo>
                <a:cubicBezTo>
                  <a:pt x="2900" y="6310"/>
                  <a:pt x="2871" y="6281"/>
                  <a:pt x="2827" y="6237"/>
                </a:cubicBezTo>
                <a:lnTo>
                  <a:pt x="2755" y="6151"/>
                </a:lnTo>
                <a:cubicBezTo>
                  <a:pt x="2653" y="6049"/>
                  <a:pt x="2581" y="5933"/>
                  <a:pt x="2494" y="5817"/>
                </a:cubicBezTo>
                <a:cubicBezTo>
                  <a:pt x="2479" y="5774"/>
                  <a:pt x="2465" y="5745"/>
                  <a:pt x="2436" y="5716"/>
                </a:cubicBezTo>
                <a:cubicBezTo>
                  <a:pt x="2421" y="5672"/>
                  <a:pt x="2392" y="5629"/>
                  <a:pt x="2378" y="5600"/>
                </a:cubicBezTo>
                <a:cubicBezTo>
                  <a:pt x="2363" y="5556"/>
                  <a:pt x="2363" y="5556"/>
                  <a:pt x="2349" y="5527"/>
                </a:cubicBezTo>
                <a:cubicBezTo>
                  <a:pt x="2349" y="5513"/>
                  <a:pt x="2334" y="5498"/>
                  <a:pt x="2334" y="5484"/>
                </a:cubicBezTo>
                <a:cubicBezTo>
                  <a:pt x="2334" y="5469"/>
                  <a:pt x="2320" y="5440"/>
                  <a:pt x="2305" y="5426"/>
                </a:cubicBezTo>
                <a:cubicBezTo>
                  <a:pt x="2305" y="5397"/>
                  <a:pt x="2291" y="5368"/>
                  <a:pt x="2276" y="5339"/>
                </a:cubicBezTo>
                <a:cubicBezTo>
                  <a:pt x="2276" y="5339"/>
                  <a:pt x="2276" y="5324"/>
                  <a:pt x="2276" y="5310"/>
                </a:cubicBezTo>
                <a:cubicBezTo>
                  <a:pt x="2262" y="5281"/>
                  <a:pt x="2247" y="5252"/>
                  <a:pt x="2247" y="5223"/>
                </a:cubicBezTo>
                <a:cubicBezTo>
                  <a:pt x="2233" y="5165"/>
                  <a:pt x="2218" y="5121"/>
                  <a:pt x="2204" y="5063"/>
                </a:cubicBezTo>
                <a:cubicBezTo>
                  <a:pt x="2204" y="5034"/>
                  <a:pt x="2189" y="5005"/>
                  <a:pt x="2189" y="4976"/>
                </a:cubicBezTo>
                <a:cubicBezTo>
                  <a:pt x="2175" y="4918"/>
                  <a:pt x="2160" y="4860"/>
                  <a:pt x="2160" y="4802"/>
                </a:cubicBezTo>
                <a:cubicBezTo>
                  <a:pt x="2160" y="4730"/>
                  <a:pt x="2146" y="4643"/>
                  <a:pt x="2146" y="4556"/>
                </a:cubicBezTo>
                <a:cubicBezTo>
                  <a:pt x="2146" y="4484"/>
                  <a:pt x="2160" y="4397"/>
                  <a:pt x="2160" y="4310"/>
                </a:cubicBezTo>
                <a:cubicBezTo>
                  <a:pt x="2160" y="4310"/>
                  <a:pt x="2160" y="4295"/>
                  <a:pt x="2160" y="4295"/>
                </a:cubicBezTo>
                <a:cubicBezTo>
                  <a:pt x="2160" y="4252"/>
                  <a:pt x="2175" y="4208"/>
                  <a:pt x="2175" y="4179"/>
                </a:cubicBezTo>
                <a:cubicBezTo>
                  <a:pt x="2189" y="4136"/>
                  <a:pt x="2189" y="4092"/>
                  <a:pt x="2204" y="4049"/>
                </a:cubicBezTo>
                <a:cubicBezTo>
                  <a:pt x="2218" y="3962"/>
                  <a:pt x="2247" y="3889"/>
                  <a:pt x="2262" y="3802"/>
                </a:cubicBezTo>
                <a:lnTo>
                  <a:pt x="2305" y="3715"/>
                </a:lnTo>
                <a:cubicBezTo>
                  <a:pt x="2305" y="3686"/>
                  <a:pt x="2320" y="3657"/>
                  <a:pt x="2334" y="3643"/>
                </a:cubicBezTo>
                <a:cubicBezTo>
                  <a:pt x="2334" y="3614"/>
                  <a:pt x="2349" y="3599"/>
                  <a:pt x="2349" y="3585"/>
                </a:cubicBezTo>
                <a:cubicBezTo>
                  <a:pt x="2363" y="3570"/>
                  <a:pt x="2378" y="3541"/>
                  <a:pt x="2378" y="3527"/>
                </a:cubicBezTo>
                <a:cubicBezTo>
                  <a:pt x="2407" y="3454"/>
                  <a:pt x="2450" y="3396"/>
                  <a:pt x="2479" y="3338"/>
                </a:cubicBezTo>
                <a:lnTo>
                  <a:pt x="2537" y="3251"/>
                </a:lnTo>
                <a:lnTo>
                  <a:pt x="2581" y="3179"/>
                </a:lnTo>
                <a:cubicBezTo>
                  <a:pt x="2610" y="3135"/>
                  <a:pt x="2639" y="3106"/>
                  <a:pt x="2668" y="3077"/>
                </a:cubicBezTo>
                <a:cubicBezTo>
                  <a:pt x="2697" y="3034"/>
                  <a:pt x="2711" y="3005"/>
                  <a:pt x="2740" y="2976"/>
                </a:cubicBezTo>
                <a:cubicBezTo>
                  <a:pt x="2769" y="2947"/>
                  <a:pt x="2798" y="2918"/>
                  <a:pt x="2827" y="2874"/>
                </a:cubicBezTo>
                <a:cubicBezTo>
                  <a:pt x="2987" y="2730"/>
                  <a:pt x="3146" y="2599"/>
                  <a:pt x="3334" y="2483"/>
                </a:cubicBezTo>
                <a:lnTo>
                  <a:pt x="3421" y="2440"/>
                </a:lnTo>
                <a:lnTo>
                  <a:pt x="3508" y="2396"/>
                </a:lnTo>
                <a:lnTo>
                  <a:pt x="3610" y="2353"/>
                </a:lnTo>
                <a:cubicBezTo>
                  <a:pt x="3653" y="2324"/>
                  <a:pt x="3711" y="2309"/>
                  <a:pt x="3769" y="2280"/>
                </a:cubicBezTo>
                <a:cubicBezTo>
                  <a:pt x="3798" y="2266"/>
                  <a:pt x="3827" y="2266"/>
                  <a:pt x="3856" y="2251"/>
                </a:cubicBezTo>
                <a:lnTo>
                  <a:pt x="3958" y="2222"/>
                </a:lnTo>
                <a:cubicBezTo>
                  <a:pt x="4016" y="2208"/>
                  <a:pt x="4088" y="2193"/>
                  <a:pt x="4161" y="2193"/>
                </a:cubicBezTo>
                <a:lnTo>
                  <a:pt x="4262" y="2179"/>
                </a:lnTo>
                <a:lnTo>
                  <a:pt x="4364" y="2164"/>
                </a:lnTo>
                <a:cubicBezTo>
                  <a:pt x="4429" y="2157"/>
                  <a:pt x="4494" y="2153"/>
                  <a:pt x="4561" y="2153"/>
                </a:cubicBezTo>
                <a:close/>
                <a:moveTo>
                  <a:pt x="4588" y="1"/>
                </a:moveTo>
                <a:cubicBezTo>
                  <a:pt x="4422" y="1"/>
                  <a:pt x="4255" y="12"/>
                  <a:pt x="4088" y="33"/>
                </a:cubicBezTo>
                <a:cubicBezTo>
                  <a:pt x="3827" y="62"/>
                  <a:pt x="3624" y="309"/>
                  <a:pt x="3653" y="570"/>
                </a:cubicBezTo>
                <a:lnTo>
                  <a:pt x="3653" y="613"/>
                </a:lnTo>
                <a:cubicBezTo>
                  <a:pt x="3653" y="642"/>
                  <a:pt x="3653" y="657"/>
                  <a:pt x="3653" y="686"/>
                </a:cubicBezTo>
                <a:cubicBezTo>
                  <a:pt x="3653" y="874"/>
                  <a:pt x="3552" y="1048"/>
                  <a:pt x="3378" y="1135"/>
                </a:cubicBezTo>
                <a:lnTo>
                  <a:pt x="3334" y="1149"/>
                </a:lnTo>
                <a:lnTo>
                  <a:pt x="3190" y="1207"/>
                </a:lnTo>
                <a:lnTo>
                  <a:pt x="3059" y="1265"/>
                </a:lnTo>
                <a:lnTo>
                  <a:pt x="3030" y="1280"/>
                </a:lnTo>
                <a:cubicBezTo>
                  <a:pt x="2964" y="1306"/>
                  <a:pt x="2895" y="1319"/>
                  <a:pt x="2827" y="1319"/>
                </a:cubicBezTo>
                <a:cubicBezTo>
                  <a:pt x="2673" y="1319"/>
                  <a:pt x="2526" y="1252"/>
                  <a:pt x="2436" y="1121"/>
                </a:cubicBezTo>
                <a:cubicBezTo>
                  <a:pt x="2336" y="985"/>
                  <a:pt x="2185" y="917"/>
                  <a:pt x="2030" y="917"/>
                </a:cubicBezTo>
                <a:cubicBezTo>
                  <a:pt x="1937" y="917"/>
                  <a:pt x="1841" y="941"/>
                  <a:pt x="1754" y="990"/>
                </a:cubicBezTo>
                <a:lnTo>
                  <a:pt x="1711" y="1019"/>
                </a:lnTo>
                <a:cubicBezTo>
                  <a:pt x="1465" y="1222"/>
                  <a:pt x="1233" y="1454"/>
                  <a:pt x="1030" y="1715"/>
                </a:cubicBezTo>
                <a:cubicBezTo>
                  <a:pt x="928" y="1845"/>
                  <a:pt x="885" y="2005"/>
                  <a:pt x="943" y="2164"/>
                </a:cubicBezTo>
                <a:cubicBezTo>
                  <a:pt x="957" y="2208"/>
                  <a:pt x="972" y="2251"/>
                  <a:pt x="1001" y="2295"/>
                </a:cubicBezTo>
                <a:cubicBezTo>
                  <a:pt x="1015" y="2324"/>
                  <a:pt x="1044" y="2367"/>
                  <a:pt x="1073" y="2382"/>
                </a:cubicBezTo>
                <a:lnTo>
                  <a:pt x="1117" y="2425"/>
                </a:lnTo>
                <a:cubicBezTo>
                  <a:pt x="1305" y="2570"/>
                  <a:pt x="1378" y="2817"/>
                  <a:pt x="1276" y="3034"/>
                </a:cubicBezTo>
                <a:cubicBezTo>
                  <a:pt x="1233" y="3135"/>
                  <a:pt x="1189" y="3237"/>
                  <a:pt x="1146" y="3338"/>
                </a:cubicBezTo>
                <a:cubicBezTo>
                  <a:pt x="1131" y="3396"/>
                  <a:pt x="1102" y="3454"/>
                  <a:pt x="1059" y="3498"/>
                </a:cubicBezTo>
                <a:cubicBezTo>
                  <a:pt x="1030" y="3527"/>
                  <a:pt x="1001" y="3541"/>
                  <a:pt x="972" y="3570"/>
                </a:cubicBezTo>
                <a:cubicBezTo>
                  <a:pt x="943" y="3585"/>
                  <a:pt x="899" y="3599"/>
                  <a:pt x="870" y="3614"/>
                </a:cubicBezTo>
                <a:cubicBezTo>
                  <a:pt x="841" y="3628"/>
                  <a:pt x="827" y="3643"/>
                  <a:pt x="798" y="3643"/>
                </a:cubicBezTo>
                <a:cubicBezTo>
                  <a:pt x="769" y="3650"/>
                  <a:pt x="740" y="3654"/>
                  <a:pt x="711" y="3654"/>
                </a:cubicBezTo>
                <a:cubicBezTo>
                  <a:pt x="682" y="3654"/>
                  <a:pt x="653" y="3650"/>
                  <a:pt x="624" y="3643"/>
                </a:cubicBezTo>
                <a:lnTo>
                  <a:pt x="450" y="3643"/>
                </a:lnTo>
                <a:cubicBezTo>
                  <a:pt x="232" y="3686"/>
                  <a:pt x="73" y="3860"/>
                  <a:pt x="44" y="4078"/>
                </a:cubicBezTo>
                <a:cubicBezTo>
                  <a:pt x="0" y="4397"/>
                  <a:pt x="0" y="4730"/>
                  <a:pt x="44" y="5049"/>
                </a:cubicBezTo>
                <a:cubicBezTo>
                  <a:pt x="70" y="5305"/>
                  <a:pt x="277" y="5494"/>
                  <a:pt x="525" y="5494"/>
                </a:cubicBezTo>
                <a:cubicBezTo>
                  <a:pt x="557" y="5494"/>
                  <a:pt x="590" y="5490"/>
                  <a:pt x="624" y="5484"/>
                </a:cubicBezTo>
                <a:lnTo>
                  <a:pt x="696" y="5484"/>
                </a:lnTo>
                <a:cubicBezTo>
                  <a:pt x="798" y="5484"/>
                  <a:pt x="885" y="5527"/>
                  <a:pt x="972" y="5571"/>
                </a:cubicBezTo>
                <a:cubicBezTo>
                  <a:pt x="1001" y="5585"/>
                  <a:pt x="1015" y="5614"/>
                  <a:pt x="1030" y="5629"/>
                </a:cubicBezTo>
                <a:cubicBezTo>
                  <a:pt x="1088" y="5672"/>
                  <a:pt x="1131" y="5730"/>
                  <a:pt x="1160" y="5803"/>
                </a:cubicBezTo>
                <a:cubicBezTo>
                  <a:pt x="1189" y="5904"/>
                  <a:pt x="1233" y="6006"/>
                  <a:pt x="1276" y="6107"/>
                </a:cubicBezTo>
                <a:cubicBezTo>
                  <a:pt x="1378" y="6310"/>
                  <a:pt x="1320" y="6527"/>
                  <a:pt x="1175" y="6672"/>
                </a:cubicBezTo>
                <a:lnTo>
                  <a:pt x="1117" y="6716"/>
                </a:lnTo>
                <a:cubicBezTo>
                  <a:pt x="1073" y="6745"/>
                  <a:pt x="1030" y="6788"/>
                  <a:pt x="1001" y="6846"/>
                </a:cubicBezTo>
                <a:cubicBezTo>
                  <a:pt x="972" y="6875"/>
                  <a:pt x="957" y="6919"/>
                  <a:pt x="943" y="6977"/>
                </a:cubicBezTo>
                <a:cubicBezTo>
                  <a:pt x="943" y="6991"/>
                  <a:pt x="943" y="7006"/>
                  <a:pt x="928" y="7020"/>
                </a:cubicBezTo>
                <a:lnTo>
                  <a:pt x="928" y="7064"/>
                </a:lnTo>
                <a:cubicBezTo>
                  <a:pt x="928" y="7078"/>
                  <a:pt x="928" y="7093"/>
                  <a:pt x="928" y="7107"/>
                </a:cubicBezTo>
                <a:lnTo>
                  <a:pt x="928" y="7122"/>
                </a:lnTo>
                <a:lnTo>
                  <a:pt x="928" y="7194"/>
                </a:lnTo>
                <a:cubicBezTo>
                  <a:pt x="943" y="7223"/>
                  <a:pt x="943" y="7238"/>
                  <a:pt x="957" y="7267"/>
                </a:cubicBezTo>
                <a:cubicBezTo>
                  <a:pt x="957" y="7267"/>
                  <a:pt x="957" y="7281"/>
                  <a:pt x="957" y="7281"/>
                </a:cubicBezTo>
                <a:cubicBezTo>
                  <a:pt x="972" y="7296"/>
                  <a:pt x="972" y="7325"/>
                  <a:pt x="986" y="7339"/>
                </a:cubicBezTo>
                <a:lnTo>
                  <a:pt x="986" y="7354"/>
                </a:lnTo>
                <a:cubicBezTo>
                  <a:pt x="1001" y="7368"/>
                  <a:pt x="1001" y="7383"/>
                  <a:pt x="1015" y="7397"/>
                </a:cubicBezTo>
                <a:cubicBezTo>
                  <a:pt x="1218" y="7658"/>
                  <a:pt x="1450" y="7890"/>
                  <a:pt x="1711" y="8093"/>
                </a:cubicBezTo>
                <a:cubicBezTo>
                  <a:pt x="1796" y="8166"/>
                  <a:pt x="1901" y="8198"/>
                  <a:pt x="2001" y="8198"/>
                </a:cubicBezTo>
                <a:cubicBezTo>
                  <a:pt x="2021" y="8198"/>
                  <a:pt x="2040" y="8197"/>
                  <a:pt x="2059" y="8194"/>
                </a:cubicBezTo>
                <a:cubicBezTo>
                  <a:pt x="2102" y="8194"/>
                  <a:pt x="2146" y="8180"/>
                  <a:pt x="2189" y="8165"/>
                </a:cubicBezTo>
                <a:cubicBezTo>
                  <a:pt x="2291" y="8136"/>
                  <a:pt x="2363" y="8078"/>
                  <a:pt x="2421" y="8006"/>
                </a:cubicBezTo>
                <a:lnTo>
                  <a:pt x="2465" y="7948"/>
                </a:lnTo>
                <a:cubicBezTo>
                  <a:pt x="2523" y="7905"/>
                  <a:pt x="2581" y="7861"/>
                  <a:pt x="2653" y="7832"/>
                </a:cubicBezTo>
                <a:lnTo>
                  <a:pt x="2827" y="7789"/>
                </a:lnTo>
                <a:cubicBezTo>
                  <a:pt x="2900" y="7803"/>
                  <a:pt x="2972" y="7818"/>
                  <a:pt x="3030" y="7847"/>
                </a:cubicBezTo>
                <a:cubicBezTo>
                  <a:pt x="3132" y="7890"/>
                  <a:pt x="3233" y="7933"/>
                  <a:pt x="3334" y="7962"/>
                </a:cubicBezTo>
                <a:cubicBezTo>
                  <a:pt x="3421" y="8006"/>
                  <a:pt x="3508" y="8064"/>
                  <a:pt x="3566" y="8151"/>
                </a:cubicBezTo>
                <a:cubicBezTo>
                  <a:pt x="3581" y="8180"/>
                  <a:pt x="3610" y="8209"/>
                  <a:pt x="3610" y="8252"/>
                </a:cubicBezTo>
                <a:cubicBezTo>
                  <a:pt x="3653" y="8325"/>
                  <a:pt x="3653" y="8412"/>
                  <a:pt x="3639" y="8499"/>
                </a:cubicBezTo>
                <a:cubicBezTo>
                  <a:pt x="3610" y="8760"/>
                  <a:pt x="3769" y="9006"/>
                  <a:pt x="4030" y="9064"/>
                </a:cubicBezTo>
                <a:lnTo>
                  <a:pt x="4074" y="9064"/>
                </a:lnTo>
                <a:cubicBezTo>
                  <a:pt x="4248" y="9079"/>
                  <a:pt x="4407" y="9093"/>
                  <a:pt x="4567" y="9093"/>
                </a:cubicBezTo>
                <a:cubicBezTo>
                  <a:pt x="4726" y="9093"/>
                  <a:pt x="4900" y="9079"/>
                  <a:pt x="5059" y="9064"/>
                </a:cubicBezTo>
                <a:cubicBezTo>
                  <a:pt x="5175" y="9050"/>
                  <a:pt x="5277" y="9006"/>
                  <a:pt x="5364" y="8919"/>
                </a:cubicBezTo>
                <a:cubicBezTo>
                  <a:pt x="5393" y="8876"/>
                  <a:pt x="5422" y="8847"/>
                  <a:pt x="5436" y="8803"/>
                </a:cubicBezTo>
                <a:cubicBezTo>
                  <a:pt x="5451" y="8789"/>
                  <a:pt x="5465" y="8774"/>
                  <a:pt x="5465" y="8745"/>
                </a:cubicBezTo>
                <a:cubicBezTo>
                  <a:pt x="5494" y="8673"/>
                  <a:pt x="5509" y="8586"/>
                  <a:pt x="5494" y="8499"/>
                </a:cubicBezTo>
                <a:cubicBezTo>
                  <a:pt x="5494" y="8470"/>
                  <a:pt x="5494" y="8441"/>
                  <a:pt x="5494" y="8426"/>
                </a:cubicBezTo>
                <a:cubicBezTo>
                  <a:pt x="5494" y="8209"/>
                  <a:pt x="5625" y="8020"/>
                  <a:pt x="5813" y="7948"/>
                </a:cubicBezTo>
                <a:cubicBezTo>
                  <a:pt x="5915" y="7919"/>
                  <a:pt x="6016" y="7876"/>
                  <a:pt x="6118" y="7832"/>
                </a:cubicBezTo>
                <a:cubicBezTo>
                  <a:pt x="6183" y="7796"/>
                  <a:pt x="6255" y="7778"/>
                  <a:pt x="6328" y="7778"/>
                </a:cubicBezTo>
                <a:cubicBezTo>
                  <a:pt x="6400" y="7778"/>
                  <a:pt x="6473" y="7796"/>
                  <a:pt x="6538" y="7832"/>
                </a:cubicBezTo>
                <a:cubicBezTo>
                  <a:pt x="6582" y="7847"/>
                  <a:pt x="6611" y="7876"/>
                  <a:pt x="6639" y="7890"/>
                </a:cubicBezTo>
                <a:cubicBezTo>
                  <a:pt x="6654" y="7905"/>
                  <a:pt x="6668" y="7919"/>
                  <a:pt x="6683" y="7933"/>
                </a:cubicBezTo>
                <a:cubicBezTo>
                  <a:pt x="6697" y="7948"/>
                  <a:pt x="6712" y="7962"/>
                  <a:pt x="6726" y="7977"/>
                </a:cubicBezTo>
                <a:cubicBezTo>
                  <a:pt x="6817" y="8113"/>
                  <a:pt x="6964" y="8181"/>
                  <a:pt x="7119" y="8181"/>
                </a:cubicBezTo>
                <a:cubicBezTo>
                  <a:pt x="7211" y="8181"/>
                  <a:pt x="7306" y="8156"/>
                  <a:pt x="7393" y="8107"/>
                </a:cubicBezTo>
                <a:lnTo>
                  <a:pt x="7437" y="8078"/>
                </a:lnTo>
                <a:cubicBezTo>
                  <a:pt x="7553" y="7977"/>
                  <a:pt x="7683" y="7861"/>
                  <a:pt x="7799" y="7745"/>
                </a:cubicBezTo>
                <a:cubicBezTo>
                  <a:pt x="7915" y="7629"/>
                  <a:pt x="8017" y="7513"/>
                  <a:pt x="8118" y="7383"/>
                </a:cubicBezTo>
                <a:cubicBezTo>
                  <a:pt x="8220" y="7252"/>
                  <a:pt x="8249" y="7093"/>
                  <a:pt x="8205" y="6933"/>
                </a:cubicBezTo>
                <a:cubicBezTo>
                  <a:pt x="8205" y="6904"/>
                  <a:pt x="8191" y="6890"/>
                  <a:pt x="8176" y="6861"/>
                </a:cubicBezTo>
                <a:cubicBezTo>
                  <a:pt x="8176" y="6846"/>
                  <a:pt x="8162" y="6817"/>
                  <a:pt x="8147" y="6803"/>
                </a:cubicBezTo>
                <a:cubicBezTo>
                  <a:pt x="8133" y="6774"/>
                  <a:pt x="8104" y="6745"/>
                  <a:pt x="8075" y="6716"/>
                </a:cubicBezTo>
                <a:lnTo>
                  <a:pt x="8031" y="6672"/>
                </a:lnTo>
                <a:cubicBezTo>
                  <a:pt x="8017" y="6658"/>
                  <a:pt x="8002" y="6658"/>
                  <a:pt x="7988" y="6643"/>
                </a:cubicBezTo>
                <a:cubicBezTo>
                  <a:pt x="7828" y="6498"/>
                  <a:pt x="7785" y="6266"/>
                  <a:pt x="7872" y="6078"/>
                </a:cubicBezTo>
                <a:cubicBezTo>
                  <a:pt x="7915" y="5977"/>
                  <a:pt x="7959" y="5875"/>
                  <a:pt x="8002" y="5774"/>
                </a:cubicBezTo>
                <a:cubicBezTo>
                  <a:pt x="8065" y="5571"/>
                  <a:pt x="8250" y="5446"/>
                  <a:pt x="8449" y="5446"/>
                </a:cubicBezTo>
                <a:cubicBezTo>
                  <a:pt x="8479" y="5446"/>
                  <a:pt x="8509" y="5449"/>
                  <a:pt x="8538" y="5455"/>
                </a:cubicBezTo>
                <a:cubicBezTo>
                  <a:pt x="8558" y="5457"/>
                  <a:pt x="8578" y="5458"/>
                  <a:pt x="8598" y="5458"/>
                </a:cubicBezTo>
                <a:cubicBezTo>
                  <a:pt x="8694" y="5458"/>
                  <a:pt x="8788" y="5430"/>
                  <a:pt x="8872" y="5382"/>
                </a:cubicBezTo>
                <a:cubicBezTo>
                  <a:pt x="8901" y="5368"/>
                  <a:pt x="8915" y="5353"/>
                  <a:pt x="8944" y="5339"/>
                </a:cubicBezTo>
                <a:lnTo>
                  <a:pt x="8973" y="5295"/>
                </a:lnTo>
                <a:cubicBezTo>
                  <a:pt x="8988" y="5295"/>
                  <a:pt x="8988" y="5281"/>
                  <a:pt x="9002" y="5266"/>
                </a:cubicBezTo>
                <a:cubicBezTo>
                  <a:pt x="9060" y="5194"/>
                  <a:pt x="9104" y="5107"/>
                  <a:pt x="9104" y="5020"/>
                </a:cubicBezTo>
                <a:cubicBezTo>
                  <a:pt x="9147" y="4686"/>
                  <a:pt x="9147" y="4368"/>
                  <a:pt x="9104" y="4034"/>
                </a:cubicBezTo>
                <a:lnTo>
                  <a:pt x="9104" y="4063"/>
                </a:lnTo>
                <a:cubicBezTo>
                  <a:pt x="9104" y="4020"/>
                  <a:pt x="9089" y="3962"/>
                  <a:pt x="9075" y="3918"/>
                </a:cubicBezTo>
                <a:cubicBezTo>
                  <a:pt x="9060" y="3889"/>
                  <a:pt x="9046" y="3875"/>
                  <a:pt x="9031" y="3846"/>
                </a:cubicBezTo>
                <a:cubicBezTo>
                  <a:pt x="9017" y="3817"/>
                  <a:pt x="9002" y="3802"/>
                  <a:pt x="8973" y="3773"/>
                </a:cubicBezTo>
                <a:lnTo>
                  <a:pt x="8944" y="3744"/>
                </a:lnTo>
                <a:cubicBezTo>
                  <a:pt x="8930" y="3730"/>
                  <a:pt x="8915" y="3730"/>
                  <a:pt x="8915" y="3715"/>
                </a:cubicBezTo>
                <a:lnTo>
                  <a:pt x="8857" y="3686"/>
                </a:lnTo>
                <a:cubicBezTo>
                  <a:pt x="8828" y="3657"/>
                  <a:pt x="8785" y="3643"/>
                  <a:pt x="8741" y="3643"/>
                </a:cubicBezTo>
                <a:lnTo>
                  <a:pt x="8712" y="3628"/>
                </a:lnTo>
                <a:cubicBezTo>
                  <a:pt x="8683" y="3621"/>
                  <a:pt x="8654" y="3617"/>
                  <a:pt x="8625" y="3617"/>
                </a:cubicBezTo>
                <a:cubicBezTo>
                  <a:pt x="8596" y="3617"/>
                  <a:pt x="8567" y="3621"/>
                  <a:pt x="8538" y="3628"/>
                </a:cubicBezTo>
                <a:lnTo>
                  <a:pt x="8422" y="3628"/>
                </a:lnTo>
                <a:cubicBezTo>
                  <a:pt x="8335" y="3614"/>
                  <a:pt x="8249" y="3585"/>
                  <a:pt x="8176" y="3541"/>
                </a:cubicBezTo>
                <a:lnTo>
                  <a:pt x="8133" y="3512"/>
                </a:lnTo>
                <a:cubicBezTo>
                  <a:pt x="8118" y="3498"/>
                  <a:pt x="8104" y="3483"/>
                  <a:pt x="8104" y="3469"/>
                </a:cubicBezTo>
                <a:cubicBezTo>
                  <a:pt x="8075" y="3454"/>
                  <a:pt x="8060" y="3425"/>
                  <a:pt x="8046" y="3411"/>
                </a:cubicBezTo>
                <a:lnTo>
                  <a:pt x="8017" y="3353"/>
                </a:lnTo>
                <a:cubicBezTo>
                  <a:pt x="8002" y="3338"/>
                  <a:pt x="8002" y="3324"/>
                  <a:pt x="8002" y="3309"/>
                </a:cubicBezTo>
                <a:cubicBezTo>
                  <a:pt x="8002" y="3295"/>
                  <a:pt x="7988" y="3295"/>
                  <a:pt x="7988" y="3280"/>
                </a:cubicBezTo>
                <a:cubicBezTo>
                  <a:pt x="7959" y="3179"/>
                  <a:pt x="7915" y="3092"/>
                  <a:pt x="7872" y="3005"/>
                </a:cubicBezTo>
                <a:cubicBezTo>
                  <a:pt x="7872" y="2990"/>
                  <a:pt x="7857" y="2976"/>
                  <a:pt x="7857" y="2961"/>
                </a:cubicBezTo>
                <a:cubicBezTo>
                  <a:pt x="7828" y="2889"/>
                  <a:pt x="7828" y="2817"/>
                  <a:pt x="7828" y="2744"/>
                </a:cubicBezTo>
                <a:cubicBezTo>
                  <a:pt x="7843" y="2701"/>
                  <a:pt x="7857" y="2643"/>
                  <a:pt x="7886" y="2585"/>
                </a:cubicBezTo>
                <a:cubicBezTo>
                  <a:pt x="7901" y="2527"/>
                  <a:pt x="7930" y="2469"/>
                  <a:pt x="7973" y="2425"/>
                </a:cubicBezTo>
                <a:cubicBezTo>
                  <a:pt x="7988" y="2411"/>
                  <a:pt x="8002" y="2396"/>
                  <a:pt x="8017" y="2396"/>
                </a:cubicBezTo>
                <a:lnTo>
                  <a:pt x="8031" y="2396"/>
                </a:lnTo>
                <a:lnTo>
                  <a:pt x="8075" y="2353"/>
                </a:lnTo>
                <a:cubicBezTo>
                  <a:pt x="8118" y="2324"/>
                  <a:pt x="8147" y="2280"/>
                  <a:pt x="8176" y="2237"/>
                </a:cubicBezTo>
                <a:cubicBezTo>
                  <a:pt x="8176" y="2208"/>
                  <a:pt x="8191" y="2193"/>
                  <a:pt x="8205" y="2164"/>
                </a:cubicBezTo>
                <a:cubicBezTo>
                  <a:pt x="8205" y="2150"/>
                  <a:pt x="8220" y="2121"/>
                  <a:pt x="8220" y="2092"/>
                </a:cubicBezTo>
                <a:cubicBezTo>
                  <a:pt x="8249" y="1947"/>
                  <a:pt x="8220" y="1802"/>
                  <a:pt x="8133" y="1686"/>
                </a:cubicBezTo>
                <a:cubicBezTo>
                  <a:pt x="8017" y="1555"/>
                  <a:pt x="7915" y="1439"/>
                  <a:pt x="7799" y="1323"/>
                </a:cubicBezTo>
                <a:cubicBezTo>
                  <a:pt x="7683" y="1207"/>
                  <a:pt x="7567" y="1092"/>
                  <a:pt x="7437" y="990"/>
                </a:cubicBezTo>
                <a:cubicBezTo>
                  <a:pt x="7352" y="926"/>
                  <a:pt x="7244" y="886"/>
                  <a:pt x="7135" y="886"/>
                </a:cubicBezTo>
                <a:cubicBezTo>
                  <a:pt x="7095" y="886"/>
                  <a:pt x="7055" y="891"/>
                  <a:pt x="7016" y="903"/>
                </a:cubicBezTo>
                <a:lnTo>
                  <a:pt x="6958" y="918"/>
                </a:lnTo>
                <a:cubicBezTo>
                  <a:pt x="6886" y="947"/>
                  <a:pt x="6828" y="990"/>
                  <a:pt x="6770" y="1048"/>
                </a:cubicBezTo>
                <a:cubicBezTo>
                  <a:pt x="6755" y="1063"/>
                  <a:pt x="6741" y="1077"/>
                  <a:pt x="6726" y="1092"/>
                </a:cubicBezTo>
                <a:cubicBezTo>
                  <a:pt x="6668" y="1178"/>
                  <a:pt x="6596" y="1236"/>
                  <a:pt x="6509" y="1265"/>
                </a:cubicBezTo>
                <a:cubicBezTo>
                  <a:pt x="6466" y="1280"/>
                  <a:pt x="6437" y="1294"/>
                  <a:pt x="6408" y="1294"/>
                </a:cubicBezTo>
                <a:lnTo>
                  <a:pt x="6263" y="1294"/>
                </a:lnTo>
                <a:cubicBezTo>
                  <a:pt x="6234" y="1294"/>
                  <a:pt x="6205" y="1280"/>
                  <a:pt x="6190" y="1280"/>
                </a:cubicBezTo>
                <a:lnTo>
                  <a:pt x="6132" y="1251"/>
                </a:lnTo>
                <a:lnTo>
                  <a:pt x="6074" y="1222"/>
                </a:lnTo>
                <a:cubicBezTo>
                  <a:pt x="6045" y="1207"/>
                  <a:pt x="6016" y="1193"/>
                  <a:pt x="5987" y="1193"/>
                </a:cubicBezTo>
                <a:cubicBezTo>
                  <a:pt x="5944" y="1178"/>
                  <a:pt x="5871" y="1149"/>
                  <a:pt x="5828" y="1121"/>
                </a:cubicBezTo>
                <a:cubicBezTo>
                  <a:pt x="5625" y="1048"/>
                  <a:pt x="5494" y="845"/>
                  <a:pt x="5509" y="628"/>
                </a:cubicBezTo>
                <a:lnTo>
                  <a:pt x="5509" y="599"/>
                </a:lnTo>
                <a:cubicBezTo>
                  <a:pt x="5552" y="338"/>
                  <a:pt x="5378" y="106"/>
                  <a:pt x="5132" y="48"/>
                </a:cubicBezTo>
                <a:cubicBezTo>
                  <a:pt x="5117" y="33"/>
                  <a:pt x="5103" y="33"/>
                  <a:pt x="5088" y="33"/>
                </a:cubicBezTo>
                <a:cubicBezTo>
                  <a:pt x="4922" y="12"/>
                  <a:pt x="4755" y="1"/>
                  <a:pt x="45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66"/>
          <p:cNvSpPr/>
          <p:nvPr/>
        </p:nvSpPr>
        <p:spPr>
          <a:xfrm>
            <a:off x="5127030" y="282378"/>
            <a:ext cx="415320" cy="411102"/>
          </a:xfrm>
          <a:custGeom>
            <a:avLst/>
            <a:gdLst/>
            <a:ahLst/>
            <a:cxnLst/>
            <a:rect l="l" t="t" r="r" b="b"/>
            <a:pathLst>
              <a:path w="5712" h="5654" extrusionOk="0">
                <a:moveTo>
                  <a:pt x="2872" y="1323"/>
                </a:moveTo>
                <a:cubicBezTo>
                  <a:pt x="2914" y="1323"/>
                  <a:pt x="2958" y="1327"/>
                  <a:pt x="3001" y="1334"/>
                </a:cubicBezTo>
                <a:lnTo>
                  <a:pt x="3073" y="1334"/>
                </a:lnTo>
                <a:cubicBezTo>
                  <a:pt x="3110" y="1341"/>
                  <a:pt x="3121" y="1341"/>
                  <a:pt x="3131" y="1341"/>
                </a:cubicBezTo>
                <a:cubicBezTo>
                  <a:pt x="3142" y="1341"/>
                  <a:pt x="3153" y="1341"/>
                  <a:pt x="3189" y="1349"/>
                </a:cubicBezTo>
                <a:cubicBezTo>
                  <a:pt x="3247" y="1363"/>
                  <a:pt x="3291" y="1378"/>
                  <a:pt x="3349" y="1392"/>
                </a:cubicBezTo>
                <a:lnTo>
                  <a:pt x="3392" y="1407"/>
                </a:lnTo>
                <a:cubicBezTo>
                  <a:pt x="3465" y="1436"/>
                  <a:pt x="3537" y="1465"/>
                  <a:pt x="3595" y="1508"/>
                </a:cubicBezTo>
                <a:lnTo>
                  <a:pt x="3668" y="1537"/>
                </a:lnTo>
                <a:cubicBezTo>
                  <a:pt x="3682" y="1552"/>
                  <a:pt x="3697" y="1566"/>
                  <a:pt x="3726" y="1581"/>
                </a:cubicBezTo>
                <a:lnTo>
                  <a:pt x="3784" y="1624"/>
                </a:lnTo>
                <a:lnTo>
                  <a:pt x="3842" y="1668"/>
                </a:lnTo>
                <a:lnTo>
                  <a:pt x="3900" y="1711"/>
                </a:lnTo>
                <a:cubicBezTo>
                  <a:pt x="3929" y="1740"/>
                  <a:pt x="3972" y="1783"/>
                  <a:pt x="4001" y="1812"/>
                </a:cubicBezTo>
                <a:cubicBezTo>
                  <a:pt x="4016" y="1827"/>
                  <a:pt x="4030" y="1841"/>
                  <a:pt x="4045" y="1856"/>
                </a:cubicBezTo>
                <a:cubicBezTo>
                  <a:pt x="4059" y="1885"/>
                  <a:pt x="4088" y="1914"/>
                  <a:pt x="4103" y="1943"/>
                </a:cubicBezTo>
                <a:lnTo>
                  <a:pt x="4132" y="1986"/>
                </a:lnTo>
                <a:cubicBezTo>
                  <a:pt x="4161" y="2030"/>
                  <a:pt x="4190" y="2073"/>
                  <a:pt x="4219" y="2131"/>
                </a:cubicBezTo>
                <a:cubicBezTo>
                  <a:pt x="4233" y="2146"/>
                  <a:pt x="4248" y="2175"/>
                  <a:pt x="4248" y="2189"/>
                </a:cubicBezTo>
                <a:lnTo>
                  <a:pt x="4248" y="2204"/>
                </a:lnTo>
                <a:cubicBezTo>
                  <a:pt x="4262" y="2218"/>
                  <a:pt x="4277" y="2247"/>
                  <a:pt x="4277" y="2262"/>
                </a:cubicBezTo>
                <a:cubicBezTo>
                  <a:pt x="4277" y="2291"/>
                  <a:pt x="4291" y="2305"/>
                  <a:pt x="4291" y="2320"/>
                </a:cubicBezTo>
                <a:lnTo>
                  <a:pt x="4306" y="2349"/>
                </a:lnTo>
                <a:cubicBezTo>
                  <a:pt x="4320" y="2407"/>
                  <a:pt x="4335" y="2450"/>
                  <a:pt x="4349" y="2508"/>
                </a:cubicBezTo>
                <a:lnTo>
                  <a:pt x="4349" y="2552"/>
                </a:lnTo>
                <a:cubicBezTo>
                  <a:pt x="4349" y="2566"/>
                  <a:pt x="4364" y="2624"/>
                  <a:pt x="4364" y="2668"/>
                </a:cubicBezTo>
                <a:cubicBezTo>
                  <a:pt x="4364" y="2711"/>
                  <a:pt x="4364" y="2769"/>
                  <a:pt x="4364" y="2827"/>
                </a:cubicBezTo>
                <a:cubicBezTo>
                  <a:pt x="4378" y="2871"/>
                  <a:pt x="4378" y="2929"/>
                  <a:pt x="4378" y="2987"/>
                </a:cubicBezTo>
                <a:lnTo>
                  <a:pt x="4378" y="3001"/>
                </a:lnTo>
                <a:cubicBezTo>
                  <a:pt x="4378" y="3016"/>
                  <a:pt x="4378" y="3059"/>
                  <a:pt x="4364" y="3074"/>
                </a:cubicBezTo>
                <a:cubicBezTo>
                  <a:pt x="4364" y="3103"/>
                  <a:pt x="4364" y="3132"/>
                  <a:pt x="4349" y="3161"/>
                </a:cubicBezTo>
                <a:cubicBezTo>
                  <a:pt x="4349" y="3204"/>
                  <a:pt x="4335" y="3248"/>
                  <a:pt x="4320" y="3306"/>
                </a:cubicBezTo>
                <a:lnTo>
                  <a:pt x="4277" y="3393"/>
                </a:lnTo>
                <a:cubicBezTo>
                  <a:pt x="4277" y="3421"/>
                  <a:pt x="4262" y="3436"/>
                  <a:pt x="4248" y="3465"/>
                </a:cubicBezTo>
                <a:lnTo>
                  <a:pt x="4219" y="3523"/>
                </a:lnTo>
                <a:cubicBezTo>
                  <a:pt x="4190" y="3566"/>
                  <a:pt x="4175" y="3624"/>
                  <a:pt x="4132" y="3668"/>
                </a:cubicBezTo>
                <a:cubicBezTo>
                  <a:pt x="4132" y="3668"/>
                  <a:pt x="4117" y="3682"/>
                  <a:pt x="4117" y="3697"/>
                </a:cubicBezTo>
                <a:cubicBezTo>
                  <a:pt x="4103" y="3711"/>
                  <a:pt x="4103" y="3711"/>
                  <a:pt x="4103" y="3711"/>
                </a:cubicBezTo>
                <a:lnTo>
                  <a:pt x="4074" y="3755"/>
                </a:lnTo>
                <a:lnTo>
                  <a:pt x="4030" y="3813"/>
                </a:lnTo>
                <a:cubicBezTo>
                  <a:pt x="4001" y="3842"/>
                  <a:pt x="3972" y="3871"/>
                  <a:pt x="3943" y="3900"/>
                </a:cubicBezTo>
                <a:lnTo>
                  <a:pt x="3900" y="3943"/>
                </a:lnTo>
                <a:lnTo>
                  <a:pt x="3856" y="3972"/>
                </a:lnTo>
                <a:lnTo>
                  <a:pt x="3798" y="4030"/>
                </a:lnTo>
                <a:cubicBezTo>
                  <a:pt x="3755" y="4059"/>
                  <a:pt x="3697" y="4103"/>
                  <a:pt x="3639" y="4132"/>
                </a:cubicBezTo>
                <a:lnTo>
                  <a:pt x="3595" y="4161"/>
                </a:lnTo>
                <a:lnTo>
                  <a:pt x="3523" y="4190"/>
                </a:lnTo>
                <a:lnTo>
                  <a:pt x="3465" y="4219"/>
                </a:lnTo>
                <a:lnTo>
                  <a:pt x="3378" y="4262"/>
                </a:lnTo>
                <a:cubicBezTo>
                  <a:pt x="3349" y="4262"/>
                  <a:pt x="3334" y="4277"/>
                  <a:pt x="3320" y="4277"/>
                </a:cubicBezTo>
                <a:cubicBezTo>
                  <a:pt x="3276" y="4291"/>
                  <a:pt x="3233" y="4306"/>
                  <a:pt x="3189" y="4306"/>
                </a:cubicBezTo>
                <a:lnTo>
                  <a:pt x="3131" y="4320"/>
                </a:lnTo>
                <a:lnTo>
                  <a:pt x="3059" y="4335"/>
                </a:lnTo>
                <a:cubicBezTo>
                  <a:pt x="3001" y="4342"/>
                  <a:pt x="2947" y="4346"/>
                  <a:pt x="2894" y="4346"/>
                </a:cubicBezTo>
                <a:cubicBezTo>
                  <a:pt x="2842" y="4346"/>
                  <a:pt x="2791" y="4342"/>
                  <a:pt x="2740" y="4335"/>
                </a:cubicBezTo>
                <a:lnTo>
                  <a:pt x="2610" y="4335"/>
                </a:lnTo>
                <a:lnTo>
                  <a:pt x="2552" y="4320"/>
                </a:lnTo>
                <a:cubicBezTo>
                  <a:pt x="2479" y="4306"/>
                  <a:pt x="2407" y="4277"/>
                  <a:pt x="2334" y="4262"/>
                </a:cubicBezTo>
                <a:lnTo>
                  <a:pt x="2276" y="4233"/>
                </a:lnTo>
                <a:lnTo>
                  <a:pt x="2218" y="4204"/>
                </a:lnTo>
                <a:lnTo>
                  <a:pt x="2146" y="4161"/>
                </a:lnTo>
                <a:cubicBezTo>
                  <a:pt x="2102" y="4132"/>
                  <a:pt x="2059" y="4103"/>
                  <a:pt x="2030" y="4088"/>
                </a:cubicBezTo>
                <a:lnTo>
                  <a:pt x="1972" y="4045"/>
                </a:lnTo>
                <a:cubicBezTo>
                  <a:pt x="1957" y="4030"/>
                  <a:pt x="1928" y="4016"/>
                  <a:pt x="1914" y="4001"/>
                </a:cubicBezTo>
                <a:cubicBezTo>
                  <a:pt x="1899" y="3987"/>
                  <a:pt x="1870" y="3958"/>
                  <a:pt x="1856" y="3943"/>
                </a:cubicBezTo>
                <a:cubicBezTo>
                  <a:pt x="1827" y="3914"/>
                  <a:pt x="1812" y="3900"/>
                  <a:pt x="1783" y="3885"/>
                </a:cubicBezTo>
                <a:lnTo>
                  <a:pt x="1740" y="3827"/>
                </a:lnTo>
                <a:cubicBezTo>
                  <a:pt x="1682" y="3755"/>
                  <a:pt x="1624" y="3682"/>
                  <a:pt x="1580" y="3610"/>
                </a:cubicBezTo>
                <a:cubicBezTo>
                  <a:pt x="1566" y="3595"/>
                  <a:pt x="1551" y="3566"/>
                  <a:pt x="1537" y="3552"/>
                </a:cubicBezTo>
                <a:cubicBezTo>
                  <a:pt x="1537" y="3523"/>
                  <a:pt x="1522" y="3494"/>
                  <a:pt x="1508" y="3479"/>
                </a:cubicBezTo>
                <a:cubicBezTo>
                  <a:pt x="1493" y="3465"/>
                  <a:pt x="1493" y="3450"/>
                  <a:pt x="1493" y="3436"/>
                </a:cubicBezTo>
                <a:cubicBezTo>
                  <a:pt x="1479" y="3421"/>
                  <a:pt x="1479" y="3421"/>
                  <a:pt x="1479" y="3407"/>
                </a:cubicBezTo>
                <a:lnTo>
                  <a:pt x="1464" y="3364"/>
                </a:lnTo>
                <a:lnTo>
                  <a:pt x="1450" y="3320"/>
                </a:lnTo>
                <a:cubicBezTo>
                  <a:pt x="1435" y="3306"/>
                  <a:pt x="1435" y="3306"/>
                  <a:pt x="1450" y="3306"/>
                </a:cubicBezTo>
                <a:cubicBezTo>
                  <a:pt x="1450" y="3277"/>
                  <a:pt x="1435" y="3262"/>
                  <a:pt x="1421" y="3233"/>
                </a:cubicBezTo>
                <a:cubicBezTo>
                  <a:pt x="1421" y="3219"/>
                  <a:pt x="1406" y="3175"/>
                  <a:pt x="1406" y="3146"/>
                </a:cubicBezTo>
                <a:cubicBezTo>
                  <a:pt x="1392" y="3117"/>
                  <a:pt x="1406" y="3103"/>
                  <a:pt x="1392" y="3088"/>
                </a:cubicBezTo>
                <a:cubicBezTo>
                  <a:pt x="1377" y="3074"/>
                  <a:pt x="1377" y="3016"/>
                  <a:pt x="1377" y="2987"/>
                </a:cubicBezTo>
                <a:cubicBezTo>
                  <a:pt x="1363" y="2943"/>
                  <a:pt x="1377" y="2885"/>
                  <a:pt x="1377" y="2827"/>
                </a:cubicBezTo>
                <a:lnTo>
                  <a:pt x="1377" y="2668"/>
                </a:lnTo>
                <a:cubicBezTo>
                  <a:pt x="1377" y="2668"/>
                  <a:pt x="1377" y="2668"/>
                  <a:pt x="1377" y="2653"/>
                </a:cubicBezTo>
                <a:lnTo>
                  <a:pt x="1392" y="2581"/>
                </a:lnTo>
                <a:cubicBezTo>
                  <a:pt x="1392" y="2552"/>
                  <a:pt x="1392" y="2537"/>
                  <a:pt x="1406" y="2508"/>
                </a:cubicBezTo>
                <a:cubicBezTo>
                  <a:pt x="1406" y="2450"/>
                  <a:pt x="1421" y="2407"/>
                  <a:pt x="1435" y="2349"/>
                </a:cubicBezTo>
                <a:lnTo>
                  <a:pt x="1464" y="2291"/>
                </a:lnTo>
                <a:lnTo>
                  <a:pt x="1479" y="2247"/>
                </a:lnTo>
                <a:cubicBezTo>
                  <a:pt x="1479" y="2233"/>
                  <a:pt x="1493" y="2233"/>
                  <a:pt x="1493" y="2218"/>
                </a:cubicBezTo>
                <a:cubicBezTo>
                  <a:pt x="1493" y="2204"/>
                  <a:pt x="1508" y="2189"/>
                  <a:pt x="1508" y="2175"/>
                </a:cubicBezTo>
                <a:cubicBezTo>
                  <a:pt x="1522" y="2131"/>
                  <a:pt x="1551" y="2102"/>
                  <a:pt x="1580" y="2059"/>
                </a:cubicBezTo>
                <a:lnTo>
                  <a:pt x="1609" y="2015"/>
                </a:lnTo>
                <a:lnTo>
                  <a:pt x="1638" y="1957"/>
                </a:lnTo>
                <a:lnTo>
                  <a:pt x="1682" y="1899"/>
                </a:lnTo>
                <a:lnTo>
                  <a:pt x="1740" y="1841"/>
                </a:lnTo>
                <a:lnTo>
                  <a:pt x="1798" y="1783"/>
                </a:lnTo>
                <a:cubicBezTo>
                  <a:pt x="1885" y="1682"/>
                  <a:pt x="1986" y="1595"/>
                  <a:pt x="2102" y="1537"/>
                </a:cubicBezTo>
                <a:lnTo>
                  <a:pt x="2160" y="1494"/>
                </a:lnTo>
                <a:lnTo>
                  <a:pt x="2218" y="1465"/>
                </a:lnTo>
                <a:lnTo>
                  <a:pt x="2276" y="1450"/>
                </a:lnTo>
                <a:cubicBezTo>
                  <a:pt x="2305" y="1436"/>
                  <a:pt x="2349" y="1421"/>
                  <a:pt x="2378" y="1407"/>
                </a:cubicBezTo>
                <a:lnTo>
                  <a:pt x="2436" y="1392"/>
                </a:lnTo>
                <a:lnTo>
                  <a:pt x="2494" y="1363"/>
                </a:lnTo>
                <a:lnTo>
                  <a:pt x="2566" y="1349"/>
                </a:lnTo>
                <a:lnTo>
                  <a:pt x="2624" y="1349"/>
                </a:lnTo>
                <a:cubicBezTo>
                  <a:pt x="2639" y="1334"/>
                  <a:pt x="2668" y="1334"/>
                  <a:pt x="2682" y="1334"/>
                </a:cubicBezTo>
                <a:lnTo>
                  <a:pt x="2755" y="1334"/>
                </a:lnTo>
                <a:cubicBezTo>
                  <a:pt x="2791" y="1327"/>
                  <a:pt x="2831" y="1323"/>
                  <a:pt x="2872" y="1323"/>
                </a:cubicBezTo>
                <a:close/>
                <a:moveTo>
                  <a:pt x="2871" y="1"/>
                </a:moveTo>
                <a:cubicBezTo>
                  <a:pt x="2769" y="1"/>
                  <a:pt x="2668" y="1"/>
                  <a:pt x="2566" y="15"/>
                </a:cubicBezTo>
                <a:cubicBezTo>
                  <a:pt x="2407" y="30"/>
                  <a:pt x="2276" y="189"/>
                  <a:pt x="2291" y="348"/>
                </a:cubicBezTo>
                <a:lnTo>
                  <a:pt x="2291" y="377"/>
                </a:lnTo>
                <a:cubicBezTo>
                  <a:pt x="2291" y="392"/>
                  <a:pt x="2291" y="406"/>
                  <a:pt x="2291" y="421"/>
                </a:cubicBezTo>
                <a:cubicBezTo>
                  <a:pt x="2291" y="537"/>
                  <a:pt x="2218" y="653"/>
                  <a:pt x="2117" y="696"/>
                </a:cubicBezTo>
                <a:lnTo>
                  <a:pt x="2088" y="711"/>
                </a:lnTo>
                <a:lnTo>
                  <a:pt x="1986" y="740"/>
                </a:lnTo>
                <a:lnTo>
                  <a:pt x="1914" y="783"/>
                </a:lnTo>
                <a:lnTo>
                  <a:pt x="1899" y="783"/>
                </a:lnTo>
                <a:cubicBezTo>
                  <a:pt x="1860" y="801"/>
                  <a:pt x="1819" y="809"/>
                  <a:pt x="1777" y="809"/>
                </a:cubicBezTo>
                <a:cubicBezTo>
                  <a:pt x="1680" y="809"/>
                  <a:pt x="1583" y="763"/>
                  <a:pt x="1522" y="682"/>
                </a:cubicBezTo>
                <a:cubicBezTo>
                  <a:pt x="1460" y="601"/>
                  <a:pt x="1370" y="560"/>
                  <a:pt x="1276" y="560"/>
                </a:cubicBezTo>
                <a:cubicBezTo>
                  <a:pt x="1218" y="560"/>
                  <a:pt x="1158" y="576"/>
                  <a:pt x="1102" y="609"/>
                </a:cubicBezTo>
                <a:lnTo>
                  <a:pt x="1073" y="624"/>
                </a:lnTo>
                <a:cubicBezTo>
                  <a:pt x="1001" y="682"/>
                  <a:pt x="914" y="754"/>
                  <a:pt x="841" y="827"/>
                </a:cubicBezTo>
                <a:cubicBezTo>
                  <a:pt x="769" y="899"/>
                  <a:pt x="711" y="972"/>
                  <a:pt x="638" y="1059"/>
                </a:cubicBezTo>
                <a:cubicBezTo>
                  <a:pt x="580" y="1131"/>
                  <a:pt x="551" y="1247"/>
                  <a:pt x="580" y="1349"/>
                </a:cubicBezTo>
                <a:cubicBezTo>
                  <a:pt x="595" y="1363"/>
                  <a:pt x="609" y="1392"/>
                  <a:pt x="624" y="1421"/>
                </a:cubicBezTo>
                <a:cubicBezTo>
                  <a:pt x="638" y="1450"/>
                  <a:pt x="653" y="1465"/>
                  <a:pt x="667" y="1479"/>
                </a:cubicBezTo>
                <a:lnTo>
                  <a:pt x="696" y="1508"/>
                </a:lnTo>
                <a:cubicBezTo>
                  <a:pt x="812" y="1595"/>
                  <a:pt x="856" y="1740"/>
                  <a:pt x="798" y="1885"/>
                </a:cubicBezTo>
                <a:cubicBezTo>
                  <a:pt x="769" y="1943"/>
                  <a:pt x="740" y="2001"/>
                  <a:pt x="725" y="2059"/>
                </a:cubicBezTo>
                <a:cubicBezTo>
                  <a:pt x="711" y="2102"/>
                  <a:pt x="682" y="2131"/>
                  <a:pt x="653" y="2160"/>
                </a:cubicBezTo>
                <a:cubicBezTo>
                  <a:pt x="638" y="2175"/>
                  <a:pt x="624" y="2189"/>
                  <a:pt x="609" y="2204"/>
                </a:cubicBezTo>
                <a:cubicBezTo>
                  <a:pt x="595" y="2218"/>
                  <a:pt x="566" y="2233"/>
                  <a:pt x="551" y="2233"/>
                </a:cubicBezTo>
                <a:lnTo>
                  <a:pt x="493" y="2262"/>
                </a:lnTo>
                <a:lnTo>
                  <a:pt x="334" y="2262"/>
                </a:lnTo>
                <a:cubicBezTo>
                  <a:pt x="327" y="2255"/>
                  <a:pt x="319" y="2251"/>
                  <a:pt x="310" y="2251"/>
                </a:cubicBezTo>
                <a:cubicBezTo>
                  <a:pt x="301" y="2251"/>
                  <a:pt x="290" y="2255"/>
                  <a:pt x="276" y="2262"/>
                </a:cubicBezTo>
                <a:cubicBezTo>
                  <a:pt x="145" y="2276"/>
                  <a:pt x="44" y="2392"/>
                  <a:pt x="29" y="2523"/>
                </a:cubicBezTo>
                <a:cubicBezTo>
                  <a:pt x="0" y="2726"/>
                  <a:pt x="0" y="2929"/>
                  <a:pt x="29" y="3132"/>
                </a:cubicBezTo>
                <a:cubicBezTo>
                  <a:pt x="44" y="3277"/>
                  <a:pt x="145" y="3393"/>
                  <a:pt x="276" y="3407"/>
                </a:cubicBezTo>
                <a:cubicBezTo>
                  <a:pt x="298" y="3414"/>
                  <a:pt x="316" y="3418"/>
                  <a:pt x="332" y="3418"/>
                </a:cubicBezTo>
                <a:cubicBezTo>
                  <a:pt x="348" y="3418"/>
                  <a:pt x="363" y="3414"/>
                  <a:pt x="377" y="3407"/>
                </a:cubicBezTo>
                <a:lnTo>
                  <a:pt x="435" y="3407"/>
                </a:lnTo>
                <a:cubicBezTo>
                  <a:pt x="493" y="3407"/>
                  <a:pt x="551" y="3436"/>
                  <a:pt x="609" y="3465"/>
                </a:cubicBezTo>
                <a:cubicBezTo>
                  <a:pt x="624" y="3479"/>
                  <a:pt x="638" y="3479"/>
                  <a:pt x="653" y="3494"/>
                </a:cubicBezTo>
                <a:cubicBezTo>
                  <a:pt x="682" y="3523"/>
                  <a:pt x="711" y="3566"/>
                  <a:pt x="725" y="3610"/>
                </a:cubicBezTo>
                <a:cubicBezTo>
                  <a:pt x="754" y="3668"/>
                  <a:pt x="769" y="3740"/>
                  <a:pt x="798" y="3798"/>
                </a:cubicBezTo>
                <a:cubicBezTo>
                  <a:pt x="870" y="3914"/>
                  <a:pt x="841" y="4059"/>
                  <a:pt x="725" y="4161"/>
                </a:cubicBezTo>
                <a:lnTo>
                  <a:pt x="696" y="4175"/>
                </a:lnTo>
                <a:lnTo>
                  <a:pt x="667" y="4204"/>
                </a:lnTo>
                <a:cubicBezTo>
                  <a:pt x="653" y="4219"/>
                  <a:pt x="638" y="4233"/>
                  <a:pt x="624" y="4262"/>
                </a:cubicBezTo>
                <a:cubicBezTo>
                  <a:pt x="609" y="4277"/>
                  <a:pt x="595" y="4306"/>
                  <a:pt x="595" y="4335"/>
                </a:cubicBezTo>
                <a:lnTo>
                  <a:pt x="595" y="4364"/>
                </a:lnTo>
                <a:cubicBezTo>
                  <a:pt x="595" y="4378"/>
                  <a:pt x="595" y="4393"/>
                  <a:pt x="595" y="4393"/>
                </a:cubicBezTo>
                <a:cubicBezTo>
                  <a:pt x="595" y="4407"/>
                  <a:pt x="595" y="4422"/>
                  <a:pt x="595" y="4422"/>
                </a:cubicBezTo>
                <a:cubicBezTo>
                  <a:pt x="595" y="4436"/>
                  <a:pt x="595" y="4451"/>
                  <a:pt x="595" y="4465"/>
                </a:cubicBezTo>
                <a:lnTo>
                  <a:pt x="595" y="4509"/>
                </a:lnTo>
                <a:lnTo>
                  <a:pt x="595" y="4523"/>
                </a:lnTo>
                <a:cubicBezTo>
                  <a:pt x="595" y="4538"/>
                  <a:pt x="595" y="4552"/>
                  <a:pt x="609" y="4552"/>
                </a:cubicBezTo>
                <a:lnTo>
                  <a:pt x="638" y="4596"/>
                </a:lnTo>
                <a:cubicBezTo>
                  <a:pt x="696" y="4668"/>
                  <a:pt x="769" y="4755"/>
                  <a:pt x="841" y="4828"/>
                </a:cubicBezTo>
                <a:cubicBezTo>
                  <a:pt x="914" y="4900"/>
                  <a:pt x="986" y="4958"/>
                  <a:pt x="1073" y="5031"/>
                </a:cubicBezTo>
                <a:cubicBezTo>
                  <a:pt x="1121" y="5066"/>
                  <a:pt x="1188" y="5092"/>
                  <a:pt x="1251" y="5092"/>
                </a:cubicBezTo>
                <a:cubicBezTo>
                  <a:pt x="1264" y="5092"/>
                  <a:pt x="1278" y="5091"/>
                  <a:pt x="1291" y="5089"/>
                </a:cubicBezTo>
                <a:cubicBezTo>
                  <a:pt x="1319" y="5089"/>
                  <a:pt x="1348" y="5089"/>
                  <a:pt x="1363" y="5074"/>
                </a:cubicBezTo>
                <a:cubicBezTo>
                  <a:pt x="1421" y="5060"/>
                  <a:pt x="1479" y="5016"/>
                  <a:pt x="1508" y="4973"/>
                </a:cubicBezTo>
                <a:lnTo>
                  <a:pt x="1537" y="4944"/>
                </a:lnTo>
                <a:cubicBezTo>
                  <a:pt x="1580" y="4900"/>
                  <a:pt x="1609" y="4871"/>
                  <a:pt x="1667" y="4857"/>
                </a:cubicBezTo>
                <a:lnTo>
                  <a:pt x="1769" y="4842"/>
                </a:lnTo>
                <a:cubicBezTo>
                  <a:pt x="1812" y="4842"/>
                  <a:pt x="1856" y="4857"/>
                  <a:pt x="1899" y="4871"/>
                </a:cubicBezTo>
                <a:cubicBezTo>
                  <a:pt x="1957" y="4900"/>
                  <a:pt x="2015" y="4929"/>
                  <a:pt x="2073" y="4944"/>
                </a:cubicBezTo>
                <a:cubicBezTo>
                  <a:pt x="2131" y="4973"/>
                  <a:pt x="2189" y="5016"/>
                  <a:pt x="2218" y="5060"/>
                </a:cubicBezTo>
                <a:cubicBezTo>
                  <a:pt x="2233" y="5074"/>
                  <a:pt x="2247" y="5103"/>
                  <a:pt x="2262" y="5117"/>
                </a:cubicBezTo>
                <a:cubicBezTo>
                  <a:pt x="2276" y="5175"/>
                  <a:pt x="2276" y="5233"/>
                  <a:pt x="2276" y="5277"/>
                </a:cubicBezTo>
                <a:cubicBezTo>
                  <a:pt x="2247" y="5451"/>
                  <a:pt x="2349" y="5596"/>
                  <a:pt x="2508" y="5639"/>
                </a:cubicBezTo>
                <a:lnTo>
                  <a:pt x="2552" y="5639"/>
                </a:lnTo>
                <a:cubicBezTo>
                  <a:pt x="2653" y="5654"/>
                  <a:pt x="2755" y="5654"/>
                  <a:pt x="2856" y="5654"/>
                </a:cubicBezTo>
                <a:cubicBezTo>
                  <a:pt x="2958" y="5654"/>
                  <a:pt x="3059" y="5654"/>
                  <a:pt x="3160" y="5639"/>
                </a:cubicBezTo>
                <a:cubicBezTo>
                  <a:pt x="3233" y="5625"/>
                  <a:pt x="3291" y="5596"/>
                  <a:pt x="3334" y="5538"/>
                </a:cubicBezTo>
                <a:cubicBezTo>
                  <a:pt x="3363" y="5509"/>
                  <a:pt x="3392" y="5480"/>
                  <a:pt x="3407" y="5436"/>
                </a:cubicBezTo>
                <a:cubicBezTo>
                  <a:pt x="3421" y="5378"/>
                  <a:pt x="3436" y="5335"/>
                  <a:pt x="3421" y="5277"/>
                </a:cubicBezTo>
                <a:cubicBezTo>
                  <a:pt x="3421" y="5262"/>
                  <a:pt x="3421" y="5248"/>
                  <a:pt x="3421" y="5233"/>
                </a:cubicBezTo>
                <a:cubicBezTo>
                  <a:pt x="3421" y="5103"/>
                  <a:pt x="3508" y="4987"/>
                  <a:pt x="3624" y="4944"/>
                </a:cubicBezTo>
                <a:cubicBezTo>
                  <a:pt x="3682" y="4915"/>
                  <a:pt x="3755" y="4886"/>
                  <a:pt x="3813" y="4857"/>
                </a:cubicBezTo>
                <a:cubicBezTo>
                  <a:pt x="3856" y="4842"/>
                  <a:pt x="3903" y="4835"/>
                  <a:pt x="3949" y="4835"/>
                </a:cubicBezTo>
                <a:cubicBezTo>
                  <a:pt x="3994" y="4835"/>
                  <a:pt x="4037" y="4842"/>
                  <a:pt x="4074" y="4857"/>
                </a:cubicBezTo>
                <a:cubicBezTo>
                  <a:pt x="4103" y="4871"/>
                  <a:pt x="4117" y="4886"/>
                  <a:pt x="4132" y="4900"/>
                </a:cubicBezTo>
                <a:cubicBezTo>
                  <a:pt x="4146" y="4915"/>
                  <a:pt x="4161" y="4915"/>
                  <a:pt x="4161" y="4929"/>
                </a:cubicBezTo>
                <a:cubicBezTo>
                  <a:pt x="4175" y="4944"/>
                  <a:pt x="4190" y="4944"/>
                  <a:pt x="4190" y="4958"/>
                </a:cubicBezTo>
                <a:cubicBezTo>
                  <a:pt x="4252" y="5038"/>
                  <a:pt x="4342" y="5080"/>
                  <a:pt x="4436" y="5080"/>
                </a:cubicBezTo>
                <a:cubicBezTo>
                  <a:pt x="4494" y="5080"/>
                  <a:pt x="4554" y="5064"/>
                  <a:pt x="4610" y="5031"/>
                </a:cubicBezTo>
                <a:cubicBezTo>
                  <a:pt x="4625" y="5031"/>
                  <a:pt x="4625" y="5031"/>
                  <a:pt x="4639" y="5016"/>
                </a:cubicBezTo>
                <a:cubicBezTo>
                  <a:pt x="4711" y="4958"/>
                  <a:pt x="4798" y="4886"/>
                  <a:pt x="4871" y="4813"/>
                </a:cubicBezTo>
                <a:cubicBezTo>
                  <a:pt x="4943" y="4741"/>
                  <a:pt x="5001" y="4654"/>
                  <a:pt x="5074" y="4581"/>
                </a:cubicBezTo>
                <a:cubicBezTo>
                  <a:pt x="5132" y="4509"/>
                  <a:pt x="5161" y="4393"/>
                  <a:pt x="5117" y="4291"/>
                </a:cubicBezTo>
                <a:cubicBezTo>
                  <a:pt x="5117" y="4277"/>
                  <a:pt x="5117" y="4277"/>
                  <a:pt x="5103" y="4262"/>
                </a:cubicBezTo>
                <a:cubicBezTo>
                  <a:pt x="5103" y="4248"/>
                  <a:pt x="5088" y="4233"/>
                  <a:pt x="5088" y="4219"/>
                </a:cubicBezTo>
                <a:cubicBezTo>
                  <a:pt x="5074" y="4190"/>
                  <a:pt x="5059" y="4175"/>
                  <a:pt x="5045" y="4161"/>
                </a:cubicBezTo>
                <a:lnTo>
                  <a:pt x="5016" y="4132"/>
                </a:lnTo>
                <a:lnTo>
                  <a:pt x="4987" y="4117"/>
                </a:lnTo>
                <a:cubicBezTo>
                  <a:pt x="4885" y="4016"/>
                  <a:pt x="4856" y="3871"/>
                  <a:pt x="4914" y="3755"/>
                </a:cubicBezTo>
                <a:cubicBezTo>
                  <a:pt x="4943" y="3682"/>
                  <a:pt x="4972" y="3624"/>
                  <a:pt x="4987" y="3566"/>
                </a:cubicBezTo>
                <a:cubicBezTo>
                  <a:pt x="5037" y="3453"/>
                  <a:pt x="5154" y="3372"/>
                  <a:pt x="5278" y="3372"/>
                </a:cubicBezTo>
                <a:cubicBezTo>
                  <a:pt x="5297" y="3372"/>
                  <a:pt x="5316" y="3374"/>
                  <a:pt x="5335" y="3378"/>
                </a:cubicBezTo>
                <a:cubicBezTo>
                  <a:pt x="5407" y="3378"/>
                  <a:pt x="5480" y="3364"/>
                  <a:pt x="5538" y="3335"/>
                </a:cubicBezTo>
                <a:cubicBezTo>
                  <a:pt x="5552" y="3320"/>
                  <a:pt x="5567" y="3306"/>
                  <a:pt x="5581" y="3291"/>
                </a:cubicBezTo>
                <a:lnTo>
                  <a:pt x="5610" y="3277"/>
                </a:lnTo>
                <a:lnTo>
                  <a:pt x="5625" y="3262"/>
                </a:lnTo>
                <a:cubicBezTo>
                  <a:pt x="5654" y="3219"/>
                  <a:pt x="5683" y="3161"/>
                  <a:pt x="5683" y="3103"/>
                </a:cubicBezTo>
                <a:cubicBezTo>
                  <a:pt x="5712" y="2900"/>
                  <a:pt x="5712" y="2697"/>
                  <a:pt x="5683" y="2479"/>
                </a:cubicBezTo>
                <a:lnTo>
                  <a:pt x="5683" y="2479"/>
                </a:lnTo>
                <a:lnTo>
                  <a:pt x="5712" y="2523"/>
                </a:lnTo>
                <a:cubicBezTo>
                  <a:pt x="5712" y="2494"/>
                  <a:pt x="5697" y="2465"/>
                  <a:pt x="5683" y="2436"/>
                </a:cubicBezTo>
                <a:cubicBezTo>
                  <a:pt x="5683" y="2421"/>
                  <a:pt x="5668" y="2407"/>
                  <a:pt x="5668" y="2392"/>
                </a:cubicBezTo>
                <a:cubicBezTo>
                  <a:pt x="5654" y="2378"/>
                  <a:pt x="5639" y="2363"/>
                  <a:pt x="5625" y="2349"/>
                </a:cubicBezTo>
                <a:lnTo>
                  <a:pt x="5610" y="2334"/>
                </a:lnTo>
                <a:lnTo>
                  <a:pt x="5581" y="2305"/>
                </a:lnTo>
                <a:lnTo>
                  <a:pt x="5552" y="2291"/>
                </a:lnTo>
                <a:cubicBezTo>
                  <a:pt x="5538" y="2276"/>
                  <a:pt x="5509" y="2262"/>
                  <a:pt x="5480" y="2262"/>
                </a:cubicBezTo>
                <a:lnTo>
                  <a:pt x="5451" y="2262"/>
                </a:lnTo>
                <a:cubicBezTo>
                  <a:pt x="5436" y="2255"/>
                  <a:pt x="5422" y="2251"/>
                  <a:pt x="5405" y="2251"/>
                </a:cubicBezTo>
                <a:cubicBezTo>
                  <a:pt x="5389" y="2251"/>
                  <a:pt x="5371" y="2255"/>
                  <a:pt x="5349" y="2262"/>
                </a:cubicBezTo>
                <a:lnTo>
                  <a:pt x="5277" y="2262"/>
                </a:lnTo>
                <a:cubicBezTo>
                  <a:pt x="5219" y="2262"/>
                  <a:pt x="5161" y="2233"/>
                  <a:pt x="5117" y="2204"/>
                </a:cubicBezTo>
                <a:lnTo>
                  <a:pt x="5103" y="2189"/>
                </a:lnTo>
                <a:lnTo>
                  <a:pt x="5074" y="2160"/>
                </a:lnTo>
                <a:lnTo>
                  <a:pt x="5045" y="2117"/>
                </a:lnTo>
                <a:lnTo>
                  <a:pt x="5016" y="2088"/>
                </a:lnTo>
                <a:cubicBezTo>
                  <a:pt x="5016" y="2073"/>
                  <a:pt x="5016" y="2073"/>
                  <a:pt x="5016" y="2059"/>
                </a:cubicBezTo>
                <a:lnTo>
                  <a:pt x="5016" y="2044"/>
                </a:lnTo>
                <a:cubicBezTo>
                  <a:pt x="4987" y="1986"/>
                  <a:pt x="4972" y="1928"/>
                  <a:pt x="4943" y="1870"/>
                </a:cubicBezTo>
                <a:lnTo>
                  <a:pt x="4929" y="1841"/>
                </a:lnTo>
                <a:cubicBezTo>
                  <a:pt x="4914" y="1798"/>
                  <a:pt x="4914" y="1754"/>
                  <a:pt x="4914" y="1711"/>
                </a:cubicBezTo>
                <a:cubicBezTo>
                  <a:pt x="4929" y="1682"/>
                  <a:pt x="4929" y="1639"/>
                  <a:pt x="4943" y="1610"/>
                </a:cubicBezTo>
                <a:cubicBezTo>
                  <a:pt x="4958" y="1581"/>
                  <a:pt x="4987" y="1552"/>
                  <a:pt x="5016" y="1523"/>
                </a:cubicBezTo>
                <a:lnTo>
                  <a:pt x="5045" y="1494"/>
                </a:lnTo>
                <a:lnTo>
                  <a:pt x="5059" y="1479"/>
                </a:lnTo>
                <a:cubicBezTo>
                  <a:pt x="5088" y="1450"/>
                  <a:pt x="5103" y="1436"/>
                  <a:pt x="5117" y="1392"/>
                </a:cubicBezTo>
                <a:cubicBezTo>
                  <a:pt x="5132" y="1392"/>
                  <a:pt x="5132" y="1378"/>
                  <a:pt x="5146" y="1363"/>
                </a:cubicBezTo>
                <a:cubicBezTo>
                  <a:pt x="5146" y="1349"/>
                  <a:pt x="5161" y="1334"/>
                  <a:pt x="5161" y="1320"/>
                </a:cubicBezTo>
                <a:cubicBezTo>
                  <a:pt x="5175" y="1218"/>
                  <a:pt x="5161" y="1131"/>
                  <a:pt x="5103" y="1059"/>
                </a:cubicBezTo>
                <a:cubicBezTo>
                  <a:pt x="5030" y="972"/>
                  <a:pt x="4958" y="899"/>
                  <a:pt x="4900" y="827"/>
                </a:cubicBezTo>
                <a:cubicBezTo>
                  <a:pt x="4813" y="754"/>
                  <a:pt x="4740" y="682"/>
                  <a:pt x="4653" y="624"/>
                </a:cubicBezTo>
                <a:cubicBezTo>
                  <a:pt x="4600" y="581"/>
                  <a:pt x="4540" y="554"/>
                  <a:pt x="4471" y="554"/>
                </a:cubicBezTo>
                <a:cubicBezTo>
                  <a:pt x="4446" y="554"/>
                  <a:pt x="4420" y="558"/>
                  <a:pt x="4393" y="566"/>
                </a:cubicBezTo>
                <a:lnTo>
                  <a:pt x="4364" y="566"/>
                </a:lnTo>
                <a:cubicBezTo>
                  <a:pt x="4320" y="595"/>
                  <a:pt x="4277" y="609"/>
                  <a:pt x="4248" y="653"/>
                </a:cubicBezTo>
                <a:lnTo>
                  <a:pt x="4219" y="682"/>
                </a:lnTo>
                <a:cubicBezTo>
                  <a:pt x="4190" y="725"/>
                  <a:pt x="4132" y="769"/>
                  <a:pt x="4074" y="783"/>
                </a:cubicBezTo>
                <a:cubicBezTo>
                  <a:pt x="4059" y="798"/>
                  <a:pt x="4030" y="798"/>
                  <a:pt x="4016" y="798"/>
                </a:cubicBezTo>
                <a:lnTo>
                  <a:pt x="3929" y="798"/>
                </a:lnTo>
                <a:lnTo>
                  <a:pt x="3871" y="783"/>
                </a:lnTo>
                <a:lnTo>
                  <a:pt x="3842" y="783"/>
                </a:lnTo>
                <a:lnTo>
                  <a:pt x="3813" y="754"/>
                </a:lnTo>
                <a:lnTo>
                  <a:pt x="3755" y="740"/>
                </a:lnTo>
                <a:lnTo>
                  <a:pt x="3653" y="696"/>
                </a:lnTo>
                <a:cubicBezTo>
                  <a:pt x="3523" y="653"/>
                  <a:pt x="3450" y="522"/>
                  <a:pt x="3450" y="392"/>
                </a:cubicBezTo>
                <a:lnTo>
                  <a:pt x="3450" y="363"/>
                </a:lnTo>
                <a:cubicBezTo>
                  <a:pt x="3479" y="203"/>
                  <a:pt x="3378" y="58"/>
                  <a:pt x="3218" y="15"/>
                </a:cubicBezTo>
                <a:lnTo>
                  <a:pt x="3189" y="15"/>
                </a:lnTo>
                <a:cubicBezTo>
                  <a:pt x="3088" y="1"/>
                  <a:pt x="2986" y="1"/>
                  <a:pt x="287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66"/>
          <p:cNvSpPr/>
          <p:nvPr/>
        </p:nvSpPr>
        <p:spPr>
          <a:xfrm>
            <a:off x="776361" y="2020288"/>
            <a:ext cx="145768" cy="145768"/>
          </a:xfrm>
          <a:custGeom>
            <a:avLst/>
            <a:gdLst/>
            <a:ahLst/>
            <a:cxnLst/>
            <a:rect l="l" t="t" r="r" b="b"/>
            <a:pathLst>
              <a:path w="1546" h="1546" fill="none" extrusionOk="0">
                <a:moveTo>
                  <a:pt x="1546" y="658"/>
                </a:moveTo>
                <a:cubicBezTo>
                  <a:pt x="1546" y="1231"/>
                  <a:pt x="830" y="1546"/>
                  <a:pt x="429" y="1116"/>
                </a:cubicBezTo>
                <a:cubicBezTo>
                  <a:pt x="0" y="716"/>
                  <a:pt x="315" y="0"/>
                  <a:pt x="887" y="0"/>
                </a:cubicBezTo>
                <a:cubicBezTo>
                  <a:pt x="1231" y="0"/>
                  <a:pt x="1546" y="315"/>
                  <a:pt x="1546" y="658"/>
                </a:cubicBezTo>
                <a:close/>
              </a:path>
            </a:pathLst>
          </a:custGeom>
          <a:solidFill>
            <a:schemeClr val="accent2"/>
          </a:solidFill>
          <a:ln w="1932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66"/>
          <p:cNvSpPr/>
          <p:nvPr/>
        </p:nvSpPr>
        <p:spPr>
          <a:xfrm>
            <a:off x="7766638" y="2247697"/>
            <a:ext cx="227485" cy="194801"/>
          </a:xfrm>
          <a:custGeom>
            <a:avLst/>
            <a:gdLst/>
            <a:ahLst/>
            <a:cxnLst/>
            <a:rect l="l" t="t" r="r" b="b"/>
            <a:pathLst>
              <a:path w="6814" h="5835" extrusionOk="0">
                <a:moveTo>
                  <a:pt x="3882" y="718"/>
                </a:moveTo>
                <a:cubicBezTo>
                  <a:pt x="5008" y="718"/>
                  <a:pt x="6089" y="1591"/>
                  <a:pt x="6089" y="2914"/>
                </a:cubicBezTo>
                <a:cubicBezTo>
                  <a:pt x="6089" y="4132"/>
                  <a:pt x="5103" y="5103"/>
                  <a:pt x="3886" y="5103"/>
                </a:cubicBezTo>
                <a:cubicBezTo>
                  <a:pt x="1943" y="5103"/>
                  <a:pt x="972" y="2740"/>
                  <a:pt x="2349" y="1363"/>
                </a:cubicBezTo>
                <a:cubicBezTo>
                  <a:pt x="2795" y="918"/>
                  <a:pt x="3344" y="718"/>
                  <a:pt x="3882" y="718"/>
                </a:cubicBezTo>
                <a:close/>
                <a:moveTo>
                  <a:pt x="3912" y="0"/>
                </a:moveTo>
                <a:cubicBezTo>
                  <a:pt x="3903" y="0"/>
                  <a:pt x="3895" y="0"/>
                  <a:pt x="3886" y="1"/>
                </a:cubicBezTo>
                <a:cubicBezTo>
                  <a:pt x="1291" y="1"/>
                  <a:pt x="1" y="3146"/>
                  <a:pt x="1842" y="4973"/>
                </a:cubicBezTo>
                <a:cubicBezTo>
                  <a:pt x="2433" y="5568"/>
                  <a:pt x="3162" y="5834"/>
                  <a:pt x="3877" y="5834"/>
                </a:cubicBezTo>
                <a:cubicBezTo>
                  <a:pt x="5374" y="5834"/>
                  <a:pt x="6814" y="4670"/>
                  <a:pt x="6814" y="2914"/>
                </a:cubicBezTo>
                <a:cubicBezTo>
                  <a:pt x="6814" y="1314"/>
                  <a:pt x="5509" y="0"/>
                  <a:pt x="39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66"/>
          <p:cNvSpPr/>
          <p:nvPr/>
        </p:nvSpPr>
        <p:spPr>
          <a:xfrm rot="2700000">
            <a:off x="1039561" y="2552748"/>
            <a:ext cx="208089" cy="208206"/>
          </a:xfrm>
          <a:custGeom>
            <a:avLst/>
            <a:gdLst/>
            <a:ahLst/>
            <a:cxnLst/>
            <a:rect l="l" t="t" r="r" b="b"/>
            <a:pathLst>
              <a:path w="1769" h="1770" extrusionOk="0">
                <a:moveTo>
                  <a:pt x="681" y="1"/>
                </a:moveTo>
                <a:lnTo>
                  <a:pt x="681" y="668"/>
                </a:lnTo>
                <a:lnTo>
                  <a:pt x="0" y="668"/>
                </a:lnTo>
                <a:lnTo>
                  <a:pt x="0" y="1088"/>
                </a:lnTo>
                <a:lnTo>
                  <a:pt x="681" y="1088"/>
                </a:lnTo>
                <a:lnTo>
                  <a:pt x="681" y="1769"/>
                </a:lnTo>
                <a:lnTo>
                  <a:pt x="1102" y="1769"/>
                </a:lnTo>
                <a:lnTo>
                  <a:pt x="1102" y="1088"/>
                </a:lnTo>
                <a:lnTo>
                  <a:pt x="1769" y="1088"/>
                </a:lnTo>
                <a:lnTo>
                  <a:pt x="1769" y="668"/>
                </a:lnTo>
                <a:lnTo>
                  <a:pt x="1102" y="668"/>
                </a:lnTo>
                <a:lnTo>
                  <a:pt x="110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7" name="Google Shape;967;p66"/>
          <p:cNvGrpSpPr/>
          <p:nvPr/>
        </p:nvGrpSpPr>
        <p:grpSpPr>
          <a:xfrm>
            <a:off x="481020" y="282383"/>
            <a:ext cx="2617352" cy="4079698"/>
            <a:chOff x="4797370" y="3163620"/>
            <a:chExt cx="2617352" cy="4079698"/>
          </a:xfrm>
        </p:grpSpPr>
        <p:sp>
          <p:nvSpPr>
            <p:cNvPr id="968" name="Google Shape;968;p66"/>
            <p:cNvSpPr/>
            <p:nvPr/>
          </p:nvSpPr>
          <p:spPr>
            <a:xfrm rot="2700000">
              <a:off x="4829454" y="7056427"/>
              <a:ext cx="154764" cy="154852"/>
            </a:xfrm>
            <a:custGeom>
              <a:avLst/>
              <a:gdLst/>
              <a:ahLst/>
              <a:cxnLst/>
              <a:rect l="l" t="t" r="r" b="b"/>
              <a:pathLst>
                <a:path w="1769" h="1770" extrusionOk="0">
                  <a:moveTo>
                    <a:pt x="681" y="1"/>
                  </a:moveTo>
                  <a:lnTo>
                    <a:pt x="681" y="668"/>
                  </a:lnTo>
                  <a:lnTo>
                    <a:pt x="0" y="668"/>
                  </a:lnTo>
                  <a:lnTo>
                    <a:pt x="0" y="1088"/>
                  </a:lnTo>
                  <a:lnTo>
                    <a:pt x="681" y="1088"/>
                  </a:lnTo>
                  <a:lnTo>
                    <a:pt x="681" y="1769"/>
                  </a:lnTo>
                  <a:lnTo>
                    <a:pt x="1102" y="1769"/>
                  </a:lnTo>
                  <a:lnTo>
                    <a:pt x="1102" y="1088"/>
                  </a:lnTo>
                  <a:lnTo>
                    <a:pt x="1769" y="1088"/>
                  </a:lnTo>
                  <a:lnTo>
                    <a:pt x="1769" y="668"/>
                  </a:lnTo>
                  <a:lnTo>
                    <a:pt x="1102" y="668"/>
                  </a:lnTo>
                  <a:lnTo>
                    <a:pt x="11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6"/>
            <p:cNvSpPr/>
            <p:nvPr/>
          </p:nvSpPr>
          <p:spPr>
            <a:xfrm>
              <a:off x="7064454" y="3163620"/>
              <a:ext cx="350269" cy="345486"/>
            </a:xfrm>
            <a:custGeom>
              <a:avLst/>
              <a:gdLst/>
              <a:ahLst/>
              <a:cxnLst/>
              <a:rect l="l" t="t" r="r" b="b"/>
              <a:pathLst>
                <a:path w="4248" h="4190" extrusionOk="0">
                  <a:moveTo>
                    <a:pt x="2119" y="1113"/>
                  </a:moveTo>
                  <a:cubicBezTo>
                    <a:pt x="2620" y="1113"/>
                    <a:pt x="3102" y="1505"/>
                    <a:pt x="3102" y="2102"/>
                  </a:cubicBezTo>
                  <a:cubicBezTo>
                    <a:pt x="3102" y="2638"/>
                    <a:pt x="2667" y="3073"/>
                    <a:pt x="2131" y="3073"/>
                  </a:cubicBezTo>
                  <a:cubicBezTo>
                    <a:pt x="1247" y="3073"/>
                    <a:pt x="812" y="2015"/>
                    <a:pt x="1435" y="1406"/>
                  </a:cubicBezTo>
                  <a:cubicBezTo>
                    <a:pt x="1633" y="1204"/>
                    <a:pt x="1878" y="1113"/>
                    <a:pt x="2119" y="1113"/>
                  </a:cubicBezTo>
                  <a:close/>
                  <a:moveTo>
                    <a:pt x="1522" y="0"/>
                  </a:moveTo>
                  <a:lnTo>
                    <a:pt x="1522" y="362"/>
                  </a:lnTo>
                  <a:cubicBezTo>
                    <a:pt x="1522" y="464"/>
                    <a:pt x="1464" y="565"/>
                    <a:pt x="1377" y="609"/>
                  </a:cubicBezTo>
                  <a:cubicBezTo>
                    <a:pt x="1319" y="638"/>
                    <a:pt x="1261" y="667"/>
                    <a:pt x="1218" y="696"/>
                  </a:cubicBezTo>
                  <a:cubicBezTo>
                    <a:pt x="1169" y="728"/>
                    <a:pt x="1111" y="747"/>
                    <a:pt x="1052" y="747"/>
                  </a:cubicBezTo>
                  <a:cubicBezTo>
                    <a:pt x="1005" y="747"/>
                    <a:pt x="958" y="736"/>
                    <a:pt x="913" y="710"/>
                  </a:cubicBezTo>
                  <a:lnTo>
                    <a:pt x="609" y="522"/>
                  </a:lnTo>
                  <a:lnTo>
                    <a:pt x="0" y="1566"/>
                  </a:lnTo>
                  <a:lnTo>
                    <a:pt x="319" y="1740"/>
                  </a:lnTo>
                  <a:cubicBezTo>
                    <a:pt x="421" y="1798"/>
                    <a:pt x="464" y="1899"/>
                    <a:pt x="464" y="2001"/>
                  </a:cubicBezTo>
                  <a:lnTo>
                    <a:pt x="464" y="2087"/>
                  </a:lnTo>
                  <a:lnTo>
                    <a:pt x="464" y="2189"/>
                  </a:lnTo>
                  <a:cubicBezTo>
                    <a:pt x="464" y="2290"/>
                    <a:pt x="421" y="2392"/>
                    <a:pt x="319" y="2450"/>
                  </a:cubicBezTo>
                  <a:lnTo>
                    <a:pt x="0" y="2624"/>
                  </a:lnTo>
                  <a:lnTo>
                    <a:pt x="609" y="3653"/>
                  </a:lnTo>
                  <a:lnTo>
                    <a:pt x="913" y="3479"/>
                  </a:lnTo>
                  <a:cubicBezTo>
                    <a:pt x="958" y="3454"/>
                    <a:pt x="1005" y="3442"/>
                    <a:pt x="1052" y="3442"/>
                  </a:cubicBezTo>
                  <a:cubicBezTo>
                    <a:pt x="1111" y="3442"/>
                    <a:pt x="1169" y="3461"/>
                    <a:pt x="1218" y="3494"/>
                  </a:cubicBezTo>
                  <a:cubicBezTo>
                    <a:pt x="1261" y="3523"/>
                    <a:pt x="1319" y="3552"/>
                    <a:pt x="1377" y="3581"/>
                  </a:cubicBezTo>
                  <a:cubicBezTo>
                    <a:pt x="1464" y="3624"/>
                    <a:pt x="1522" y="3726"/>
                    <a:pt x="1522" y="3827"/>
                  </a:cubicBezTo>
                  <a:lnTo>
                    <a:pt x="1522" y="4189"/>
                  </a:lnTo>
                  <a:lnTo>
                    <a:pt x="2725" y="4189"/>
                  </a:lnTo>
                  <a:lnTo>
                    <a:pt x="2725" y="3827"/>
                  </a:lnTo>
                  <a:cubicBezTo>
                    <a:pt x="2725" y="3726"/>
                    <a:pt x="2783" y="3624"/>
                    <a:pt x="2885" y="3581"/>
                  </a:cubicBezTo>
                  <a:cubicBezTo>
                    <a:pt x="2928" y="3552"/>
                    <a:pt x="2986" y="3523"/>
                    <a:pt x="3030" y="3494"/>
                  </a:cubicBezTo>
                  <a:cubicBezTo>
                    <a:pt x="3079" y="3461"/>
                    <a:pt x="3137" y="3442"/>
                    <a:pt x="3196" y="3442"/>
                  </a:cubicBezTo>
                  <a:cubicBezTo>
                    <a:pt x="3242" y="3442"/>
                    <a:pt x="3290" y="3454"/>
                    <a:pt x="3334" y="3479"/>
                  </a:cubicBezTo>
                  <a:lnTo>
                    <a:pt x="3653" y="3653"/>
                  </a:lnTo>
                  <a:lnTo>
                    <a:pt x="4247" y="2624"/>
                  </a:lnTo>
                  <a:lnTo>
                    <a:pt x="3928" y="2450"/>
                  </a:lnTo>
                  <a:cubicBezTo>
                    <a:pt x="3827" y="2392"/>
                    <a:pt x="3784" y="2290"/>
                    <a:pt x="3784" y="2189"/>
                  </a:cubicBezTo>
                  <a:lnTo>
                    <a:pt x="3784" y="2102"/>
                  </a:lnTo>
                  <a:lnTo>
                    <a:pt x="3784" y="2001"/>
                  </a:lnTo>
                  <a:cubicBezTo>
                    <a:pt x="3784" y="1899"/>
                    <a:pt x="3827" y="1798"/>
                    <a:pt x="3928" y="1740"/>
                  </a:cubicBezTo>
                  <a:lnTo>
                    <a:pt x="4247" y="1566"/>
                  </a:lnTo>
                  <a:lnTo>
                    <a:pt x="3653" y="522"/>
                  </a:lnTo>
                  <a:lnTo>
                    <a:pt x="3334" y="710"/>
                  </a:lnTo>
                  <a:cubicBezTo>
                    <a:pt x="3290" y="736"/>
                    <a:pt x="3242" y="747"/>
                    <a:pt x="3196" y="747"/>
                  </a:cubicBezTo>
                  <a:cubicBezTo>
                    <a:pt x="3137" y="747"/>
                    <a:pt x="3079" y="728"/>
                    <a:pt x="3030" y="696"/>
                  </a:cubicBezTo>
                  <a:cubicBezTo>
                    <a:pt x="2986" y="667"/>
                    <a:pt x="2928" y="638"/>
                    <a:pt x="2885" y="609"/>
                  </a:cubicBezTo>
                  <a:cubicBezTo>
                    <a:pt x="2783" y="565"/>
                    <a:pt x="2725" y="464"/>
                    <a:pt x="2725" y="362"/>
                  </a:cubicBezTo>
                  <a:lnTo>
                    <a:pt x="2725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0" name="Google Shape;970;p66"/>
          <p:cNvGrpSpPr/>
          <p:nvPr/>
        </p:nvGrpSpPr>
        <p:grpSpPr>
          <a:xfrm>
            <a:off x="6543095" y="2571743"/>
            <a:ext cx="2253808" cy="2327292"/>
            <a:chOff x="4476700" y="2501650"/>
            <a:chExt cx="1000625" cy="1033250"/>
          </a:xfrm>
        </p:grpSpPr>
        <p:sp>
          <p:nvSpPr>
            <p:cNvPr id="971" name="Google Shape;971;p66"/>
            <p:cNvSpPr/>
            <p:nvPr/>
          </p:nvSpPr>
          <p:spPr>
            <a:xfrm>
              <a:off x="4602050" y="2811950"/>
              <a:ext cx="552625" cy="722950"/>
            </a:xfrm>
            <a:custGeom>
              <a:avLst/>
              <a:gdLst/>
              <a:ahLst/>
              <a:cxnLst/>
              <a:rect l="l" t="t" r="r" b="b"/>
              <a:pathLst>
                <a:path w="22105" h="28918" extrusionOk="0">
                  <a:moveTo>
                    <a:pt x="20508" y="12188"/>
                  </a:moveTo>
                  <a:cubicBezTo>
                    <a:pt x="19631" y="14437"/>
                    <a:pt x="18776" y="17022"/>
                    <a:pt x="17787" y="19518"/>
                  </a:cubicBezTo>
                  <a:cubicBezTo>
                    <a:pt x="16685" y="22307"/>
                    <a:pt x="15606" y="24960"/>
                    <a:pt x="13447" y="26399"/>
                  </a:cubicBezTo>
                  <a:cubicBezTo>
                    <a:pt x="12660" y="26894"/>
                    <a:pt x="11288" y="27208"/>
                    <a:pt x="10277" y="26714"/>
                  </a:cubicBezTo>
                  <a:cubicBezTo>
                    <a:pt x="9377" y="26264"/>
                    <a:pt x="8770" y="25252"/>
                    <a:pt x="8320" y="24150"/>
                  </a:cubicBezTo>
                  <a:cubicBezTo>
                    <a:pt x="7016" y="20912"/>
                    <a:pt x="7084" y="16393"/>
                    <a:pt x="7016" y="12143"/>
                  </a:cubicBezTo>
                  <a:cubicBezTo>
                    <a:pt x="6971" y="9332"/>
                    <a:pt x="6634" y="6701"/>
                    <a:pt x="5734" y="4565"/>
                  </a:cubicBezTo>
                  <a:cubicBezTo>
                    <a:pt x="4813" y="2362"/>
                    <a:pt x="3351" y="248"/>
                    <a:pt x="315" y="1"/>
                  </a:cubicBezTo>
                  <a:cubicBezTo>
                    <a:pt x="180" y="226"/>
                    <a:pt x="90" y="518"/>
                    <a:pt x="1" y="810"/>
                  </a:cubicBezTo>
                  <a:cubicBezTo>
                    <a:pt x="5465" y="2159"/>
                    <a:pt x="4970" y="8748"/>
                    <a:pt x="5330" y="14931"/>
                  </a:cubicBezTo>
                  <a:cubicBezTo>
                    <a:pt x="5510" y="17787"/>
                    <a:pt x="5734" y="20980"/>
                    <a:pt x="6319" y="23521"/>
                  </a:cubicBezTo>
                  <a:cubicBezTo>
                    <a:pt x="6634" y="24825"/>
                    <a:pt x="7084" y="25927"/>
                    <a:pt x="7916" y="26804"/>
                  </a:cubicBezTo>
                  <a:cubicBezTo>
                    <a:pt x="8703" y="27658"/>
                    <a:pt x="9827" y="28378"/>
                    <a:pt x="11198" y="28558"/>
                  </a:cubicBezTo>
                  <a:cubicBezTo>
                    <a:pt x="13852" y="28917"/>
                    <a:pt x="15268" y="27456"/>
                    <a:pt x="16348" y="25972"/>
                  </a:cubicBezTo>
                  <a:cubicBezTo>
                    <a:pt x="17337" y="24623"/>
                    <a:pt x="18057" y="23094"/>
                    <a:pt x="18776" y="21609"/>
                  </a:cubicBezTo>
                  <a:cubicBezTo>
                    <a:pt x="20125" y="18776"/>
                    <a:pt x="21137" y="15763"/>
                    <a:pt x="22104" y="12750"/>
                  </a:cubicBezTo>
                  <a:cubicBezTo>
                    <a:pt x="21587" y="12525"/>
                    <a:pt x="21047" y="12300"/>
                    <a:pt x="20508" y="12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6"/>
            <p:cNvSpPr/>
            <p:nvPr/>
          </p:nvSpPr>
          <p:spPr>
            <a:xfrm>
              <a:off x="4476700" y="2735500"/>
              <a:ext cx="138875" cy="138875"/>
            </a:xfrm>
            <a:custGeom>
              <a:avLst/>
              <a:gdLst/>
              <a:ahLst/>
              <a:cxnLst/>
              <a:rect l="l" t="t" r="r" b="b"/>
              <a:pathLst>
                <a:path w="5555" h="5555" extrusionOk="0">
                  <a:moveTo>
                    <a:pt x="5487" y="2901"/>
                  </a:moveTo>
                  <a:cubicBezTo>
                    <a:pt x="5419" y="4408"/>
                    <a:pt x="4160" y="5555"/>
                    <a:pt x="2654" y="5510"/>
                  </a:cubicBezTo>
                  <a:cubicBezTo>
                    <a:pt x="1169" y="5442"/>
                    <a:pt x="0" y="4160"/>
                    <a:pt x="68" y="2676"/>
                  </a:cubicBezTo>
                  <a:cubicBezTo>
                    <a:pt x="135" y="1170"/>
                    <a:pt x="1394" y="1"/>
                    <a:pt x="2901" y="68"/>
                  </a:cubicBezTo>
                  <a:cubicBezTo>
                    <a:pt x="4385" y="136"/>
                    <a:pt x="5554" y="1395"/>
                    <a:pt x="5487" y="29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6"/>
            <p:cNvSpPr/>
            <p:nvPr/>
          </p:nvSpPr>
          <p:spPr>
            <a:xfrm>
              <a:off x="4504250" y="2763050"/>
              <a:ext cx="83775" cy="84350"/>
            </a:xfrm>
            <a:custGeom>
              <a:avLst/>
              <a:gdLst/>
              <a:ahLst/>
              <a:cxnLst/>
              <a:rect l="l" t="t" r="r" b="b"/>
              <a:pathLst>
                <a:path w="3351" h="3374" extrusionOk="0">
                  <a:moveTo>
                    <a:pt x="3305" y="1754"/>
                  </a:moveTo>
                  <a:cubicBezTo>
                    <a:pt x="3283" y="2654"/>
                    <a:pt x="2518" y="3373"/>
                    <a:pt x="1597" y="3328"/>
                  </a:cubicBezTo>
                  <a:cubicBezTo>
                    <a:pt x="697" y="3283"/>
                    <a:pt x="0" y="2519"/>
                    <a:pt x="23" y="1619"/>
                  </a:cubicBezTo>
                  <a:cubicBezTo>
                    <a:pt x="67" y="697"/>
                    <a:pt x="832" y="0"/>
                    <a:pt x="1731" y="45"/>
                  </a:cubicBezTo>
                  <a:cubicBezTo>
                    <a:pt x="2653" y="90"/>
                    <a:pt x="3350" y="855"/>
                    <a:pt x="3305" y="17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6"/>
            <p:cNvSpPr/>
            <p:nvPr/>
          </p:nvSpPr>
          <p:spPr>
            <a:xfrm>
              <a:off x="5004550" y="2514025"/>
              <a:ext cx="175975" cy="622875"/>
            </a:xfrm>
            <a:custGeom>
              <a:avLst/>
              <a:gdLst/>
              <a:ahLst/>
              <a:cxnLst/>
              <a:rect l="l" t="t" r="r" b="b"/>
              <a:pathLst>
                <a:path w="7039" h="24915" extrusionOk="0">
                  <a:moveTo>
                    <a:pt x="6499" y="23340"/>
                  </a:moveTo>
                  <a:cubicBezTo>
                    <a:pt x="6341" y="23858"/>
                    <a:pt x="6206" y="24397"/>
                    <a:pt x="6049" y="24914"/>
                  </a:cubicBezTo>
                  <a:cubicBezTo>
                    <a:pt x="3868" y="24487"/>
                    <a:pt x="2654" y="22958"/>
                    <a:pt x="1844" y="21249"/>
                  </a:cubicBezTo>
                  <a:cubicBezTo>
                    <a:pt x="1035" y="19563"/>
                    <a:pt x="652" y="17449"/>
                    <a:pt x="405" y="15066"/>
                  </a:cubicBezTo>
                  <a:cubicBezTo>
                    <a:pt x="180" y="12840"/>
                    <a:pt x="0" y="10366"/>
                    <a:pt x="180" y="7758"/>
                  </a:cubicBezTo>
                  <a:cubicBezTo>
                    <a:pt x="360" y="5307"/>
                    <a:pt x="675" y="2766"/>
                    <a:pt x="1912" y="1484"/>
                  </a:cubicBezTo>
                  <a:cubicBezTo>
                    <a:pt x="2609" y="765"/>
                    <a:pt x="3621" y="293"/>
                    <a:pt x="4722" y="90"/>
                  </a:cubicBezTo>
                  <a:cubicBezTo>
                    <a:pt x="5127" y="23"/>
                    <a:pt x="5554" y="68"/>
                    <a:pt x="6004" y="23"/>
                  </a:cubicBezTo>
                  <a:cubicBezTo>
                    <a:pt x="6454" y="0"/>
                    <a:pt x="6971" y="68"/>
                    <a:pt x="7016" y="517"/>
                  </a:cubicBezTo>
                  <a:cubicBezTo>
                    <a:pt x="7038" y="1102"/>
                    <a:pt x="6319" y="1214"/>
                    <a:pt x="5892" y="1327"/>
                  </a:cubicBezTo>
                  <a:cubicBezTo>
                    <a:pt x="4430" y="1709"/>
                    <a:pt x="3306" y="2564"/>
                    <a:pt x="2721" y="3868"/>
                  </a:cubicBezTo>
                  <a:cubicBezTo>
                    <a:pt x="2384" y="4587"/>
                    <a:pt x="2294" y="5419"/>
                    <a:pt x="2114" y="6409"/>
                  </a:cubicBezTo>
                  <a:cubicBezTo>
                    <a:pt x="1979" y="7218"/>
                    <a:pt x="1844" y="8230"/>
                    <a:pt x="1754" y="9152"/>
                  </a:cubicBezTo>
                  <a:cubicBezTo>
                    <a:pt x="1372" y="13042"/>
                    <a:pt x="1889" y="16707"/>
                    <a:pt x="2789" y="19675"/>
                  </a:cubicBezTo>
                  <a:cubicBezTo>
                    <a:pt x="3014" y="20395"/>
                    <a:pt x="3328" y="21092"/>
                    <a:pt x="3756" y="21699"/>
                  </a:cubicBezTo>
                  <a:cubicBezTo>
                    <a:pt x="4160" y="22239"/>
                    <a:pt x="4745" y="22868"/>
                    <a:pt x="5330" y="23138"/>
                  </a:cubicBezTo>
                  <a:cubicBezTo>
                    <a:pt x="5644" y="23273"/>
                    <a:pt x="5982" y="23295"/>
                    <a:pt x="6499" y="233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6"/>
            <p:cNvSpPr/>
            <p:nvPr/>
          </p:nvSpPr>
          <p:spPr>
            <a:xfrm>
              <a:off x="5159150" y="2501650"/>
              <a:ext cx="61275" cy="64675"/>
            </a:xfrm>
            <a:custGeom>
              <a:avLst/>
              <a:gdLst/>
              <a:ahLst/>
              <a:cxnLst/>
              <a:rect l="l" t="t" r="r" b="b"/>
              <a:pathLst>
                <a:path w="2451" h="2587" extrusionOk="0">
                  <a:moveTo>
                    <a:pt x="607" y="135"/>
                  </a:moveTo>
                  <a:cubicBezTo>
                    <a:pt x="1012" y="1"/>
                    <a:pt x="1417" y="450"/>
                    <a:pt x="1799" y="720"/>
                  </a:cubicBezTo>
                  <a:cubicBezTo>
                    <a:pt x="2136" y="990"/>
                    <a:pt x="2451" y="1237"/>
                    <a:pt x="2428" y="1597"/>
                  </a:cubicBezTo>
                  <a:cubicBezTo>
                    <a:pt x="2406" y="1957"/>
                    <a:pt x="2069" y="2069"/>
                    <a:pt x="1754" y="2204"/>
                  </a:cubicBezTo>
                  <a:cubicBezTo>
                    <a:pt x="1417" y="2339"/>
                    <a:pt x="1147" y="2474"/>
                    <a:pt x="854" y="2519"/>
                  </a:cubicBezTo>
                  <a:cubicBezTo>
                    <a:pt x="112" y="2586"/>
                    <a:pt x="0" y="2227"/>
                    <a:pt x="112" y="1395"/>
                  </a:cubicBezTo>
                  <a:cubicBezTo>
                    <a:pt x="157" y="945"/>
                    <a:pt x="292" y="248"/>
                    <a:pt x="607" y="1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6"/>
            <p:cNvSpPr/>
            <p:nvPr/>
          </p:nvSpPr>
          <p:spPr>
            <a:xfrm>
              <a:off x="5122025" y="2556750"/>
              <a:ext cx="355300" cy="585775"/>
            </a:xfrm>
            <a:custGeom>
              <a:avLst/>
              <a:gdLst/>
              <a:ahLst/>
              <a:cxnLst/>
              <a:rect l="l" t="t" r="r" b="b"/>
              <a:pathLst>
                <a:path w="14212" h="23431" extrusionOk="0">
                  <a:moveTo>
                    <a:pt x="248" y="21272"/>
                  </a:moveTo>
                  <a:cubicBezTo>
                    <a:pt x="181" y="21811"/>
                    <a:pt x="68" y="22373"/>
                    <a:pt x="1" y="22891"/>
                  </a:cubicBezTo>
                  <a:cubicBezTo>
                    <a:pt x="2160" y="23430"/>
                    <a:pt x="3913" y="22553"/>
                    <a:pt x="5375" y="21362"/>
                  </a:cubicBezTo>
                  <a:cubicBezTo>
                    <a:pt x="6814" y="20170"/>
                    <a:pt x="8051" y="18393"/>
                    <a:pt x="9265" y="16347"/>
                  </a:cubicBezTo>
                  <a:cubicBezTo>
                    <a:pt x="10412" y="14436"/>
                    <a:pt x="11626" y="12277"/>
                    <a:pt x="12571" y="9804"/>
                  </a:cubicBezTo>
                  <a:cubicBezTo>
                    <a:pt x="13447" y="7510"/>
                    <a:pt x="14212" y="5104"/>
                    <a:pt x="13627" y="3395"/>
                  </a:cubicBezTo>
                  <a:cubicBezTo>
                    <a:pt x="13313" y="2451"/>
                    <a:pt x="12593" y="1597"/>
                    <a:pt x="11671" y="967"/>
                  </a:cubicBezTo>
                  <a:cubicBezTo>
                    <a:pt x="11356" y="742"/>
                    <a:pt x="10952" y="585"/>
                    <a:pt x="10547" y="360"/>
                  </a:cubicBezTo>
                  <a:cubicBezTo>
                    <a:pt x="10165" y="135"/>
                    <a:pt x="9647" y="0"/>
                    <a:pt x="9423" y="382"/>
                  </a:cubicBezTo>
                  <a:cubicBezTo>
                    <a:pt x="9153" y="900"/>
                    <a:pt x="9760" y="1304"/>
                    <a:pt x="10097" y="1574"/>
                  </a:cubicBezTo>
                  <a:cubicBezTo>
                    <a:pt x="11266" y="2541"/>
                    <a:pt x="11918" y="3800"/>
                    <a:pt x="11918" y="5239"/>
                  </a:cubicBezTo>
                  <a:cubicBezTo>
                    <a:pt x="11896" y="6004"/>
                    <a:pt x="11649" y="6813"/>
                    <a:pt x="11379" y="7758"/>
                  </a:cubicBezTo>
                  <a:cubicBezTo>
                    <a:pt x="11154" y="8567"/>
                    <a:pt x="10862" y="9557"/>
                    <a:pt x="10547" y="10434"/>
                  </a:cubicBezTo>
                  <a:cubicBezTo>
                    <a:pt x="9243" y="14121"/>
                    <a:pt x="7219" y="17224"/>
                    <a:pt x="5173" y="19518"/>
                  </a:cubicBezTo>
                  <a:cubicBezTo>
                    <a:pt x="4656" y="20080"/>
                    <a:pt x="4093" y="20575"/>
                    <a:pt x="3441" y="20934"/>
                  </a:cubicBezTo>
                  <a:cubicBezTo>
                    <a:pt x="2834" y="21272"/>
                    <a:pt x="2047" y="21609"/>
                    <a:pt x="1418" y="21586"/>
                  </a:cubicBezTo>
                  <a:cubicBezTo>
                    <a:pt x="1058" y="21586"/>
                    <a:pt x="743" y="21474"/>
                    <a:pt x="248" y="212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6"/>
            <p:cNvSpPr/>
            <p:nvPr/>
          </p:nvSpPr>
          <p:spPr>
            <a:xfrm>
              <a:off x="5312050" y="2541575"/>
              <a:ext cx="66350" cy="67475"/>
            </a:xfrm>
            <a:custGeom>
              <a:avLst/>
              <a:gdLst/>
              <a:ahLst/>
              <a:cxnLst/>
              <a:rect l="l" t="t" r="r" b="b"/>
              <a:pathLst>
                <a:path w="2654" h="2699" extrusionOk="0">
                  <a:moveTo>
                    <a:pt x="2406" y="292"/>
                  </a:moveTo>
                  <a:cubicBezTo>
                    <a:pt x="2069" y="0"/>
                    <a:pt x="1507" y="225"/>
                    <a:pt x="1079" y="315"/>
                  </a:cubicBezTo>
                  <a:cubicBezTo>
                    <a:pt x="652" y="405"/>
                    <a:pt x="270" y="495"/>
                    <a:pt x="135" y="832"/>
                  </a:cubicBezTo>
                  <a:cubicBezTo>
                    <a:pt x="0" y="1169"/>
                    <a:pt x="248" y="1417"/>
                    <a:pt x="472" y="1664"/>
                  </a:cubicBezTo>
                  <a:cubicBezTo>
                    <a:pt x="720" y="1934"/>
                    <a:pt x="900" y="2181"/>
                    <a:pt x="1169" y="2339"/>
                  </a:cubicBezTo>
                  <a:cubicBezTo>
                    <a:pt x="1822" y="2698"/>
                    <a:pt x="2046" y="2428"/>
                    <a:pt x="2316" y="1641"/>
                  </a:cubicBezTo>
                  <a:cubicBezTo>
                    <a:pt x="2474" y="1192"/>
                    <a:pt x="2653" y="517"/>
                    <a:pt x="2406" y="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6"/>
            <p:cNvSpPr/>
            <p:nvPr/>
          </p:nvSpPr>
          <p:spPr>
            <a:xfrm>
              <a:off x="5095050" y="3091900"/>
              <a:ext cx="74800" cy="76475"/>
            </a:xfrm>
            <a:custGeom>
              <a:avLst/>
              <a:gdLst/>
              <a:ahLst/>
              <a:cxnLst/>
              <a:rect l="l" t="t" r="r" b="b"/>
              <a:pathLst>
                <a:path w="2992" h="3059" extrusionOk="0">
                  <a:moveTo>
                    <a:pt x="2564" y="2519"/>
                  </a:moveTo>
                  <a:cubicBezTo>
                    <a:pt x="2474" y="2856"/>
                    <a:pt x="2114" y="3059"/>
                    <a:pt x="1777" y="2969"/>
                  </a:cubicBezTo>
                  <a:lnTo>
                    <a:pt x="540" y="2631"/>
                  </a:lnTo>
                  <a:cubicBezTo>
                    <a:pt x="203" y="2541"/>
                    <a:pt x="1" y="2182"/>
                    <a:pt x="91" y="1844"/>
                  </a:cubicBezTo>
                  <a:lnTo>
                    <a:pt x="450" y="518"/>
                  </a:lnTo>
                  <a:cubicBezTo>
                    <a:pt x="540" y="180"/>
                    <a:pt x="878" y="1"/>
                    <a:pt x="1215" y="91"/>
                  </a:cubicBezTo>
                  <a:lnTo>
                    <a:pt x="2474" y="428"/>
                  </a:lnTo>
                  <a:cubicBezTo>
                    <a:pt x="2811" y="518"/>
                    <a:pt x="2991" y="855"/>
                    <a:pt x="2901" y="11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9" name="Google Shape;979;p66"/>
          <p:cNvGrpSpPr/>
          <p:nvPr/>
        </p:nvGrpSpPr>
        <p:grpSpPr>
          <a:xfrm rot="-2700149">
            <a:off x="970256" y="492697"/>
            <a:ext cx="1506117" cy="1616839"/>
            <a:chOff x="6147400" y="1188050"/>
            <a:chExt cx="923625" cy="991525"/>
          </a:xfrm>
        </p:grpSpPr>
        <p:sp>
          <p:nvSpPr>
            <p:cNvPr id="980" name="Google Shape;980;p66"/>
            <p:cNvSpPr/>
            <p:nvPr/>
          </p:nvSpPr>
          <p:spPr>
            <a:xfrm>
              <a:off x="6359325" y="1188050"/>
              <a:ext cx="544750" cy="168550"/>
            </a:xfrm>
            <a:custGeom>
              <a:avLst/>
              <a:gdLst/>
              <a:ahLst/>
              <a:cxnLst/>
              <a:rect l="l" t="t" r="r" b="b"/>
              <a:pathLst>
                <a:path w="21790" h="6742" extrusionOk="0">
                  <a:moveTo>
                    <a:pt x="1051" y="1"/>
                  </a:moveTo>
                  <a:cubicBezTo>
                    <a:pt x="728" y="1"/>
                    <a:pt x="378" y="78"/>
                    <a:pt x="135" y="355"/>
                  </a:cubicBezTo>
                  <a:cubicBezTo>
                    <a:pt x="113" y="355"/>
                    <a:pt x="90" y="378"/>
                    <a:pt x="68" y="400"/>
                  </a:cubicBezTo>
                  <a:cubicBezTo>
                    <a:pt x="45" y="423"/>
                    <a:pt x="23" y="445"/>
                    <a:pt x="0" y="468"/>
                  </a:cubicBezTo>
                  <a:cubicBezTo>
                    <a:pt x="90" y="513"/>
                    <a:pt x="203" y="557"/>
                    <a:pt x="315" y="580"/>
                  </a:cubicBezTo>
                  <a:cubicBezTo>
                    <a:pt x="540" y="670"/>
                    <a:pt x="810" y="737"/>
                    <a:pt x="1035" y="805"/>
                  </a:cubicBezTo>
                  <a:cubicBezTo>
                    <a:pt x="2496" y="1232"/>
                    <a:pt x="3935" y="1569"/>
                    <a:pt x="5374" y="1974"/>
                  </a:cubicBezTo>
                  <a:cubicBezTo>
                    <a:pt x="7263" y="2491"/>
                    <a:pt x="9197" y="2986"/>
                    <a:pt x="11131" y="3526"/>
                  </a:cubicBezTo>
                  <a:cubicBezTo>
                    <a:pt x="12997" y="4043"/>
                    <a:pt x="21632" y="6719"/>
                    <a:pt x="21789" y="6741"/>
                  </a:cubicBezTo>
                  <a:lnTo>
                    <a:pt x="21744" y="6426"/>
                  </a:lnTo>
                  <a:cubicBezTo>
                    <a:pt x="21744" y="6404"/>
                    <a:pt x="21744" y="6404"/>
                    <a:pt x="21744" y="6404"/>
                  </a:cubicBezTo>
                  <a:cubicBezTo>
                    <a:pt x="21722" y="6359"/>
                    <a:pt x="21722" y="6291"/>
                    <a:pt x="21699" y="6224"/>
                  </a:cubicBezTo>
                  <a:cubicBezTo>
                    <a:pt x="21699" y="6224"/>
                    <a:pt x="21699" y="6201"/>
                    <a:pt x="21699" y="6201"/>
                  </a:cubicBezTo>
                  <a:cubicBezTo>
                    <a:pt x="21677" y="6134"/>
                    <a:pt x="21654" y="6067"/>
                    <a:pt x="21632" y="5999"/>
                  </a:cubicBezTo>
                  <a:cubicBezTo>
                    <a:pt x="21609" y="5932"/>
                    <a:pt x="21564" y="5887"/>
                    <a:pt x="21542" y="5819"/>
                  </a:cubicBezTo>
                  <a:cubicBezTo>
                    <a:pt x="21542" y="5819"/>
                    <a:pt x="21542" y="5797"/>
                    <a:pt x="21542" y="5797"/>
                  </a:cubicBezTo>
                  <a:cubicBezTo>
                    <a:pt x="21497" y="5729"/>
                    <a:pt x="21474" y="5684"/>
                    <a:pt x="21429" y="5617"/>
                  </a:cubicBezTo>
                  <a:cubicBezTo>
                    <a:pt x="21384" y="5549"/>
                    <a:pt x="21339" y="5504"/>
                    <a:pt x="21317" y="5459"/>
                  </a:cubicBezTo>
                  <a:cubicBezTo>
                    <a:pt x="21294" y="5437"/>
                    <a:pt x="21294" y="5437"/>
                    <a:pt x="21272" y="5414"/>
                  </a:cubicBezTo>
                  <a:cubicBezTo>
                    <a:pt x="21227" y="5369"/>
                    <a:pt x="21182" y="5324"/>
                    <a:pt x="21137" y="5257"/>
                  </a:cubicBezTo>
                  <a:lnTo>
                    <a:pt x="21114" y="5257"/>
                  </a:lnTo>
                  <a:cubicBezTo>
                    <a:pt x="21070" y="5212"/>
                    <a:pt x="21025" y="5167"/>
                    <a:pt x="20957" y="5122"/>
                  </a:cubicBezTo>
                  <a:cubicBezTo>
                    <a:pt x="20935" y="5100"/>
                    <a:pt x="20935" y="5100"/>
                    <a:pt x="20912" y="5077"/>
                  </a:cubicBezTo>
                  <a:cubicBezTo>
                    <a:pt x="20845" y="5032"/>
                    <a:pt x="20777" y="4987"/>
                    <a:pt x="20710" y="4942"/>
                  </a:cubicBezTo>
                  <a:cubicBezTo>
                    <a:pt x="19945" y="4515"/>
                    <a:pt x="18978" y="4290"/>
                    <a:pt x="18101" y="3998"/>
                  </a:cubicBezTo>
                  <a:cubicBezTo>
                    <a:pt x="15448" y="3166"/>
                    <a:pt x="12862" y="2694"/>
                    <a:pt x="10321" y="2042"/>
                  </a:cubicBezTo>
                  <a:cubicBezTo>
                    <a:pt x="7713" y="1345"/>
                    <a:pt x="5150" y="782"/>
                    <a:pt x="2609" y="265"/>
                  </a:cubicBezTo>
                  <a:cubicBezTo>
                    <a:pt x="2226" y="198"/>
                    <a:pt x="1754" y="63"/>
                    <a:pt x="1327" y="18"/>
                  </a:cubicBezTo>
                  <a:cubicBezTo>
                    <a:pt x="1240" y="8"/>
                    <a:pt x="1146" y="1"/>
                    <a:pt x="10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6"/>
            <p:cNvSpPr/>
            <p:nvPr/>
          </p:nvSpPr>
          <p:spPr>
            <a:xfrm>
              <a:off x="6257000" y="1232325"/>
              <a:ext cx="814025" cy="947250"/>
            </a:xfrm>
            <a:custGeom>
              <a:avLst/>
              <a:gdLst/>
              <a:ahLst/>
              <a:cxnLst/>
              <a:rect l="l" t="t" r="r" b="b"/>
              <a:pathLst>
                <a:path w="32561" h="37890" extrusionOk="0">
                  <a:moveTo>
                    <a:pt x="31054" y="7533"/>
                  </a:moveTo>
                  <a:cubicBezTo>
                    <a:pt x="31436" y="7781"/>
                    <a:pt x="32223" y="8365"/>
                    <a:pt x="32358" y="8883"/>
                  </a:cubicBezTo>
                  <a:cubicBezTo>
                    <a:pt x="32493" y="9377"/>
                    <a:pt x="32201" y="10029"/>
                    <a:pt x="31953" y="10569"/>
                  </a:cubicBezTo>
                  <a:cubicBezTo>
                    <a:pt x="31751" y="11041"/>
                    <a:pt x="31279" y="11918"/>
                    <a:pt x="31459" y="12323"/>
                  </a:cubicBezTo>
                  <a:cubicBezTo>
                    <a:pt x="31616" y="12683"/>
                    <a:pt x="32223" y="12953"/>
                    <a:pt x="32403" y="13335"/>
                  </a:cubicBezTo>
                  <a:cubicBezTo>
                    <a:pt x="32560" y="13650"/>
                    <a:pt x="32358" y="14167"/>
                    <a:pt x="32246" y="14504"/>
                  </a:cubicBezTo>
                  <a:cubicBezTo>
                    <a:pt x="31953" y="15358"/>
                    <a:pt x="31571" y="16123"/>
                    <a:pt x="31144" y="16977"/>
                  </a:cubicBezTo>
                  <a:cubicBezTo>
                    <a:pt x="30896" y="17495"/>
                    <a:pt x="30627" y="18034"/>
                    <a:pt x="30244" y="18304"/>
                  </a:cubicBezTo>
                  <a:cubicBezTo>
                    <a:pt x="29997" y="18484"/>
                    <a:pt x="29637" y="18641"/>
                    <a:pt x="29345" y="18754"/>
                  </a:cubicBezTo>
                  <a:cubicBezTo>
                    <a:pt x="29008" y="18866"/>
                    <a:pt x="28648" y="18889"/>
                    <a:pt x="28445" y="19069"/>
                  </a:cubicBezTo>
                  <a:cubicBezTo>
                    <a:pt x="28153" y="19338"/>
                    <a:pt x="27861" y="19878"/>
                    <a:pt x="27636" y="20283"/>
                  </a:cubicBezTo>
                  <a:cubicBezTo>
                    <a:pt x="27051" y="21317"/>
                    <a:pt x="26354" y="22801"/>
                    <a:pt x="25905" y="23768"/>
                  </a:cubicBezTo>
                  <a:cubicBezTo>
                    <a:pt x="25207" y="25320"/>
                    <a:pt x="24533" y="27029"/>
                    <a:pt x="24083" y="28333"/>
                  </a:cubicBezTo>
                  <a:cubicBezTo>
                    <a:pt x="23319" y="30514"/>
                    <a:pt x="22419" y="32875"/>
                    <a:pt x="21632" y="35146"/>
                  </a:cubicBezTo>
                  <a:cubicBezTo>
                    <a:pt x="21385" y="35821"/>
                    <a:pt x="21160" y="36877"/>
                    <a:pt x="20508" y="37395"/>
                  </a:cubicBezTo>
                  <a:cubicBezTo>
                    <a:pt x="19923" y="37889"/>
                    <a:pt x="18889" y="37664"/>
                    <a:pt x="18079" y="37507"/>
                  </a:cubicBezTo>
                  <a:cubicBezTo>
                    <a:pt x="17135" y="37327"/>
                    <a:pt x="16303" y="37102"/>
                    <a:pt x="15539" y="36855"/>
                  </a:cubicBezTo>
                  <a:cubicBezTo>
                    <a:pt x="13830" y="36338"/>
                    <a:pt x="12053" y="35776"/>
                    <a:pt x="10367" y="35146"/>
                  </a:cubicBezTo>
                  <a:cubicBezTo>
                    <a:pt x="9332" y="34764"/>
                    <a:pt x="8500" y="34404"/>
                    <a:pt x="7736" y="34112"/>
                  </a:cubicBezTo>
                  <a:cubicBezTo>
                    <a:pt x="6027" y="33460"/>
                    <a:pt x="4341" y="32830"/>
                    <a:pt x="2497" y="32065"/>
                  </a:cubicBezTo>
                  <a:cubicBezTo>
                    <a:pt x="1193" y="31526"/>
                    <a:pt x="1" y="30694"/>
                    <a:pt x="23" y="29457"/>
                  </a:cubicBezTo>
                  <a:cubicBezTo>
                    <a:pt x="23" y="28940"/>
                    <a:pt x="248" y="28310"/>
                    <a:pt x="428" y="27658"/>
                  </a:cubicBezTo>
                  <a:cubicBezTo>
                    <a:pt x="585" y="27051"/>
                    <a:pt x="743" y="26421"/>
                    <a:pt x="923" y="25859"/>
                  </a:cubicBezTo>
                  <a:cubicBezTo>
                    <a:pt x="1328" y="24600"/>
                    <a:pt x="1867" y="23341"/>
                    <a:pt x="2362" y="22172"/>
                  </a:cubicBezTo>
                  <a:cubicBezTo>
                    <a:pt x="3936" y="18484"/>
                    <a:pt x="5308" y="14729"/>
                    <a:pt x="6904" y="11041"/>
                  </a:cubicBezTo>
                  <a:cubicBezTo>
                    <a:pt x="7916" y="8703"/>
                    <a:pt x="9220" y="6027"/>
                    <a:pt x="10457" y="3576"/>
                  </a:cubicBezTo>
                  <a:cubicBezTo>
                    <a:pt x="11244" y="1979"/>
                    <a:pt x="12436" y="91"/>
                    <a:pt x="13852" y="23"/>
                  </a:cubicBezTo>
                  <a:cubicBezTo>
                    <a:pt x="14459" y="1"/>
                    <a:pt x="15224" y="293"/>
                    <a:pt x="15921" y="495"/>
                  </a:cubicBezTo>
                  <a:cubicBezTo>
                    <a:pt x="18012" y="1148"/>
                    <a:pt x="20238" y="2272"/>
                    <a:pt x="22352" y="3306"/>
                  </a:cubicBezTo>
                  <a:cubicBezTo>
                    <a:pt x="24645" y="4453"/>
                    <a:pt x="26602" y="5262"/>
                    <a:pt x="28828" y="6342"/>
                  </a:cubicBezTo>
                  <a:cubicBezTo>
                    <a:pt x="29592" y="6701"/>
                    <a:pt x="30312" y="7084"/>
                    <a:pt x="31054" y="7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6"/>
            <p:cNvSpPr/>
            <p:nvPr/>
          </p:nvSpPr>
          <p:spPr>
            <a:xfrm>
              <a:off x="6574625" y="1332950"/>
              <a:ext cx="416575" cy="220950"/>
            </a:xfrm>
            <a:custGeom>
              <a:avLst/>
              <a:gdLst/>
              <a:ahLst/>
              <a:cxnLst/>
              <a:rect l="l" t="t" r="r" b="b"/>
              <a:pathLst>
                <a:path w="16663" h="8838" extrusionOk="0">
                  <a:moveTo>
                    <a:pt x="16572" y="7533"/>
                  </a:moveTo>
                  <a:cubicBezTo>
                    <a:pt x="16617" y="7466"/>
                    <a:pt x="16640" y="7376"/>
                    <a:pt x="16662" y="7309"/>
                  </a:cubicBezTo>
                  <a:cubicBezTo>
                    <a:pt x="16190" y="7084"/>
                    <a:pt x="15695" y="6859"/>
                    <a:pt x="15223" y="6634"/>
                  </a:cubicBezTo>
                  <a:cubicBezTo>
                    <a:pt x="13065" y="5577"/>
                    <a:pt x="11131" y="4655"/>
                    <a:pt x="8927" y="3643"/>
                  </a:cubicBezTo>
                  <a:cubicBezTo>
                    <a:pt x="7601" y="3036"/>
                    <a:pt x="6206" y="2474"/>
                    <a:pt x="4767" y="1822"/>
                  </a:cubicBezTo>
                  <a:cubicBezTo>
                    <a:pt x="4183" y="1552"/>
                    <a:pt x="3576" y="1282"/>
                    <a:pt x="2699" y="900"/>
                  </a:cubicBezTo>
                  <a:cubicBezTo>
                    <a:pt x="2159" y="675"/>
                    <a:pt x="877" y="1"/>
                    <a:pt x="607" y="113"/>
                  </a:cubicBezTo>
                  <a:cubicBezTo>
                    <a:pt x="338" y="226"/>
                    <a:pt x="0" y="878"/>
                    <a:pt x="113" y="1125"/>
                  </a:cubicBezTo>
                  <a:cubicBezTo>
                    <a:pt x="203" y="1350"/>
                    <a:pt x="607" y="1485"/>
                    <a:pt x="1035" y="1687"/>
                  </a:cubicBezTo>
                  <a:cubicBezTo>
                    <a:pt x="2137" y="2204"/>
                    <a:pt x="3216" y="2744"/>
                    <a:pt x="4138" y="3149"/>
                  </a:cubicBezTo>
                  <a:cubicBezTo>
                    <a:pt x="7668" y="4723"/>
                    <a:pt x="11086" y="6544"/>
                    <a:pt x="14504" y="8163"/>
                  </a:cubicBezTo>
                  <a:cubicBezTo>
                    <a:pt x="14953" y="8365"/>
                    <a:pt x="15516" y="8658"/>
                    <a:pt x="15943" y="8838"/>
                  </a:cubicBezTo>
                  <a:cubicBezTo>
                    <a:pt x="16168" y="8410"/>
                    <a:pt x="16393" y="7983"/>
                    <a:pt x="16572" y="75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6"/>
            <p:cNvSpPr/>
            <p:nvPr/>
          </p:nvSpPr>
          <p:spPr>
            <a:xfrm>
              <a:off x="6525150" y="1408275"/>
              <a:ext cx="427825" cy="225450"/>
            </a:xfrm>
            <a:custGeom>
              <a:avLst/>
              <a:gdLst/>
              <a:ahLst/>
              <a:cxnLst/>
              <a:rect l="l" t="t" r="r" b="b"/>
              <a:pathLst>
                <a:path w="17113" h="9018" extrusionOk="0">
                  <a:moveTo>
                    <a:pt x="17112" y="7556"/>
                  </a:moveTo>
                  <a:cubicBezTo>
                    <a:pt x="16528" y="7219"/>
                    <a:pt x="15853" y="6949"/>
                    <a:pt x="15224" y="6634"/>
                  </a:cubicBezTo>
                  <a:cubicBezTo>
                    <a:pt x="13065" y="5577"/>
                    <a:pt x="11131" y="4655"/>
                    <a:pt x="8927" y="3666"/>
                  </a:cubicBezTo>
                  <a:cubicBezTo>
                    <a:pt x="7601" y="3059"/>
                    <a:pt x="6207" y="2474"/>
                    <a:pt x="4768" y="1822"/>
                  </a:cubicBezTo>
                  <a:cubicBezTo>
                    <a:pt x="4183" y="1552"/>
                    <a:pt x="3576" y="1282"/>
                    <a:pt x="2699" y="900"/>
                  </a:cubicBezTo>
                  <a:cubicBezTo>
                    <a:pt x="2159" y="675"/>
                    <a:pt x="878" y="1"/>
                    <a:pt x="608" y="113"/>
                  </a:cubicBezTo>
                  <a:cubicBezTo>
                    <a:pt x="338" y="226"/>
                    <a:pt x="1" y="878"/>
                    <a:pt x="113" y="1125"/>
                  </a:cubicBezTo>
                  <a:cubicBezTo>
                    <a:pt x="203" y="1350"/>
                    <a:pt x="608" y="1485"/>
                    <a:pt x="1035" y="1687"/>
                  </a:cubicBezTo>
                  <a:cubicBezTo>
                    <a:pt x="2137" y="2227"/>
                    <a:pt x="3216" y="2744"/>
                    <a:pt x="4138" y="3171"/>
                  </a:cubicBezTo>
                  <a:cubicBezTo>
                    <a:pt x="7691" y="4723"/>
                    <a:pt x="11086" y="6544"/>
                    <a:pt x="14504" y="8163"/>
                  </a:cubicBezTo>
                  <a:cubicBezTo>
                    <a:pt x="15179" y="8478"/>
                    <a:pt x="16078" y="8973"/>
                    <a:pt x="16483" y="9018"/>
                  </a:cubicBezTo>
                  <a:cubicBezTo>
                    <a:pt x="16708" y="8523"/>
                    <a:pt x="16910" y="8051"/>
                    <a:pt x="17112" y="75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6"/>
            <p:cNvSpPr/>
            <p:nvPr/>
          </p:nvSpPr>
          <p:spPr>
            <a:xfrm>
              <a:off x="6510525" y="1496550"/>
              <a:ext cx="407025" cy="215875"/>
            </a:xfrm>
            <a:custGeom>
              <a:avLst/>
              <a:gdLst/>
              <a:ahLst/>
              <a:cxnLst/>
              <a:rect l="l" t="t" r="r" b="b"/>
              <a:pathLst>
                <a:path w="16281" h="8635" extrusionOk="0">
                  <a:moveTo>
                    <a:pt x="16281" y="7128"/>
                  </a:moveTo>
                  <a:cubicBezTo>
                    <a:pt x="15921" y="6971"/>
                    <a:pt x="15561" y="6791"/>
                    <a:pt x="15224" y="6633"/>
                  </a:cubicBezTo>
                  <a:cubicBezTo>
                    <a:pt x="13065" y="5576"/>
                    <a:pt x="11131" y="4632"/>
                    <a:pt x="8928" y="3643"/>
                  </a:cubicBezTo>
                  <a:cubicBezTo>
                    <a:pt x="7579" y="3036"/>
                    <a:pt x="6207" y="2473"/>
                    <a:pt x="4768" y="1821"/>
                  </a:cubicBezTo>
                  <a:cubicBezTo>
                    <a:pt x="4161" y="1552"/>
                    <a:pt x="3576" y="1282"/>
                    <a:pt x="2677" y="899"/>
                  </a:cubicBezTo>
                  <a:cubicBezTo>
                    <a:pt x="2160" y="675"/>
                    <a:pt x="855" y="0"/>
                    <a:pt x="608" y="112"/>
                  </a:cubicBezTo>
                  <a:cubicBezTo>
                    <a:pt x="338" y="225"/>
                    <a:pt x="1" y="854"/>
                    <a:pt x="113" y="1124"/>
                  </a:cubicBezTo>
                  <a:cubicBezTo>
                    <a:pt x="203" y="1349"/>
                    <a:pt x="608" y="1484"/>
                    <a:pt x="1035" y="1686"/>
                  </a:cubicBezTo>
                  <a:cubicBezTo>
                    <a:pt x="2115" y="2204"/>
                    <a:pt x="3216" y="2743"/>
                    <a:pt x="4138" y="3148"/>
                  </a:cubicBezTo>
                  <a:cubicBezTo>
                    <a:pt x="7669" y="4722"/>
                    <a:pt x="11086" y="6543"/>
                    <a:pt x="14504" y="8162"/>
                  </a:cubicBezTo>
                  <a:cubicBezTo>
                    <a:pt x="14819" y="8297"/>
                    <a:pt x="15156" y="8477"/>
                    <a:pt x="15494" y="8635"/>
                  </a:cubicBezTo>
                  <a:cubicBezTo>
                    <a:pt x="15764" y="8140"/>
                    <a:pt x="16033" y="7645"/>
                    <a:pt x="16281" y="71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6"/>
            <p:cNvSpPr/>
            <p:nvPr/>
          </p:nvSpPr>
          <p:spPr>
            <a:xfrm>
              <a:off x="6461075" y="1571875"/>
              <a:ext cx="414325" cy="219250"/>
            </a:xfrm>
            <a:custGeom>
              <a:avLst/>
              <a:gdLst/>
              <a:ahLst/>
              <a:cxnLst/>
              <a:rect l="l" t="t" r="r" b="b"/>
              <a:pathLst>
                <a:path w="16573" h="8770" extrusionOk="0">
                  <a:moveTo>
                    <a:pt x="16572" y="7263"/>
                  </a:moveTo>
                  <a:cubicBezTo>
                    <a:pt x="16123" y="7061"/>
                    <a:pt x="15650" y="6858"/>
                    <a:pt x="15223" y="6633"/>
                  </a:cubicBezTo>
                  <a:cubicBezTo>
                    <a:pt x="13064" y="5577"/>
                    <a:pt x="11131" y="4655"/>
                    <a:pt x="8927" y="3665"/>
                  </a:cubicBezTo>
                  <a:cubicBezTo>
                    <a:pt x="7578" y="3058"/>
                    <a:pt x="6206" y="2474"/>
                    <a:pt x="4767" y="1821"/>
                  </a:cubicBezTo>
                  <a:cubicBezTo>
                    <a:pt x="4160" y="1552"/>
                    <a:pt x="3575" y="1282"/>
                    <a:pt x="2676" y="900"/>
                  </a:cubicBezTo>
                  <a:cubicBezTo>
                    <a:pt x="2159" y="675"/>
                    <a:pt x="855" y="0"/>
                    <a:pt x="607" y="113"/>
                  </a:cubicBezTo>
                  <a:cubicBezTo>
                    <a:pt x="337" y="225"/>
                    <a:pt x="0" y="877"/>
                    <a:pt x="113" y="1124"/>
                  </a:cubicBezTo>
                  <a:cubicBezTo>
                    <a:pt x="203" y="1349"/>
                    <a:pt x="607" y="1484"/>
                    <a:pt x="1035" y="1687"/>
                  </a:cubicBezTo>
                  <a:cubicBezTo>
                    <a:pt x="2114" y="2204"/>
                    <a:pt x="3216" y="2743"/>
                    <a:pt x="4138" y="3148"/>
                  </a:cubicBezTo>
                  <a:cubicBezTo>
                    <a:pt x="7668" y="4722"/>
                    <a:pt x="11086" y="6543"/>
                    <a:pt x="14504" y="8162"/>
                  </a:cubicBezTo>
                  <a:cubicBezTo>
                    <a:pt x="14886" y="8342"/>
                    <a:pt x="15336" y="8590"/>
                    <a:pt x="15740" y="8770"/>
                  </a:cubicBezTo>
                  <a:cubicBezTo>
                    <a:pt x="16010" y="8252"/>
                    <a:pt x="16280" y="7758"/>
                    <a:pt x="16572" y="72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6"/>
            <p:cNvSpPr/>
            <p:nvPr/>
          </p:nvSpPr>
          <p:spPr>
            <a:xfrm>
              <a:off x="6430150" y="1645500"/>
              <a:ext cx="417125" cy="220950"/>
            </a:xfrm>
            <a:custGeom>
              <a:avLst/>
              <a:gdLst/>
              <a:ahLst/>
              <a:cxnLst/>
              <a:rect l="l" t="t" r="r" b="b"/>
              <a:pathLst>
                <a:path w="16685" h="8838" extrusionOk="0">
                  <a:moveTo>
                    <a:pt x="16595" y="7533"/>
                  </a:moveTo>
                  <a:cubicBezTo>
                    <a:pt x="16618" y="7444"/>
                    <a:pt x="16640" y="7376"/>
                    <a:pt x="16685" y="7309"/>
                  </a:cubicBezTo>
                  <a:cubicBezTo>
                    <a:pt x="16213" y="7061"/>
                    <a:pt x="15696" y="6859"/>
                    <a:pt x="15223" y="6634"/>
                  </a:cubicBezTo>
                  <a:cubicBezTo>
                    <a:pt x="13065" y="5577"/>
                    <a:pt x="11153" y="4633"/>
                    <a:pt x="8950" y="3643"/>
                  </a:cubicBezTo>
                  <a:cubicBezTo>
                    <a:pt x="7601" y="3036"/>
                    <a:pt x="6229" y="2474"/>
                    <a:pt x="4767" y="1822"/>
                  </a:cubicBezTo>
                  <a:cubicBezTo>
                    <a:pt x="4183" y="1530"/>
                    <a:pt x="3598" y="1282"/>
                    <a:pt x="2699" y="900"/>
                  </a:cubicBezTo>
                  <a:cubicBezTo>
                    <a:pt x="2159" y="675"/>
                    <a:pt x="877" y="1"/>
                    <a:pt x="608" y="91"/>
                  </a:cubicBezTo>
                  <a:cubicBezTo>
                    <a:pt x="360" y="226"/>
                    <a:pt x="0" y="855"/>
                    <a:pt x="113" y="1125"/>
                  </a:cubicBezTo>
                  <a:cubicBezTo>
                    <a:pt x="225" y="1350"/>
                    <a:pt x="608" y="1485"/>
                    <a:pt x="1035" y="1687"/>
                  </a:cubicBezTo>
                  <a:cubicBezTo>
                    <a:pt x="2137" y="2204"/>
                    <a:pt x="3216" y="2744"/>
                    <a:pt x="4138" y="3149"/>
                  </a:cubicBezTo>
                  <a:cubicBezTo>
                    <a:pt x="7691" y="4723"/>
                    <a:pt x="11108" y="6522"/>
                    <a:pt x="14526" y="8141"/>
                  </a:cubicBezTo>
                  <a:cubicBezTo>
                    <a:pt x="14976" y="8365"/>
                    <a:pt x="15516" y="8658"/>
                    <a:pt x="15965" y="8838"/>
                  </a:cubicBezTo>
                  <a:cubicBezTo>
                    <a:pt x="16190" y="8410"/>
                    <a:pt x="16415" y="7983"/>
                    <a:pt x="16595" y="75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6"/>
            <p:cNvSpPr/>
            <p:nvPr/>
          </p:nvSpPr>
          <p:spPr>
            <a:xfrm>
              <a:off x="6380675" y="1720825"/>
              <a:ext cx="427825" cy="224900"/>
            </a:xfrm>
            <a:custGeom>
              <a:avLst/>
              <a:gdLst/>
              <a:ahLst/>
              <a:cxnLst/>
              <a:rect l="l" t="t" r="r" b="b"/>
              <a:pathLst>
                <a:path w="17113" h="8996" extrusionOk="0">
                  <a:moveTo>
                    <a:pt x="17112" y="7556"/>
                  </a:moveTo>
                  <a:cubicBezTo>
                    <a:pt x="16528" y="7196"/>
                    <a:pt x="15853" y="6926"/>
                    <a:pt x="15224" y="6634"/>
                  </a:cubicBezTo>
                  <a:cubicBezTo>
                    <a:pt x="13087" y="5577"/>
                    <a:pt x="11154" y="4633"/>
                    <a:pt x="8950" y="3644"/>
                  </a:cubicBezTo>
                  <a:cubicBezTo>
                    <a:pt x="7601" y="3036"/>
                    <a:pt x="6229" y="2474"/>
                    <a:pt x="4790" y="1822"/>
                  </a:cubicBezTo>
                  <a:cubicBezTo>
                    <a:pt x="4183" y="1552"/>
                    <a:pt x="3598" y="1283"/>
                    <a:pt x="2699" y="900"/>
                  </a:cubicBezTo>
                  <a:cubicBezTo>
                    <a:pt x="2159" y="675"/>
                    <a:pt x="878" y="1"/>
                    <a:pt x="630" y="113"/>
                  </a:cubicBezTo>
                  <a:cubicBezTo>
                    <a:pt x="361" y="226"/>
                    <a:pt x="1" y="855"/>
                    <a:pt x="113" y="1125"/>
                  </a:cubicBezTo>
                  <a:cubicBezTo>
                    <a:pt x="226" y="1350"/>
                    <a:pt x="608" y="1485"/>
                    <a:pt x="1058" y="1687"/>
                  </a:cubicBezTo>
                  <a:cubicBezTo>
                    <a:pt x="2137" y="2204"/>
                    <a:pt x="3216" y="2744"/>
                    <a:pt x="4161" y="3149"/>
                  </a:cubicBezTo>
                  <a:cubicBezTo>
                    <a:pt x="7691" y="4723"/>
                    <a:pt x="11109" y="6544"/>
                    <a:pt x="14527" y="8163"/>
                  </a:cubicBezTo>
                  <a:cubicBezTo>
                    <a:pt x="15179" y="8478"/>
                    <a:pt x="16078" y="8973"/>
                    <a:pt x="16505" y="8995"/>
                  </a:cubicBezTo>
                  <a:cubicBezTo>
                    <a:pt x="16708" y="8523"/>
                    <a:pt x="16910" y="8028"/>
                    <a:pt x="17112" y="75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6"/>
            <p:cNvSpPr/>
            <p:nvPr/>
          </p:nvSpPr>
          <p:spPr>
            <a:xfrm>
              <a:off x="6366075" y="1808525"/>
              <a:ext cx="407575" cy="216450"/>
            </a:xfrm>
            <a:custGeom>
              <a:avLst/>
              <a:gdLst/>
              <a:ahLst/>
              <a:cxnLst/>
              <a:rect l="l" t="t" r="r" b="b"/>
              <a:pathLst>
                <a:path w="16303" h="8658" extrusionOk="0">
                  <a:moveTo>
                    <a:pt x="16302" y="7151"/>
                  </a:moveTo>
                  <a:cubicBezTo>
                    <a:pt x="15943" y="6971"/>
                    <a:pt x="15583" y="6814"/>
                    <a:pt x="15223" y="6656"/>
                  </a:cubicBezTo>
                  <a:cubicBezTo>
                    <a:pt x="13064" y="5600"/>
                    <a:pt x="11131" y="4655"/>
                    <a:pt x="8927" y="3666"/>
                  </a:cubicBezTo>
                  <a:cubicBezTo>
                    <a:pt x="7600" y="3059"/>
                    <a:pt x="6206" y="2497"/>
                    <a:pt x="4767" y="1822"/>
                  </a:cubicBezTo>
                  <a:cubicBezTo>
                    <a:pt x="4182" y="1552"/>
                    <a:pt x="3575" y="1305"/>
                    <a:pt x="2698" y="923"/>
                  </a:cubicBezTo>
                  <a:cubicBezTo>
                    <a:pt x="2159" y="698"/>
                    <a:pt x="877" y="1"/>
                    <a:pt x="607" y="113"/>
                  </a:cubicBezTo>
                  <a:cubicBezTo>
                    <a:pt x="337" y="225"/>
                    <a:pt x="0" y="878"/>
                    <a:pt x="113" y="1125"/>
                  </a:cubicBezTo>
                  <a:cubicBezTo>
                    <a:pt x="202" y="1350"/>
                    <a:pt x="607" y="1507"/>
                    <a:pt x="1034" y="1710"/>
                  </a:cubicBezTo>
                  <a:cubicBezTo>
                    <a:pt x="2136" y="2227"/>
                    <a:pt x="3216" y="2744"/>
                    <a:pt x="4137" y="3171"/>
                  </a:cubicBezTo>
                  <a:cubicBezTo>
                    <a:pt x="7668" y="4745"/>
                    <a:pt x="11086" y="6544"/>
                    <a:pt x="14503" y="8163"/>
                  </a:cubicBezTo>
                  <a:cubicBezTo>
                    <a:pt x="14818" y="8320"/>
                    <a:pt x="15156" y="8500"/>
                    <a:pt x="15493" y="8658"/>
                  </a:cubicBezTo>
                  <a:cubicBezTo>
                    <a:pt x="15763" y="8163"/>
                    <a:pt x="16033" y="7646"/>
                    <a:pt x="16302" y="71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6"/>
            <p:cNvSpPr/>
            <p:nvPr/>
          </p:nvSpPr>
          <p:spPr>
            <a:xfrm>
              <a:off x="6316600" y="1884425"/>
              <a:ext cx="414325" cy="218700"/>
            </a:xfrm>
            <a:custGeom>
              <a:avLst/>
              <a:gdLst/>
              <a:ahLst/>
              <a:cxnLst/>
              <a:rect l="l" t="t" r="r" b="b"/>
              <a:pathLst>
                <a:path w="16573" h="8748" extrusionOk="0">
                  <a:moveTo>
                    <a:pt x="16572" y="7263"/>
                  </a:moveTo>
                  <a:cubicBezTo>
                    <a:pt x="16123" y="7038"/>
                    <a:pt x="15673" y="6836"/>
                    <a:pt x="15223" y="6633"/>
                  </a:cubicBezTo>
                  <a:cubicBezTo>
                    <a:pt x="13065" y="5577"/>
                    <a:pt x="11131" y="4632"/>
                    <a:pt x="8927" y="3643"/>
                  </a:cubicBezTo>
                  <a:cubicBezTo>
                    <a:pt x="7601" y="3036"/>
                    <a:pt x="6206" y="2474"/>
                    <a:pt x="4767" y="1822"/>
                  </a:cubicBezTo>
                  <a:cubicBezTo>
                    <a:pt x="4183" y="1552"/>
                    <a:pt x="3576" y="1282"/>
                    <a:pt x="2699" y="900"/>
                  </a:cubicBezTo>
                  <a:cubicBezTo>
                    <a:pt x="2159" y="675"/>
                    <a:pt x="877" y="0"/>
                    <a:pt x="607" y="113"/>
                  </a:cubicBezTo>
                  <a:cubicBezTo>
                    <a:pt x="338" y="225"/>
                    <a:pt x="0" y="855"/>
                    <a:pt x="113" y="1124"/>
                  </a:cubicBezTo>
                  <a:cubicBezTo>
                    <a:pt x="203" y="1349"/>
                    <a:pt x="607" y="1484"/>
                    <a:pt x="1035" y="1687"/>
                  </a:cubicBezTo>
                  <a:cubicBezTo>
                    <a:pt x="2137" y="2204"/>
                    <a:pt x="3216" y="2743"/>
                    <a:pt x="4138" y="3148"/>
                  </a:cubicBezTo>
                  <a:cubicBezTo>
                    <a:pt x="7691" y="4722"/>
                    <a:pt x="11086" y="6544"/>
                    <a:pt x="14504" y="8163"/>
                  </a:cubicBezTo>
                  <a:cubicBezTo>
                    <a:pt x="14886" y="8342"/>
                    <a:pt x="15336" y="8567"/>
                    <a:pt x="15740" y="8747"/>
                  </a:cubicBezTo>
                  <a:cubicBezTo>
                    <a:pt x="16010" y="8252"/>
                    <a:pt x="16303" y="7758"/>
                    <a:pt x="16572" y="72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6"/>
            <p:cNvSpPr/>
            <p:nvPr/>
          </p:nvSpPr>
          <p:spPr>
            <a:xfrm>
              <a:off x="6613975" y="1263800"/>
              <a:ext cx="39925" cy="21950"/>
            </a:xfrm>
            <a:custGeom>
              <a:avLst/>
              <a:gdLst/>
              <a:ahLst/>
              <a:cxnLst/>
              <a:rect l="l" t="t" r="r" b="b"/>
              <a:pathLst>
                <a:path w="1597" h="878" extrusionOk="0">
                  <a:moveTo>
                    <a:pt x="0" y="203"/>
                  </a:moveTo>
                  <a:cubicBezTo>
                    <a:pt x="158" y="68"/>
                    <a:pt x="360" y="1"/>
                    <a:pt x="540" y="1"/>
                  </a:cubicBezTo>
                  <a:cubicBezTo>
                    <a:pt x="787" y="1"/>
                    <a:pt x="1597" y="203"/>
                    <a:pt x="1439" y="541"/>
                  </a:cubicBezTo>
                  <a:cubicBezTo>
                    <a:pt x="1282" y="878"/>
                    <a:pt x="45" y="631"/>
                    <a:pt x="0" y="2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6"/>
            <p:cNvSpPr/>
            <p:nvPr/>
          </p:nvSpPr>
          <p:spPr>
            <a:xfrm>
              <a:off x="6563950" y="1259875"/>
              <a:ext cx="32050" cy="27000"/>
            </a:xfrm>
            <a:custGeom>
              <a:avLst/>
              <a:gdLst/>
              <a:ahLst/>
              <a:cxnLst/>
              <a:rect l="l" t="t" r="r" b="b"/>
              <a:pathLst>
                <a:path w="1282" h="1080" extrusionOk="0">
                  <a:moveTo>
                    <a:pt x="1259" y="585"/>
                  </a:moveTo>
                  <a:cubicBezTo>
                    <a:pt x="1057" y="810"/>
                    <a:pt x="675" y="1080"/>
                    <a:pt x="472" y="945"/>
                  </a:cubicBezTo>
                  <a:cubicBezTo>
                    <a:pt x="0" y="608"/>
                    <a:pt x="1282" y="1"/>
                    <a:pt x="1259" y="5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6"/>
            <p:cNvSpPr/>
            <p:nvPr/>
          </p:nvSpPr>
          <p:spPr>
            <a:xfrm>
              <a:off x="6601050" y="1285725"/>
              <a:ext cx="19125" cy="15775"/>
            </a:xfrm>
            <a:custGeom>
              <a:avLst/>
              <a:gdLst/>
              <a:ahLst/>
              <a:cxnLst/>
              <a:rect l="l" t="t" r="r" b="b"/>
              <a:pathLst>
                <a:path w="765" h="631" extrusionOk="0">
                  <a:moveTo>
                    <a:pt x="765" y="293"/>
                  </a:moveTo>
                  <a:cubicBezTo>
                    <a:pt x="720" y="338"/>
                    <a:pt x="720" y="383"/>
                    <a:pt x="742" y="428"/>
                  </a:cubicBezTo>
                  <a:cubicBezTo>
                    <a:pt x="517" y="630"/>
                    <a:pt x="293" y="630"/>
                    <a:pt x="0" y="473"/>
                  </a:cubicBezTo>
                  <a:cubicBezTo>
                    <a:pt x="0" y="406"/>
                    <a:pt x="23" y="338"/>
                    <a:pt x="0" y="293"/>
                  </a:cubicBezTo>
                  <a:cubicBezTo>
                    <a:pt x="225" y="113"/>
                    <a:pt x="540" y="1"/>
                    <a:pt x="765" y="2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6"/>
            <p:cNvSpPr/>
            <p:nvPr/>
          </p:nvSpPr>
          <p:spPr>
            <a:xfrm>
              <a:off x="7021525" y="1429650"/>
              <a:ext cx="28125" cy="32050"/>
            </a:xfrm>
            <a:custGeom>
              <a:avLst/>
              <a:gdLst/>
              <a:ahLst/>
              <a:cxnLst/>
              <a:rect l="l" t="t" r="r" b="b"/>
              <a:pathLst>
                <a:path w="1125" h="1282" extrusionOk="0">
                  <a:moveTo>
                    <a:pt x="1125" y="742"/>
                  </a:moveTo>
                  <a:cubicBezTo>
                    <a:pt x="967" y="1282"/>
                    <a:pt x="1" y="607"/>
                    <a:pt x="180" y="315"/>
                  </a:cubicBezTo>
                  <a:cubicBezTo>
                    <a:pt x="338" y="0"/>
                    <a:pt x="1035" y="427"/>
                    <a:pt x="1125" y="7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6"/>
            <p:cNvSpPr/>
            <p:nvPr/>
          </p:nvSpPr>
          <p:spPr>
            <a:xfrm>
              <a:off x="6975425" y="1409975"/>
              <a:ext cx="39375" cy="30925"/>
            </a:xfrm>
            <a:custGeom>
              <a:avLst/>
              <a:gdLst/>
              <a:ahLst/>
              <a:cxnLst/>
              <a:rect l="l" t="t" r="r" b="b"/>
              <a:pathLst>
                <a:path w="1575" h="1237" extrusionOk="0">
                  <a:moveTo>
                    <a:pt x="1080" y="427"/>
                  </a:moveTo>
                  <a:cubicBezTo>
                    <a:pt x="1372" y="585"/>
                    <a:pt x="1575" y="675"/>
                    <a:pt x="1440" y="900"/>
                  </a:cubicBezTo>
                  <a:cubicBezTo>
                    <a:pt x="1260" y="1237"/>
                    <a:pt x="1" y="652"/>
                    <a:pt x="181" y="293"/>
                  </a:cubicBezTo>
                  <a:cubicBezTo>
                    <a:pt x="316" y="0"/>
                    <a:pt x="810" y="270"/>
                    <a:pt x="1080" y="4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6"/>
            <p:cNvSpPr/>
            <p:nvPr/>
          </p:nvSpPr>
          <p:spPr>
            <a:xfrm>
              <a:off x="7035025" y="1461125"/>
              <a:ext cx="17450" cy="23075"/>
            </a:xfrm>
            <a:custGeom>
              <a:avLst/>
              <a:gdLst/>
              <a:ahLst/>
              <a:cxnLst/>
              <a:rect l="l" t="t" r="r" b="b"/>
              <a:pathLst>
                <a:path w="698" h="923" extrusionOk="0">
                  <a:moveTo>
                    <a:pt x="652" y="360"/>
                  </a:moveTo>
                  <a:cubicBezTo>
                    <a:pt x="697" y="630"/>
                    <a:pt x="405" y="922"/>
                    <a:pt x="225" y="765"/>
                  </a:cubicBezTo>
                  <a:cubicBezTo>
                    <a:pt x="0" y="563"/>
                    <a:pt x="405" y="0"/>
                    <a:pt x="652" y="3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6"/>
            <p:cNvSpPr/>
            <p:nvPr/>
          </p:nvSpPr>
          <p:spPr>
            <a:xfrm>
              <a:off x="6977125" y="1562300"/>
              <a:ext cx="73100" cy="107975"/>
            </a:xfrm>
            <a:custGeom>
              <a:avLst/>
              <a:gdLst/>
              <a:ahLst/>
              <a:cxnLst/>
              <a:rect l="l" t="t" r="r" b="b"/>
              <a:pathLst>
                <a:path w="2924" h="4319" extrusionOk="0">
                  <a:moveTo>
                    <a:pt x="0" y="3868"/>
                  </a:moveTo>
                  <a:cubicBezTo>
                    <a:pt x="90" y="3329"/>
                    <a:pt x="517" y="2654"/>
                    <a:pt x="922" y="1935"/>
                  </a:cubicBezTo>
                  <a:cubicBezTo>
                    <a:pt x="1102" y="1620"/>
                    <a:pt x="1259" y="1350"/>
                    <a:pt x="1462" y="968"/>
                  </a:cubicBezTo>
                  <a:cubicBezTo>
                    <a:pt x="1619" y="698"/>
                    <a:pt x="1822" y="181"/>
                    <a:pt x="2046" y="91"/>
                  </a:cubicBezTo>
                  <a:cubicBezTo>
                    <a:pt x="2294" y="1"/>
                    <a:pt x="2811" y="316"/>
                    <a:pt x="2878" y="563"/>
                  </a:cubicBezTo>
                  <a:cubicBezTo>
                    <a:pt x="2923" y="743"/>
                    <a:pt x="2654" y="1193"/>
                    <a:pt x="2496" y="1507"/>
                  </a:cubicBezTo>
                  <a:cubicBezTo>
                    <a:pt x="2159" y="2182"/>
                    <a:pt x="1934" y="2677"/>
                    <a:pt x="1552" y="3396"/>
                  </a:cubicBezTo>
                  <a:cubicBezTo>
                    <a:pt x="1394" y="3711"/>
                    <a:pt x="1169" y="4161"/>
                    <a:pt x="922" y="4228"/>
                  </a:cubicBezTo>
                  <a:cubicBezTo>
                    <a:pt x="675" y="4318"/>
                    <a:pt x="225" y="4048"/>
                    <a:pt x="0" y="38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6"/>
            <p:cNvSpPr/>
            <p:nvPr/>
          </p:nvSpPr>
          <p:spPr>
            <a:xfrm>
              <a:off x="6147400" y="1199725"/>
              <a:ext cx="753300" cy="945375"/>
            </a:xfrm>
            <a:custGeom>
              <a:avLst/>
              <a:gdLst/>
              <a:ahLst/>
              <a:cxnLst/>
              <a:rect l="l" t="t" r="r" b="b"/>
              <a:pathLst>
                <a:path w="30132" h="37815" extrusionOk="0">
                  <a:moveTo>
                    <a:pt x="8477" y="1"/>
                  </a:moveTo>
                  <a:cubicBezTo>
                    <a:pt x="8185" y="383"/>
                    <a:pt x="8050" y="1395"/>
                    <a:pt x="7938" y="1844"/>
                  </a:cubicBezTo>
                  <a:cubicBezTo>
                    <a:pt x="6993" y="5217"/>
                    <a:pt x="6049" y="8388"/>
                    <a:pt x="5217" y="11648"/>
                  </a:cubicBezTo>
                  <a:cubicBezTo>
                    <a:pt x="4227" y="15606"/>
                    <a:pt x="3081" y="19451"/>
                    <a:pt x="1956" y="23408"/>
                  </a:cubicBezTo>
                  <a:cubicBezTo>
                    <a:pt x="1417" y="25275"/>
                    <a:pt x="787" y="27366"/>
                    <a:pt x="360" y="29277"/>
                  </a:cubicBezTo>
                  <a:cubicBezTo>
                    <a:pt x="158" y="30244"/>
                    <a:pt x="0" y="31233"/>
                    <a:pt x="675" y="31908"/>
                  </a:cubicBezTo>
                  <a:cubicBezTo>
                    <a:pt x="1259" y="32515"/>
                    <a:pt x="2519" y="32897"/>
                    <a:pt x="3193" y="33167"/>
                  </a:cubicBezTo>
                  <a:cubicBezTo>
                    <a:pt x="4969" y="33819"/>
                    <a:pt x="6566" y="34381"/>
                    <a:pt x="8230" y="34853"/>
                  </a:cubicBezTo>
                  <a:cubicBezTo>
                    <a:pt x="10726" y="35573"/>
                    <a:pt x="13267" y="36382"/>
                    <a:pt x="15718" y="36945"/>
                  </a:cubicBezTo>
                  <a:cubicBezTo>
                    <a:pt x="16100" y="37012"/>
                    <a:pt x="16527" y="37080"/>
                    <a:pt x="16954" y="37192"/>
                  </a:cubicBezTo>
                  <a:cubicBezTo>
                    <a:pt x="17382" y="37304"/>
                    <a:pt x="17786" y="37439"/>
                    <a:pt x="18214" y="37529"/>
                  </a:cubicBezTo>
                  <a:cubicBezTo>
                    <a:pt x="18665" y="37639"/>
                    <a:pt x="19240" y="37814"/>
                    <a:pt x="19748" y="37814"/>
                  </a:cubicBezTo>
                  <a:cubicBezTo>
                    <a:pt x="20076" y="37814"/>
                    <a:pt x="20377" y="37741"/>
                    <a:pt x="20597" y="37529"/>
                  </a:cubicBezTo>
                  <a:cubicBezTo>
                    <a:pt x="20957" y="37192"/>
                    <a:pt x="21182" y="36248"/>
                    <a:pt x="21362" y="35618"/>
                  </a:cubicBezTo>
                  <a:cubicBezTo>
                    <a:pt x="21587" y="34898"/>
                    <a:pt x="21856" y="34291"/>
                    <a:pt x="22036" y="33662"/>
                  </a:cubicBezTo>
                  <a:cubicBezTo>
                    <a:pt x="22463" y="32358"/>
                    <a:pt x="22756" y="31053"/>
                    <a:pt x="23071" y="29817"/>
                  </a:cubicBezTo>
                  <a:cubicBezTo>
                    <a:pt x="23723" y="27208"/>
                    <a:pt x="24330" y="24757"/>
                    <a:pt x="25229" y="22104"/>
                  </a:cubicBezTo>
                  <a:cubicBezTo>
                    <a:pt x="26106" y="19451"/>
                    <a:pt x="26826" y="17000"/>
                    <a:pt x="27838" y="14324"/>
                  </a:cubicBezTo>
                  <a:cubicBezTo>
                    <a:pt x="28287" y="13087"/>
                    <a:pt x="28804" y="11738"/>
                    <a:pt x="29277" y="10389"/>
                  </a:cubicBezTo>
                  <a:cubicBezTo>
                    <a:pt x="29749" y="9107"/>
                    <a:pt x="30131" y="8095"/>
                    <a:pt x="30131" y="6994"/>
                  </a:cubicBezTo>
                  <a:cubicBezTo>
                    <a:pt x="30131" y="6791"/>
                    <a:pt x="30131" y="6589"/>
                    <a:pt x="30086" y="6387"/>
                  </a:cubicBezTo>
                  <a:cubicBezTo>
                    <a:pt x="29502" y="4610"/>
                    <a:pt x="21474" y="3576"/>
                    <a:pt x="19608" y="3059"/>
                  </a:cubicBezTo>
                  <a:cubicBezTo>
                    <a:pt x="17674" y="2519"/>
                    <a:pt x="15740" y="2024"/>
                    <a:pt x="13851" y="1507"/>
                  </a:cubicBezTo>
                  <a:cubicBezTo>
                    <a:pt x="12412" y="1102"/>
                    <a:pt x="10973" y="765"/>
                    <a:pt x="9512" y="338"/>
                  </a:cubicBezTo>
                  <a:cubicBezTo>
                    <a:pt x="9287" y="270"/>
                    <a:pt x="9017" y="203"/>
                    <a:pt x="8792" y="113"/>
                  </a:cubicBezTo>
                  <a:cubicBezTo>
                    <a:pt x="8680" y="90"/>
                    <a:pt x="8567" y="46"/>
                    <a:pt x="84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6"/>
            <p:cNvSpPr/>
            <p:nvPr/>
          </p:nvSpPr>
          <p:spPr>
            <a:xfrm>
              <a:off x="6355950" y="1235150"/>
              <a:ext cx="28125" cy="38800"/>
            </a:xfrm>
            <a:custGeom>
              <a:avLst/>
              <a:gdLst/>
              <a:ahLst/>
              <a:cxnLst/>
              <a:rect l="l" t="t" r="r" b="b"/>
              <a:pathLst>
                <a:path w="1125" h="1552" extrusionOk="0">
                  <a:moveTo>
                    <a:pt x="450" y="1462"/>
                  </a:moveTo>
                  <a:cubicBezTo>
                    <a:pt x="0" y="1552"/>
                    <a:pt x="428" y="0"/>
                    <a:pt x="855" y="292"/>
                  </a:cubicBezTo>
                  <a:cubicBezTo>
                    <a:pt x="1125" y="450"/>
                    <a:pt x="787" y="1372"/>
                    <a:pt x="450" y="14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6"/>
            <p:cNvSpPr/>
            <p:nvPr/>
          </p:nvSpPr>
          <p:spPr>
            <a:xfrm>
              <a:off x="6377875" y="1264375"/>
              <a:ext cx="16875" cy="30375"/>
            </a:xfrm>
            <a:custGeom>
              <a:avLst/>
              <a:gdLst/>
              <a:ahLst/>
              <a:cxnLst/>
              <a:rect l="l" t="t" r="r" b="b"/>
              <a:pathLst>
                <a:path w="675" h="1215" extrusionOk="0">
                  <a:moveTo>
                    <a:pt x="180" y="967"/>
                  </a:moveTo>
                  <a:cubicBezTo>
                    <a:pt x="0" y="877"/>
                    <a:pt x="68" y="450"/>
                    <a:pt x="248" y="315"/>
                  </a:cubicBezTo>
                  <a:cubicBezTo>
                    <a:pt x="675" y="0"/>
                    <a:pt x="630" y="1215"/>
                    <a:pt x="180" y="9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6"/>
            <p:cNvSpPr/>
            <p:nvPr/>
          </p:nvSpPr>
          <p:spPr>
            <a:xfrm>
              <a:off x="6348650" y="1279000"/>
              <a:ext cx="21375" cy="28675"/>
            </a:xfrm>
            <a:custGeom>
              <a:avLst/>
              <a:gdLst/>
              <a:ahLst/>
              <a:cxnLst/>
              <a:rect l="l" t="t" r="r" b="b"/>
              <a:pathLst>
                <a:path w="855" h="1147" extrusionOk="0">
                  <a:moveTo>
                    <a:pt x="382" y="1124"/>
                  </a:moveTo>
                  <a:cubicBezTo>
                    <a:pt x="360" y="1124"/>
                    <a:pt x="337" y="1124"/>
                    <a:pt x="315" y="1102"/>
                  </a:cubicBezTo>
                  <a:cubicBezTo>
                    <a:pt x="0" y="1079"/>
                    <a:pt x="90" y="472"/>
                    <a:pt x="427" y="270"/>
                  </a:cubicBezTo>
                  <a:cubicBezTo>
                    <a:pt x="855" y="0"/>
                    <a:pt x="787" y="1147"/>
                    <a:pt x="382" y="1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6"/>
            <p:cNvSpPr/>
            <p:nvPr/>
          </p:nvSpPr>
          <p:spPr>
            <a:xfrm>
              <a:off x="6177750" y="1330150"/>
              <a:ext cx="177100" cy="619500"/>
            </a:xfrm>
            <a:custGeom>
              <a:avLst/>
              <a:gdLst/>
              <a:ahLst/>
              <a:cxnLst/>
              <a:rect l="l" t="t" r="r" b="b"/>
              <a:pathLst>
                <a:path w="7084" h="24780" extrusionOk="0">
                  <a:moveTo>
                    <a:pt x="7016" y="23"/>
                  </a:moveTo>
                  <a:cubicBezTo>
                    <a:pt x="7038" y="23"/>
                    <a:pt x="7083" y="23"/>
                    <a:pt x="7083" y="45"/>
                  </a:cubicBezTo>
                  <a:cubicBezTo>
                    <a:pt x="7016" y="607"/>
                    <a:pt x="6724" y="2069"/>
                    <a:pt x="6454" y="3036"/>
                  </a:cubicBezTo>
                  <a:cubicBezTo>
                    <a:pt x="6184" y="4048"/>
                    <a:pt x="5892" y="5037"/>
                    <a:pt x="5577" y="6026"/>
                  </a:cubicBezTo>
                  <a:cubicBezTo>
                    <a:pt x="4295" y="9984"/>
                    <a:pt x="3171" y="14054"/>
                    <a:pt x="2204" y="18056"/>
                  </a:cubicBezTo>
                  <a:cubicBezTo>
                    <a:pt x="1799" y="19788"/>
                    <a:pt x="1349" y="21519"/>
                    <a:pt x="877" y="23273"/>
                  </a:cubicBezTo>
                  <a:cubicBezTo>
                    <a:pt x="765" y="23700"/>
                    <a:pt x="742" y="23970"/>
                    <a:pt x="518" y="24442"/>
                  </a:cubicBezTo>
                  <a:cubicBezTo>
                    <a:pt x="450" y="24555"/>
                    <a:pt x="450" y="24780"/>
                    <a:pt x="293" y="24735"/>
                  </a:cubicBezTo>
                  <a:cubicBezTo>
                    <a:pt x="0" y="24690"/>
                    <a:pt x="158" y="24240"/>
                    <a:pt x="203" y="24060"/>
                  </a:cubicBezTo>
                  <a:cubicBezTo>
                    <a:pt x="338" y="23295"/>
                    <a:pt x="540" y="22531"/>
                    <a:pt x="720" y="21744"/>
                  </a:cubicBezTo>
                  <a:cubicBezTo>
                    <a:pt x="1777" y="16662"/>
                    <a:pt x="3126" y="11513"/>
                    <a:pt x="4925" y="6251"/>
                  </a:cubicBezTo>
                  <a:cubicBezTo>
                    <a:pt x="5532" y="4497"/>
                    <a:pt x="6139" y="2631"/>
                    <a:pt x="6589" y="787"/>
                  </a:cubicBezTo>
                  <a:cubicBezTo>
                    <a:pt x="6679" y="472"/>
                    <a:pt x="6746" y="135"/>
                    <a:pt x="6881" y="45"/>
                  </a:cubicBezTo>
                  <a:cubicBezTo>
                    <a:pt x="6926" y="0"/>
                    <a:pt x="6971" y="0"/>
                    <a:pt x="7016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6"/>
            <p:cNvSpPr/>
            <p:nvPr/>
          </p:nvSpPr>
          <p:spPr>
            <a:xfrm>
              <a:off x="6439150" y="1384675"/>
              <a:ext cx="285600" cy="227125"/>
            </a:xfrm>
            <a:custGeom>
              <a:avLst/>
              <a:gdLst/>
              <a:ahLst/>
              <a:cxnLst/>
              <a:rect l="l" t="t" r="r" b="b"/>
              <a:pathLst>
                <a:path w="11424" h="9085" extrusionOk="0">
                  <a:moveTo>
                    <a:pt x="10748" y="2519"/>
                  </a:moveTo>
                  <a:cubicBezTo>
                    <a:pt x="10748" y="2519"/>
                    <a:pt x="11108" y="2699"/>
                    <a:pt x="11198" y="2856"/>
                  </a:cubicBezTo>
                  <a:cubicBezTo>
                    <a:pt x="11423" y="3193"/>
                    <a:pt x="11108" y="3868"/>
                    <a:pt x="10951" y="4340"/>
                  </a:cubicBezTo>
                  <a:cubicBezTo>
                    <a:pt x="10636" y="5307"/>
                    <a:pt x="10321" y="6341"/>
                    <a:pt x="10051" y="7376"/>
                  </a:cubicBezTo>
                  <a:cubicBezTo>
                    <a:pt x="9917" y="7825"/>
                    <a:pt x="9759" y="8567"/>
                    <a:pt x="9354" y="8792"/>
                  </a:cubicBezTo>
                  <a:cubicBezTo>
                    <a:pt x="8905" y="9085"/>
                    <a:pt x="7623" y="8522"/>
                    <a:pt x="7106" y="8365"/>
                  </a:cubicBezTo>
                  <a:cubicBezTo>
                    <a:pt x="5464" y="7825"/>
                    <a:pt x="4138" y="7421"/>
                    <a:pt x="2541" y="7038"/>
                  </a:cubicBezTo>
                  <a:cubicBezTo>
                    <a:pt x="2204" y="6948"/>
                    <a:pt x="1799" y="6836"/>
                    <a:pt x="1394" y="6724"/>
                  </a:cubicBezTo>
                  <a:cubicBezTo>
                    <a:pt x="990" y="6589"/>
                    <a:pt x="517" y="6454"/>
                    <a:pt x="270" y="6116"/>
                  </a:cubicBezTo>
                  <a:cubicBezTo>
                    <a:pt x="0" y="5779"/>
                    <a:pt x="180" y="5195"/>
                    <a:pt x="293" y="4722"/>
                  </a:cubicBezTo>
                  <a:cubicBezTo>
                    <a:pt x="427" y="4160"/>
                    <a:pt x="517" y="3733"/>
                    <a:pt x="630" y="3306"/>
                  </a:cubicBezTo>
                  <a:cubicBezTo>
                    <a:pt x="832" y="2609"/>
                    <a:pt x="1035" y="1934"/>
                    <a:pt x="1304" y="1125"/>
                  </a:cubicBezTo>
                  <a:cubicBezTo>
                    <a:pt x="1394" y="855"/>
                    <a:pt x="1507" y="540"/>
                    <a:pt x="1664" y="383"/>
                  </a:cubicBezTo>
                  <a:cubicBezTo>
                    <a:pt x="2091" y="0"/>
                    <a:pt x="3351" y="360"/>
                    <a:pt x="3868" y="473"/>
                  </a:cubicBezTo>
                  <a:cubicBezTo>
                    <a:pt x="5397" y="832"/>
                    <a:pt x="6903" y="1282"/>
                    <a:pt x="8410" y="1754"/>
                  </a:cubicBezTo>
                  <a:cubicBezTo>
                    <a:pt x="9174" y="1979"/>
                    <a:pt x="9961" y="2114"/>
                    <a:pt x="10748" y="25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6"/>
            <p:cNvSpPr/>
            <p:nvPr/>
          </p:nvSpPr>
          <p:spPr>
            <a:xfrm>
              <a:off x="6485800" y="1436950"/>
              <a:ext cx="195100" cy="68050"/>
            </a:xfrm>
            <a:custGeom>
              <a:avLst/>
              <a:gdLst/>
              <a:ahLst/>
              <a:cxnLst/>
              <a:rect l="l" t="t" r="r" b="b"/>
              <a:pathLst>
                <a:path w="7804" h="2722" extrusionOk="0">
                  <a:moveTo>
                    <a:pt x="46" y="585"/>
                  </a:moveTo>
                  <a:cubicBezTo>
                    <a:pt x="1" y="1"/>
                    <a:pt x="495" y="158"/>
                    <a:pt x="1012" y="270"/>
                  </a:cubicBezTo>
                  <a:cubicBezTo>
                    <a:pt x="1979" y="495"/>
                    <a:pt x="2811" y="720"/>
                    <a:pt x="3756" y="967"/>
                  </a:cubicBezTo>
                  <a:cubicBezTo>
                    <a:pt x="5195" y="1327"/>
                    <a:pt x="6184" y="1552"/>
                    <a:pt x="7376" y="1912"/>
                  </a:cubicBezTo>
                  <a:cubicBezTo>
                    <a:pt x="7466" y="1934"/>
                    <a:pt x="7803" y="2272"/>
                    <a:pt x="7601" y="2519"/>
                  </a:cubicBezTo>
                  <a:cubicBezTo>
                    <a:pt x="7443" y="2721"/>
                    <a:pt x="6926" y="2519"/>
                    <a:pt x="6656" y="2451"/>
                  </a:cubicBezTo>
                  <a:cubicBezTo>
                    <a:pt x="4790" y="1934"/>
                    <a:pt x="2856" y="1372"/>
                    <a:pt x="967" y="945"/>
                  </a:cubicBezTo>
                  <a:cubicBezTo>
                    <a:pt x="653" y="877"/>
                    <a:pt x="270" y="900"/>
                    <a:pt x="46" y="5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6"/>
            <p:cNvSpPr/>
            <p:nvPr/>
          </p:nvSpPr>
          <p:spPr>
            <a:xfrm>
              <a:off x="6475125" y="1484175"/>
              <a:ext cx="190025" cy="65800"/>
            </a:xfrm>
            <a:custGeom>
              <a:avLst/>
              <a:gdLst/>
              <a:ahLst/>
              <a:cxnLst/>
              <a:rect l="l" t="t" r="r" b="b"/>
              <a:pathLst>
                <a:path w="7601" h="2632" extrusionOk="0">
                  <a:moveTo>
                    <a:pt x="7263" y="1889"/>
                  </a:moveTo>
                  <a:cubicBezTo>
                    <a:pt x="7466" y="2002"/>
                    <a:pt x="7601" y="2204"/>
                    <a:pt x="7488" y="2384"/>
                  </a:cubicBezTo>
                  <a:cubicBezTo>
                    <a:pt x="7331" y="2631"/>
                    <a:pt x="6926" y="2406"/>
                    <a:pt x="6566" y="2316"/>
                  </a:cubicBezTo>
                  <a:cubicBezTo>
                    <a:pt x="4677" y="1822"/>
                    <a:pt x="2924" y="1327"/>
                    <a:pt x="1080" y="922"/>
                  </a:cubicBezTo>
                  <a:cubicBezTo>
                    <a:pt x="787" y="855"/>
                    <a:pt x="315" y="832"/>
                    <a:pt x="158" y="675"/>
                  </a:cubicBezTo>
                  <a:cubicBezTo>
                    <a:pt x="23" y="562"/>
                    <a:pt x="0" y="248"/>
                    <a:pt x="135" y="113"/>
                  </a:cubicBezTo>
                  <a:cubicBezTo>
                    <a:pt x="270" y="0"/>
                    <a:pt x="1687" y="405"/>
                    <a:pt x="1889" y="450"/>
                  </a:cubicBezTo>
                  <a:cubicBezTo>
                    <a:pt x="3688" y="900"/>
                    <a:pt x="5509" y="1529"/>
                    <a:pt x="7173" y="1867"/>
                  </a:cubicBezTo>
                  <a:cubicBezTo>
                    <a:pt x="7196" y="1889"/>
                    <a:pt x="7218" y="1867"/>
                    <a:pt x="7263" y="18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6"/>
            <p:cNvSpPr/>
            <p:nvPr/>
          </p:nvSpPr>
          <p:spPr>
            <a:xfrm>
              <a:off x="6774750" y="1337450"/>
              <a:ext cx="48375" cy="28700"/>
            </a:xfrm>
            <a:custGeom>
              <a:avLst/>
              <a:gdLst/>
              <a:ahLst/>
              <a:cxnLst/>
              <a:rect l="l" t="t" r="r" b="b"/>
              <a:pathLst>
                <a:path w="1935" h="1148" extrusionOk="0">
                  <a:moveTo>
                    <a:pt x="90" y="225"/>
                  </a:moveTo>
                  <a:cubicBezTo>
                    <a:pt x="383" y="1"/>
                    <a:pt x="1934" y="203"/>
                    <a:pt x="1822" y="720"/>
                  </a:cubicBezTo>
                  <a:cubicBezTo>
                    <a:pt x="1732" y="1147"/>
                    <a:pt x="383" y="922"/>
                    <a:pt x="90" y="585"/>
                  </a:cubicBezTo>
                  <a:cubicBezTo>
                    <a:pt x="23" y="495"/>
                    <a:pt x="0" y="428"/>
                    <a:pt x="90" y="2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6"/>
            <p:cNvSpPr/>
            <p:nvPr/>
          </p:nvSpPr>
          <p:spPr>
            <a:xfrm>
              <a:off x="6812400" y="1368375"/>
              <a:ext cx="21400" cy="23625"/>
            </a:xfrm>
            <a:custGeom>
              <a:avLst/>
              <a:gdLst/>
              <a:ahLst/>
              <a:cxnLst/>
              <a:rect l="l" t="t" r="r" b="b"/>
              <a:pathLst>
                <a:path w="856" h="945" extrusionOk="0">
                  <a:moveTo>
                    <a:pt x="68" y="495"/>
                  </a:moveTo>
                  <a:cubicBezTo>
                    <a:pt x="1" y="0"/>
                    <a:pt x="765" y="113"/>
                    <a:pt x="810" y="428"/>
                  </a:cubicBezTo>
                  <a:cubicBezTo>
                    <a:pt x="855" y="832"/>
                    <a:pt x="113" y="945"/>
                    <a:pt x="68" y="4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6"/>
            <p:cNvSpPr/>
            <p:nvPr/>
          </p:nvSpPr>
          <p:spPr>
            <a:xfrm>
              <a:off x="6836575" y="1343625"/>
              <a:ext cx="30375" cy="22525"/>
            </a:xfrm>
            <a:custGeom>
              <a:avLst/>
              <a:gdLst/>
              <a:ahLst/>
              <a:cxnLst/>
              <a:rect l="l" t="t" r="r" b="b"/>
              <a:pathLst>
                <a:path w="1215" h="901" extrusionOk="0">
                  <a:moveTo>
                    <a:pt x="23" y="496"/>
                  </a:moveTo>
                  <a:cubicBezTo>
                    <a:pt x="68" y="1"/>
                    <a:pt x="1215" y="226"/>
                    <a:pt x="1125" y="653"/>
                  </a:cubicBezTo>
                  <a:cubicBezTo>
                    <a:pt x="1103" y="833"/>
                    <a:pt x="968" y="855"/>
                    <a:pt x="720" y="878"/>
                  </a:cubicBezTo>
                  <a:cubicBezTo>
                    <a:pt x="361" y="900"/>
                    <a:pt x="1" y="833"/>
                    <a:pt x="23" y="4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8" name="Google Shape;1008;p66"/>
          <p:cNvGrpSpPr/>
          <p:nvPr/>
        </p:nvGrpSpPr>
        <p:grpSpPr>
          <a:xfrm>
            <a:off x="1375065" y="3448760"/>
            <a:ext cx="1241194" cy="1226547"/>
            <a:chOff x="3175325" y="1317225"/>
            <a:chExt cx="906775" cy="896075"/>
          </a:xfrm>
        </p:grpSpPr>
        <p:sp>
          <p:nvSpPr>
            <p:cNvPr id="1009" name="Google Shape;1009;p66"/>
            <p:cNvSpPr/>
            <p:nvPr/>
          </p:nvSpPr>
          <p:spPr>
            <a:xfrm>
              <a:off x="3175325" y="1317225"/>
              <a:ext cx="906775" cy="442975"/>
            </a:xfrm>
            <a:custGeom>
              <a:avLst/>
              <a:gdLst/>
              <a:ahLst/>
              <a:cxnLst/>
              <a:rect l="l" t="t" r="r" b="b"/>
              <a:pathLst>
                <a:path w="36271" h="17719" extrusionOk="0">
                  <a:moveTo>
                    <a:pt x="31773" y="17561"/>
                  </a:moveTo>
                  <a:cubicBezTo>
                    <a:pt x="31863" y="17022"/>
                    <a:pt x="31908" y="16460"/>
                    <a:pt x="31998" y="15897"/>
                  </a:cubicBezTo>
                  <a:cubicBezTo>
                    <a:pt x="32515" y="15830"/>
                    <a:pt x="32987" y="15853"/>
                    <a:pt x="33302" y="15650"/>
                  </a:cubicBezTo>
                  <a:cubicBezTo>
                    <a:pt x="33549" y="15470"/>
                    <a:pt x="33684" y="15043"/>
                    <a:pt x="33774" y="14728"/>
                  </a:cubicBezTo>
                  <a:cubicBezTo>
                    <a:pt x="34112" y="13671"/>
                    <a:pt x="34246" y="12525"/>
                    <a:pt x="34426" y="11243"/>
                  </a:cubicBezTo>
                  <a:cubicBezTo>
                    <a:pt x="34651" y="9759"/>
                    <a:pt x="34943" y="7578"/>
                    <a:pt x="34067" y="6566"/>
                  </a:cubicBezTo>
                  <a:cubicBezTo>
                    <a:pt x="33212" y="5599"/>
                    <a:pt x="31436" y="5352"/>
                    <a:pt x="29794" y="5037"/>
                  </a:cubicBezTo>
                  <a:cubicBezTo>
                    <a:pt x="28580" y="4812"/>
                    <a:pt x="27366" y="4587"/>
                    <a:pt x="26241" y="4340"/>
                  </a:cubicBezTo>
                  <a:cubicBezTo>
                    <a:pt x="23948" y="3868"/>
                    <a:pt x="21767" y="3463"/>
                    <a:pt x="19091" y="2991"/>
                  </a:cubicBezTo>
                  <a:cubicBezTo>
                    <a:pt x="15516" y="2384"/>
                    <a:pt x="11828" y="1844"/>
                    <a:pt x="7848" y="1529"/>
                  </a:cubicBezTo>
                  <a:cubicBezTo>
                    <a:pt x="6409" y="1417"/>
                    <a:pt x="4700" y="1394"/>
                    <a:pt x="3913" y="1956"/>
                  </a:cubicBezTo>
                  <a:cubicBezTo>
                    <a:pt x="3463" y="2294"/>
                    <a:pt x="3126" y="3081"/>
                    <a:pt x="2879" y="3733"/>
                  </a:cubicBezTo>
                  <a:cubicBezTo>
                    <a:pt x="2339" y="5172"/>
                    <a:pt x="2047" y="6498"/>
                    <a:pt x="1777" y="8207"/>
                  </a:cubicBezTo>
                  <a:cubicBezTo>
                    <a:pt x="1664" y="9017"/>
                    <a:pt x="1305" y="10501"/>
                    <a:pt x="1687" y="10748"/>
                  </a:cubicBezTo>
                  <a:cubicBezTo>
                    <a:pt x="2069" y="10996"/>
                    <a:pt x="2699" y="10973"/>
                    <a:pt x="3193" y="11086"/>
                  </a:cubicBezTo>
                  <a:cubicBezTo>
                    <a:pt x="3126" y="11580"/>
                    <a:pt x="2991" y="12007"/>
                    <a:pt x="2924" y="12480"/>
                  </a:cubicBezTo>
                  <a:cubicBezTo>
                    <a:pt x="2249" y="12412"/>
                    <a:pt x="832" y="12255"/>
                    <a:pt x="383" y="11558"/>
                  </a:cubicBezTo>
                  <a:cubicBezTo>
                    <a:pt x="0" y="10951"/>
                    <a:pt x="203" y="9781"/>
                    <a:pt x="315" y="8859"/>
                  </a:cubicBezTo>
                  <a:cubicBezTo>
                    <a:pt x="428" y="7915"/>
                    <a:pt x="608" y="7038"/>
                    <a:pt x="787" y="6161"/>
                  </a:cubicBezTo>
                  <a:cubicBezTo>
                    <a:pt x="990" y="5172"/>
                    <a:pt x="1102" y="4362"/>
                    <a:pt x="1305" y="3508"/>
                  </a:cubicBezTo>
                  <a:cubicBezTo>
                    <a:pt x="1507" y="2676"/>
                    <a:pt x="1732" y="1439"/>
                    <a:pt x="2182" y="922"/>
                  </a:cubicBezTo>
                  <a:cubicBezTo>
                    <a:pt x="2721" y="337"/>
                    <a:pt x="4003" y="157"/>
                    <a:pt x="4992" y="90"/>
                  </a:cubicBezTo>
                  <a:cubicBezTo>
                    <a:pt x="6342" y="0"/>
                    <a:pt x="7781" y="157"/>
                    <a:pt x="9197" y="247"/>
                  </a:cubicBezTo>
                  <a:cubicBezTo>
                    <a:pt x="11896" y="405"/>
                    <a:pt x="14526" y="652"/>
                    <a:pt x="17067" y="1057"/>
                  </a:cubicBezTo>
                  <a:cubicBezTo>
                    <a:pt x="18281" y="1259"/>
                    <a:pt x="19496" y="1507"/>
                    <a:pt x="20732" y="1709"/>
                  </a:cubicBezTo>
                  <a:cubicBezTo>
                    <a:pt x="24533" y="2384"/>
                    <a:pt x="28130" y="2878"/>
                    <a:pt x="31526" y="3935"/>
                  </a:cubicBezTo>
                  <a:cubicBezTo>
                    <a:pt x="32627" y="4295"/>
                    <a:pt x="33864" y="4610"/>
                    <a:pt x="34629" y="5172"/>
                  </a:cubicBezTo>
                  <a:cubicBezTo>
                    <a:pt x="36023" y="6184"/>
                    <a:pt x="36270" y="8635"/>
                    <a:pt x="35933" y="10973"/>
                  </a:cubicBezTo>
                  <a:cubicBezTo>
                    <a:pt x="35775" y="12120"/>
                    <a:pt x="35663" y="13132"/>
                    <a:pt x="35438" y="14166"/>
                  </a:cubicBezTo>
                  <a:cubicBezTo>
                    <a:pt x="35146" y="15448"/>
                    <a:pt x="34786" y="17044"/>
                    <a:pt x="33707" y="17494"/>
                  </a:cubicBezTo>
                  <a:cubicBezTo>
                    <a:pt x="33190" y="17719"/>
                    <a:pt x="32470" y="17674"/>
                    <a:pt x="31773" y="175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6"/>
            <p:cNvSpPr/>
            <p:nvPr/>
          </p:nvSpPr>
          <p:spPr>
            <a:xfrm>
              <a:off x="3210175" y="1566250"/>
              <a:ext cx="50625" cy="87725"/>
            </a:xfrm>
            <a:custGeom>
              <a:avLst/>
              <a:gdLst/>
              <a:ahLst/>
              <a:cxnLst/>
              <a:rect l="l" t="t" r="r" b="b"/>
              <a:pathLst>
                <a:path w="2025" h="3509" extrusionOk="0">
                  <a:moveTo>
                    <a:pt x="2024" y="225"/>
                  </a:moveTo>
                  <a:cubicBezTo>
                    <a:pt x="1799" y="1349"/>
                    <a:pt x="1530" y="2429"/>
                    <a:pt x="1260" y="3508"/>
                  </a:cubicBezTo>
                  <a:cubicBezTo>
                    <a:pt x="1" y="3306"/>
                    <a:pt x="473" y="2406"/>
                    <a:pt x="630" y="1507"/>
                  </a:cubicBezTo>
                  <a:cubicBezTo>
                    <a:pt x="720" y="1057"/>
                    <a:pt x="788" y="607"/>
                    <a:pt x="900" y="405"/>
                  </a:cubicBezTo>
                  <a:cubicBezTo>
                    <a:pt x="1080" y="0"/>
                    <a:pt x="1642" y="113"/>
                    <a:pt x="2024" y="2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6"/>
            <p:cNvSpPr/>
            <p:nvPr/>
          </p:nvSpPr>
          <p:spPr>
            <a:xfrm>
              <a:off x="3967400" y="1692725"/>
              <a:ext cx="37675" cy="90525"/>
            </a:xfrm>
            <a:custGeom>
              <a:avLst/>
              <a:gdLst/>
              <a:ahLst/>
              <a:cxnLst/>
              <a:rect l="l" t="t" r="r" b="b"/>
              <a:pathLst>
                <a:path w="1507" h="3621" extrusionOk="0">
                  <a:moveTo>
                    <a:pt x="517" y="1"/>
                  </a:moveTo>
                  <a:cubicBezTo>
                    <a:pt x="292" y="1125"/>
                    <a:pt x="157" y="2227"/>
                    <a:pt x="0" y="3351"/>
                  </a:cubicBezTo>
                  <a:cubicBezTo>
                    <a:pt x="1259" y="3621"/>
                    <a:pt x="1147" y="2609"/>
                    <a:pt x="1327" y="1709"/>
                  </a:cubicBezTo>
                  <a:cubicBezTo>
                    <a:pt x="1417" y="1260"/>
                    <a:pt x="1507" y="833"/>
                    <a:pt x="1507" y="585"/>
                  </a:cubicBezTo>
                  <a:cubicBezTo>
                    <a:pt x="1462" y="135"/>
                    <a:pt x="922" y="46"/>
                    <a:pt x="5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6"/>
            <p:cNvSpPr/>
            <p:nvPr/>
          </p:nvSpPr>
          <p:spPr>
            <a:xfrm>
              <a:off x="3175325" y="1523525"/>
              <a:ext cx="810650" cy="689775"/>
            </a:xfrm>
            <a:custGeom>
              <a:avLst/>
              <a:gdLst/>
              <a:ahLst/>
              <a:cxnLst/>
              <a:rect l="l" t="t" r="r" b="b"/>
              <a:pathLst>
                <a:path w="32426" h="27591" extrusionOk="0">
                  <a:moveTo>
                    <a:pt x="5172" y="90"/>
                  </a:moveTo>
                  <a:cubicBezTo>
                    <a:pt x="6319" y="0"/>
                    <a:pt x="7983" y="113"/>
                    <a:pt x="9085" y="248"/>
                  </a:cubicBezTo>
                  <a:cubicBezTo>
                    <a:pt x="12705" y="652"/>
                    <a:pt x="16168" y="1327"/>
                    <a:pt x="19496" y="2024"/>
                  </a:cubicBezTo>
                  <a:cubicBezTo>
                    <a:pt x="21744" y="2496"/>
                    <a:pt x="24038" y="2946"/>
                    <a:pt x="26196" y="3463"/>
                  </a:cubicBezTo>
                  <a:cubicBezTo>
                    <a:pt x="27231" y="3710"/>
                    <a:pt x="28445" y="3935"/>
                    <a:pt x="29524" y="4228"/>
                  </a:cubicBezTo>
                  <a:cubicBezTo>
                    <a:pt x="30716" y="4542"/>
                    <a:pt x="31840" y="5015"/>
                    <a:pt x="32178" y="6049"/>
                  </a:cubicBezTo>
                  <a:cubicBezTo>
                    <a:pt x="32425" y="6858"/>
                    <a:pt x="32178" y="7983"/>
                    <a:pt x="32065" y="8770"/>
                  </a:cubicBezTo>
                  <a:cubicBezTo>
                    <a:pt x="31683" y="11468"/>
                    <a:pt x="31256" y="13762"/>
                    <a:pt x="30851" y="16505"/>
                  </a:cubicBezTo>
                  <a:cubicBezTo>
                    <a:pt x="30581" y="18281"/>
                    <a:pt x="30379" y="19990"/>
                    <a:pt x="30087" y="21744"/>
                  </a:cubicBezTo>
                  <a:cubicBezTo>
                    <a:pt x="29862" y="23273"/>
                    <a:pt x="29547" y="25432"/>
                    <a:pt x="28850" y="26489"/>
                  </a:cubicBezTo>
                  <a:cubicBezTo>
                    <a:pt x="28625" y="26826"/>
                    <a:pt x="28288" y="27141"/>
                    <a:pt x="27905" y="27276"/>
                  </a:cubicBezTo>
                  <a:cubicBezTo>
                    <a:pt x="26939" y="27590"/>
                    <a:pt x="25342" y="27321"/>
                    <a:pt x="24195" y="27186"/>
                  </a:cubicBezTo>
                  <a:cubicBezTo>
                    <a:pt x="22914" y="27028"/>
                    <a:pt x="21722" y="26893"/>
                    <a:pt x="20598" y="26736"/>
                  </a:cubicBezTo>
                  <a:cubicBezTo>
                    <a:pt x="18124" y="26421"/>
                    <a:pt x="16280" y="25836"/>
                    <a:pt x="13919" y="25319"/>
                  </a:cubicBezTo>
                  <a:cubicBezTo>
                    <a:pt x="12840" y="25094"/>
                    <a:pt x="11716" y="24870"/>
                    <a:pt x="10546" y="24645"/>
                  </a:cubicBezTo>
                  <a:cubicBezTo>
                    <a:pt x="9445" y="24420"/>
                    <a:pt x="8275" y="24285"/>
                    <a:pt x="7106" y="24038"/>
                  </a:cubicBezTo>
                  <a:cubicBezTo>
                    <a:pt x="6072" y="23835"/>
                    <a:pt x="4880" y="23610"/>
                    <a:pt x="3778" y="23318"/>
                  </a:cubicBezTo>
                  <a:cubicBezTo>
                    <a:pt x="1979" y="22846"/>
                    <a:pt x="270" y="22396"/>
                    <a:pt x="90" y="20372"/>
                  </a:cubicBezTo>
                  <a:cubicBezTo>
                    <a:pt x="0" y="19473"/>
                    <a:pt x="158" y="18529"/>
                    <a:pt x="270" y="17607"/>
                  </a:cubicBezTo>
                  <a:cubicBezTo>
                    <a:pt x="473" y="15875"/>
                    <a:pt x="720" y="14076"/>
                    <a:pt x="1012" y="12502"/>
                  </a:cubicBezTo>
                  <a:cubicBezTo>
                    <a:pt x="1664" y="9309"/>
                    <a:pt x="2339" y="6049"/>
                    <a:pt x="2969" y="2721"/>
                  </a:cubicBezTo>
                  <a:cubicBezTo>
                    <a:pt x="3126" y="1867"/>
                    <a:pt x="3328" y="1035"/>
                    <a:pt x="3756" y="585"/>
                  </a:cubicBezTo>
                  <a:cubicBezTo>
                    <a:pt x="4093" y="225"/>
                    <a:pt x="4610" y="113"/>
                    <a:pt x="5172" y="9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6"/>
            <p:cNvSpPr/>
            <p:nvPr/>
          </p:nvSpPr>
          <p:spPr>
            <a:xfrm>
              <a:off x="3467650" y="1737125"/>
              <a:ext cx="217575" cy="230525"/>
            </a:xfrm>
            <a:custGeom>
              <a:avLst/>
              <a:gdLst/>
              <a:ahLst/>
              <a:cxnLst/>
              <a:rect l="l" t="t" r="r" b="b"/>
              <a:pathLst>
                <a:path w="8703" h="9221" extrusionOk="0">
                  <a:moveTo>
                    <a:pt x="6116" y="3396"/>
                  </a:moveTo>
                  <a:cubicBezTo>
                    <a:pt x="6566" y="3531"/>
                    <a:pt x="7061" y="3644"/>
                    <a:pt x="7600" y="3801"/>
                  </a:cubicBezTo>
                  <a:cubicBezTo>
                    <a:pt x="7983" y="3913"/>
                    <a:pt x="8545" y="4048"/>
                    <a:pt x="8612" y="4431"/>
                  </a:cubicBezTo>
                  <a:cubicBezTo>
                    <a:pt x="8702" y="4790"/>
                    <a:pt x="8545" y="5487"/>
                    <a:pt x="8432" y="5735"/>
                  </a:cubicBezTo>
                  <a:cubicBezTo>
                    <a:pt x="8320" y="6027"/>
                    <a:pt x="8252" y="6612"/>
                    <a:pt x="7893" y="6679"/>
                  </a:cubicBezTo>
                  <a:cubicBezTo>
                    <a:pt x="7533" y="6769"/>
                    <a:pt x="6993" y="6544"/>
                    <a:pt x="6656" y="6477"/>
                  </a:cubicBezTo>
                  <a:cubicBezTo>
                    <a:pt x="6296" y="6387"/>
                    <a:pt x="5959" y="6319"/>
                    <a:pt x="5577" y="6252"/>
                  </a:cubicBezTo>
                  <a:cubicBezTo>
                    <a:pt x="5374" y="7174"/>
                    <a:pt x="5329" y="8546"/>
                    <a:pt x="4542" y="8905"/>
                  </a:cubicBezTo>
                  <a:cubicBezTo>
                    <a:pt x="3890" y="9220"/>
                    <a:pt x="2519" y="9063"/>
                    <a:pt x="2316" y="8478"/>
                  </a:cubicBezTo>
                  <a:cubicBezTo>
                    <a:pt x="2159" y="8028"/>
                    <a:pt x="2361" y="7489"/>
                    <a:pt x="2451" y="7084"/>
                  </a:cubicBezTo>
                  <a:cubicBezTo>
                    <a:pt x="2541" y="6634"/>
                    <a:pt x="2631" y="6229"/>
                    <a:pt x="2721" y="5802"/>
                  </a:cubicBezTo>
                  <a:cubicBezTo>
                    <a:pt x="2316" y="5712"/>
                    <a:pt x="1844" y="5645"/>
                    <a:pt x="1349" y="5532"/>
                  </a:cubicBezTo>
                  <a:cubicBezTo>
                    <a:pt x="922" y="5420"/>
                    <a:pt x="382" y="5353"/>
                    <a:pt x="225" y="5015"/>
                  </a:cubicBezTo>
                  <a:cubicBezTo>
                    <a:pt x="0" y="4588"/>
                    <a:pt x="247" y="4026"/>
                    <a:pt x="382" y="3644"/>
                  </a:cubicBezTo>
                  <a:cubicBezTo>
                    <a:pt x="495" y="3284"/>
                    <a:pt x="630" y="2767"/>
                    <a:pt x="1012" y="2632"/>
                  </a:cubicBezTo>
                  <a:cubicBezTo>
                    <a:pt x="1372" y="2497"/>
                    <a:pt x="1866" y="2677"/>
                    <a:pt x="2226" y="2744"/>
                  </a:cubicBezTo>
                  <a:cubicBezTo>
                    <a:pt x="2608" y="2812"/>
                    <a:pt x="2968" y="2902"/>
                    <a:pt x="3328" y="2992"/>
                  </a:cubicBezTo>
                  <a:cubicBezTo>
                    <a:pt x="3508" y="2497"/>
                    <a:pt x="3575" y="945"/>
                    <a:pt x="4182" y="451"/>
                  </a:cubicBezTo>
                  <a:cubicBezTo>
                    <a:pt x="4700" y="1"/>
                    <a:pt x="6094" y="68"/>
                    <a:pt x="6364" y="631"/>
                  </a:cubicBezTo>
                  <a:cubicBezTo>
                    <a:pt x="6723" y="1373"/>
                    <a:pt x="6274" y="2767"/>
                    <a:pt x="6116" y="33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6"/>
            <p:cNvSpPr/>
            <p:nvPr/>
          </p:nvSpPr>
          <p:spPr>
            <a:xfrm>
              <a:off x="3331050" y="1402100"/>
              <a:ext cx="631300" cy="159675"/>
            </a:xfrm>
            <a:custGeom>
              <a:avLst/>
              <a:gdLst/>
              <a:ahLst/>
              <a:cxnLst/>
              <a:rect l="l" t="t" r="r" b="b"/>
              <a:pathLst>
                <a:path w="25252" h="6387" extrusionOk="0">
                  <a:moveTo>
                    <a:pt x="25252" y="6386"/>
                  </a:moveTo>
                  <a:cubicBezTo>
                    <a:pt x="21137" y="5577"/>
                    <a:pt x="16954" y="4767"/>
                    <a:pt x="12750" y="3958"/>
                  </a:cubicBezTo>
                  <a:cubicBezTo>
                    <a:pt x="8522" y="3171"/>
                    <a:pt x="4227" y="2676"/>
                    <a:pt x="0" y="1799"/>
                  </a:cubicBezTo>
                  <a:cubicBezTo>
                    <a:pt x="382" y="922"/>
                    <a:pt x="495" y="135"/>
                    <a:pt x="1664" y="45"/>
                  </a:cubicBezTo>
                  <a:cubicBezTo>
                    <a:pt x="2204" y="0"/>
                    <a:pt x="2766" y="68"/>
                    <a:pt x="3328" y="135"/>
                  </a:cubicBezTo>
                  <a:cubicBezTo>
                    <a:pt x="4880" y="315"/>
                    <a:pt x="6431" y="608"/>
                    <a:pt x="7848" y="855"/>
                  </a:cubicBezTo>
                  <a:cubicBezTo>
                    <a:pt x="9849" y="1215"/>
                    <a:pt x="11738" y="1529"/>
                    <a:pt x="13829" y="1867"/>
                  </a:cubicBezTo>
                  <a:cubicBezTo>
                    <a:pt x="15785" y="2182"/>
                    <a:pt x="17786" y="2564"/>
                    <a:pt x="19788" y="2901"/>
                  </a:cubicBezTo>
                  <a:cubicBezTo>
                    <a:pt x="20732" y="3058"/>
                    <a:pt x="21676" y="3283"/>
                    <a:pt x="22643" y="3531"/>
                  </a:cubicBezTo>
                  <a:cubicBezTo>
                    <a:pt x="23565" y="3756"/>
                    <a:pt x="24600" y="4115"/>
                    <a:pt x="24937" y="4722"/>
                  </a:cubicBezTo>
                  <a:cubicBezTo>
                    <a:pt x="25184" y="5150"/>
                    <a:pt x="25207" y="5869"/>
                    <a:pt x="25252" y="63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6"/>
            <p:cNvSpPr/>
            <p:nvPr/>
          </p:nvSpPr>
          <p:spPr>
            <a:xfrm>
              <a:off x="3242225" y="1439750"/>
              <a:ext cx="762300" cy="238950"/>
            </a:xfrm>
            <a:custGeom>
              <a:avLst/>
              <a:gdLst/>
              <a:ahLst/>
              <a:cxnLst/>
              <a:rect l="l" t="t" r="r" b="b"/>
              <a:pathLst>
                <a:path w="30492" h="9558" extrusionOk="0">
                  <a:moveTo>
                    <a:pt x="3148" y="113"/>
                  </a:moveTo>
                  <a:cubicBezTo>
                    <a:pt x="4228" y="1"/>
                    <a:pt x="5712" y="248"/>
                    <a:pt x="6791" y="383"/>
                  </a:cubicBezTo>
                  <a:cubicBezTo>
                    <a:pt x="7960" y="541"/>
                    <a:pt x="9085" y="743"/>
                    <a:pt x="10186" y="923"/>
                  </a:cubicBezTo>
                  <a:cubicBezTo>
                    <a:pt x="12435" y="1283"/>
                    <a:pt x="14571" y="1665"/>
                    <a:pt x="16887" y="2025"/>
                  </a:cubicBezTo>
                  <a:cubicBezTo>
                    <a:pt x="19630" y="2429"/>
                    <a:pt x="22329" y="2947"/>
                    <a:pt x="25117" y="3599"/>
                  </a:cubicBezTo>
                  <a:cubicBezTo>
                    <a:pt x="26129" y="3824"/>
                    <a:pt x="27208" y="4116"/>
                    <a:pt x="28130" y="4476"/>
                  </a:cubicBezTo>
                  <a:cubicBezTo>
                    <a:pt x="29367" y="4948"/>
                    <a:pt x="30154" y="5375"/>
                    <a:pt x="30379" y="6949"/>
                  </a:cubicBezTo>
                  <a:cubicBezTo>
                    <a:pt x="30491" y="7691"/>
                    <a:pt x="30446" y="8973"/>
                    <a:pt x="29974" y="9288"/>
                  </a:cubicBezTo>
                  <a:cubicBezTo>
                    <a:pt x="29569" y="9557"/>
                    <a:pt x="28670" y="9445"/>
                    <a:pt x="28085" y="9333"/>
                  </a:cubicBezTo>
                  <a:cubicBezTo>
                    <a:pt x="27545" y="9220"/>
                    <a:pt x="26848" y="9040"/>
                    <a:pt x="26309" y="8928"/>
                  </a:cubicBezTo>
                  <a:cubicBezTo>
                    <a:pt x="25005" y="8658"/>
                    <a:pt x="23723" y="8523"/>
                    <a:pt x="22531" y="8298"/>
                  </a:cubicBezTo>
                  <a:cubicBezTo>
                    <a:pt x="19945" y="7804"/>
                    <a:pt x="17629" y="7309"/>
                    <a:pt x="15156" y="6859"/>
                  </a:cubicBezTo>
                  <a:cubicBezTo>
                    <a:pt x="12750" y="6409"/>
                    <a:pt x="10344" y="5892"/>
                    <a:pt x="7645" y="5555"/>
                  </a:cubicBezTo>
                  <a:cubicBezTo>
                    <a:pt x="5734" y="5330"/>
                    <a:pt x="3666" y="5150"/>
                    <a:pt x="1709" y="4880"/>
                  </a:cubicBezTo>
                  <a:cubicBezTo>
                    <a:pt x="1102" y="4790"/>
                    <a:pt x="270" y="4678"/>
                    <a:pt x="113" y="4183"/>
                  </a:cubicBezTo>
                  <a:cubicBezTo>
                    <a:pt x="0" y="3846"/>
                    <a:pt x="135" y="3396"/>
                    <a:pt x="248" y="2992"/>
                  </a:cubicBezTo>
                  <a:cubicBezTo>
                    <a:pt x="495" y="2025"/>
                    <a:pt x="945" y="743"/>
                    <a:pt x="1709" y="383"/>
                  </a:cubicBezTo>
                  <a:cubicBezTo>
                    <a:pt x="2091" y="226"/>
                    <a:pt x="2676" y="158"/>
                    <a:pt x="3148" y="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6"/>
            <p:cNvSpPr/>
            <p:nvPr/>
          </p:nvSpPr>
          <p:spPr>
            <a:xfrm>
              <a:off x="3866775" y="1533650"/>
              <a:ext cx="61850" cy="68600"/>
            </a:xfrm>
            <a:custGeom>
              <a:avLst/>
              <a:gdLst/>
              <a:ahLst/>
              <a:cxnLst/>
              <a:rect l="l" t="t" r="r" b="b"/>
              <a:pathLst>
                <a:path w="2474" h="2744" extrusionOk="0">
                  <a:moveTo>
                    <a:pt x="90" y="1079"/>
                  </a:moveTo>
                  <a:cubicBezTo>
                    <a:pt x="0" y="0"/>
                    <a:pt x="2474" y="1079"/>
                    <a:pt x="2181" y="1844"/>
                  </a:cubicBezTo>
                  <a:cubicBezTo>
                    <a:pt x="1844" y="2743"/>
                    <a:pt x="405" y="1731"/>
                    <a:pt x="113" y="1192"/>
                  </a:cubicBezTo>
                  <a:cubicBezTo>
                    <a:pt x="90" y="1147"/>
                    <a:pt x="113" y="1124"/>
                    <a:pt x="90" y="10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6"/>
            <p:cNvSpPr/>
            <p:nvPr/>
          </p:nvSpPr>
          <p:spPr>
            <a:xfrm>
              <a:off x="3937600" y="1581425"/>
              <a:ext cx="55100" cy="54000"/>
            </a:xfrm>
            <a:custGeom>
              <a:avLst/>
              <a:gdLst/>
              <a:ahLst/>
              <a:cxnLst/>
              <a:rect l="l" t="t" r="r" b="b"/>
              <a:pathLst>
                <a:path w="2204" h="2160" extrusionOk="0">
                  <a:moveTo>
                    <a:pt x="23" y="877"/>
                  </a:moveTo>
                  <a:cubicBezTo>
                    <a:pt x="68" y="0"/>
                    <a:pt x="2204" y="787"/>
                    <a:pt x="1732" y="1574"/>
                  </a:cubicBezTo>
                  <a:cubicBezTo>
                    <a:pt x="1349" y="2159"/>
                    <a:pt x="0" y="1507"/>
                    <a:pt x="23" y="8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6"/>
            <p:cNvSpPr/>
            <p:nvPr/>
          </p:nvSpPr>
          <p:spPr>
            <a:xfrm>
              <a:off x="3862825" y="2100850"/>
              <a:ext cx="25900" cy="80400"/>
            </a:xfrm>
            <a:custGeom>
              <a:avLst/>
              <a:gdLst/>
              <a:ahLst/>
              <a:cxnLst/>
              <a:rect l="l" t="t" r="r" b="b"/>
              <a:pathLst>
                <a:path w="1036" h="3216" extrusionOk="0">
                  <a:moveTo>
                    <a:pt x="473" y="45"/>
                  </a:moveTo>
                  <a:cubicBezTo>
                    <a:pt x="181" y="450"/>
                    <a:pt x="68" y="1304"/>
                    <a:pt x="23" y="2136"/>
                  </a:cubicBezTo>
                  <a:cubicBezTo>
                    <a:pt x="1" y="2496"/>
                    <a:pt x="1" y="3081"/>
                    <a:pt x="315" y="3148"/>
                  </a:cubicBezTo>
                  <a:cubicBezTo>
                    <a:pt x="698" y="3216"/>
                    <a:pt x="833" y="2541"/>
                    <a:pt x="878" y="2316"/>
                  </a:cubicBezTo>
                  <a:cubicBezTo>
                    <a:pt x="1013" y="1552"/>
                    <a:pt x="1035" y="630"/>
                    <a:pt x="900" y="113"/>
                  </a:cubicBezTo>
                  <a:cubicBezTo>
                    <a:pt x="833" y="23"/>
                    <a:pt x="608" y="0"/>
                    <a:pt x="47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66"/>
            <p:cNvSpPr/>
            <p:nvPr/>
          </p:nvSpPr>
          <p:spPr>
            <a:xfrm>
              <a:off x="3815600" y="2144700"/>
              <a:ext cx="36575" cy="46100"/>
            </a:xfrm>
            <a:custGeom>
              <a:avLst/>
              <a:gdLst/>
              <a:ahLst/>
              <a:cxnLst/>
              <a:rect l="l" t="t" r="r" b="b"/>
              <a:pathLst>
                <a:path w="1463" h="1844" extrusionOk="0">
                  <a:moveTo>
                    <a:pt x="1103" y="292"/>
                  </a:moveTo>
                  <a:cubicBezTo>
                    <a:pt x="338" y="0"/>
                    <a:pt x="1" y="1776"/>
                    <a:pt x="675" y="1821"/>
                  </a:cubicBezTo>
                  <a:cubicBezTo>
                    <a:pt x="968" y="1844"/>
                    <a:pt x="1462" y="1057"/>
                    <a:pt x="1395" y="607"/>
                  </a:cubicBezTo>
                  <a:cubicBezTo>
                    <a:pt x="1373" y="450"/>
                    <a:pt x="1238" y="337"/>
                    <a:pt x="1103" y="2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66"/>
            <p:cNvSpPr/>
            <p:nvPr/>
          </p:nvSpPr>
          <p:spPr>
            <a:xfrm>
              <a:off x="3257950" y="1607275"/>
              <a:ext cx="36575" cy="79300"/>
            </a:xfrm>
            <a:custGeom>
              <a:avLst/>
              <a:gdLst/>
              <a:ahLst/>
              <a:cxnLst/>
              <a:rect l="l" t="t" r="r" b="b"/>
              <a:pathLst>
                <a:path w="1463" h="3172" extrusionOk="0">
                  <a:moveTo>
                    <a:pt x="1013" y="23"/>
                  </a:moveTo>
                  <a:cubicBezTo>
                    <a:pt x="631" y="360"/>
                    <a:pt x="383" y="1170"/>
                    <a:pt x="203" y="2002"/>
                  </a:cubicBezTo>
                  <a:cubicBezTo>
                    <a:pt x="113" y="2362"/>
                    <a:pt x="1" y="2924"/>
                    <a:pt x="316" y="3036"/>
                  </a:cubicBezTo>
                  <a:cubicBezTo>
                    <a:pt x="675" y="3171"/>
                    <a:pt x="923" y="2542"/>
                    <a:pt x="1013" y="2317"/>
                  </a:cubicBezTo>
                  <a:cubicBezTo>
                    <a:pt x="1283" y="1597"/>
                    <a:pt x="1462" y="675"/>
                    <a:pt x="1418" y="158"/>
                  </a:cubicBezTo>
                  <a:cubicBezTo>
                    <a:pt x="1350" y="68"/>
                    <a:pt x="1148" y="1"/>
                    <a:pt x="101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66"/>
            <p:cNvSpPr/>
            <p:nvPr/>
          </p:nvSpPr>
          <p:spPr>
            <a:xfrm>
              <a:off x="3915100" y="1698350"/>
              <a:ext cx="45575" cy="75900"/>
            </a:xfrm>
            <a:custGeom>
              <a:avLst/>
              <a:gdLst/>
              <a:ahLst/>
              <a:cxnLst/>
              <a:rect l="l" t="t" r="r" b="b"/>
              <a:pathLst>
                <a:path w="1823" h="3036" extrusionOk="0">
                  <a:moveTo>
                    <a:pt x="1462" y="113"/>
                  </a:moveTo>
                  <a:cubicBezTo>
                    <a:pt x="1822" y="608"/>
                    <a:pt x="1507" y="3036"/>
                    <a:pt x="675" y="2879"/>
                  </a:cubicBezTo>
                  <a:cubicBezTo>
                    <a:pt x="1" y="2766"/>
                    <a:pt x="338" y="608"/>
                    <a:pt x="878" y="135"/>
                  </a:cubicBezTo>
                  <a:cubicBezTo>
                    <a:pt x="1013" y="23"/>
                    <a:pt x="1148" y="0"/>
                    <a:pt x="1462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66"/>
            <p:cNvSpPr/>
            <p:nvPr/>
          </p:nvSpPr>
          <p:spPr>
            <a:xfrm>
              <a:off x="3873500" y="1758500"/>
              <a:ext cx="38250" cy="33200"/>
            </a:xfrm>
            <a:custGeom>
              <a:avLst/>
              <a:gdLst/>
              <a:ahLst/>
              <a:cxnLst/>
              <a:rect l="l" t="t" r="r" b="b"/>
              <a:pathLst>
                <a:path w="1530" h="1328" extrusionOk="0">
                  <a:moveTo>
                    <a:pt x="720" y="90"/>
                  </a:moveTo>
                  <a:cubicBezTo>
                    <a:pt x="1530" y="0"/>
                    <a:pt x="1328" y="1215"/>
                    <a:pt x="855" y="1260"/>
                  </a:cubicBezTo>
                  <a:cubicBezTo>
                    <a:pt x="203" y="1327"/>
                    <a:pt x="1" y="180"/>
                    <a:pt x="720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66"/>
            <p:cNvSpPr/>
            <p:nvPr/>
          </p:nvSpPr>
          <p:spPr>
            <a:xfrm>
              <a:off x="3915100" y="1796150"/>
              <a:ext cx="35450" cy="48950"/>
            </a:xfrm>
            <a:custGeom>
              <a:avLst/>
              <a:gdLst/>
              <a:ahLst/>
              <a:cxnLst/>
              <a:rect l="l" t="t" r="r" b="b"/>
              <a:pathLst>
                <a:path w="1418" h="1958" extrusionOk="0">
                  <a:moveTo>
                    <a:pt x="653" y="46"/>
                  </a:moveTo>
                  <a:cubicBezTo>
                    <a:pt x="1417" y="113"/>
                    <a:pt x="1103" y="1957"/>
                    <a:pt x="406" y="1822"/>
                  </a:cubicBezTo>
                  <a:cubicBezTo>
                    <a:pt x="113" y="1755"/>
                    <a:pt x="68" y="1530"/>
                    <a:pt x="46" y="1148"/>
                  </a:cubicBezTo>
                  <a:cubicBezTo>
                    <a:pt x="1" y="586"/>
                    <a:pt x="113" y="1"/>
                    <a:pt x="653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4" name="Google Shape;1024;p66"/>
          <p:cNvGrpSpPr/>
          <p:nvPr/>
        </p:nvGrpSpPr>
        <p:grpSpPr>
          <a:xfrm rot="-899960">
            <a:off x="6624166" y="1130041"/>
            <a:ext cx="1038294" cy="905048"/>
            <a:chOff x="4505350" y="1228400"/>
            <a:chExt cx="1038325" cy="905075"/>
          </a:xfrm>
        </p:grpSpPr>
        <p:sp>
          <p:nvSpPr>
            <p:cNvPr id="1025" name="Google Shape;1025;p66"/>
            <p:cNvSpPr/>
            <p:nvPr/>
          </p:nvSpPr>
          <p:spPr>
            <a:xfrm>
              <a:off x="4939900" y="1228400"/>
              <a:ext cx="204650" cy="400275"/>
            </a:xfrm>
            <a:custGeom>
              <a:avLst/>
              <a:gdLst/>
              <a:ahLst/>
              <a:cxnLst/>
              <a:rect l="l" t="t" r="r" b="b"/>
              <a:pathLst>
                <a:path w="8186" h="16011" extrusionOk="0">
                  <a:moveTo>
                    <a:pt x="3846" y="0"/>
                  </a:moveTo>
                  <a:cubicBezTo>
                    <a:pt x="4520" y="45"/>
                    <a:pt x="5172" y="113"/>
                    <a:pt x="5847" y="158"/>
                  </a:cubicBezTo>
                  <a:cubicBezTo>
                    <a:pt x="5779" y="1889"/>
                    <a:pt x="5555" y="3688"/>
                    <a:pt x="5465" y="5509"/>
                  </a:cubicBezTo>
                  <a:cubicBezTo>
                    <a:pt x="5442" y="6386"/>
                    <a:pt x="5330" y="7308"/>
                    <a:pt x="5330" y="8230"/>
                  </a:cubicBezTo>
                  <a:cubicBezTo>
                    <a:pt x="5307" y="9107"/>
                    <a:pt x="5262" y="10006"/>
                    <a:pt x="5532" y="10659"/>
                  </a:cubicBezTo>
                  <a:cubicBezTo>
                    <a:pt x="5802" y="11356"/>
                    <a:pt x="6387" y="11873"/>
                    <a:pt x="6836" y="12412"/>
                  </a:cubicBezTo>
                  <a:cubicBezTo>
                    <a:pt x="7308" y="12952"/>
                    <a:pt x="7758" y="13514"/>
                    <a:pt x="8185" y="14099"/>
                  </a:cubicBezTo>
                  <a:cubicBezTo>
                    <a:pt x="7691" y="14616"/>
                    <a:pt x="7218" y="15201"/>
                    <a:pt x="6769" y="15763"/>
                  </a:cubicBezTo>
                  <a:cubicBezTo>
                    <a:pt x="6162" y="15201"/>
                    <a:pt x="5757" y="14414"/>
                    <a:pt x="5082" y="13829"/>
                  </a:cubicBezTo>
                  <a:cubicBezTo>
                    <a:pt x="4655" y="13469"/>
                    <a:pt x="4205" y="13222"/>
                    <a:pt x="3598" y="13514"/>
                  </a:cubicBezTo>
                  <a:cubicBezTo>
                    <a:pt x="2879" y="13874"/>
                    <a:pt x="2249" y="14773"/>
                    <a:pt x="1687" y="15403"/>
                  </a:cubicBezTo>
                  <a:cubicBezTo>
                    <a:pt x="1552" y="15560"/>
                    <a:pt x="1372" y="15673"/>
                    <a:pt x="1282" y="15830"/>
                  </a:cubicBezTo>
                  <a:cubicBezTo>
                    <a:pt x="1260" y="15898"/>
                    <a:pt x="1350" y="16010"/>
                    <a:pt x="1215" y="15943"/>
                  </a:cubicBezTo>
                  <a:cubicBezTo>
                    <a:pt x="1012" y="15988"/>
                    <a:pt x="967" y="15695"/>
                    <a:pt x="877" y="15583"/>
                  </a:cubicBezTo>
                  <a:cubicBezTo>
                    <a:pt x="630" y="15156"/>
                    <a:pt x="270" y="14684"/>
                    <a:pt x="1" y="14256"/>
                  </a:cubicBezTo>
                  <a:cubicBezTo>
                    <a:pt x="608" y="13357"/>
                    <a:pt x="1282" y="12637"/>
                    <a:pt x="1934" y="11783"/>
                  </a:cubicBezTo>
                  <a:cubicBezTo>
                    <a:pt x="2586" y="10928"/>
                    <a:pt x="2834" y="9827"/>
                    <a:pt x="2969" y="8365"/>
                  </a:cubicBezTo>
                  <a:cubicBezTo>
                    <a:pt x="3216" y="5667"/>
                    <a:pt x="3351" y="2766"/>
                    <a:pt x="3756" y="90"/>
                  </a:cubicBezTo>
                  <a:cubicBezTo>
                    <a:pt x="3801" y="68"/>
                    <a:pt x="3778" y="0"/>
                    <a:pt x="38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66"/>
            <p:cNvSpPr/>
            <p:nvPr/>
          </p:nvSpPr>
          <p:spPr>
            <a:xfrm>
              <a:off x="5028725" y="1261550"/>
              <a:ext cx="55675" cy="11275"/>
            </a:xfrm>
            <a:custGeom>
              <a:avLst/>
              <a:gdLst/>
              <a:ahLst/>
              <a:cxnLst/>
              <a:rect l="l" t="t" r="r" b="b"/>
              <a:pathLst>
                <a:path w="2227" h="451" extrusionOk="0">
                  <a:moveTo>
                    <a:pt x="45" y="1"/>
                  </a:moveTo>
                  <a:cubicBezTo>
                    <a:pt x="23" y="113"/>
                    <a:pt x="23" y="226"/>
                    <a:pt x="0" y="338"/>
                  </a:cubicBezTo>
                  <a:cubicBezTo>
                    <a:pt x="652" y="361"/>
                    <a:pt x="1327" y="406"/>
                    <a:pt x="2002" y="451"/>
                  </a:cubicBezTo>
                  <a:lnTo>
                    <a:pt x="2181" y="451"/>
                  </a:lnTo>
                  <a:cubicBezTo>
                    <a:pt x="2204" y="338"/>
                    <a:pt x="2204" y="203"/>
                    <a:pt x="2226" y="91"/>
                  </a:cubicBezTo>
                  <a:cubicBezTo>
                    <a:pt x="2024" y="91"/>
                    <a:pt x="1844" y="68"/>
                    <a:pt x="1664" y="68"/>
                  </a:cubicBezTo>
                  <a:cubicBezTo>
                    <a:pt x="1125" y="46"/>
                    <a:pt x="585" y="23"/>
                    <a:pt x="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66"/>
            <p:cNvSpPr/>
            <p:nvPr/>
          </p:nvSpPr>
          <p:spPr>
            <a:xfrm>
              <a:off x="5022525" y="1325075"/>
              <a:ext cx="56825" cy="10150"/>
            </a:xfrm>
            <a:custGeom>
              <a:avLst/>
              <a:gdLst/>
              <a:ahLst/>
              <a:cxnLst/>
              <a:rect l="l" t="t" r="r" b="b"/>
              <a:pathLst>
                <a:path w="2273" h="406" extrusionOk="0">
                  <a:moveTo>
                    <a:pt x="23" y="1"/>
                  </a:moveTo>
                  <a:cubicBezTo>
                    <a:pt x="23" y="113"/>
                    <a:pt x="1" y="226"/>
                    <a:pt x="1" y="316"/>
                  </a:cubicBezTo>
                  <a:cubicBezTo>
                    <a:pt x="743" y="338"/>
                    <a:pt x="1485" y="383"/>
                    <a:pt x="2250" y="406"/>
                  </a:cubicBezTo>
                  <a:cubicBezTo>
                    <a:pt x="2250" y="293"/>
                    <a:pt x="2250" y="181"/>
                    <a:pt x="2272" y="68"/>
                  </a:cubicBezTo>
                  <a:cubicBezTo>
                    <a:pt x="2047" y="68"/>
                    <a:pt x="1822" y="68"/>
                    <a:pt x="1620" y="46"/>
                  </a:cubicBezTo>
                  <a:cubicBezTo>
                    <a:pt x="1080" y="46"/>
                    <a:pt x="563" y="23"/>
                    <a:pt x="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66"/>
            <p:cNvSpPr/>
            <p:nvPr/>
          </p:nvSpPr>
          <p:spPr>
            <a:xfrm>
              <a:off x="5018050" y="1379050"/>
              <a:ext cx="57350" cy="17450"/>
            </a:xfrm>
            <a:custGeom>
              <a:avLst/>
              <a:gdLst/>
              <a:ahLst/>
              <a:cxnLst/>
              <a:rect l="l" t="t" r="r" b="b"/>
              <a:pathLst>
                <a:path w="2294" h="698" extrusionOk="0">
                  <a:moveTo>
                    <a:pt x="23" y="1"/>
                  </a:moveTo>
                  <a:cubicBezTo>
                    <a:pt x="23" y="158"/>
                    <a:pt x="0" y="338"/>
                    <a:pt x="0" y="495"/>
                  </a:cubicBezTo>
                  <a:cubicBezTo>
                    <a:pt x="742" y="563"/>
                    <a:pt x="1507" y="630"/>
                    <a:pt x="2271" y="698"/>
                  </a:cubicBezTo>
                  <a:cubicBezTo>
                    <a:pt x="2271" y="540"/>
                    <a:pt x="2294" y="383"/>
                    <a:pt x="2294" y="203"/>
                  </a:cubicBezTo>
                  <a:cubicBezTo>
                    <a:pt x="2114" y="203"/>
                    <a:pt x="1911" y="180"/>
                    <a:pt x="1709" y="158"/>
                  </a:cubicBezTo>
                  <a:cubicBezTo>
                    <a:pt x="1169" y="113"/>
                    <a:pt x="607" y="45"/>
                    <a:pt x="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66"/>
            <p:cNvSpPr/>
            <p:nvPr/>
          </p:nvSpPr>
          <p:spPr>
            <a:xfrm>
              <a:off x="5012425" y="1439200"/>
              <a:ext cx="60175" cy="15200"/>
            </a:xfrm>
            <a:custGeom>
              <a:avLst/>
              <a:gdLst/>
              <a:ahLst/>
              <a:cxnLst/>
              <a:rect l="l" t="t" r="r" b="b"/>
              <a:pathLst>
                <a:path w="2407" h="608" extrusionOk="0">
                  <a:moveTo>
                    <a:pt x="68" y="0"/>
                  </a:moveTo>
                  <a:cubicBezTo>
                    <a:pt x="45" y="180"/>
                    <a:pt x="23" y="360"/>
                    <a:pt x="0" y="540"/>
                  </a:cubicBezTo>
                  <a:cubicBezTo>
                    <a:pt x="517" y="563"/>
                    <a:pt x="1057" y="585"/>
                    <a:pt x="1574" y="585"/>
                  </a:cubicBezTo>
                  <a:cubicBezTo>
                    <a:pt x="1844" y="585"/>
                    <a:pt x="2136" y="608"/>
                    <a:pt x="2406" y="608"/>
                  </a:cubicBezTo>
                  <a:cubicBezTo>
                    <a:pt x="2406" y="450"/>
                    <a:pt x="2406" y="293"/>
                    <a:pt x="2406" y="135"/>
                  </a:cubicBezTo>
                  <a:cubicBezTo>
                    <a:pt x="1619" y="90"/>
                    <a:pt x="832" y="45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66"/>
            <p:cNvSpPr/>
            <p:nvPr/>
          </p:nvSpPr>
          <p:spPr>
            <a:xfrm>
              <a:off x="5000050" y="1492050"/>
              <a:ext cx="83225" cy="12950"/>
            </a:xfrm>
            <a:custGeom>
              <a:avLst/>
              <a:gdLst/>
              <a:ahLst/>
              <a:cxnLst/>
              <a:rect l="l" t="t" r="r" b="b"/>
              <a:pathLst>
                <a:path w="3329" h="518" extrusionOk="0">
                  <a:moveTo>
                    <a:pt x="158" y="0"/>
                  </a:moveTo>
                  <a:cubicBezTo>
                    <a:pt x="113" y="158"/>
                    <a:pt x="68" y="292"/>
                    <a:pt x="1" y="450"/>
                  </a:cubicBezTo>
                  <a:cubicBezTo>
                    <a:pt x="1102" y="472"/>
                    <a:pt x="2227" y="495"/>
                    <a:pt x="3328" y="517"/>
                  </a:cubicBezTo>
                  <a:cubicBezTo>
                    <a:pt x="3261" y="382"/>
                    <a:pt x="3171" y="247"/>
                    <a:pt x="3126" y="113"/>
                  </a:cubicBezTo>
                  <a:cubicBezTo>
                    <a:pt x="2339" y="90"/>
                    <a:pt x="1552" y="45"/>
                    <a:pt x="765" y="23"/>
                  </a:cubicBezTo>
                  <a:cubicBezTo>
                    <a:pt x="563" y="0"/>
                    <a:pt x="360" y="0"/>
                    <a:pt x="1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66"/>
            <p:cNvSpPr/>
            <p:nvPr/>
          </p:nvSpPr>
          <p:spPr>
            <a:xfrm>
              <a:off x="4965750" y="1538125"/>
              <a:ext cx="158000" cy="16350"/>
            </a:xfrm>
            <a:custGeom>
              <a:avLst/>
              <a:gdLst/>
              <a:ahLst/>
              <a:cxnLst/>
              <a:rect l="l" t="t" r="r" b="b"/>
              <a:pathLst>
                <a:path w="6320" h="654" extrusionOk="0">
                  <a:moveTo>
                    <a:pt x="428" y="1"/>
                  </a:moveTo>
                  <a:cubicBezTo>
                    <a:pt x="271" y="181"/>
                    <a:pt x="136" y="338"/>
                    <a:pt x="1" y="518"/>
                  </a:cubicBezTo>
                  <a:cubicBezTo>
                    <a:pt x="2092" y="586"/>
                    <a:pt x="4228" y="631"/>
                    <a:pt x="6319" y="653"/>
                  </a:cubicBezTo>
                  <a:cubicBezTo>
                    <a:pt x="6207" y="496"/>
                    <a:pt x="6095" y="361"/>
                    <a:pt x="5960" y="203"/>
                  </a:cubicBezTo>
                  <a:cubicBezTo>
                    <a:pt x="4768" y="158"/>
                    <a:pt x="3554" y="113"/>
                    <a:pt x="2339" y="68"/>
                  </a:cubicBezTo>
                  <a:cubicBezTo>
                    <a:pt x="1710" y="46"/>
                    <a:pt x="1058" y="23"/>
                    <a:pt x="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66"/>
            <p:cNvSpPr/>
            <p:nvPr/>
          </p:nvSpPr>
          <p:spPr>
            <a:xfrm>
              <a:off x="5086625" y="1596050"/>
              <a:ext cx="41625" cy="12375"/>
            </a:xfrm>
            <a:custGeom>
              <a:avLst/>
              <a:gdLst/>
              <a:ahLst/>
              <a:cxnLst/>
              <a:rect l="l" t="t" r="r" b="b"/>
              <a:pathLst>
                <a:path w="1665" h="495" extrusionOk="0">
                  <a:moveTo>
                    <a:pt x="0" y="0"/>
                  </a:moveTo>
                  <a:lnTo>
                    <a:pt x="0" y="0"/>
                  </a:lnTo>
                  <a:cubicBezTo>
                    <a:pt x="113" y="157"/>
                    <a:pt x="225" y="292"/>
                    <a:pt x="338" y="450"/>
                  </a:cubicBezTo>
                  <a:cubicBezTo>
                    <a:pt x="675" y="472"/>
                    <a:pt x="1012" y="472"/>
                    <a:pt x="1349" y="495"/>
                  </a:cubicBezTo>
                  <a:cubicBezTo>
                    <a:pt x="1462" y="360"/>
                    <a:pt x="1574" y="247"/>
                    <a:pt x="1664" y="112"/>
                  </a:cubicBezTo>
                  <a:cubicBezTo>
                    <a:pt x="1125" y="67"/>
                    <a:pt x="562" y="4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66"/>
            <p:cNvSpPr/>
            <p:nvPr/>
          </p:nvSpPr>
          <p:spPr>
            <a:xfrm>
              <a:off x="4942150" y="1588175"/>
              <a:ext cx="59050" cy="13500"/>
            </a:xfrm>
            <a:custGeom>
              <a:avLst/>
              <a:gdLst/>
              <a:ahLst/>
              <a:cxnLst/>
              <a:rect l="l" t="t" r="r" b="b"/>
              <a:pathLst>
                <a:path w="2362" h="540" extrusionOk="0">
                  <a:moveTo>
                    <a:pt x="0" y="0"/>
                  </a:moveTo>
                  <a:lnTo>
                    <a:pt x="0" y="0"/>
                  </a:lnTo>
                  <a:cubicBezTo>
                    <a:pt x="90" y="158"/>
                    <a:pt x="203" y="315"/>
                    <a:pt x="315" y="472"/>
                  </a:cubicBezTo>
                  <a:cubicBezTo>
                    <a:pt x="877" y="495"/>
                    <a:pt x="1440" y="517"/>
                    <a:pt x="2002" y="540"/>
                  </a:cubicBezTo>
                  <a:cubicBezTo>
                    <a:pt x="2114" y="405"/>
                    <a:pt x="2227" y="270"/>
                    <a:pt x="2361" y="113"/>
                  </a:cubicBezTo>
                  <a:cubicBezTo>
                    <a:pt x="1574" y="68"/>
                    <a:pt x="787" y="4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66"/>
            <p:cNvSpPr/>
            <p:nvPr/>
          </p:nvSpPr>
          <p:spPr>
            <a:xfrm>
              <a:off x="4505350" y="1336325"/>
              <a:ext cx="470000" cy="761725"/>
            </a:xfrm>
            <a:custGeom>
              <a:avLst/>
              <a:gdLst/>
              <a:ahLst/>
              <a:cxnLst/>
              <a:rect l="l" t="t" r="r" b="b"/>
              <a:pathLst>
                <a:path w="18800" h="30469" extrusionOk="0">
                  <a:moveTo>
                    <a:pt x="14122" y="113"/>
                  </a:moveTo>
                  <a:cubicBezTo>
                    <a:pt x="14122" y="113"/>
                    <a:pt x="14145" y="68"/>
                    <a:pt x="14167" y="68"/>
                  </a:cubicBezTo>
                  <a:cubicBezTo>
                    <a:pt x="15111" y="1"/>
                    <a:pt x="16123" y="473"/>
                    <a:pt x="16820" y="923"/>
                  </a:cubicBezTo>
                  <a:cubicBezTo>
                    <a:pt x="17517" y="1417"/>
                    <a:pt x="18035" y="2047"/>
                    <a:pt x="18259" y="2856"/>
                  </a:cubicBezTo>
                  <a:cubicBezTo>
                    <a:pt x="18597" y="4183"/>
                    <a:pt x="18102" y="6072"/>
                    <a:pt x="18080" y="7781"/>
                  </a:cubicBezTo>
                  <a:cubicBezTo>
                    <a:pt x="18057" y="8748"/>
                    <a:pt x="18170" y="9422"/>
                    <a:pt x="18327" y="10074"/>
                  </a:cubicBezTo>
                  <a:cubicBezTo>
                    <a:pt x="18462" y="10749"/>
                    <a:pt x="18709" y="11401"/>
                    <a:pt x="18732" y="12210"/>
                  </a:cubicBezTo>
                  <a:cubicBezTo>
                    <a:pt x="18799" y="13537"/>
                    <a:pt x="18349" y="14729"/>
                    <a:pt x="18057" y="15920"/>
                  </a:cubicBezTo>
                  <a:cubicBezTo>
                    <a:pt x="17787" y="17090"/>
                    <a:pt x="17472" y="18237"/>
                    <a:pt x="17225" y="19451"/>
                  </a:cubicBezTo>
                  <a:cubicBezTo>
                    <a:pt x="16978" y="20777"/>
                    <a:pt x="16933" y="22104"/>
                    <a:pt x="17113" y="23318"/>
                  </a:cubicBezTo>
                  <a:cubicBezTo>
                    <a:pt x="17270" y="24622"/>
                    <a:pt x="17630" y="26376"/>
                    <a:pt x="17090" y="27501"/>
                  </a:cubicBezTo>
                  <a:cubicBezTo>
                    <a:pt x="16685" y="28355"/>
                    <a:pt x="15966" y="28985"/>
                    <a:pt x="15089" y="29232"/>
                  </a:cubicBezTo>
                  <a:cubicBezTo>
                    <a:pt x="13965" y="29524"/>
                    <a:pt x="12818" y="29255"/>
                    <a:pt x="11536" y="29300"/>
                  </a:cubicBezTo>
                  <a:cubicBezTo>
                    <a:pt x="10457" y="29344"/>
                    <a:pt x="9378" y="29547"/>
                    <a:pt x="8366" y="29794"/>
                  </a:cubicBezTo>
                  <a:cubicBezTo>
                    <a:pt x="7331" y="30019"/>
                    <a:pt x="6432" y="30334"/>
                    <a:pt x="5308" y="30401"/>
                  </a:cubicBezTo>
                  <a:cubicBezTo>
                    <a:pt x="4161" y="30469"/>
                    <a:pt x="3104" y="29997"/>
                    <a:pt x="2407" y="29524"/>
                  </a:cubicBezTo>
                  <a:cubicBezTo>
                    <a:pt x="923" y="28513"/>
                    <a:pt x="1" y="26714"/>
                    <a:pt x="181" y="24330"/>
                  </a:cubicBezTo>
                  <a:cubicBezTo>
                    <a:pt x="271" y="23206"/>
                    <a:pt x="586" y="22149"/>
                    <a:pt x="900" y="21160"/>
                  </a:cubicBezTo>
                  <a:cubicBezTo>
                    <a:pt x="1800" y="18371"/>
                    <a:pt x="3194" y="15898"/>
                    <a:pt x="4206" y="12975"/>
                  </a:cubicBezTo>
                  <a:cubicBezTo>
                    <a:pt x="4903" y="11019"/>
                    <a:pt x="5443" y="9017"/>
                    <a:pt x="6230" y="7308"/>
                  </a:cubicBezTo>
                  <a:cubicBezTo>
                    <a:pt x="7017" y="5577"/>
                    <a:pt x="8006" y="4115"/>
                    <a:pt x="9288" y="2744"/>
                  </a:cubicBezTo>
                  <a:cubicBezTo>
                    <a:pt x="9850" y="2137"/>
                    <a:pt x="10524" y="1485"/>
                    <a:pt x="11289" y="990"/>
                  </a:cubicBezTo>
                  <a:cubicBezTo>
                    <a:pt x="12076" y="518"/>
                    <a:pt x="12930" y="136"/>
                    <a:pt x="14122" y="1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66"/>
            <p:cNvSpPr/>
            <p:nvPr/>
          </p:nvSpPr>
          <p:spPr>
            <a:xfrm>
              <a:off x="4889875" y="1366125"/>
              <a:ext cx="80400" cy="238375"/>
            </a:xfrm>
            <a:custGeom>
              <a:avLst/>
              <a:gdLst/>
              <a:ahLst/>
              <a:cxnLst/>
              <a:rect l="l" t="t" r="r" b="b"/>
              <a:pathLst>
                <a:path w="3216" h="9535" extrusionOk="0">
                  <a:moveTo>
                    <a:pt x="1754" y="0"/>
                  </a:moveTo>
                  <a:cubicBezTo>
                    <a:pt x="1776" y="18"/>
                    <a:pt x="1798" y="36"/>
                    <a:pt x="1820" y="54"/>
                  </a:cubicBezTo>
                  <a:lnTo>
                    <a:pt x="1820" y="54"/>
                  </a:lnTo>
                  <a:cubicBezTo>
                    <a:pt x="1813" y="43"/>
                    <a:pt x="1806" y="33"/>
                    <a:pt x="1799" y="23"/>
                  </a:cubicBezTo>
                  <a:cubicBezTo>
                    <a:pt x="1777" y="23"/>
                    <a:pt x="1777" y="0"/>
                    <a:pt x="1754" y="0"/>
                  </a:cubicBezTo>
                  <a:close/>
                  <a:moveTo>
                    <a:pt x="1820" y="54"/>
                  </a:moveTo>
                  <a:cubicBezTo>
                    <a:pt x="2065" y="420"/>
                    <a:pt x="2381" y="1075"/>
                    <a:pt x="2271" y="1687"/>
                  </a:cubicBezTo>
                  <a:cubicBezTo>
                    <a:pt x="2181" y="2114"/>
                    <a:pt x="1687" y="2429"/>
                    <a:pt x="1304" y="2766"/>
                  </a:cubicBezTo>
                  <a:cubicBezTo>
                    <a:pt x="945" y="3058"/>
                    <a:pt x="562" y="3463"/>
                    <a:pt x="360" y="3913"/>
                  </a:cubicBezTo>
                  <a:cubicBezTo>
                    <a:pt x="0" y="4790"/>
                    <a:pt x="248" y="5824"/>
                    <a:pt x="697" y="6409"/>
                  </a:cubicBezTo>
                  <a:cubicBezTo>
                    <a:pt x="967" y="6769"/>
                    <a:pt x="1507" y="7061"/>
                    <a:pt x="1889" y="7421"/>
                  </a:cubicBezTo>
                  <a:cubicBezTo>
                    <a:pt x="2091" y="7623"/>
                    <a:pt x="2384" y="8005"/>
                    <a:pt x="2564" y="8320"/>
                  </a:cubicBezTo>
                  <a:cubicBezTo>
                    <a:pt x="2676" y="8590"/>
                    <a:pt x="2811" y="9197"/>
                    <a:pt x="3103" y="9534"/>
                  </a:cubicBezTo>
                  <a:cubicBezTo>
                    <a:pt x="3036" y="9332"/>
                    <a:pt x="2991" y="9107"/>
                    <a:pt x="2946" y="8882"/>
                  </a:cubicBezTo>
                  <a:cubicBezTo>
                    <a:pt x="2789" y="8230"/>
                    <a:pt x="2676" y="7556"/>
                    <a:pt x="2699" y="6589"/>
                  </a:cubicBezTo>
                  <a:cubicBezTo>
                    <a:pt x="2721" y="4880"/>
                    <a:pt x="3216" y="2991"/>
                    <a:pt x="2878" y="1664"/>
                  </a:cubicBezTo>
                  <a:cubicBezTo>
                    <a:pt x="2706" y="1017"/>
                    <a:pt x="2327" y="474"/>
                    <a:pt x="1820" y="5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66"/>
            <p:cNvSpPr/>
            <p:nvPr/>
          </p:nvSpPr>
          <p:spPr>
            <a:xfrm>
              <a:off x="4505350" y="1865875"/>
              <a:ext cx="440750" cy="230650"/>
            </a:xfrm>
            <a:custGeom>
              <a:avLst/>
              <a:gdLst/>
              <a:ahLst/>
              <a:cxnLst/>
              <a:rect l="l" t="t" r="r" b="b"/>
              <a:pathLst>
                <a:path w="17630" h="9226" extrusionOk="0">
                  <a:moveTo>
                    <a:pt x="17023" y="0"/>
                  </a:moveTo>
                  <a:lnTo>
                    <a:pt x="17023" y="0"/>
                  </a:lnTo>
                  <a:cubicBezTo>
                    <a:pt x="15966" y="1687"/>
                    <a:pt x="14437" y="2766"/>
                    <a:pt x="12481" y="3575"/>
                  </a:cubicBezTo>
                  <a:cubicBezTo>
                    <a:pt x="11311" y="4070"/>
                    <a:pt x="10255" y="4610"/>
                    <a:pt x="9198" y="5442"/>
                  </a:cubicBezTo>
                  <a:cubicBezTo>
                    <a:pt x="8208" y="6229"/>
                    <a:pt x="7241" y="7083"/>
                    <a:pt x="5982" y="7420"/>
                  </a:cubicBezTo>
                  <a:cubicBezTo>
                    <a:pt x="5690" y="7499"/>
                    <a:pt x="5353" y="7539"/>
                    <a:pt x="5007" y="7539"/>
                  </a:cubicBezTo>
                  <a:cubicBezTo>
                    <a:pt x="4661" y="7539"/>
                    <a:pt x="4307" y="7499"/>
                    <a:pt x="3981" y="7420"/>
                  </a:cubicBezTo>
                  <a:cubicBezTo>
                    <a:pt x="2767" y="7128"/>
                    <a:pt x="1710" y="5981"/>
                    <a:pt x="1193" y="4902"/>
                  </a:cubicBezTo>
                  <a:cubicBezTo>
                    <a:pt x="945" y="4340"/>
                    <a:pt x="743" y="3688"/>
                    <a:pt x="653" y="2856"/>
                  </a:cubicBezTo>
                  <a:cubicBezTo>
                    <a:pt x="608" y="2631"/>
                    <a:pt x="586" y="2069"/>
                    <a:pt x="563" y="1664"/>
                  </a:cubicBezTo>
                  <a:cubicBezTo>
                    <a:pt x="541" y="1529"/>
                    <a:pt x="541" y="1394"/>
                    <a:pt x="518" y="1282"/>
                  </a:cubicBezTo>
                  <a:cubicBezTo>
                    <a:pt x="361" y="1866"/>
                    <a:pt x="248" y="2496"/>
                    <a:pt x="181" y="3148"/>
                  </a:cubicBezTo>
                  <a:cubicBezTo>
                    <a:pt x="1" y="5532"/>
                    <a:pt x="923" y="7331"/>
                    <a:pt x="2407" y="8342"/>
                  </a:cubicBezTo>
                  <a:cubicBezTo>
                    <a:pt x="3059" y="8784"/>
                    <a:pt x="4026" y="9226"/>
                    <a:pt x="5087" y="9226"/>
                  </a:cubicBezTo>
                  <a:cubicBezTo>
                    <a:pt x="5160" y="9226"/>
                    <a:pt x="5234" y="9224"/>
                    <a:pt x="5308" y="9219"/>
                  </a:cubicBezTo>
                  <a:cubicBezTo>
                    <a:pt x="6432" y="9152"/>
                    <a:pt x="7331" y="8837"/>
                    <a:pt x="8366" y="8612"/>
                  </a:cubicBezTo>
                  <a:cubicBezTo>
                    <a:pt x="9378" y="8365"/>
                    <a:pt x="10457" y="8162"/>
                    <a:pt x="11536" y="8118"/>
                  </a:cubicBezTo>
                  <a:cubicBezTo>
                    <a:pt x="11639" y="8114"/>
                    <a:pt x="11742" y="8112"/>
                    <a:pt x="11843" y="8112"/>
                  </a:cubicBezTo>
                  <a:cubicBezTo>
                    <a:pt x="12545" y="8112"/>
                    <a:pt x="13209" y="8188"/>
                    <a:pt x="13852" y="8188"/>
                  </a:cubicBezTo>
                  <a:cubicBezTo>
                    <a:pt x="14271" y="8188"/>
                    <a:pt x="14681" y="8156"/>
                    <a:pt x="15089" y="8050"/>
                  </a:cubicBezTo>
                  <a:cubicBezTo>
                    <a:pt x="15966" y="7803"/>
                    <a:pt x="16685" y="7173"/>
                    <a:pt x="17090" y="6319"/>
                  </a:cubicBezTo>
                  <a:cubicBezTo>
                    <a:pt x="17630" y="5194"/>
                    <a:pt x="17270" y="3463"/>
                    <a:pt x="17113" y="2136"/>
                  </a:cubicBezTo>
                  <a:cubicBezTo>
                    <a:pt x="17000" y="1462"/>
                    <a:pt x="16978" y="742"/>
                    <a:pt x="170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66"/>
            <p:cNvSpPr/>
            <p:nvPr/>
          </p:nvSpPr>
          <p:spPr>
            <a:xfrm>
              <a:off x="4734725" y="1406600"/>
              <a:ext cx="54550" cy="47250"/>
            </a:xfrm>
            <a:custGeom>
              <a:avLst/>
              <a:gdLst/>
              <a:ahLst/>
              <a:cxnLst/>
              <a:rect l="l" t="t" r="r" b="b"/>
              <a:pathLst>
                <a:path w="2182" h="1890" extrusionOk="0">
                  <a:moveTo>
                    <a:pt x="1552" y="23"/>
                  </a:moveTo>
                  <a:cubicBezTo>
                    <a:pt x="2069" y="0"/>
                    <a:pt x="2181" y="562"/>
                    <a:pt x="1912" y="1035"/>
                  </a:cubicBezTo>
                  <a:cubicBezTo>
                    <a:pt x="1732" y="1372"/>
                    <a:pt x="1192" y="1889"/>
                    <a:pt x="810" y="1799"/>
                  </a:cubicBezTo>
                  <a:cubicBezTo>
                    <a:pt x="0" y="1574"/>
                    <a:pt x="922" y="270"/>
                    <a:pt x="1259" y="68"/>
                  </a:cubicBezTo>
                  <a:cubicBezTo>
                    <a:pt x="1349" y="23"/>
                    <a:pt x="1484" y="23"/>
                    <a:pt x="155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66"/>
            <p:cNvSpPr/>
            <p:nvPr/>
          </p:nvSpPr>
          <p:spPr>
            <a:xfrm>
              <a:off x="4644200" y="1463925"/>
              <a:ext cx="111900" cy="164175"/>
            </a:xfrm>
            <a:custGeom>
              <a:avLst/>
              <a:gdLst/>
              <a:ahLst/>
              <a:cxnLst/>
              <a:rect l="l" t="t" r="r" b="b"/>
              <a:pathLst>
                <a:path w="4476" h="6567" extrusionOk="0">
                  <a:moveTo>
                    <a:pt x="3576" y="46"/>
                  </a:moveTo>
                  <a:cubicBezTo>
                    <a:pt x="4476" y="1"/>
                    <a:pt x="3891" y="1507"/>
                    <a:pt x="3644" y="2137"/>
                  </a:cubicBezTo>
                  <a:cubicBezTo>
                    <a:pt x="3127" y="3374"/>
                    <a:pt x="2474" y="4408"/>
                    <a:pt x="1800" y="5352"/>
                  </a:cubicBezTo>
                  <a:cubicBezTo>
                    <a:pt x="1530" y="5780"/>
                    <a:pt x="990" y="6567"/>
                    <a:pt x="473" y="6387"/>
                  </a:cubicBezTo>
                  <a:cubicBezTo>
                    <a:pt x="1" y="6229"/>
                    <a:pt x="361" y="5083"/>
                    <a:pt x="563" y="4520"/>
                  </a:cubicBezTo>
                  <a:cubicBezTo>
                    <a:pt x="1080" y="3104"/>
                    <a:pt x="1530" y="2339"/>
                    <a:pt x="2295" y="1260"/>
                  </a:cubicBezTo>
                  <a:cubicBezTo>
                    <a:pt x="2609" y="833"/>
                    <a:pt x="3127" y="91"/>
                    <a:pt x="357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66"/>
            <p:cNvSpPr/>
            <p:nvPr/>
          </p:nvSpPr>
          <p:spPr>
            <a:xfrm>
              <a:off x="4532350" y="1925450"/>
              <a:ext cx="81525" cy="152925"/>
            </a:xfrm>
            <a:custGeom>
              <a:avLst/>
              <a:gdLst/>
              <a:ahLst/>
              <a:cxnLst/>
              <a:rect l="l" t="t" r="r" b="b"/>
              <a:pathLst>
                <a:path w="3261" h="6117" extrusionOk="0">
                  <a:moveTo>
                    <a:pt x="180" y="788"/>
                  </a:moveTo>
                  <a:cubicBezTo>
                    <a:pt x="270" y="518"/>
                    <a:pt x="607" y="1"/>
                    <a:pt x="1147" y="226"/>
                  </a:cubicBezTo>
                  <a:cubicBezTo>
                    <a:pt x="1844" y="518"/>
                    <a:pt x="2069" y="2047"/>
                    <a:pt x="2249" y="2631"/>
                  </a:cubicBezTo>
                  <a:cubicBezTo>
                    <a:pt x="2496" y="3351"/>
                    <a:pt x="3261" y="4588"/>
                    <a:pt x="2699" y="5217"/>
                  </a:cubicBezTo>
                  <a:cubicBezTo>
                    <a:pt x="1867" y="6117"/>
                    <a:pt x="1035" y="4093"/>
                    <a:pt x="765" y="3396"/>
                  </a:cubicBezTo>
                  <a:cubicBezTo>
                    <a:pt x="630" y="3014"/>
                    <a:pt x="540" y="2631"/>
                    <a:pt x="428" y="2294"/>
                  </a:cubicBezTo>
                  <a:cubicBezTo>
                    <a:pt x="248" y="1755"/>
                    <a:pt x="0" y="1327"/>
                    <a:pt x="180" y="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66"/>
            <p:cNvSpPr/>
            <p:nvPr/>
          </p:nvSpPr>
          <p:spPr>
            <a:xfrm>
              <a:off x="4856150" y="1717450"/>
              <a:ext cx="65775" cy="126525"/>
            </a:xfrm>
            <a:custGeom>
              <a:avLst/>
              <a:gdLst/>
              <a:ahLst/>
              <a:cxnLst/>
              <a:rect l="l" t="t" r="r" b="b"/>
              <a:pathLst>
                <a:path w="2631" h="5061" extrusionOk="0">
                  <a:moveTo>
                    <a:pt x="1934" y="136"/>
                  </a:moveTo>
                  <a:cubicBezTo>
                    <a:pt x="2631" y="878"/>
                    <a:pt x="2564" y="5060"/>
                    <a:pt x="1147" y="4970"/>
                  </a:cubicBezTo>
                  <a:cubicBezTo>
                    <a:pt x="0" y="4880"/>
                    <a:pt x="135" y="1170"/>
                    <a:pt x="967" y="293"/>
                  </a:cubicBezTo>
                  <a:cubicBezTo>
                    <a:pt x="1169" y="68"/>
                    <a:pt x="1372" y="1"/>
                    <a:pt x="1934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66"/>
            <p:cNvSpPr/>
            <p:nvPr/>
          </p:nvSpPr>
          <p:spPr>
            <a:xfrm>
              <a:off x="4785300" y="1824825"/>
              <a:ext cx="63000" cy="63000"/>
            </a:xfrm>
            <a:custGeom>
              <a:avLst/>
              <a:gdLst/>
              <a:ahLst/>
              <a:cxnLst/>
              <a:rect l="l" t="t" r="r" b="b"/>
              <a:pathLst>
                <a:path w="2520" h="2520" extrusionOk="0">
                  <a:moveTo>
                    <a:pt x="1193" y="316"/>
                  </a:moveTo>
                  <a:cubicBezTo>
                    <a:pt x="2519" y="1"/>
                    <a:pt x="2407" y="2092"/>
                    <a:pt x="1620" y="2272"/>
                  </a:cubicBezTo>
                  <a:cubicBezTo>
                    <a:pt x="518" y="2519"/>
                    <a:pt x="1" y="608"/>
                    <a:pt x="1193" y="3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66"/>
            <p:cNvSpPr/>
            <p:nvPr/>
          </p:nvSpPr>
          <p:spPr>
            <a:xfrm>
              <a:off x="4864575" y="1885550"/>
              <a:ext cx="56800" cy="79275"/>
            </a:xfrm>
            <a:custGeom>
              <a:avLst/>
              <a:gdLst/>
              <a:ahLst/>
              <a:cxnLst/>
              <a:rect l="l" t="t" r="r" b="b"/>
              <a:pathLst>
                <a:path w="2272" h="3171" extrusionOk="0">
                  <a:moveTo>
                    <a:pt x="967" y="45"/>
                  </a:moveTo>
                  <a:cubicBezTo>
                    <a:pt x="2272" y="0"/>
                    <a:pt x="2092" y="3171"/>
                    <a:pt x="877" y="3081"/>
                  </a:cubicBezTo>
                  <a:cubicBezTo>
                    <a:pt x="383" y="3036"/>
                    <a:pt x="270" y="2676"/>
                    <a:pt x="158" y="2046"/>
                  </a:cubicBezTo>
                  <a:cubicBezTo>
                    <a:pt x="0" y="1102"/>
                    <a:pt x="45" y="90"/>
                    <a:pt x="967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66"/>
            <p:cNvSpPr/>
            <p:nvPr/>
          </p:nvSpPr>
          <p:spPr>
            <a:xfrm>
              <a:off x="5103475" y="1350950"/>
              <a:ext cx="440200" cy="782525"/>
            </a:xfrm>
            <a:custGeom>
              <a:avLst/>
              <a:gdLst/>
              <a:ahLst/>
              <a:cxnLst/>
              <a:rect l="l" t="t" r="r" b="b"/>
              <a:pathLst>
                <a:path w="17608" h="31301" extrusionOk="0">
                  <a:moveTo>
                    <a:pt x="5802" y="180"/>
                  </a:moveTo>
                  <a:cubicBezTo>
                    <a:pt x="5802" y="180"/>
                    <a:pt x="5780" y="158"/>
                    <a:pt x="5780" y="158"/>
                  </a:cubicBezTo>
                  <a:cubicBezTo>
                    <a:pt x="4835" y="0"/>
                    <a:pt x="3779" y="382"/>
                    <a:pt x="3059" y="787"/>
                  </a:cubicBezTo>
                  <a:cubicBezTo>
                    <a:pt x="2294" y="1214"/>
                    <a:pt x="1732" y="1799"/>
                    <a:pt x="1440" y="2586"/>
                  </a:cubicBezTo>
                  <a:cubicBezTo>
                    <a:pt x="990" y="3868"/>
                    <a:pt x="1328" y="5802"/>
                    <a:pt x="1193" y="7510"/>
                  </a:cubicBezTo>
                  <a:cubicBezTo>
                    <a:pt x="1125" y="8477"/>
                    <a:pt x="968" y="9107"/>
                    <a:pt x="765" y="9759"/>
                  </a:cubicBezTo>
                  <a:cubicBezTo>
                    <a:pt x="563" y="10434"/>
                    <a:pt x="271" y="11041"/>
                    <a:pt x="158" y="11850"/>
                  </a:cubicBezTo>
                  <a:cubicBezTo>
                    <a:pt x="1" y="13177"/>
                    <a:pt x="316" y="14414"/>
                    <a:pt x="518" y="15605"/>
                  </a:cubicBezTo>
                  <a:cubicBezTo>
                    <a:pt x="698" y="16797"/>
                    <a:pt x="900" y="17966"/>
                    <a:pt x="1035" y="19203"/>
                  </a:cubicBezTo>
                  <a:cubicBezTo>
                    <a:pt x="1193" y="20552"/>
                    <a:pt x="1103" y="21856"/>
                    <a:pt x="833" y="23071"/>
                  </a:cubicBezTo>
                  <a:cubicBezTo>
                    <a:pt x="541" y="24352"/>
                    <a:pt x="46" y="26061"/>
                    <a:pt x="496" y="27230"/>
                  </a:cubicBezTo>
                  <a:cubicBezTo>
                    <a:pt x="810" y="28107"/>
                    <a:pt x="1485" y="28804"/>
                    <a:pt x="2339" y="29119"/>
                  </a:cubicBezTo>
                  <a:cubicBezTo>
                    <a:pt x="3441" y="29502"/>
                    <a:pt x="4611" y="29344"/>
                    <a:pt x="5870" y="29502"/>
                  </a:cubicBezTo>
                  <a:cubicBezTo>
                    <a:pt x="6927" y="29659"/>
                    <a:pt x="8006" y="29929"/>
                    <a:pt x="8995" y="30266"/>
                  </a:cubicBezTo>
                  <a:cubicBezTo>
                    <a:pt x="10007" y="30581"/>
                    <a:pt x="10862" y="30986"/>
                    <a:pt x="11986" y="31143"/>
                  </a:cubicBezTo>
                  <a:cubicBezTo>
                    <a:pt x="13110" y="31300"/>
                    <a:pt x="14212" y="30918"/>
                    <a:pt x="14932" y="30513"/>
                  </a:cubicBezTo>
                  <a:cubicBezTo>
                    <a:pt x="16506" y="29636"/>
                    <a:pt x="17585" y="27928"/>
                    <a:pt x="17607" y="25522"/>
                  </a:cubicBezTo>
                  <a:cubicBezTo>
                    <a:pt x="17607" y="24397"/>
                    <a:pt x="17382" y="23318"/>
                    <a:pt x="17158" y="22306"/>
                  </a:cubicBezTo>
                  <a:cubicBezTo>
                    <a:pt x="16506" y="19450"/>
                    <a:pt x="15336" y="16865"/>
                    <a:pt x="14572" y="13874"/>
                  </a:cubicBezTo>
                  <a:cubicBezTo>
                    <a:pt x="14055" y="11850"/>
                    <a:pt x="13672" y="9804"/>
                    <a:pt x="13043" y="8050"/>
                  </a:cubicBezTo>
                  <a:cubicBezTo>
                    <a:pt x="12413" y="6251"/>
                    <a:pt x="11559" y="4722"/>
                    <a:pt x="10389" y="3238"/>
                  </a:cubicBezTo>
                  <a:cubicBezTo>
                    <a:pt x="9872" y="2586"/>
                    <a:pt x="9265" y="1867"/>
                    <a:pt x="8546" y="1327"/>
                  </a:cubicBezTo>
                  <a:cubicBezTo>
                    <a:pt x="7804" y="765"/>
                    <a:pt x="6994" y="338"/>
                    <a:pt x="5802" y="1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66"/>
            <p:cNvSpPr/>
            <p:nvPr/>
          </p:nvSpPr>
          <p:spPr>
            <a:xfrm>
              <a:off x="5116975" y="1376250"/>
              <a:ext cx="87725" cy="235000"/>
            </a:xfrm>
            <a:custGeom>
              <a:avLst/>
              <a:gdLst/>
              <a:ahLst/>
              <a:cxnLst/>
              <a:rect l="l" t="t" r="r" b="b"/>
              <a:pathLst>
                <a:path w="3509" h="9400" extrusionOk="0">
                  <a:moveTo>
                    <a:pt x="2159" y="0"/>
                  </a:moveTo>
                  <a:lnTo>
                    <a:pt x="2159" y="0"/>
                  </a:lnTo>
                  <a:cubicBezTo>
                    <a:pt x="1575" y="382"/>
                    <a:pt x="1147" y="922"/>
                    <a:pt x="900" y="1574"/>
                  </a:cubicBezTo>
                  <a:cubicBezTo>
                    <a:pt x="450" y="2856"/>
                    <a:pt x="788" y="4790"/>
                    <a:pt x="653" y="6498"/>
                  </a:cubicBezTo>
                  <a:cubicBezTo>
                    <a:pt x="585" y="7465"/>
                    <a:pt x="428" y="8095"/>
                    <a:pt x="225" y="8747"/>
                  </a:cubicBezTo>
                  <a:cubicBezTo>
                    <a:pt x="158" y="8972"/>
                    <a:pt x="91" y="9174"/>
                    <a:pt x="1" y="9399"/>
                  </a:cubicBezTo>
                  <a:cubicBezTo>
                    <a:pt x="315" y="9084"/>
                    <a:pt x="518" y="8477"/>
                    <a:pt x="653" y="8230"/>
                  </a:cubicBezTo>
                  <a:cubicBezTo>
                    <a:pt x="855" y="7915"/>
                    <a:pt x="1170" y="7555"/>
                    <a:pt x="1417" y="7375"/>
                  </a:cubicBezTo>
                  <a:cubicBezTo>
                    <a:pt x="1822" y="7061"/>
                    <a:pt x="2362" y="6836"/>
                    <a:pt x="2676" y="6476"/>
                  </a:cubicBezTo>
                  <a:cubicBezTo>
                    <a:pt x="3171" y="5936"/>
                    <a:pt x="3508" y="4924"/>
                    <a:pt x="3216" y="4025"/>
                  </a:cubicBezTo>
                  <a:cubicBezTo>
                    <a:pt x="3059" y="3575"/>
                    <a:pt x="2721" y="3126"/>
                    <a:pt x="2384" y="2788"/>
                  </a:cubicBezTo>
                  <a:cubicBezTo>
                    <a:pt x="2024" y="2429"/>
                    <a:pt x="1575" y="2069"/>
                    <a:pt x="1507" y="1642"/>
                  </a:cubicBezTo>
                  <a:cubicBezTo>
                    <a:pt x="1440" y="1012"/>
                    <a:pt x="1844" y="360"/>
                    <a:pt x="2137" y="23"/>
                  </a:cubicBezTo>
                  <a:cubicBezTo>
                    <a:pt x="2137" y="23"/>
                    <a:pt x="2159" y="0"/>
                    <a:pt x="21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66"/>
            <p:cNvSpPr/>
            <p:nvPr/>
          </p:nvSpPr>
          <p:spPr>
            <a:xfrm>
              <a:off x="5104600" y="1874850"/>
              <a:ext cx="439075" cy="255600"/>
            </a:xfrm>
            <a:custGeom>
              <a:avLst/>
              <a:gdLst/>
              <a:ahLst/>
              <a:cxnLst/>
              <a:rect l="l" t="t" r="r" b="b"/>
              <a:pathLst>
                <a:path w="17563" h="10224" extrusionOk="0">
                  <a:moveTo>
                    <a:pt x="1058" y="1"/>
                  </a:moveTo>
                  <a:cubicBezTo>
                    <a:pt x="1035" y="720"/>
                    <a:pt x="945" y="1440"/>
                    <a:pt x="788" y="2115"/>
                  </a:cubicBezTo>
                  <a:cubicBezTo>
                    <a:pt x="496" y="3396"/>
                    <a:pt x="1" y="5105"/>
                    <a:pt x="451" y="6274"/>
                  </a:cubicBezTo>
                  <a:cubicBezTo>
                    <a:pt x="765" y="7151"/>
                    <a:pt x="1440" y="7848"/>
                    <a:pt x="2294" y="8163"/>
                  </a:cubicBezTo>
                  <a:cubicBezTo>
                    <a:pt x="3396" y="8546"/>
                    <a:pt x="4566" y="8388"/>
                    <a:pt x="5825" y="8546"/>
                  </a:cubicBezTo>
                  <a:cubicBezTo>
                    <a:pt x="6882" y="8703"/>
                    <a:pt x="7961" y="8973"/>
                    <a:pt x="8950" y="9310"/>
                  </a:cubicBezTo>
                  <a:cubicBezTo>
                    <a:pt x="9962" y="9625"/>
                    <a:pt x="10817" y="10030"/>
                    <a:pt x="11941" y="10187"/>
                  </a:cubicBezTo>
                  <a:cubicBezTo>
                    <a:pt x="12118" y="10212"/>
                    <a:pt x="12295" y="10223"/>
                    <a:pt x="12470" y="10223"/>
                  </a:cubicBezTo>
                  <a:cubicBezTo>
                    <a:pt x="13403" y="10223"/>
                    <a:pt x="14280" y="9898"/>
                    <a:pt x="14887" y="9557"/>
                  </a:cubicBezTo>
                  <a:cubicBezTo>
                    <a:pt x="16461" y="8680"/>
                    <a:pt x="17540" y="6972"/>
                    <a:pt x="17562" y="4566"/>
                  </a:cubicBezTo>
                  <a:cubicBezTo>
                    <a:pt x="17562" y="3913"/>
                    <a:pt x="17495" y="3284"/>
                    <a:pt x="17382" y="2677"/>
                  </a:cubicBezTo>
                  <a:cubicBezTo>
                    <a:pt x="17360" y="2812"/>
                    <a:pt x="17337" y="2947"/>
                    <a:pt x="17315" y="3059"/>
                  </a:cubicBezTo>
                  <a:cubicBezTo>
                    <a:pt x="17248" y="3464"/>
                    <a:pt x="17180" y="4026"/>
                    <a:pt x="17135" y="4251"/>
                  </a:cubicBezTo>
                  <a:cubicBezTo>
                    <a:pt x="16955" y="5060"/>
                    <a:pt x="16708" y="5690"/>
                    <a:pt x="16393" y="6229"/>
                  </a:cubicBezTo>
                  <a:cubicBezTo>
                    <a:pt x="15786" y="7264"/>
                    <a:pt x="14639" y="8298"/>
                    <a:pt x="13402" y="8501"/>
                  </a:cubicBezTo>
                  <a:cubicBezTo>
                    <a:pt x="13208" y="8534"/>
                    <a:pt x="13005" y="8550"/>
                    <a:pt x="12798" y="8550"/>
                  </a:cubicBezTo>
                  <a:cubicBezTo>
                    <a:pt x="12311" y="8550"/>
                    <a:pt x="11812" y="8463"/>
                    <a:pt x="11401" y="8321"/>
                  </a:cubicBezTo>
                  <a:cubicBezTo>
                    <a:pt x="10187" y="7893"/>
                    <a:pt x="9288" y="6949"/>
                    <a:pt x="8366" y="6072"/>
                  </a:cubicBezTo>
                  <a:cubicBezTo>
                    <a:pt x="7399" y="5173"/>
                    <a:pt x="6409" y="4521"/>
                    <a:pt x="5263" y="3936"/>
                  </a:cubicBezTo>
                  <a:cubicBezTo>
                    <a:pt x="3396" y="2947"/>
                    <a:pt x="1957" y="1777"/>
                    <a:pt x="10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66"/>
            <p:cNvSpPr/>
            <p:nvPr/>
          </p:nvSpPr>
          <p:spPr>
            <a:xfrm>
              <a:off x="5310925" y="1429075"/>
              <a:ext cx="51725" cy="49500"/>
            </a:xfrm>
            <a:custGeom>
              <a:avLst/>
              <a:gdLst/>
              <a:ahLst/>
              <a:cxnLst/>
              <a:rect l="l" t="t" r="r" b="b"/>
              <a:pathLst>
                <a:path w="2069" h="1980" extrusionOk="0">
                  <a:moveTo>
                    <a:pt x="652" y="68"/>
                  </a:moveTo>
                  <a:cubicBezTo>
                    <a:pt x="135" y="1"/>
                    <a:pt x="0" y="563"/>
                    <a:pt x="203" y="1058"/>
                  </a:cubicBezTo>
                  <a:cubicBezTo>
                    <a:pt x="360" y="1417"/>
                    <a:pt x="855" y="1979"/>
                    <a:pt x="1259" y="1912"/>
                  </a:cubicBezTo>
                  <a:cubicBezTo>
                    <a:pt x="2069" y="1755"/>
                    <a:pt x="1259" y="361"/>
                    <a:pt x="922" y="158"/>
                  </a:cubicBezTo>
                  <a:cubicBezTo>
                    <a:pt x="855" y="91"/>
                    <a:pt x="742" y="68"/>
                    <a:pt x="65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66"/>
            <p:cNvSpPr/>
            <p:nvPr/>
          </p:nvSpPr>
          <p:spPr>
            <a:xfrm>
              <a:off x="5437950" y="1816400"/>
              <a:ext cx="74250" cy="179350"/>
            </a:xfrm>
            <a:custGeom>
              <a:avLst/>
              <a:gdLst/>
              <a:ahLst/>
              <a:cxnLst/>
              <a:rect l="l" t="t" r="r" b="b"/>
              <a:pathLst>
                <a:path w="2970" h="7174" extrusionOk="0">
                  <a:moveTo>
                    <a:pt x="855" y="248"/>
                  </a:moveTo>
                  <a:cubicBezTo>
                    <a:pt x="1" y="0"/>
                    <a:pt x="226" y="1597"/>
                    <a:pt x="338" y="2249"/>
                  </a:cubicBezTo>
                  <a:cubicBezTo>
                    <a:pt x="541" y="3598"/>
                    <a:pt x="968" y="4745"/>
                    <a:pt x="1395" y="5802"/>
                  </a:cubicBezTo>
                  <a:cubicBezTo>
                    <a:pt x="1597" y="6274"/>
                    <a:pt x="1935" y="7173"/>
                    <a:pt x="2474" y="7106"/>
                  </a:cubicBezTo>
                  <a:cubicBezTo>
                    <a:pt x="2969" y="7061"/>
                    <a:pt x="2879" y="5869"/>
                    <a:pt x="2812" y="5262"/>
                  </a:cubicBezTo>
                  <a:cubicBezTo>
                    <a:pt x="2609" y="3778"/>
                    <a:pt x="2340" y="2946"/>
                    <a:pt x="1845" y="1732"/>
                  </a:cubicBezTo>
                  <a:cubicBezTo>
                    <a:pt x="1642" y="1237"/>
                    <a:pt x="1305" y="383"/>
                    <a:pt x="855" y="2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66"/>
            <p:cNvSpPr/>
            <p:nvPr/>
          </p:nvSpPr>
          <p:spPr>
            <a:xfrm>
              <a:off x="5161950" y="1833250"/>
              <a:ext cx="57350" cy="128200"/>
            </a:xfrm>
            <a:custGeom>
              <a:avLst/>
              <a:gdLst/>
              <a:ahLst/>
              <a:cxnLst/>
              <a:rect l="l" t="t" r="r" b="b"/>
              <a:pathLst>
                <a:path w="2294" h="5128" extrusionOk="0">
                  <a:moveTo>
                    <a:pt x="495" y="158"/>
                  </a:moveTo>
                  <a:cubicBezTo>
                    <a:pt x="0" y="945"/>
                    <a:pt x="293" y="5128"/>
                    <a:pt x="1395" y="4925"/>
                  </a:cubicBezTo>
                  <a:cubicBezTo>
                    <a:pt x="2294" y="4768"/>
                    <a:pt x="1957" y="1103"/>
                    <a:pt x="1260" y="271"/>
                  </a:cubicBezTo>
                  <a:cubicBezTo>
                    <a:pt x="1080" y="46"/>
                    <a:pt x="922" y="1"/>
                    <a:pt x="495" y="1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66"/>
            <p:cNvSpPr/>
            <p:nvPr/>
          </p:nvSpPr>
          <p:spPr>
            <a:xfrm>
              <a:off x="5142825" y="1963675"/>
              <a:ext cx="63000" cy="66350"/>
            </a:xfrm>
            <a:custGeom>
              <a:avLst/>
              <a:gdLst/>
              <a:ahLst/>
              <a:cxnLst/>
              <a:rect l="l" t="t" r="r" b="b"/>
              <a:pathLst>
                <a:path w="2520" h="2654" extrusionOk="0">
                  <a:moveTo>
                    <a:pt x="1373" y="428"/>
                  </a:moveTo>
                  <a:cubicBezTo>
                    <a:pt x="68" y="1"/>
                    <a:pt x="1" y="2092"/>
                    <a:pt x="788" y="2339"/>
                  </a:cubicBezTo>
                  <a:cubicBezTo>
                    <a:pt x="1845" y="2654"/>
                    <a:pt x="2519" y="810"/>
                    <a:pt x="1373" y="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66"/>
            <p:cNvSpPr/>
            <p:nvPr/>
          </p:nvSpPr>
          <p:spPr>
            <a:xfrm>
              <a:off x="5330025" y="1485300"/>
              <a:ext cx="75350" cy="92200"/>
            </a:xfrm>
            <a:custGeom>
              <a:avLst/>
              <a:gdLst/>
              <a:ahLst/>
              <a:cxnLst/>
              <a:rect l="l" t="t" r="r" b="b"/>
              <a:pathLst>
                <a:path w="3014" h="3688" extrusionOk="0">
                  <a:moveTo>
                    <a:pt x="1192" y="383"/>
                  </a:moveTo>
                  <a:cubicBezTo>
                    <a:pt x="1" y="900"/>
                    <a:pt x="1575" y="3688"/>
                    <a:pt x="2587" y="3058"/>
                  </a:cubicBezTo>
                  <a:cubicBezTo>
                    <a:pt x="3014" y="2789"/>
                    <a:pt x="2969" y="2429"/>
                    <a:pt x="2789" y="1799"/>
                  </a:cubicBezTo>
                  <a:cubicBezTo>
                    <a:pt x="2519" y="877"/>
                    <a:pt x="2024" y="0"/>
                    <a:pt x="1192" y="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8952F34-AC84-5C5E-5411-4B9A09EE19B2}"/>
              </a:ext>
            </a:extLst>
          </p:cNvPr>
          <p:cNvSpPr txBox="1"/>
          <p:nvPr/>
        </p:nvSpPr>
        <p:spPr>
          <a:xfrm>
            <a:off x="2685689" y="1027601"/>
            <a:ext cx="25616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5400" dirty="0">
                <a:solidFill>
                  <a:srgbClr val="2E6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Привет, </a:t>
            </a:r>
            <a:br>
              <a:rPr lang="ru" sz="5400" dirty="0">
                <a:solidFill>
                  <a:srgbClr val="2E6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" sz="5400" dirty="0">
                <a:solidFill>
                  <a:srgbClr val="2E6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Лука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02441E-3921-5A34-747A-175D34BF4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516" y="1427416"/>
            <a:ext cx="1263320" cy="12466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47"/>
    </mc:Choice>
    <mc:Fallback xmlns="">
      <p:transition spd="slow" advTm="2604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Google Shape;3077;p98"/>
          <p:cNvSpPr/>
          <p:nvPr/>
        </p:nvSpPr>
        <p:spPr>
          <a:xfrm flipH="1">
            <a:off x="1067096" y="470150"/>
            <a:ext cx="7362600" cy="3878400"/>
          </a:xfrm>
          <a:prstGeom prst="roundRect">
            <a:avLst>
              <a:gd name="adj" fmla="val 460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8" name="Google Shape;3078;p98"/>
          <p:cNvSpPr/>
          <p:nvPr/>
        </p:nvSpPr>
        <p:spPr>
          <a:xfrm flipH="1">
            <a:off x="1179338" y="722853"/>
            <a:ext cx="7138200" cy="3548700"/>
          </a:xfrm>
          <a:prstGeom prst="roundRect">
            <a:avLst>
              <a:gd name="adj" fmla="val 479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9" name="Google Shape;3079;p98"/>
          <p:cNvSpPr/>
          <p:nvPr/>
        </p:nvSpPr>
        <p:spPr>
          <a:xfrm flipH="1">
            <a:off x="1332449" y="556058"/>
            <a:ext cx="90517" cy="90777"/>
          </a:xfrm>
          <a:custGeom>
            <a:avLst/>
            <a:gdLst/>
            <a:ahLst/>
            <a:cxnLst/>
            <a:rect l="l" t="t" r="r" b="b"/>
            <a:pathLst>
              <a:path w="348" h="349" extrusionOk="0">
                <a:moveTo>
                  <a:pt x="174" y="1"/>
                </a:moveTo>
                <a:cubicBezTo>
                  <a:pt x="73" y="1"/>
                  <a:pt x="0" y="88"/>
                  <a:pt x="0" y="175"/>
                </a:cubicBezTo>
                <a:cubicBezTo>
                  <a:pt x="0" y="276"/>
                  <a:pt x="73" y="348"/>
                  <a:pt x="174" y="348"/>
                </a:cubicBezTo>
                <a:cubicBezTo>
                  <a:pt x="275" y="348"/>
                  <a:pt x="348" y="276"/>
                  <a:pt x="348" y="175"/>
                </a:cubicBezTo>
                <a:cubicBezTo>
                  <a:pt x="348" y="88"/>
                  <a:pt x="275" y="1"/>
                  <a:pt x="1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0" name="Google Shape;3080;p98"/>
          <p:cNvSpPr/>
          <p:nvPr/>
        </p:nvSpPr>
        <p:spPr>
          <a:xfrm flipH="1">
            <a:off x="1483049" y="554761"/>
            <a:ext cx="109764" cy="93378"/>
          </a:xfrm>
          <a:custGeom>
            <a:avLst/>
            <a:gdLst/>
            <a:ahLst/>
            <a:cxnLst/>
            <a:rect l="l" t="t" r="r" b="b"/>
            <a:pathLst>
              <a:path w="422" h="359" extrusionOk="0">
                <a:moveTo>
                  <a:pt x="247" y="1"/>
                </a:moveTo>
                <a:cubicBezTo>
                  <a:pt x="88" y="1"/>
                  <a:pt x="1" y="189"/>
                  <a:pt x="117" y="305"/>
                </a:cubicBezTo>
                <a:cubicBezTo>
                  <a:pt x="154" y="342"/>
                  <a:pt x="198" y="358"/>
                  <a:pt x="241" y="358"/>
                </a:cubicBezTo>
                <a:cubicBezTo>
                  <a:pt x="334" y="358"/>
                  <a:pt x="421" y="283"/>
                  <a:pt x="421" y="175"/>
                </a:cubicBezTo>
                <a:cubicBezTo>
                  <a:pt x="421" y="73"/>
                  <a:pt x="349" y="1"/>
                  <a:pt x="24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81" name="Google Shape;3081;p98"/>
          <p:cNvGrpSpPr/>
          <p:nvPr/>
        </p:nvGrpSpPr>
        <p:grpSpPr>
          <a:xfrm>
            <a:off x="714228" y="788753"/>
            <a:ext cx="7362600" cy="3878400"/>
            <a:chOff x="714228" y="788753"/>
            <a:chExt cx="7362600" cy="3878400"/>
          </a:xfrm>
        </p:grpSpPr>
        <p:sp>
          <p:nvSpPr>
            <p:cNvPr id="3082" name="Google Shape;3082;p98"/>
            <p:cNvSpPr/>
            <p:nvPr/>
          </p:nvSpPr>
          <p:spPr>
            <a:xfrm flipH="1">
              <a:off x="714228" y="788753"/>
              <a:ext cx="7362600" cy="3878400"/>
            </a:xfrm>
            <a:prstGeom prst="roundRect">
              <a:avLst>
                <a:gd name="adj" fmla="val 4601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98"/>
            <p:cNvSpPr/>
            <p:nvPr/>
          </p:nvSpPr>
          <p:spPr>
            <a:xfrm flipH="1">
              <a:off x="826469" y="1041455"/>
              <a:ext cx="7138200" cy="35487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98"/>
            <p:cNvSpPr/>
            <p:nvPr/>
          </p:nvSpPr>
          <p:spPr>
            <a:xfrm flipH="1">
              <a:off x="1241351" y="873364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98"/>
            <p:cNvSpPr/>
            <p:nvPr/>
          </p:nvSpPr>
          <p:spPr>
            <a:xfrm flipH="1">
              <a:off x="943531" y="874661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98"/>
            <p:cNvSpPr/>
            <p:nvPr/>
          </p:nvSpPr>
          <p:spPr>
            <a:xfrm flipH="1">
              <a:off x="1090751" y="874661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87" name="Google Shape;3087;p98"/>
          <p:cNvSpPr txBox="1">
            <a:spLocks noGrp="1"/>
          </p:cNvSpPr>
          <p:nvPr>
            <p:ph type="title"/>
          </p:nvPr>
        </p:nvSpPr>
        <p:spPr>
          <a:xfrm>
            <a:off x="1043608" y="1275606"/>
            <a:ext cx="26940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dirty="0"/>
              <a:t>ПРОБЛЕМА</a:t>
            </a:r>
            <a:endParaRPr dirty="0"/>
          </a:p>
        </p:txBody>
      </p:sp>
      <p:sp>
        <p:nvSpPr>
          <p:cNvPr id="3273" name="Google Shape;3273;p98"/>
          <p:cNvSpPr txBox="1">
            <a:spLocks noGrp="1"/>
          </p:cNvSpPr>
          <p:nvPr>
            <p:ph type="subTitle" idx="1"/>
          </p:nvPr>
        </p:nvSpPr>
        <p:spPr>
          <a:xfrm>
            <a:off x="1043608" y="1923678"/>
            <a:ext cx="3024336" cy="23762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chemeClr val="bg2"/>
                </a:solidFill>
              </a:rPr>
              <a:t>Значительные</a:t>
            </a:r>
            <a:r>
              <a:rPr lang="ru-RU" sz="1600" dirty="0">
                <a:solidFill>
                  <a:schemeClr val="bg2"/>
                </a:solidFill>
              </a:rPr>
              <a:t> затраты времени на электронный документооборот в медицинских организациях </a:t>
            </a:r>
            <a:r>
              <a:rPr lang="ru-RU" sz="1600" b="1" dirty="0">
                <a:solidFill>
                  <a:schemeClr val="bg2"/>
                </a:solidFill>
              </a:rPr>
              <a:t>сокращает время</a:t>
            </a:r>
            <a:r>
              <a:rPr lang="ru-RU" sz="1600" dirty="0">
                <a:solidFill>
                  <a:schemeClr val="bg2"/>
                </a:solidFill>
              </a:rPr>
              <a:t> на взаимодействие с </a:t>
            </a:r>
            <a:r>
              <a:rPr lang="ru-RU" sz="1600" b="1" dirty="0">
                <a:solidFill>
                  <a:schemeClr val="bg2"/>
                </a:solidFill>
              </a:rPr>
              <a:t>пациентом</a:t>
            </a:r>
            <a:r>
              <a:rPr lang="ru-RU" sz="1600" dirty="0">
                <a:solidFill>
                  <a:schemeClr val="bg2"/>
                </a:solidFill>
              </a:rPr>
              <a:t> </a:t>
            </a:r>
          </a:p>
          <a:p>
            <a:pPr marL="0" indent="0">
              <a:buNone/>
            </a:pPr>
            <a:endParaRPr lang="ru-RU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88" name="Google Shape;3088;p98"/>
          <p:cNvSpPr/>
          <p:nvPr/>
        </p:nvSpPr>
        <p:spPr>
          <a:xfrm flipH="1">
            <a:off x="1185229" y="556058"/>
            <a:ext cx="90777" cy="90777"/>
          </a:xfrm>
          <a:custGeom>
            <a:avLst/>
            <a:gdLst/>
            <a:ahLst/>
            <a:cxnLst/>
            <a:rect l="l" t="t" r="r" b="b"/>
            <a:pathLst>
              <a:path w="349" h="349" extrusionOk="0">
                <a:moveTo>
                  <a:pt x="174" y="1"/>
                </a:moveTo>
                <a:cubicBezTo>
                  <a:pt x="87" y="1"/>
                  <a:pt x="0" y="88"/>
                  <a:pt x="0" y="175"/>
                </a:cubicBezTo>
                <a:cubicBezTo>
                  <a:pt x="0" y="276"/>
                  <a:pt x="87" y="348"/>
                  <a:pt x="174" y="348"/>
                </a:cubicBezTo>
                <a:cubicBezTo>
                  <a:pt x="276" y="348"/>
                  <a:pt x="348" y="276"/>
                  <a:pt x="348" y="175"/>
                </a:cubicBezTo>
                <a:cubicBezTo>
                  <a:pt x="348" y="88"/>
                  <a:pt x="276" y="1"/>
                  <a:pt x="1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89" name="Google Shape;3089;p98"/>
          <p:cNvGrpSpPr/>
          <p:nvPr/>
        </p:nvGrpSpPr>
        <p:grpSpPr>
          <a:xfrm>
            <a:off x="4190125" y="1837925"/>
            <a:ext cx="3294875" cy="2034225"/>
            <a:chOff x="2123350" y="2406925"/>
            <a:chExt cx="3294875" cy="2034225"/>
          </a:xfrm>
        </p:grpSpPr>
        <p:sp>
          <p:nvSpPr>
            <p:cNvPr id="3090" name="Google Shape;3090;p98"/>
            <p:cNvSpPr/>
            <p:nvPr/>
          </p:nvSpPr>
          <p:spPr>
            <a:xfrm>
              <a:off x="2123350" y="2488675"/>
              <a:ext cx="3294875" cy="1891600"/>
            </a:xfrm>
            <a:custGeom>
              <a:avLst/>
              <a:gdLst/>
              <a:ahLst/>
              <a:cxnLst/>
              <a:rect l="l" t="t" r="r" b="b"/>
              <a:pathLst>
                <a:path w="131795" h="75664" extrusionOk="0">
                  <a:moveTo>
                    <a:pt x="38976" y="1"/>
                  </a:moveTo>
                  <a:cubicBezTo>
                    <a:pt x="35627" y="1"/>
                    <a:pt x="32278" y="840"/>
                    <a:pt x="29355" y="2478"/>
                  </a:cubicBezTo>
                  <a:cubicBezTo>
                    <a:pt x="24618" y="5079"/>
                    <a:pt x="21082" y="9683"/>
                    <a:pt x="19748" y="14920"/>
                  </a:cubicBezTo>
                  <a:cubicBezTo>
                    <a:pt x="18514" y="19690"/>
                    <a:pt x="19048" y="25027"/>
                    <a:pt x="16512" y="29230"/>
                  </a:cubicBezTo>
                  <a:cubicBezTo>
                    <a:pt x="14845" y="31965"/>
                    <a:pt x="12109" y="33867"/>
                    <a:pt x="9808" y="36068"/>
                  </a:cubicBezTo>
                  <a:cubicBezTo>
                    <a:pt x="4637" y="40938"/>
                    <a:pt x="1335" y="47710"/>
                    <a:pt x="668" y="54782"/>
                  </a:cubicBezTo>
                  <a:cubicBezTo>
                    <a:pt x="1" y="61820"/>
                    <a:pt x="1335" y="69926"/>
                    <a:pt x="5471" y="75663"/>
                  </a:cubicBezTo>
                  <a:lnTo>
                    <a:pt x="128359" y="75663"/>
                  </a:lnTo>
                  <a:cubicBezTo>
                    <a:pt x="131595" y="73228"/>
                    <a:pt x="131795" y="66257"/>
                    <a:pt x="130160" y="62554"/>
                  </a:cubicBezTo>
                  <a:cubicBezTo>
                    <a:pt x="128526" y="58851"/>
                    <a:pt x="125424" y="56049"/>
                    <a:pt x="122555" y="53147"/>
                  </a:cubicBezTo>
                  <a:cubicBezTo>
                    <a:pt x="119719" y="50278"/>
                    <a:pt x="116917" y="47009"/>
                    <a:pt x="116217" y="43040"/>
                  </a:cubicBezTo>
                  <a:cubicBezTo>
                    <a:pt x="115316" y="37836"/>
                    <a:pt x="118085" y="32299"/>
                    <a:pt x="116217" y="27362"/>
                  </a:cubicBezTo>
                  <a:cubicBezTo>
                    <a:pt x="114649" y="23192"/>
                    <a:pt x="110046" y="20791"/>
                    <a:pt x="105576" y="20457"/>
                  </a:cubicBezTo>
                  <a:cubicBezTo>
                    <a:pt x="105107" y="20422"/>
                    <a:pt x="104639" y="20405"/>
                    <a:pt x="104171" y="20405"/>
                  </a:cubicBezTo>
                  <a:cubicBezTo>
                    <a:pt x="100210" y="20405"/>
                    <a:pt x="96285" y="21595"/>
                    <a:pt x="92467" y="22759"/>
                  </a:cubicBezTo>
                  <a:cubicBezTo>
                    <a:pt x="88870" y="23818"/>
                    <a:pt x="85180" y="24854"/>
                    <a:pt x="81494" y="24854"/>
                  </a:cubicBezTo>
                  <a:cubicBezTo>
                    <a:pt x="80771" y="24854"/>
                    <a:pt x="80047" y="24814"/>
                    <a:pt x="79324" y="24727"/>
                  </a:cubicBezTo>
                  <a:cubicBezTo>
                    <a:pt x="72286" y="23860"/>
                    <a:pt x="66615" y="18756"/>
                    <a:pt x="61678" y="13686"/>
                  </a:cubicBezTo>
                  <a:cubicBezTo>
                    <a:pt x="56741" y="8615"/>
                    <a:pt x="51738" y="3111"/>
                    <a:pt x="44999" y="943"/>
                  </a:cubicBezTo>
                  <a:cubicBezTo>
                    <a:pt x="43055" y="312"/>
                    <a:pt x="41015" y="1"/>
                    <a:pt x="389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98"/>
            <p:cNvSpPr/>
            <p:nvPr/>
          </p:nvSpPr>
          <p:spPr>
            <a:xfrm>
              <a:off x="3745350" y="2406925"/>
              <a:ext cx="857300" cy="588050"/>
            </a:xfrm>
            <a:custGeom>
              <a:avLst/>
              <a:gdLst/>
              <a:ahLst/>
              <a:cxnLst/>
              <a:rect l="l" t="t" r="r" b="b"/>
              <a:pathLst>
                <a:path w="34292" h="23522" extrusionOk="0">
                  <a:moveTo>
                    <a:pt x="13141" y="1"/>
                  </a:moveTo>
                  <a:cubicBezTo>
                    <a:pt x="11364" y="1"/>
                    <a:pt x="9604" y="198"/>
                    <a:pt x="7906" y="711"/>
                  </a:cubicBezTo>
                  <a:cubicBezTo>
                    <a:pt x="4537" y="1711"/>
                    <a:pt x="501" y="4647"/>
                    <a:pt x="234" y="8483"/>
                  </a:cubicBezTo>
                  <a:cubicBezTo>
                    <a:pt x="0" y="12419"/>
                    <a:pt x="1468" y="16489"/>
                    <a:pt x="4470" y="19090"/>
                  </a:cubicBezTo>
                  <a:cubicBezTo>
                    <a:pt x="7372" y="21626"/>
                    <a:pt x="11208" y="22826"/>
                    <a:pt x="15044" y="23293"/>
                  </a:cubicBezTo>
                  <a:cubicBezTo>
                    <a:pt x="16191" y="23440"/>
                    <a:pt x="17358" y="23522"/>
                    <a:pt x="18524" y="23522"/>
                  </a:cubicBezTo>
                  <a:cubicBezTo>
                    <a:pt x="21865" y="23522"/>
                    <a:pt x="25192" y="22848"/>
                    <a:pt x="27987" y="21092"/>
                  </a:cubicBezTo>
                  <a:cubicBezTo>
                    <a:pt x="31756" y="18690"/>
                    <a:pt x="34291" y="13987"/>
                    <a:pt x="33124" y="9684"/>
                  </a:cubicBezTo>
                  <a:cubicBezTo>
                    <a:pt x="32357" y="6782"/>
                    <a:pt x="30088" y="4480"/>
                    <a:pt x="27453" y="3046"/>
                  </a:cubicBezTo>
                  <a:cubicBezTo>
                    <a:pt x="24851" y="1611"/>
                    <a:pt x="21883" y="977"/>
                    <a:pt x="18914" y="544"/>
                  </a:cubicBezTo>
                  <a:cubicBezTo>
                    <a:pt x="17007" y="232"/>
                    <a:pt x="15064" y="1"/>
                    <a:pt x="131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98"/>
            <p:cNvSpPr/>
            <p:nvPr/>
          </p:nvSpPr>
          <p:spPr>
            <a:xfrm>
              <a:off x="2180050" y="4319375"/>
              <a:ext cx="2312525" cy="121775"/>
            </a:xfrm>
            <a:custGeom>
              <a:avLst/>
              <a:gdLst/>
              <a:ahLst/>
              <a:cxnLst/>
              <a:rect l="l" t="t" r="r" b="b"/>
              <a:pathLst>
                <a:path w="92501" h="4871" extrusionOk="0">
                  <a:moveTo>
                    <a:pt x="2436" y="0"/>
                  </a:moveTo>
                  <a:cubicBezTo>
                    <a:pt x="1068" y="0"/>
                    <a:pt x="1" y="1101"/>
                    <a:pt x="1" y="2435"/>
                  </a:cubicBezTo>
                  <a:cubicBezTo>
                    <a:pt x="1" y="3770"/>
                    <a:pt x="1068" y="4870"/>
                    <a:pt x="2436" y="4870"/>
                  </a:cubicBezTo>
                  <a:lnTo>
                    <a:pt x="92500" y="4870"/>
                  </a:lnTo>
                  <a:cubicBezTo>
                    <a:pt x="91133" y="4870"/>
                    <a:pt x="90065" y="3770"/>
                    <a:pt x="90065" y="2435"/>
                  </a:cubicBezTo>
                  <a:cubicBezTo>
                    <a:pt x="90065" y="1101"/>
                    <a:pt x="91133" y="0"/>
                    <a:pt x="92500" y="0"/>
                  </a:cubicBezTo>
                  <a:close/>
                </a:path>
              </a:pathLst>
            </a:custGeom>
            <a:solidFill>
              <a:srgbClr val="D1D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98"/>
            <p:cNvSpPr/>
            <p:nvPr/>
          </p:nvSpPr>
          <p:spPr>
            <a:xfrm>
              <a:off x="4431675" y="4319375"/>
              <a:ext cx="980725" cy="121775"/>
            </a:xfrm>
            <a:custGeom>
              <a:avLst/>
              <a:gdLst/>
              <a:ahLst/>
              <a:cxnLst/>
              <a:rect l="l" t="t" r="r" b="b"/>
              <a:pathLst>
                <a:path w="39229" h="4871" extrusionOk="0">
                  <a:moveTo>
                    <a:pt x="2435" y="0"/>
                  </a:moveTo>
                  <a:cubicBezTo>
                    <a:pt x="1068" y="0"/>
                    <a:pt x="0" y="1101"/>
                    <a:pt x="0" y="2435"/>
                  </a:cubicBezTo>
                  <a:cubicBezTo>
                    <a:pt x="0" y="3770"/>
                    <a:pt x="1068" y="4870"/>
                    <a:pt x="2435" y="4870"/>
                  </a:cubicBezTo>
                  <a:lnTo>
                    <a:pt x="36793" y="4870"/>
                  </a:lnTo>
                  <a:cubicBezTo>
                    <a:pt x="38161" y="4870"/>
                    <a:pt x="39228" y="3770"/>
                    <a:pt x="39228" y="2435"/>
                  </a:cubicBezTo>
                  <a:cubicBezTo>
                    <a:pt x="39228" y="1101"/>
                    <a:pt x="38161" y="0"/>
                    <a:pt x="36793" y="0"/>
                  </a:cubicBezTo>
                  <a:close/>
                </a:path>
              </a:pathLst>
            </a:custGeom>
            <a:solidFill>
              <a:srgbClr val="A3B8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98"/>
            <p:cNvSpPr/>
            <p:nvPr/>
          </p:nvSpPr>
          <p:spPr>
            <a:xfrm>
              <a:off x="3977175" y="3300300"/>
              <a:ext cx="753900" cy="1019100"/>
            </a:xfrm>
            <a:custGeom>
              <a:avLst/>
              <a:gdLst/>
              <a:ahLst/>
              <a:cxnLst/>
              <a:rect l="l" t="t" r="r" b="b"/>
              <a:pathLst>
                <a:path w="30156" h="40764" extrusionOk="0">
                  <a:moveTo>
                    <a:pt x="12810" y="1"/>
                  </a:moveTo>
                  <a:lnTo>
                    <a:pt x="3370" y="4637"/>
                  </a:lnTo>
                  <a:lnTo>
                    <a:pt x="568" y="16646"/>
                  </a:lnTo>
                  <a:cubicBezTo>
                    <a:pt x="1" y="18981"/>
                    <a:pt x="1201" y="21383"/>
                    <a:pt x="3403" y="22350"/>
                  </a:cubicBezTo>
                  <a:lnTo>
                    <a:pt x="3470" y="22383"/>
                  </a:lnTo>
                  <a:cubicBezTo>
                    <a:pt x="4637" y="22884"/>
                    <a:pt x="5505" y="23918"/>
                    <a:pt x="5805" y="25152"/>
                  </a:cubicBezTo>
                  <a:lnTo>
                    <a:pt x="6105" y="26386"/>
                  </a:lnTo>
                  <a:cubicBezTo>
                    <a:pt x="6739" y="29088"/>
                    <a:pt x="6672" y="31924"/>
                    <a:pt x="5938" y="34625"/>
                  </a:cubicBezTo>
                  <a:lnTo>
                    <a:pt x="4204" y="40763"/>
                  </a:lnTo>
                  <a:lnTo>
                    <a:pt x="30155" y="40763"/>
                  </a:lnTo>
                  <a:cubicBezTo>
                    <a:pt x="29822" y="38095"/>
                    <a:pt x="29121" y="35493"/>
                    <a:pt x="28021" y="33024"/>
                  </a:cubicBezTo>
                  <a:lnTo>
                    <a:pt x="26553" y="29722"/>
                  </a:lnTo>
                  <a:cubicBezTo>
                    <a:pt x="25552" y="27487"/>
                    <a:pt x="25052" y="25019"/>
                    <a:pt x="25052" y="22550"/>
                  </a:cubicBezTo>
                  <a:lnTo>
                    <a:pt x="25052" y="3136"/>
                  </a:lnTo>
                  <a:lnTo>
                    <a:pt x="128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98"/>
            <p:cNvSpPr/>
            <p:nvPr/>
          </p:nvSpPr>
          <p:spPr>
            <a:xfrm>
              <a:off x="4136450" y="4043325"/>
              <a:ext cx="546250" cy="176250"/>
            </a:xfrm>
            <a:custGeom>
              <a:avLst/>
              <a:gdLst/>
              <a:ahLst/>
              <a:cxnLst/>
              <a:rect l="l" t="t" r="r" b="b"/>
              <a:pathLst>
                <a:path w="21850" h="7050" extrusionOk="0">
                  <a:moveTo>
                    <a:pt x="1" y="1"/>
                  </a:moveTo>
                  <a:lnTo>
                    <a:pt x="1" y="2736"/>
                  </a:lnTo>
                  <a:lnTo>
                    <a:pt x="868" y="3437"/>
                  </a:lnTo>
                  <a:cubicBezTo>
                    <a:pt x="2198" y="4465"/>
                    <a:pt x="3829" y="5022"/>
                    <a:pt x="5479" y="5022"/>
                  </a:cubicBezTo>
                  <a:cubicBezTo>
                    <a:pt x="6023" y="5022"/>
                    <a:pt x="6568" y="4962"/>
                    <a:pt x="7106" y="4838"/>
                  </a:cubicBezTo>
                  <a:lnTo>
                    <a:pt x="7573" y="4738"/>
                  </a:lnTo>
                  <a:lnTo>
                    <a:pt x="8607" y="5805"/>
                  </a:lnTo>
                  <a:cubicBezTo>
                    <a:pt x="9411" y="6609"/>
                    <a:pt x="10468" y="7049"/>
                    <a:pt x="11550" y="7049"/>
                  </a:cubicBezTo>
                  <a:cubicBezTo>
                    <a:pt x="12039" y="7049"/>
                    <a:pt x="12532" y="6959"/>
                    <a:pt x="13010" y="6772"/>
                  </a:cubicBezTo>
                  <a:lnTo>
                    <a:pt x="21850" y="3403"/>
                  </a:lnTo>
                  <a:lnTo>
                    <a:pt x="20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98"/>
            <p:cNvSpPr/>
            <p:nvPr/>
          </p:nvSpPr>
          <p:spPr>
            <a:xfrm>
              <a:off x="4206500" y="3859050"/>
              <a:ext cx="310250" cy="109475"/>
            </a:xfrm>
            <a:custGeom>
              <a:avLst/>
              <a:gdLst/>
              <a:ahLst/>
              <a:cxnLst/>
              <a:rect l="l" t="t" r="r" b="b"/>
              <a:pathLst>
                <a:path w="12410" h="4379" extrusionOk="0">
                  <a:moveTo>
                    <a:pt x="12410" y="0"/>
                  </a:moveTo>
                  <a:lnTo>
                    <a:pt x="12410" y="0"/>
                  </a:lnTo>
                  <a:cubicBezTo>
                    <a:pt x="11609" y="467"/>
                    <a:pt x="10675" y="967"/>
                    <a:pt x="9641" y="1434"/>
                  </a:cubicBezTo>
                  <a:cubicBezTo>
                    <a:pt x="8640" y="1935"/>
                    <a:pt x="7540" y="2402"/>
                    <a:pt x="6439" y="2769"/>
                  </a:cubicBezTo>
                  <a:cubicBezTo>
                    <a:pt x="5305" y="3169"/>
                    <a:pt x="4170" y="3503"/>
                    <a:pt x="3070" y="3736"/>
                  </a:cubicBezTo>
                  <a:cubicBezTo>
                    <a:pt x="1969" y="4003"/>
                    <a:pt x="935" y="4170"/>
                    <a:pt x="1" y="4336"/>
                  </a:cubicBezTo>
                  <a:cubicBezTo>
                    <a:pt x="363" y="4362"/>
                    <a:pt x="745" y="4378"/>
                    <a:pt x="1143" y="4378"/>
                  </a:cubicBezTo>
                  <a:cubicBezTo>
                    <a:pt x="1772" y="4378"/>
                    <a:pt x="2442" y="4339"/>
                    <a:pt x="3136" y="4236"/>
                  </a:cubicBezTo>
                  <a:cubicBezTo>
                    <a:pt x="4304" y="4103"/>
                    <a:pt x="5471" y="3803"/>
                    <a:pt x="6639" y="3402"/>
                  </a:cubicBezTo>
                  <a:cubicBezTo>
                    <a:pt x="7806" y="3002"/>
                    <a:pt x="8907" y="2468"/>
                    <a:pt x="9908" y="1901"/>
                  </a:cubicBezTo>
                  <a:cubicBezTo>
                    <a:pt x="10875" y="1301"/>
                    <a:pt x="11743" y="634"/>
                    <a:pt x="124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98"/>
            <p:cNvSpPr/>
            <p:nvPr/>
          </p:nvSpPr>
          <p:spPr>
            <a:xfrm>
              <a:off x="4262375" y="3929925"/>
              <a:ext cx="256875" cy="54500"/>
            </a:xfrm>
            <a:custGeom>
              <a:avLst/>
              <a:gdLst/>
              <a:ahLst/>
              <a:cxnLst/>
              <a:rect l="l" t="t" r="r" b="b"/>
              <a:pathLst>
                <a:path w="10275" h="2180" extrusionOk="0">
                  <a:moveTo>
                    <a:pt x="10275" y="0"/>
                  </a:moveTo>
                  <a:lnTo>
                    <a:pt x="10275" y="0"/>
                  </a:lnTo>
                  <a:cubicBezTo>
                    <a:pt x="8874" y="367"/>
                    <a:pt x="7039" y="868"/>
                    <a:pt x="5204" y="1268"/>
                  </a:cubicBezTo>
                  <a:cubicBezTo>
                    <a:pt x="3336" y="1635"/>
                    <a:pt x="1468" y="1902"/>
                    <a:pt x="1" y="2102"/>
                  </a:cubicBezTo>
                  <a:cubicBezTo>
                    <a:pt x="451" y="2153"/>
                    <a:pt x="945" y="2179"/>
                    <a:pt x="1468" y="2179"/>
                  </a:cubicBezTo>
                  <a:cubicBezTo>
                    <a:pt x="2652" y="2179"/>
                    <a:pt x="3986" y="2046"/>
                    <a:pt x="5305" y="1768"/>
                  </a:cubicBezTo>
                  <a:cubicBezTo>
                    <a:pt x="7173" y="1401"/>
                    <a:pt x="9007" y="701"/>
                    <a:pt x="10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98"/>
            <p:cNvSpPr/>
            <p:nvPr/>
          </p:nvSpPr>
          <p:spPr>
            <a:xfrm>
              <a:off x="4207350" y="4203450"/>
              <a:ext cx="379450" cy="40200"/>
            </a:xfrm>
            <a:custGeom>
              <a:avLst/>
              <a:gdLst/>
              <a:ahLst/>
              <a:cxnLst/>
              <a:rect l="l" t="t" r="r" b="b"/>
              <a:pathLst>
                <a:path w="15178" h="1608" extrusionOk="0">
                  <a:moveTo>
                    <a:pt x="0" y="1"/>
                  </a:moveTo>
                  <a:lnTo>
                    <a:pt x="0" y="1"/>
                  </a:lnTo>
                  <a:cubicBezTo>
                    <a:pt x="1001" y="434"/>
                    <a:pt x="2168" y="801"/>
                    <a:pt x="3469" y="1101"/>
                  </a:cubicBezTo>
                  <a:cubicBezTo>
                    <a:pt x="4737" y="1368"/>
                    <a:pt x="6138" y="1535"/>
                    <a:pt x="7539" y="1602"/>
                  </a:cubicBezTo>
                  <a:cubicBezTo>
                    <a:pt x="7718" y="1606"/>
                    <a:pt x="7897" y="1608"/>
                    <a:pt x="8075" y="1608"/>
                  </a:cubicBezTo>
                  <a:cubicBezTo>
                    <a:pt x="9322" y="1608"/>
                    <a:pt x="10537" y="1506"/>
                    <a:pt x="11675" y="1301"/>
                  </a:cubicBezTo>
                  <a:cubicBezTo>
                    <a:pt x="12976" y="1101"/>
                    <a:pt x="14177" y="768"/>
                    <a:pt x="15178" y="401"/>
                  </a:cubicBezTo>
                  <a:lnTo>
                    <a:pt x="15178" y="401"/>
                  </a:lnTo>
                  <a:cubicBezTo>
                    <a:pt x="14110" y="534"/>
                    <a:pt x="12909" y="668"/>
                    <a:pt x="11608" y="734"/>
                  </a:cubicBezTo>
                  <a:cubicBezTo>
                    <a:pt x="10633" y="809"/>
                    <a:pt x="9620" y="847"/>
                    <a:pt x="8597" y="847"/>
                  </a:cubicBezTo>
                  <a:cubicBezTo>
                    <a:pt x="8256" y="847"/>
                    <a:pt x="7914" y="843"/>
                    <a:pt x="7572" y="834"/>
                  </a:cubicBezTo>
                  <a:cubicBezTo>
                    <a:pt x="6205" y="801"/>
                    <a:pt x="4837" y="668"/>
                    <a:pt x="3536" y="534"/>
                  </a:cubicBezTo>
                  <a:cubicBezTo>
                    <a:pt x="2268" y="367"/>
                    <a:pt x="1068" y="20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98"/>
            <p:cNvSpPr/>
            <p:nvPr/>
          </p:nvSpPr>
          <p:spPr>
            <a:xfrm>
              <a:off x="4314925" y="4249325"/>
              <a:ext cx="241025" cy="42025"/>
            </a:xfrm>
            <a:custGeom>
              <a:avLst/>
              <a:gdLst/>
              <a:ahLst/>
              <a:cxnLst/>
              <a:rect l="l" t="t" r="r" b="b"/>
              <a:pathLst>
                <a:path w="9641" h="1681" extrusionOk="0">
                  <a:moveTo>
                    <a:pt x="0" y="0"/>
                  </a:moveTo>
                  <a:cubicBezTo>
                    <a:pt x="601" y="334"/>
                    <a:pt x="1335" y="667"/>
                    <a:pt x="2135" y="934"/>
                  </a:cubicBezTo>
                  <a:cubicBezTo>
                    <a:pt x="2936" y="1201"/>
                    <a:pt x="3803" y="1401"/>
                    <a:pt x="4704" y="1535"/>
                  </a:cubicBezTo>
                  <a:cubicBezTo>
                    <a:pt x="5392" y="1637"/>
                    <a:pt x="6080" y="1680"/>
                    <a:pt x="6738" y="1680"/>
                  </a:cubicBezTo>
                  <a:cubicBezTo>
                    <a:pt x="6941" y="1680"/>
                    <a:pt x="7142" y="1676"/>
                    <a:pt x="7339" y="1668"/>
                  </a:cubicBezTo>
                  <a:cubicBezTo>
                    <a:pt x="8206" y="1635"/>
                    <a:pt x="8973" y="1501"/>
                    <a:pt x="9640" y="1334"/>
                  </a:cubicBezTo>
                  <a:cubicBezTo>
                    <a:pt x="8273" y="1334"/>
                    <a:pt x="6505" y="1301"/>
                    <a:pt x="4770" y="1034"/>
                  </a:cubicBezTo>
                  <a:cubicBezTo>
                    <a:pt x="3036" y="801"/>
                    <a:pt x="1301" y="36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98"/>
            <p:cNvSpPr/>
            <p:nvPr/>
          </p:nvSpPr>
          <p:spPr>
            <a:xfrm>
              <a:off x="4063075" y="3339500"/>
              <a:ext cx="459525" cy="598775"/>
            </a:xfrm>
            <a:custGeom>
              <a:avLst/>
              <a:gdLst/>
              <a:ahLst/>
              <a:cxnLst/>
              <a:rect l="l" t="t" r="r" b="b"/>
              <a:pathLst>
                <a:path w="18381" h="23951" extrusionOk="0">
                  <a:moveTo>
                    <a:pt x="14010" y="0"/>
                  </a:moveTo>
                  <a:lnTo>
                    <a:pt x="3937" y="1101"/>
                  </a:lnTo>
                  <a:cubicBezTo>
                    <a:pt x="2369" y="2402"/>
                    <a:pt x="1101" y="4670"/>
                    <a:pt x="1101" y="4670"/>
                  </a:cubicBezTo>
                  <a:lnTo>
                    <a:pt x="3436" y="5805"/>
                  </a:lnTo>
                  <a:lnTo>
                    <a:pt x="0" y="8840"/>
                  </a:lnTo>
                  <a:cubicBezTo>
                    <a:pt x="1368" y="16512"/>
                    <a:pt x="5338" y="21716"/>
                    <a:pt x="6905" y="23751"/>
                  </a:cubicBezTo>
                  <a:lnTo>
                    <a:pt x="8340" y="23951"/>
                  </a:lnTo>
                  <a:cubicBezTo>
                    <a:pt x="10575" y="22383"/>
                    <a:pt x="16846" y="17213"/>
                    <a:pt x="18047" y="11108"/>
                  </a:cubicBezTo>
                  <a:lnTo>
                    <a:pt x="14611" y="7806"/>
                  </a:lnTo>
                  <a:lnTo>
                    <a:pt x="18380" y="5604"/>
                  </a:lnTo>
                  <a:cubicBezTo>
                    <a:pt x="18113" y="4937"/>
                    <a:pt x="16512" y="1502"/>
                    <a:pt x="14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98"/>
            <p:cNvSpPr/>
            <p:nvPr/>
          </p:nvSpPr>
          <p:spPr>
            <a:xfrm>
              <a:off x="4183150" y="3151025"/>
              <a:ext cx="115950" cy="193500"/>
            </a:xfrm>
            <a:custGeom>
              <a:avLst/>
              <a:gdLst/>
              <a:ahLst/>
              <a:cxnLst/>
              <a:rect l="l" t="t" r="r" b="b"/>
              <a:pathLst>
                <a:path w="4638" h="7740" extrusionOk="0">
                  <a:moveTo>
                    <a:pt x="4304" y="1"/>
                  </a:moveTo>
                  <a:lnTo>
                    <a:pt x="1" y="5605"/>
                  </a:lnTo>
                  <a:lnTo>
                    <a:pt x="568" y="6972"/>
                  </a:lnTo>
                  <a:lnTo>
                    <a:pt x="901" y="7740"/>
                  </a:lnTo>
                  <a:cubicBezTo>
                    <a:pt x="1735" y="7606"/>
                    <a:pt x="2503" y="7173"/>
                    <a:pt x="3070" y="6572"/>
                  </a:cubicBezTo>
                  <a:cubicBezTo>
                    <a:pt x="3837" y="5738"/>
                    <a:pt x="4271" y="4637"/>
                    <a:pt x="4437" y="3503"/>
                  </a:cubicBezTo>
                  <a:cubicBezTo>
                    <a:pt x="4637" y="2336"/>
                    <a:pt x="4604" y="1135"/>
                    <a:pt x="430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98"/>
            <p:cNvSpPr/>
            <p:nvPr/>
          </p:nvSpPr>
          <p:spPr>
            <a:xfrm>
              <a:off x="4204000" y="3149375"/>
              <a:ext cx="163475" cy="436150"/>
            </a:xfrm>
            <a:custGeom>
              <a:avLst/>
              <a:gdLst/>
              <a:ahLst/>
              <a:cxnLst/>
              <a:rect l="l" t="t" r="r" b="b"/>
              <a:pathLst>
                <a:path w="6539" h="17446" extrusionOk="0">
                  <a:moveTo>
                    <a:pt x="3537" y="0"/>
                  </a:moveTo>
                  <a:lnTo>
                    <a:pt x="3470" y="67"/>
                  </a:lnTo>
                  <a:cubicBezTo>
                    <a:pt x="3770" y="1201"/>
                    <a:pt x="3803" y="2402"/>
                    <a:pt x="3603" y="3569"/>
                  </a:cubicBezTo>
                  <a:cubicBezTo>
                    <a:pt x="3437" y="4703"/>
                    <a:pt x="3003" y="5804"/>
                    <a:pt x="2236" y="6638"/>
                  </a:cubicBezTo>
                  <a:cubicBezTo>
                    <a:pt x="1669" y="7239"/>
                    <a:pt x="901" y="7672"/>
                    <a:pt x="67" y="7806"/>
                  </a:cubicBezTo>
                  <a:lnTo>
                    <a:pt x="668" y="9173"/>
                  </a:lnTo>
                  <a:lnTo>
                    <a:pt x="334" y="11175"/>
                  </a:lnTo>
                  <a:cubicBezTo>
                    <a:pt x="201" y="11875"/>
                    <a:pt x="101" y="12576"/>
                    <a:pt x="34" y="13310"/>
                  </a:cubicBezTo>
                  <a:cubicBezTo>
                    <a:pt x="1" y="14477"/>
                    <a:pt x="34" y="15678"/>
                    <a:pt x="168" y="16879"/>
                  </a:cubicBezTo>
                  <a:cubicBezTo>
                    <a:pt x="1068" y="17146"/>
                    <a:pt x="2036" y="17312"/>
                    <a:pt x="3036" y="17446"/>
                  </a:cubicBezTo>
                  <a:cubicBezTo>
                    <a:pt x="4070" y="17446"/>
                    <a:pt x="5138" y="17379"/>
                    <a:pt x="6172" y="17212"/>
                  </a:cubicBezTo>
                  <a:cubicBezTo>
                    <a:pt x="6439" y="15211"/>
                    <a:pt x="6539" y="13176"/>
                    <a:pt x="6505" y="11141"/>
                  </a:cubicBezTo>
                  <a:lnTo>
                    <a:pt x="6372" y="6805"/>
                  </a:lnTo>
                  <a:lnTo>
                    <a:pt x="5638" y="5070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rgbClr val="E9B4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98"/>
            <p:cNvSpPr/>
            <p:nvPr/>
          </p:nvSpPr>
          <p:spPr>
            <a:xfrm>
              <a:off x="4199000" y="3482100"/>
              <a:ext cx="80925" cy="103425"/>
            </a:xfrm>
            <a:custGeom>
              <a:avLst/>
              <a:gdLst/>
              <a:ahLst/>
              <a:cxnLst/>
              <a:rect l="l" t="t" r="r" b="b"/>
              <a:pathLst>
                <a:path w="3237" h="4137" extrusionOk="0">
                  <a:moveTo>
                    <a:pt x="234" y="1"/>
                  </a:moveTo>
                  <a:cubicBezTo>
                    <a:pt x="67" y="1301"/>
                    <a:pt x="1" y="2602"/>
                    <a:pt x="1" y="3903"/>
                  </a:cubicBezTo>
                  <a:cubicBezTo>
                    <a:pt x="1068" y="4037"/>
                    <a:pt x="2135" y="4137"/>
                    <a:pt x="3236" y="4137"/>
                  </a:cubicBezTo>
                  <a:cubicBezTo>
                    <a:pt x="2236" y="4003"/>
                    <a:pt x="1268" y="3837"/>
                    <a:pt x="368" y="3570"/>
                  </a:cubicBezTo>
                  <a:cubicBezTo>
                    <a:pt x="234" y="2369"/>
                    <a:pt x="201" y="1168"/>
                    <a:pt x="2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98"/>
            <p:cNvSpPr/>
            <p:nvPr/>
          </p:nvSpPr>
          <p:spPr>
            <a:xfrm>
              <a:off x="3374250" y="3936600"/>
              <a:ext cx="92600" cy="41725"/>
            </a:xfrm>
            <a:custGeom>
              <a:avLst/>
              <a:gdLst/>
              <a:ahLst/>
              <a:cxnLst/>
              <a:rect l="l" t="t" r="r" b="b"/>
              <a:pathLst>
                <a:path w="3704" h="1669" extrusionOk="0">
                  <a:moveTo>
                    <a:pt x="0" y="0"/>
                  </a:moveTo>
                  <a:lnTo>
                    <a:pt x="1935" y="801"/>
                  </a:lnTo>
                  <a:lnTo>
                    <a:pt x="3269" y="1668"/>
                  </a:lnTo>
                  <a:lnTo>
                    <a:pt x="3703" y="968"/>
                  </a:lnTo>
                  <a:lnTo>
                    <a:pt x="2836" y="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98"/>
            <p:cNvSpPr/>
            <p:nvPr/>
          </p:nvSpPr>
          <p:spPr>
            <a:xfrm>
              <a:off x="3374250" y="3916575"/>
              <a:ext cx="70900" cy="25050"/>
            </a:xfrm>
            <a:custGeom>
              <a:avLst/>
              <a:gdLst/>
              <a:ahLst/>
              <a:cxnLst/>
              <a:rect l="l" t="t" r="r" b="b"/>
              <a:pathLst>
                <a:path w="2836" h="1002" extrusionOk="0">
                  <a:moveTo>
                    <a:pt x="2269" y="1"/>
                  </a:moveTo>
                  <a:lnTo>
                    <a:pt x="0" y="801"/>
                  </a:lnTo>
                  <a:lnTo>
                    <a:pt x="2836" y="1001"/>
                  </a:lnTo>
                  <a:lnTo>
                    <a:pt x="226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98"/>
            <p:cNvSpPr/>
            <p:nvPr/>
          </p:nvSpPr>
          <p:spPr>
            <a:xfrm>
              <a:off x="4251550" y="3276125"/>
              <a:ext cx="253525" cy="682175"/>
            </a:xfrm>
            <a:custGeom>
              <a:avLst/>
              <a:gdLst/>
              <a:ahLst/>
              <a:cxnLst/>
              <a:rect l="l" t="t" r="r" b="b"/>
              <a:pathLst>
                <a:path w="10141" h="27287" extrusionOk="0">
                  <a:moveTo>
                    <a:pt x="3736" y="0"/>
                  </a:moveTo>
                  <a:lnTo>
                    <a:pt x="4470" y="1735"/>
                  </a:lnTo>
                  <a:lnTo>
                    <a:pt x="4603" y="6071"/>
                  </a:lnTo>
                  <a:cubicBezTo>
                    <a:pt x="4637" y="8106"/>
                    <a:pt x="4537" y="10141"/>
                    <a:pt x="4270" y="12142"/>
                  </a:cubicBezTo>
                  <a:cubicBezTo>
                    <a:pt x="3936" y="14844"/>
                    <a:pt x="3336" y="17513"/>
                    <a:pt x="2435" y="20081"/>
                  </a:cubicBezTo>
                  <a:lnTo>
                    <a:pt x="0" y="27287"/>
                  </a:lnTo>
                  <a:cubicBezTo>
                    <a:pt x="0" y="27287"/>
                    <a:pt x="7572" y="20315"/>
                    <a:pt x="9907" y="13643"/>
                  </a:cubicBezTo>
                  <a:lnTo>
                    <a:pt x="6271" y="10241"/>
                  </a:lnTo>
                  <a:lnTo>
                    <a:pt x="10141" y="8006"/>
                  </a:lnTo>
                  <a:cubicBezTo>
                    <a:pt x="10141" y="8006"/>
                    <a:pt x="8273" y="2269"/>
                    <a:pt x="37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98"/>
            <p:cNvSpPr/>
            <p:nvPr/>
          </p:nvSpPr>
          <p:spPr>
            <a:xfrm>
              <a:off x="4082250" y="3325325"/>
              <a:ext cx="169325" cy="632975"/>
            </a:xfrm>
            <a:custGeom>
              <a:avLst/>
              <a:gdLst/>
              <a:ahLst/>
              <a:cxnLst/>
              <a:rect l="l" t="t" r="r" b="b"/>
              <a:pathLst>
                <a:path w="6773" h="25319" extrusionOk="0">
                  <a:moveTo>
                    <a:pt x="4604" y="0"/>
                  </a:moveTo>
                  <a:cubicBezTo>
                    <a:pt x="2536" y="2135"/>
                    <a:pt x="968" y="4904"/>
                    <a:pt x="968" y="4904"/>
                  </a:cubicBezTo>
                  <a:lnTo>
                    <a:pt x="3336" y="6305"/>
                  </a:lnTo>
                  <a:lnTo>
                    <a:pt x="1" y="9507"/>
                  </a:lnTo>
                  <a:cubicBezTo>
                    <a:pt x="1035" y="16779"/>
                    <a:pt x="6772" y="25319"/>
                    <a:pt x="6772" y="25319"/>
                  </a:cubicBezTo>
                  <a:lnTo>
                    <a:pt x="5304" y="17613"/>
                  </a:lnTo>
                  <a:cubicBezTo>
                    <a:pt x="4837" y="15145"/>
                    <a:pt x="4637" y="12676"/>
                    <a:pt x="4671" y="10174"/>
                  </a:cubicBezTo>
                  <a:cubicBezTo>
                    <a:pt x="4671" y="8140"/>
                    <a:pt x="4837" y="6138"/>
                    <a:pt x="5204" y="4137"/>
                  </a:cubicBezTo>
                  <a:lnTo>
                    <a:pt x="5538" y="2135"/>
                  </a:lnTo>
                  <a:lnTo>
                    <a:pt x="4937" y="768"/>
                  </a:lnTo>
                  <a:lnTo>
                    <a:pt x="46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98"/>
            <p:cNvSpPr/>
            <p:nvPr/>
          </p:nvSpPr>
          <p:spPr>
            <a:xfrm>
              <a:off x="4198175" y="3579675"/>
              <a:ext cx="160125" cy="378625"/>
            </a:xfrm>
            <a:custGeom>
              <a:avLst/>
              <a:gdLst/>
              <a:ahLst/>
              <a:cxnLst/>
              <a:rect l="l" t="t" r="r" b="b"/>
              <a:pathLst>
                <a:path w="6405" h="15145" extrusionOk="0">
                  <a:moveTo>
                    <a:pt x="34" y="0"/>
                  </a:moveTo>
                  <a:lnTo>
                    <a:pt x="34" y="0"/>
                  </a:lnTo>
                  <a:cubicBezTo>
                    <a:pt x="0" y="2502"/>
                    <a:pt x="200" y="4971"/>
                    <a:pt x="667" y="7439"/>
                  </a:cubicBezTo>
                  <a:lnTo>
                    <a:pt x="2135" y="15145"/>
                  </a:lnTo>
                  <a:lnTo>
                    <a:pt x="4570" y="7939"/>
                  </a:lnTo>
                  <a:cubicBezTo>
                    <a:pt x="5471" y="5371"/>
                    <a:pt x="6071" y="2702"/>
                    <a:pt x="6405" y="0"/>
                  </a:cubicBezTo>
                  <a:lnTo>
                    <a:pt x="6405" y="0"/>
                  </a:lnTo>
                  <a:cubicBezTo>
                    <a:pt x="5354" y="150"/>
                    <a:pt x="4287" y="226"/>
                    <a:pt x="3219" y="226"/>
                  </a:cubicBezTo>
                  <a:cubicBezTo>
                    <a:pt x="2152" y="226"/>
                    <a:pt x="1084" y="150"/>
                    <a:pt x="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98"/>
            <p:cNvSpPr/>
            <p:nvPr/>
          </p:nvSpPr>
          <p:spPr>
            <a:xfrm>
              <a:off x="4039725" y="2700900"/>
              <a:ext cx="222675" cy="106575"/>
            </a:xfrm>
            <a:custGeom>
              <a:avLst/>
              <a:gdLst/>
              <a:ahLst/>
              <a:cxnLst/>
              <a:rect l="l" t="t" r="r" b="b"/>
              <a:pathLst>
                <a:path w="8907" h="4263" extrusionOk="0">
                  <a:moveTo>
                    <a:pt x="3677" y="1"/>
                  </a:moveTo>
                  <a:cubicBezTo>
                    <a:pt x="3110" y="1"/>
                    <a:pt x="2546" y="71"/>
                    <a:pt x="2002" y="226"/>
                  </a:cubicBezTo>
                  <a:cubicBezTo>
                    <a:pt x="1268" y="426"/>
                    <a:pt x="567" y="793"/>
                    <a:pt x="0" y="1294"/>
                  </a:cubicBezTo>
                  <a:cubicBezTo>
                    <a:pt x="768" y="3028"/>
                    <a:pt x="2536" y="4263"/>
                    <a:pt x="4570" y="4263"/>
                  </a:cubicBezTo>
                  <a:cubicBezTo>
                    <a:pt x="6438" y="4263"/>
                    <a:pt x="8073" y="3262"/>
                    <a:pt x="8907" y="1727"/>
                  </a:cubicBezTo>
                  <a:cubicBezTo>
                    <a:pt x="8073" y="1227"/>
                    <a:pt x="7239" y="793"/>
                    <a:pt x="6305" y="460"/>
                  </a:cubicBezTo>
                  <a:cubicBezTo>
                    <a:pt x="5469" y="174"/>
                    <a:pt x="4570" y="1"/>
                    <a:pt x="36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98"/>
            <p:cNvSpPr/>
            <p:nvPr/>
          </p:nvSpPr>
          <p:spPr>
            <a:xfrm>
              <a:off x="4029725" y="2558100"/>
              <a:ext cx="249350" cy="186000"/>
            </a:xfrm>
            <a:custGeom>
              <a:avLst/>
              <a:gdLst/>
              <a:ahLst/>
              <a:cxnLst/>
              <a:rect l="l" t="t" r="r" b="b"/>
              <a:pathLst>
                <a:path w="9974" h="7440" extrusionOk="0">
                  <a:moveTo>
                    <a:pt x="4970" y="1"/>
                  </a:moveTo>
                  <a:cubicBezTo>
                    <a:pt x="2235" y="1"/>
                    <a:pt x="0" y="2236"/>
                    <a:pt x="0" y="5004"/>
                  </a:cubicBezTo>
                  <a:cubicBezTo>
                    <a:pt x="0" y="5705"/>
                    <a:pt x="134" y="6372"/>
                    <a:pt x="400" y="7006"/>
                  </a:cubicBezTo>
                  <a:cubicBezTo>
                    <a:pt x="967" y="6505"/>
                    <a:pt x="1668" y="6138"/>
                    <a:pt x="2402" y="5938"/>
                  </a:cubicBezTo>
                  <a:cubicBezTo>
                    <a:pt x="2946" y="5783"/>
                    <a:pt x="3510" y="5713"/>
                    <a:pt x="4077" y="5713"/>
                  </a:cubicBezTo>
                  <a:cubicBezTo>
                    <a:pt x="4970" y="5713"/>
                    <a:pt x="5869" y="5886"/>
                    <a:pt x="6705" y="6172"/>
                  </a:cubicBezTo>
                  <a:cubicBezTo>
                    <a:pt x="7639" y="6505"/>
                    <a:pt x="8473" y="6939"/>
                    <a:pt x="9307" y="7439"/>
                  </a:cubicBezTo>
                  <a:cubicBezTo>
                    <a:pt x="9740" y="6739"/>
                    <a:pt x="9974" y="5905"/>
                    <a:pt x="9974" y="5004"/>
                  </a:cubicBezTo>
                  <a:cubicBezTo>
                    <a:pt x="9974" y="2236"/>
                    <a:pt x="7739" y="1"/>
                    <a:pt x="49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98"/>
            <p:cNvSpPr/>
            <p:nvPr/>
          </p:nvSpPr>
          <p:spPr>
            <a:xfrm>
              <a:off x="3822075" y="2749450"/>
              <a:ext cx="532900" cy="485000"/>
            </a:xfrm>
            <a:custGeom>
              <a:avLst/>
              <a:gdLst/>
              <a:ahLst/>
              <a:cxnLst/>
              <a:rect l="l" t="t" r="r" b="b"/>
              <a:pathLst>
                <a:path w="21316" h="19400" extrusionOk="0">
                  <a:moveTo>
                    <a:pt x="9422" y="0"/>
                  </a:moveTo>
                  <a:cubicBezTo>
                    <a:pt x="8578" y="0"/>
                    <a:pt x="7732" y="104"/>
                    <a:pt x="6905" y="319"/>
                  </a:cubicBezTo>
                  <a:cubicBezTo>
                    <a:pt x="4503" y="953"/>
                    <a:pt x="2335" y="2587"/>
                    <a:pt x="1234" y="4822"/>
                  </a:cubicBezTo>
                  <a:cubicBezTo>
                    <a:pt x="0" y="7224"/>
                    <a:pt x="67" y="10126"/>
                    <a:pt x="934" y="12661"/>
                  </a:cubicBezTo>
                  <a:cubicBezTo>
                    <a:pt x="1835" y="15230"/>
                    <a:pt x="3469" y="17431"/>
                    <a:pt x="5304" y="19399"/>
                  </a:cubicBezTo>
                  <a:cubicBezTo>
                    <a:pt x="10041" y="19133"/>
                    <a:pt x="15211" y="17798"/>
                    <a:pt x="19347" y="15463"/>
                  </a:cubicBezTo>
                  <a:cubicBezTo>
                    <a:pt x="20948" y="12028"/>
                    <a:pt x="21315" y="8025"/>
                    <a:pt x="20348" y="4355"/>
                  </a:cubicBezTo>
                  <a:cubicBezTo>
                    <a:pt x="20014" y="3155"/>
                    <a:pt x="19514" y="1954"/>
                    <a:pt x="18513" y="1186"/>
                  </a:cubicBezTo>
                  <a:cubicBezTo>
                    <a:pt x="17892" y="703"/>
                    <a:pt x="17073" y="452"/>
                    <a:pt x="16261" y="452"/>
                  </a:cubicBezTo>
                  <a:cubicBezTo>
                    <a:pt x="15506" y="452"/>
                    <a:pt x="14756" y="669"/>
                    <a:pt x="14177" y="1120"/>
                  </a:cubicBezTo>
                  <a:cubicBezTo>
                    <a:pt x="12701" y="393"/>
                    <a:pt x="11065" y="0"/>
                    <a:pt x="94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98"/>
            <p:cNvSpPr/>
            <p:nvPr/>
          </p:nvSpPr>
          <p:spPr>
            <a:xfrm>
              <a:off x="3932150" y="3248400"/>
              <a:ext cx="25775" cy="27750"/>
            </a:xfrm>
            <a:custGeom>
              <a:avLst/>
              <a:gdLst/>
              <a:ahLst/>
              <a:cxnLst/>
              <a:rect l="l" t="t" r="r" b="b"/>
              <a:pathLst>
                <a:path w="1031" h="1110" extrusionOk="0">
                  <a:moveTo>
                    <a:pt x="385" y="1"/>
                  </a:moveTo>
                  <a:cubicBezTo>
                    <a:pt x="348" y="1"/>
                    <a:pt x="309" y="3"/>
                    <a:pt x="267" y="9"/>
                  </a:cubicBezTo>
                  <a:lnTo>
                    <a:pt x="0" y="642"/>
                  </a:lnTo>
                  <a:lnTo>
                    <a:pt x="734" y="1109"/>
                  </a:lnTo>
                  <a:cubicBezTo>
                    <a:pt x="987" y="794"/>
                    <a:pt x="1030" y="1"/>
                    <a:pt x="385" y="1"/>
                  </a:cubicBezTo>
                  <a:close/>
                </a:path>
              </a:pathLst>
            </a:custGeom>
            <a:solidFill>
              <a:srgbClr val="E0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98"/>
            <p:cNvSpPr/>
            <p:nvPr/>
          </p:nvSpPr>
          <p:spPr>
            <a:xfrm>
              <a:off x="3866275" y="3149225"/>
              <a:ext cx="125950" cy="115975"/>
            </a:xfrm>
            <a:custGeom>
              <a:avLst/>
              <a:gdLst/>
              <a:ahLst/>
              <a:cxnLst/>
              <a:rect l="l" t="t" r="r" b="b"/>
              <a:pathLst>
                <a:path w="5038" h="4639" extrusionOk="0">
                  <a:moveTo>
                    <a:pt x="2551" y="0"/>
                  </a:moveTo>
                  <a:cubicBezTo>
                    <a:pt x="2414" y="0"/>
                    <a:pt x="2275" y="13"/>
                    <a:pt x="2135" y="39"/>
                  </a:cubicBezTo>
                  <a:cubicBezTo>
                    <a:pt x="867" y="240"/>
                    <a:pt x="0" y="1440"/>
                    <a:pt x="234" y="2708"/>
                  </a:cubicBezTo>
                  <a:cubicBezTo>
                    <a:pt x="444" y="3849"/>
                    <a:pt x="1438" y="4639"/>
                    <a:pt x="2535" y="4639"/>
                  </a:cubicBezTo>
                  <a:cubicBezTo>
                    <a:pt x="2657" y="4639"/>
                    <a:pt x="2779" y="4629"/>
                    <a:pt x="2902" y="4609"/>
                  </a:cubicBezTo>
                  <a:cubicBezTo>
                    <a:pt x="4170" y="4376"/>
                    <a:pt x="5037" y="3175"/>
                    <a:pt x="4804" y="1907"/>
                  </a:cubicBezTo>
                  <a:cubicBezTo>
                    <a:pt x="4596" y="783"/>
                    <a:pt x="3629" y="0"/>
                    <a:pt x="2551" y="0"/>
                  </a:cubicBezTo>
                  <a:close/>
                </a:path>
              </a:pathLst>
            </a:custGeom>
            <a:solidFill>
              <a:srgbClr val="DB93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98"/>
            <p:cNvSpPr/>
            <p:nvPr/>
          </p:nvSpPr>
          <p:spPr>
            <a:xfrm>
              <a:off x="3892125" y="3173000"/>
              <a:ext cx="74225" cy="67825"/>
            </a:xfrm>
            <a:custGeom>
              <a:avLst/>
              <a:gdLst/>
              <a:ahLst/>
              <a:cxnLst/>
              <a:rect l="l" t="t" r="r" b="b"/>
              <a:pathLst>
                <a:path w="2969" h="2713" extrusionOk="0">
                  <a:moveTo>
                    <a:pt x="1482" y="1"/>
                  </a:moveTo>
                  <a:cubicBezTo>
                    <a:pt x="1401" y="1"/>
                    <a:pt x="1318" y="8"/>
                    <a:pt x="1234" y="22"/>
                  </a:cubicBezTo>
                  <a:cubicBezTo>
                    <a:pt x="501" y="156"/>
                    <a:pt x="0" y="856"/>
                    <a:pt x="134" y="1590"/>
                  </a:cubicBezTo>
                  <a:cubicBezTo>
                    <a:pt x="252" y="2244"/>
                    <a:pt x="822" y="2713"/>
                    <a:pt x="1463" y="2713"/>
                  </a:cubicBezTo>
                  <a:cubicBezTo>
                    <a:pt x="1542" y="2713"/>
                    <a:pt x="1621" y="2706"/>
                    <a:pt x="1701" y="2691"/>
                  </a:cubicBezTo>
                  <a:cubicBezTo>
                    <a:pt x="2469" y="2558"/>
                    <a:pt x="2969" y="1857"/>
                    <a:pt x="2836" y="1123"/>
                  </a:cubicBezTo>
                  <a:cubicBezTo>
                    <a:pt x="2717" y="469"/>
                    <a:pt x="2148" y="1"/>
                    <a:pt x="1482" y="1"/>
                  </a:cubicBezTo>
                  <a:close/>
                </a:path>
              </a:pathLst>
            </a:custGeom>
            <a:solidFill>
              <a:srgbClr val="D17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98"/>
            <p:cNvSpPr/>
            <p:nvPr/>
          </p:nvSpPr>
          <p:spPr>
            <a:xfrm>
              <a:off x="3925475" y="3249425"/>
              <a:ext cx="25050" cy="32025"/>
            </a:xfrm>
            <a:custGeom>
              <a:avLst/>
              <a:gdLst/>
              <a:ahLst/>
              <a:cxnLst/>
              <a:rect l="l" t="t" r="r" b="b"/>
              <a:pathLst>
                <a:path w="1002" h="1281" extrusionOk="0">
                  <a:moveTo>
                    <a:pt x="201" y="1"/>
                  </a:moveTo>
                  <a:cubicBezTo>
                    <a:pt x="134" y="1"/>
                    <a:pt x="67" y="68"/>
                    <a:pt x="67" y="134"/>
                  </a:cubicBezTo>
                  <a:cubicBezTo>
                    <a:pt x="0" y="334"/>
                    <a:pt x="0" y="535"/>
                    <a:pt x="67" y="701"/>
                  </a:cubicBezTo>
                  <a:cubicBezTo>
                    <a:pt x="101" y="902"/>
                    <a:pt x="201" y="1035"/>
                    <a:pt x="334" y="1168"/>
                  </a:cubicBezTo>
                  <a:cubicBezTo>
                    <a:pt x="384" y="1243"/>
                    <a:pt x="490" y="1281"/>
                    <a:pt x="597" y="1281"/>
                  </a:cubicBezTo>
                  <a:cubicBezTo>
                    <a:pt x="632" y="1281"/>
                    <a:pt x="668" y="1277"/>
                    <a:pt x="701" y="1268"/>
                  </a:cubicBezTo>
                  <a:cubicBezTo>
                    <a:pt x="901" y="1202"/>
                    <a:pt x="1001" y="1068"/>
                    <a:pt x="1001" y="1068"/>
                  </a:cubicBezTo>
                  <a:cubicBezTo>
                    <a:pt x="734" y="835"/>
                    <a:pt x="568" y="501"/>
                    <a:pt x="534" y="134"/>
                  </a:cubicBezTo>
                  <a:cubicBezTo>
                    <a:pt x="534" y="68"/>
                    <a:pt x="467" y="1"/>
                    <a:pt x="367" y="1"/>
                  </a:cubicBezTo>
                  <a:close/>
                </a:path>
              </a:pathLst>
            </a:custGeom>
            <a:solidFill>
              <a:srgbClr val="ECB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98"/>
            <p:cNvSpPr/>
            <p:nvPr/>
          </p:nvSpPr>
          <p:spPr>
            <a:xfrm>
              <a:off x="3920475" y="2914200"/>
              <a:ext cx="391975" cy="425400"/>
            </a:xfrm>
            <a:custGeom>
              <a:avLst/>
              <a:gdLst/>
              <a:ahLst/>
              <a:cxnLst/>
              <a:rect l="l" t="t" r="r" b="b"/>
              <a:pathLst>
                <a:path w="15679" h="17016" extrusionOk="0">
                  <a:moveTo>
                    <a:pt x="8673" y="0"/>
                  </a:moveTo>
                  <a:cubicBezTo>
                    <a:pt x="7939" y="2102"/>
                    <a:pt x="6605" y="3936"/>
                    <a:pt x="4870" y="5271"/>
                  </a:cubicBezTo>
                  <a:cubicBezTo>
                    <a:pt x="3436" y="6372"/>
                    <a:pt x="1768" y="7105"/>
                    <a:pt x="0" y="7439"/>
                  </a:cubicBezTo>
                  <a:lnTo>
                    <a:pt x="601" y="10941"/>
                  </a:lnTo>
                  <a:cubicBezTo>
                    <a:pt x="1228" y="14527"/>
                    <a:pt x="4318" y="17016"/>
                    <a:pt x="7809" y="17016"/>
                  </a:cubicBezTo>
                  <a:cubicBezTo>
                    <a:pt x="8215" y="17016"/>
                    <a:pt x="8627" y="16982"/>
                    <a:pt x="9040" y="16912"/>
                  </a:cubicBezTo>
                  <a:cubicBezTo>
                    <a:pt x="13010" y="16212"/>
                    <a:pt x="15678" y="12443"/>
                    <a:pt x="14978" y="8440"/>
                  </a:cubicBezTo>
                  <a:lnTo>
                    <a:pt x="14844" y="7639"/>
                  </a:lnTo>
                  <a:cubicBezTo>
                    <a:pt x="13577" y="7072"/>
                    <a:pt x="9974" y="5071"/>
                    <a:pt x="8673" y="0"/>
                  </a:cubicBezTo>
                  <a:close/>
                </a:path>
              </a:pathLst>
            </a:custGeom>
            <a:solidFill>
              <a:srgbClr val="E9B4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98"/>
            <p:cNvSpPr/>
            <p:nvPr/>
          </p:nvSpPr>
          <p:spPr>
            <a:xfrm>
              <a:off x="4335775" y="3164175"/>
              <a:ext cx="25775" cy="27750"/>
            </a:xfrm>
            <a:custGeom>
              <a:avLst/>
              <a:gdLst/>
              <a:ahLst/>
              <a:cxnLst/>
              <a:rect l="l" t="t" r="r" b="b"/>
              <a:pathLst>
                <a:path w="1031" h="1110" extrusionOk="0">
                  <a:moveTo>
                    <a:pt x="381" y="1"/>
                  </a:moveTo>
                  <a:cubicBezTo>
                    <a:pt x="345" y="1"/>
                    <a:pt x="307" y="3"/>
                    <a:pt x="267" y="8"/>
                  </a:cubicBezTo>
                  <a:lnTo>
                    <a:pt x="0" y="642"/>
                  </a:lnTo>
                  <a:lnTo>
                    <a:pt x="734" y="1109"/>
                  </a:lnTo>
                  <a:cubicBezTo>
                    <a:pt x="987" y="825"/>
                    <a:pt x="1030" y="1"/>
                    <a:pt x="381" y="1"/>
                  </a:cubicBezTo>
                  <a:close/>
                </a:path>
              </a:pathLst>
            </a:custGeom>
            <a:solidFill>
              <a:srgbClr val="E0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98"/>
            <p:cNvSpPr/>
            <p:nvPr/>
          </p:nvSpPr>
          <p:spPr>
            <a:xfrm>
              <a:off x="4279050" y="3063475"/>
              <a:ext cx="115950" cy="115925"/>
            </a:xfrm>
            <a:custGeom>
              <a:avLst/>
              <a:gdLst/>
              <a:ahLst/>
              <a:cxnLst/>
              <a:rect l="l" t="t" r="r" b="b"/>
              <a:pathLst>
                <a:path w="4638" h="4637" extrusionOk="0">
                  <a:moveTo>
                    <a:pt x="2303" y="0"/>
                  </a:moveTo>
                  <a:cubicBezTo>
                    <a:pt x="1035" y="0"/>
                    <a:pt x="1" y="1034"/>
                    <a:pt x="1" y="2302"/>
                  </a:cubicBezTo>
                  <a:cubicBezTo>
                    <a:pt x="1" y="3569"/>
                    <a:pt x="1035" y="4637"/>
                    <a:pt x="2303" y="4637"/>
                  </a:cubicBezTo>
                  <a:cubicBezTo>
                    <a:pt x="3603" y="4637"/>
                    <a:pt x="4638" y="3569"/>
                    <a:pt x="4638" y="2302"/>
                  </a:cubicBezTo>
                  <a:cubicBezTo>
                    <a:pt x="4638" y="1034"/>
                    <a:pt x="3603" y="0"/>
                    <a:pt x="2303" y="0"/>
                  </a:cubicBezTo>
                  <a:close/>
                </a:path>
              </a:pathLst>
            </a:custGeom>
            <a:solidFill>
              <a:srgbClr val="E9B4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98"/>
            <p:cNvSpPr/>
            <p:nvPr/>
          </p:nvSpPr>
          <p:spPr>
            <a:xfrm>
              <a:off x="4303250" y="3086825"/>
              <a:ext cx="67575" cy="68400"/>
            </a:xfrm>
            <a:custGeom>
              <a:avLst/>
              <a:gdLst/>
              <a:ahLst/>
              <a:cxnLst/>
              <a:rect l="l" t="t" r="r" b="b"/>
              <a:pathLst>
                <a:path w="2703" h="2736" extrusionOk="0">
                  <a:moveTo>
                    <a:pt x="1335" y="0"/>
                  </a:moveTo>
                  <a:cubicBezTo>
                    <a:pt x="601" y="0"/>
                    <a:pt x="0" y="634"/>
                    <a:pt x="0" y="1368"/>
                  </a:cubicBezTo>
                  <a:cubicBezTo>
                    <a:pt x="0" y="2135"/>
                    <a:pt x="601" y="2736"/>
                    <a:pt x="1335" y="2736"/>
                  </a:cubicBezTo>
                  <a:cubicBezTo>
                    <a:pt x="2102" y="2736"/>
                    <a:pt x="2702" y="2135"/>
                    <a:pt x="2702" y="1368"/>
                  </a:cubicBezTo>
                  <a:cubicBezTo>
                    <a:pt x="2702" y="634"/>
                    <a:pt x="2102" y="0"/>
                    <a:pt x="1335" y="0"/>
                  </a:cubicBezTo>
                  <a:close/>
                </a:path>
              </a:pathLst>
            </a:custGeom>
            <a:solidFill>
              <a:srgbClr val="DB93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98"/>
            <p:cNvSpPr/>
            <p:nvPr/>
          </p:nvSpPr>
          <p:spPr>
            <a:xfrm>
              <a:off x="4329100" y="3165200"/>
              <a:ext cx="25050" cy="32025"/>
            </a:xfrm>
            <a:custGeom>
              <a:avLst/>
              <a:gdLst/>
              <a:ahLst/>
              <a:cxnLst/>
              <a:rect l="l" t="t" r="r" b="b"/>
              <a:pathLst>
                <a:path w="1002" h="1281" extrusionOk="0">
                  <a:moveTo>
                    <a:pt x="200" y="1"/>
                  </a:moveTo>
                  <a:cubicBezTo>
                    <a:pt x="134" y="1"/>
                    <a:pt x="67" y="68"/>
                    <a:pt x="67" y="134"/>
                  </a:cubicBezTo>
                  <a:cubicBezTo>
                    <a:pt x="0" y="301"/>
                    <a:pt x="0" y="535"/>
                    <a:pt x="67" y="701"/>
                  </a:cubicBezTo>
                  <a:cubicBezTo>
                    <a:pt x="100" y="868"/>
                    <a:pt x="200" y="1035"/>
                    <a:pt x="301" y="1168"/>
                  </a:cubicBezTo>
                  <a:cubicBezTo>
                    <a:pt x="376" y="1243"/>
                    <a:pt x="469" y="1281"/>
                    <a:pt x="568" y="1281"/>
                  </a:cubicBezTo>
                  <a:cubicBezTo>
                    <a:pt x="601" y="1281"/>
                    <a:pt x="634" y="1277"/>
                    <a:pt x="667" y="1268"/>
                  </a:cubicBezTo>
                  <a:cubicBezTo>
                    <a:pt x="868" y="1202"/>
                    <a:pt x="1001" y="1068"/>
                    <a:pt x="1001" y="1068"/>
                  </a:cubicBezTo>
                  <a:cubicBezTo>
                    <a:pt x="734" y="835"/>
                    <a:pt x="567" y="501"/>
                    <a:pt x="534" y="134"/>
                  </a:cubicBezTo>
                  <a:cubicBezTo>
                    <a:pt x="534" y="68"/>
                    <a:pt x="467" y="1"/>
                    <a:pt x="367" y="1"/>
                  </a:cubicBezTo>
                  <a:close/>
                </a:path>
              </a:pathLst>
            </a:custGeom>
            <a:solidFill>
              <a:srgbClr val="ECB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98"/>
            <p:cNvSpPr/>
            <p:nvPr/>
          </p:nvSpPr>
          <p:spPr>
            <a:xfrm>
              <a:off x="3954650" y="3071850"/>
              <a:ext cx="94275" cy="35850"/>
            </a:xfrm>
            <a:custGeom>
              <a:avLst/>
              <a:gdLst/>
              <a:ahLst/>
              <a:cxnLst/>
              <a:rect l="l" t="t" r="r" b="b"/>
              <a:pathLst>
                <a:path w="3771" h="1434" extrusionOk="0">
                  <a:moveTo>
                    <a:pt x="2095" y="1"/>
                  </a:moveTo>
                  <a:cubicBezTo>
                    <a:pt x="1966" y="1"/>
                    <a:pt x="1835" y="11"/>
                    <a:pt x="1702" y="32"/>
                  </a:cubicBezTo>
                  <a:cubicBezTo>
                    <a:pt x="902" y="199"/>
                    <a:pt x="268" y="766"/>
                    <a:pt x="1" y="1433"/>
                  </a:cubicBezTo>
                  <a:cubicBezTo>
                    <a:pt x="1117" y="968"/>
                    <a:pt x="2319" y="762"/>
                    <a:pt x="3501" y="762"/>
                  </a:cubicBezTo>
                  <a:cubicBezTo>
                    <a:pt x="3591" y="762"/>
                    <a:pt x="3681" y="764"/>
                    <a:pt x="3770" y="766"/>
                  </a:cubicBezTo>
                  <a:cubicBezTo>
                    <a:pt x="3406" y="289"/>
                    <a:pt x="2781" y="1"/>
                    <a:pt x="20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98"/>
            <p:cNvSpPr/>
            <p:nvPr/>
          </p:nvSpPr>
          <p:spPr>
            <a:xfrm>
              <a:off x="4102275" y="3045725"/>
              <a:ext cx="105100" cy="38625"/>
            </a:xfrm>
            <a:custGeom>
              <a:avLst/>
              <a:gdLst/>
              <a:ahLst/>
              <a:cxnLst/>
              <a:rect l="l" t="t" r="r" b="b"/>
              <a:pathLst>
                <a:path w="4204" h="1545" extrusionOk="0">
                  <a:moveTo>
                    <a:pt x="2369" y="0"/>
                  </a:moveTo>
                  <a:cubicBezTo>
                    <a:pt x="2215" y="0"/>
                    <a:pt x="2059" y="14"/>
                    <a:pt x="1902" y="43"/>
                  </a:cubicBezTo>
                  <a:cubicBezTo>
                    <a:pt x="1001" y="177"/>
                    <a:pt x="300" y="810"/>
                    <a:pt x="0" y="1544"/>
                  </a:cubicBezTo>
                  <a:cubicBezTo>
                    <a:pt x="1334" y="1044"/>
                    <a:pt x="2769" y="777"/>
                    <a:pt x="4203" y="777"/>
                  </a:cubicBezTo>
                  <a:cubicBezTo>
                    <a:pt x="3763" y="309"/>
                    <a:pt x="3095" y="0"/>
                    <a:pt x="23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98"/>
            <p:cNvSpPr/>
            <p:nvPr/>
          </p:nvSpPr>
          <p:spPr>
            <a:xfrm>
              <a:off x="4136450" y="3097650"/>
              <a:ext cx="38400" cy="30900"/>
            </a:xfrm>
            <a:custGeom>
              <a:avLst/>
              <a:gdLst/>
              <a:ahLst/>
              <a:cxnLst/>
              <a:rect l="l" t="t" r="r" b="b"/>
              <a:pathLst>
                <a:path w="1536" h="1236" extrusionOk="0">
                  <a:moveTo>
                    <a:pt x="601" y="1"/>
                  </a:moveTo>
                  <a:cubicBezTo>
                    <a:pt x="268" y="1"/>
                    <a:pt x="1" y="268"/>
                    <a:pt x="1" y="601"/>
                  </a:cubicBezTo>
                  <a:cubicBezTo>
                    <a:pt x="1" y="968"/>
                    <a:pt x="268" y="1235"/>
                    <a:pt x="601" y="1235"/>
                  </a:cubicBezTo>
                  <a:cubicBezTo>
                    <a:pt x="968" y="1235"/>
                    <a:pt x="1235" y="968"/>
                    <a:pt x="1235" y="601"/>
                  </a:cubicBezTo>
                  <a:cubicBezTo>
                    <a:pt x="1235" y="568"/>
                    <a:pt x="1235" y="535"/>
                    <a:pt x="1235" y="468"/>
                  </a:cubicBezTo>
                  <a:lnTo>
                    <a:pt x="1502" y="134"/>
                  </a:lnTo>
                  <a:cubicBezTo>
                    <a:pt x="1535" y="101"/>
                    <a:pt x="1469" y="34"/>
                    <a:pt x="1402" y="34"/>
                  </a:cubicBezTo>
                  <a:lnTo>
                    <a:pt x="1002" y="134"/>
                  </a:lnTo>
                  <a:cubicBezTo>
                    <a:pt x="901" y="34"/>
                    <a:pt x="768" y="1"/>
                    <a:pt x="6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98"/>
            <p:cNvSpPr/>
            <p:nvPr/>
          </p:nvSpPr>
          <p:spPr>
            <a:xfrm>
              <a:off x="3967175" y="3114875"/>
              <a:ext cx="41725" cy="31250"/>
            </a:xfrm>
            <a:custGeom>
              <a:avLst/>
              <a:gdLst/>
              <a:ahLst/>
              <a:cxnLst/>
              <a:rect l="l" t="t" r="r" b="b"/>
              <a:pathLst>
                <a:path w="1669" h="1250" extrusionOk="0">
                  <a:moveTo>
                    <a:pt x="992" y="1"/>
                  </a:moveTo>
                  <a:cubicBezTo>
                    <a:pt x="952" y="1"/>
                    <a:pt x="910" y="5"/>
                    <a:pt x="868" y="12"/>
                  </a:cubicBezTo>
                  <a:cubicBezTo>
                    <a:pt x="734" y="12"/>
                    <a:pt x="601" y="112"/>
                    <a:pt x="534" y="213"/>
                  </a:cubicBezTo>
                  <a:lnTo>
                    <a:pt x="100" y="179"/>
                  </a:lnTo>
                  <a:cubicBezTo>
                    <a:pt x="34" y="179"/>
                    <a:pt x="0" y="246"/>
                    <a:pt x="34" y="313"/>
                  </a:cubicBezTo>
                  <a:lnTo>
                    <a:pt x="367" y="579"/>
                  </a:lnTo>
                  <a:cubicBezTo>
                    <a:pt x="367" y="613"/>
                    <a:pt x="367" y="680"/>
                    <a:pt x="367" y="713"/>
                  </a:cubicBezTo>
                  <a:cubicBezTo>
                    <a:pt x="430" y="1025"/>
                    <a:pt x="697" y="1250"/>
                    <a:pt x="1032" y="1250"/>
                  </a:cubicBezTo>
                  <a:cubicBezTo>
                    <a:pt x="1055" y="1250"/>
                    <a:pt x="1078" y="1249"/>
                    <a:pt x="1101" y="1247"/>
                  </a:cubicBezTo>
                  <a:cubicBezTo>
                    <a:pt x="1435" y="1180"/>
                    <a:pt x="1668" y="846"/>
                    <a:pt x="1601" y="513"/>
                  </a:cubicBezTo>
                  <a:cubicBezTo>
                    <a:pt x="1542" y="218"/>
                    <a:pt x="1301" y="1"/>
                    <a:pt x="992" y="1"/>
                  </a:cubicBezTo>
                  <a:close/>
                </a:path>
              </a:pathLst>
            </a:custGeom>
            <a:solidFill>
              <a:srgbClr val="272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98"/>
            <p:cNvSpPr/>
            <p:nvPr/>
          </p:nvSpPr>
          <p:spPr>
            <a:xfrm>
              <a:off x="4039725" y="3201900"/>
              <a:ext cx="42550" cy="17550"/>
            </a:xfrm>
            <a:custGeom>
              <a:avLst/>
              <a:gdLst/>
              <a:ahLst/>
              <a:cxnLst/>
              <a:rect l="l" t="t" r="r" b="b"/>
              <a:pathLst>
                <a:path w="1702" h="702" extrusionOk="0">
                  <a:moveTo>
                    <a:pt x="1702" y="1"/>
                  </a:moveTo>
                  <a:lnTo>
                    <a:pt x="1702" y="1"/>
                  </a:lnTo>
                  <a:cubicBezTo>
                    <a:pt x="1135" y="101"/>
                    <a:pt x="567" y="134"/>
                    <a:pt x="0" y="134"/>
                  </a:cubicBezTo>
                  <a:cubicBezTo>
                    <a:pt x="167" y="468"/>
                    <a:pt x="501" y="701"/>
                    <a:pt x="868" y="701"/>
                  </a:cubicBezTo>
                  <a:cubicBezTo>
                    <a:pt x="1235" y="701"/>
                    <a:pt x="1535" y="334"/>
                    <a:pt x="1702" y="1"/>
                  </a:cubicBezTo>
                  <a:close/>
                </a:path>
              </a:pathLst>
            </a:custGeom>
            <a:solidFill>
              <a:srgbClr val="DB93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98"/>
            <p:cNvSpPr/>
            <p:nvPr/>
          </p:nvSpPr>
          <p:spPr>
            <a:xfrm>
              <a:off x="4048050" y="3226075"/>
              <a:ext cx="122625" cy="53925"/>
            </a:xfrm>
            <a:custGeom>
              <a:avLst/>
              <a:gdLst/>
              <a:ahLst/>
              <a:cxnLst/>
              <a:rect l="l" t="t" r="r" b="b"/>
              <a:pathLst>
                <a:path w="4905" h="2157" extrusionOk="0">
                  <a:moveTo>
                    <a:pt x="4904" y="1"/>
                  </a:moveTo>
                  <a:cubicBezTo>
                    <a:pt x="3337" y="568"/>
                    <a:pt x="1669" y="868"/>
                    <a:pt x="1" y="868"/>
                  </a:cubicBezTo>
                  <a:cubicBezTo>
                    <a:pt x="510" y="1646"/>
                    <a:pt x="1422" y="2156"/>
                    <a:pt x="2327" y="2156"/>
                  </a:cubicBezTo>
                  <a:cubicBezTo>
                    <a:pt x="2430" y="2156"/>
                    <a:pt x="2533" y="2149"/>
                    <a:pt x="2636" y="2136"/>
                  </a:cubicBezTo>
                  <a:cubicBezTo>
                    <a:pt x="3670" y="1969"/>
                    <a:pt x="4604" y="1002"/>
                    <a:pt x="4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98"/>
            <p:cNvSpPr/>
            <p:nvPr/>
          </p:nvSpPr>
          <p:spPr>
            <a:xfrm>
              <a:off x="3905450" y="2862500"/>
              <a:ext cx="186825" cy="101400"/>
            </a:xfrm>
            <a:custGeom>
              <a:avLst/>
              <a:gdLst/>
              <a:ahLst/>
              <a:cxnLst/>
              <a:rect l="l" t="t" r="r" b="b"/>
              <a:pathLst>
                <a:path w="7473" h="4056" extrusionOk="0">
                  <a:moveTo>
                    <a:pt x="7473" y="0"/>
                  </a:moveTo>
                  <a:lnTo>
                    <a:pt x="1" y="3703"/>
                  </a:lnTo>
                  <a:cubicBezTo>
                    <a:pt x="631" y="3937"/>
                    <a:pt x="1299" y="4056"/>
                    <a:pt x="1975" y="4056"/>
                  </a:cubicBezTo>
                  <a:cubicBezTo>
                    <a:pt x="2838" y="4056"/>
                    <a:pt x="3714" y="3862"/>
                    <a:pt x="4537" y="3469"/>
                  </a:cubicBezTo>
                  <a:cubicBezTo>
                    <a:pt x="6005" y="2735"/>
                    <a:pt x="7039" y="1435"/>
                    <a:pt x="7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98"/>
            <p:cNvSpPr/>
            <p:nvPr/>
          </p:nvSpPr>
          <p:spPr>
            <a:xfrm>
              <a:off x="3992200" y="2819950"/>
              <a:ext cx="112600" cy="24225"/>
            </a:xfrm>
            <a:custGeom>
              <a:avLst/>
              <a:gdLst/>
              <a:ahLst/>
              <a:cxnLst/>
              <a:rect l="l" t="t" r="r" b="b"/>
              <a:pathLst>
                <a:path w="4504" h="969" extrusionOk="0">
                  <a:moveTo>
                    <a:pt x="4503" y="1"/>
                  </a:moveTo>
                  <a:lnTo>
                    <a:pt x="0" y="34"/>
                  </a:lnTo>
                  <a:cubicBezTo>
                    <a:pt x="567" y="601"/>
                    <a:pt x="1368" y="968"/>
                    <a:pt x="2268" y="968"/>
                  </a:cubicBezTo>
                  <a:cubicBezTo>
                    <a:pt x="3136" y="968"/>
                    <a:pt x="3936" y="601"/>
                    <a:pt x="45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98"/>
            <p:cNvSpPr/>
            <p:nvPr/>
          </p:nvSpPr>
          <p:spPr>
            <a:xfrm>
              <a:off x="4191500" y="2831625"/>
              <a:ext cx="81750" cy="111775"/>
            </a:xfrm>
            <a:custGeom>
              <a:avLst/>
              <a:gdLst/>
              <a:ahLst/>
              <a:cxnLst/>
              <a:rect l="l" t="t" r="r" b="b"/>
              <a:pathLst>
                <a:path w="3270" h="4471" extrusionOk="0">
                  <a:moveTo>
                    <a:pt x="234" y="1"/>
                  </a:moveTo>
                  <a:cubicBezTo>
                    <a:pt x="0" y="968"/>
                    <a:pt x="167" y="2002"/>
                    <a:pt x="768" y="2870"/>
                  </a:cubicBezTo>
                  <a:cubicBezTo>
                    <a:pt x="1368" y="3770"/>
                    <a:pt x="2302" y="4304"/>
                    <a:pt x="3269" y="4471"/>
                  </a:cubicBezTo>
                  <a:lnTo>
                    <a:pt x="2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98"/>
            <p:cNvSpPr/>
            <p:nvPr/>
          </p:nvSpPr>
          <p:spPr>
            <a:xfrm>
              <a:off x="3964675" y="3181950"/>
              <a:ext cx="80075" cy="77525"/>
            </a:xfrm>
            <a:custGeom>
              <a:avLst/>
              <a:gdLst/>
              <a:ahLst/>
              <a:cxnLst/>
              <a:rect l="l" t="t" r="r" b="b"/>
              <a:pathLst>
                <a:path w="3203" h="3101" extrusionOk="0">
                  <a:moveTo>
                    <a:pt x="1529" y="1"/>
                  </a:moveTo>
                  <a:cubicBezTo>
                    <a:pt x="1411" y="1"/>
                    <a:pt x="1310" y="32"/>
                    <a:pt x="1234" y="98"/>
                  </a:cubicBezTo>
                  <a:lnTo>
                    <a:pt x="0" y="1232"/>
                  </a:lnTo>
                  <a:cubicBezTo>
                    <a:pt x="75" y="1166"/>
                    <a:pt x="177" y="1135"/>
                    <a:pt x="294" y="1135"/>
                  </a:cubicBezTo>
                  <a:cubicBezTo>
                    <a:pt x="594" y="1135"/>
                    <a:pt x="999" y="1340"/>
                    <a:pt x="1335" y="1699"/>
                  </a:cubicBezTo>
                  <a:cubicBezTo>
                    <a:pt x="1835" y="2233"/>
                    <a:pt x="1968" y="2833"/>
                    <a:pt x="1701" y="3100"/>
                  </a:cubicBezTo>
                  <a:lnTo>
                    <a:pt x="2936" y="1966"/>
                  </a:lnTo>
                  <a:cubicBezTo>
                    <a:pt x="3203" y="1699"/>
                    <a:pt x="3069" y="1099"/>
                    <a:pt x="2569" y="565"/>
                  </a:cubicBezTo>
                  <a:cubicBezTo>
                    <a:pt x="2233" y="205"/>
                    <a:pt x="1829" y="1"/>
                    <a:pt x="1529" y="1"/>
                  </a:cubicBezTo>
                  <a:close/>
                </a:path>
              </a:pathLst>
            </a:custGeom>
            <a:solidFill>
              <a:srgbClr val="7979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98"/>
            <p:cNvSpPr/>
            <p:nvPr/>
          </p:nvSpPr>
          <p:spPr>
            <a:xfrm>
              <a:off x="3943825" y="3210325"/>
              <a:ext cx="70075" cy="68325"/>
            </a:xfrm>
            <a:custGeom>
              <a:avLst/>
              <a:gdLst/>
              <a:ahLst/>
              <a:cxnLst/>
              <a:rect l="l" t="t" r="r" b="b"/>
              <a:pathLst>
                <a:path w="2803" h="2733" extrusionOk="0">
                  <a:moveTo>
                    <a:pt x="1128" y="0"/>
                  </a:moveTo>
                  <a:cubicBezTo>
                    <a:pt x="1011" y="0"/>
                    <a:pt x="909" y="31"/>
                    <a:pt x="834" y="97"/>
                  </a:cubicBezTo>
                  <a:lnTo>
                    <a:pt x="0" y="864"/>
                  </a:lnTo>
                  <a:cubicBezTo>
                    <a:pt x="75" y="799"/>
                    <a:pt x="177" y="767"/>
                    <a:pt x="294" y="767"/>
                  </a:cubicBezTo>
                  <a:cubicBezTo>
                    <a:pt x="595" y="767"/>
                    <a:pt x="999" y="972"/>
                    <a:pt x="1335" y="1331"/>
                  </a:cubicBezTo>
                  <a:cubicBezTo>
                    <a:pt x="1802" y="1865"/>
                    <a:pt x="1968" y="2466"/>
                    <a:pt x="1702" y="2732"/>
                  </a:cubicBezTo>
                  <a:lnTo>
                    <a:pt x="2535" y="1965"/>
                  </a:lnTo>
                  <a:cubicBezTo>
                    <a:pt x="2802" y="1698"/>
                    <a:pt x="2669" y="1098"/>
                    <a:pt x="2169" y="564"/>
                  </a:cubicBezTo>
                  <a:cubicBezTo>
                    <a:pt x="1833" y="205"/>
                    <a:pt x="1428" y="0"/>
                    <a:pt x="1128" y="0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98"/>
            <p:cNvSpPr/>
            <p:nvPr/>
          </p:nvSpPr>
          <p:spPr>
            <a:xfrm>
              <a:off x="3904625" y="3229500"/>
              <a:ext cx="88425" cy="85000"/>
            </a:xfrm>
            <a:custGeom>
              <a:avLst/>
              <a:gdLst/>
              <a:ahLst/>
              <a:cxnLst/>
              <a:rect l="l" t="t" r="r" b="b"/>
              <a:pathLst>
                <a:path w="3537" h="3400" extrusionOk="0">
                  <a:moveTo>
                    <a:pt x="1862" y="0"/>
                  </a:moveTo>
                  <a:cubicBezTo>
                    <a:pt x="1745" y="0"/>
                    <a:pt x="1643" y="32"/>
                    <a:pt x="1568" y="97"/>
                  </a:cubicBezTo>
                  <a:lnTo>
                    <a:pt x="1" y="1565"/>
                  </a:lnTo>
                  <a:lnTo>
                    <a:pt x="1702" y="3400"/>
                  </a:lnTo>
                  <a:lnTo>
                    <a:pt x="3270" y="1965"/>
                  </a:lnTo>
                  <a:cubicBezTo>
                    <a:pt x="3536" y="1699"/>
                    <a:pt x="3370" y="1098"/>
                    <a:pt x="2903" y="564"/>
                  </a:cubicBezTo>
                  <a:cubicBezTo>
                    <a:pt x="2567" y="205"/>
                    <a:pt x="2163" y="0"/>
                    <a:pt x="1862" y="0"/>
                  </a:cubicBezTo>
                  <a:close/>
                </a:path>
              </a:pathLst>
            </a:custGeom>
            <a:solidFill>
              <a:srgbClr val="7979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98"/>
            <p:cNvSpPr/>
            <p:nvPr/>
          </p:nvSpPr>
          <p:spPr>
            <a:xfrm>
              <a:off x="4121450" y="3181950"/>
              <a:ext cx="80075" cy="77525"/>
            </a:xfrm>
            <a:custGeom>
              <a:avLst/>
              <a:gdLst/>
              <a:ahLst/>
              <a:cxnLst/>
              <a:rect l="l" t="t" r="r" b="b"/>
              <a:pathLst>
                <a:path w="3203" h="3101" extrusionOk="0">
                  <a:moveTo>
                    <a:pt x="1529" y="1"/>
                  </a:moveTo>
                  <a:cubicBezTo>
                    <a:pt x="1411" y="1"/>
                    <a:pt x="1310" y="32"/>
                    <a:pt x="1235" y="98"/>
                  </a:cubicBezTo>
                  <a:lnTo>
                    <a:pt x="0" y="1232"/>
                  </a:lnTo>
                  <a:cubicBezTo>
                    <a:pt x="76" y="1166"/>
                    <a:pt x="177" y="1135"/>
                    <a:pt x="295" y="1135"/>
                  </a:cubicBezTo>
                  <a:cubicBezTo>
                    <a:pt x="595" y="1135"/>
                    <a:pt x="999" y="1340"/>
                    <a:pt x="1335" y="1699"/>
                  </a:cubicBezTo>
                  <a:cubicBezTo>
                    <a:pt x="1802" y="2233"/>
                    <a:pt x="1968" y="2833"/>
                    <a:pt x="1702" y="3100"/>
                  </a:cubicBezTo>
                  <a:lnTo>
                    <a:pt x="2936" y="1966"/>
                  </a:lnTo>
                  <a:cubicBezTo>
                    <a:pt x="3203" y="1699"/>
                    <a:pt x="3036" y="1099"/>
                    <a:pt x="2569" y="565"/>
                  </a:cubicBezTo>
                  <a:cubicBezTo>
                    <a:pt x="2233" y="205"/>
                    <a:pt x="1829" y="1"/>
                    <a:pt x="1529" y="1"/>
                  </a:cubicBezTo>
                  <a:close/>
                </a:path>
              </a:pathLst>
            </a:custGeom>
            <a:solidFill>
              <a:srgbClr val="7979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98"/>
            <p:cNvSpPr/>
            <p:nvPr/>
          </p:nvSpPr>
          <p:spPr>
            <a:xfrm>
              <a:off x="4100600" y="3210325"/>
              <a:ext cx="70075" cy="68325"/>
            </a:xfrm>
            <a:custGeom>
              <a:avLst/>
              <a:gdLst/>
              <a:ahLst/>
              <a:cxnLst/>
              <a:rect l="l" t="t" r="r" b="b"/>
              <a:pathLst>
                <a:path w="2803" h="2733" extrusionOk="0">
                  <a:moveTo>
                    <a:pt x="1129" y="0"/>
                  </a:moveTo>
                  <a:cubicBezTo>
                    <a:pt x="1011" y="0"/>
                    <a:pt x="910" y="31"/>
                    <a:pt x="834" y="97"/>
                  </a:cubicBezTo>
                  <a:lnTo>
                    <a:pt x="0" y="864"/>
                  </a:lnTo>
                  <a:cubicBezTo>
                    <a:pt x="76" y="799"/>
                    <a:pt x="177" y="767"/>
                    <a:pt x="295" y="767"/>
                  </a:cubicBezTo>
                  <a:cubicBezTo>
                    <a:pt x="595" y="767"/>
                    <a:pt x="999" y="972"/>
                    <a:pt x="1335" y="1331"/>
                  </a:cubicBezTo>
                  <a:cubicBezTo>
                    <a:pt x="1802" y="1865"/>
                    <a:pt x="1969" y="2466"/>
                    <a:pt x="1668" y="2732"/>
                  </a:cubicBezTo>
                  <a:lnTo>
                    <a:pt x="2536" y="1965"/>
                  </a:lnTo>
                  <a:cubicBezTo>
                    <a:pt x="2802" y="1698"/>
                    <a:pt x="2636" y="1098"/>
                    <a:pt x="2169" y="564"/>
                  </a:cubicBezTo>
                  <a:cubicBezTo>
                    <a:pt x="1833" y="205"/>
                    <a:pt x="1429" y="0"/>
                    <a:pt x="1129" y="0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98"/>
            <p:cNvSpPr/>
            <p:nvPr/>
          </p:nvSpPr>
          <p:spPr>
            <a:xfrm>
              <a:off x="4060575" y="3229500"/>
              <a:ext cx="89250" cy="85000"/>
            </a:xfrm>
            <a:custGeom>
              <a:avLst/>
              <a:gdLst/>
              <a:ahLst/>
              <a:cxnLst/>
              <a:rect l="l" t="t" r="r" b="b"/>
              <a:pathLst>
                <a:path w="3570" h="3400" extrusionOk="0">
                  <a:moveTo>
                    <a:pt x="1896" y="0"/>
                  </a:moveTo>
                  <a:cubicBezTo>
                    <a:pt x="1778" y="0"/>
                    <a:pt x="1677" y="32"/>
                    <a:pt x="1601" y="97"/>
                  </a:cubicBezTo>
                  <a:lnTo>
                    <a:pt x="0" y="1565"/>
                  </a:lnTo>
                  <a:lnTo>
                    <a:pt x="1702" y="3400"/>
                  </a:lnTo>
                  <a:lnTo>
                    <a:pt x="3269" y="1965"/>
                  </a:lnTo>
                  <a:cubicBezTo>
                    <a:pt x="3570" y="1699"/>
                    <a:pt x="3403" y="1098"/>
                    <a:pt x="2936" y="564"/>
                  </a:cubicBezTo>
                  <a:cubicBezTo>
                    <a:pt x="2600" y="205"/>
                    <a:pt x="2196" y="0"/>
                    <a:pt x="1896" y="0"/>
                  </a:cubicBezTo>
                  <a:close/>
                </a:path>
              </a:pathLst>
            </a:custGeom>
            <a:solidFill>
              <a:srgbClr val="7979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98"/>
            <p:cNvSpPr/>
            <p:nvPr/>
          </p:nvSpPr>
          <p:spPr>
            <a:xfrm>
              <a:off x="3800375" y="3265275"/>
              <a:ext cx="365300" cy="252700"/>
            </a:xfrm>
            <a:custGeom>
              <a:avLst/>
              <a:gdLst/>
              <a:ahLst/>
              <a:cxnLst/>
              <a:rect l="l" t="t" r="r" b="b"/>
              <a:pathLst>
                <a:path w="14612" h="10108" extrusionOk="0">
                  <a:moveTo>
                    <a:pt x="3804" y="1"/>
                  </a:moveTo>
                  <a:cubicBezTo>
                    <a:pt x="3437" y="1"/>
                    <a:pt x="3070" y="134"/>
                    <a:pt x="2803" y="401"/>
                  </a:cubicBezTo>
                  <a:lnTo>
                    <a:pt x="1" y="2969"/>
                  </a:lnTo>
                  <a:lnTo>
                    <a:pt x="11376" y="2969"/>
                  </a:lnTo>
                  <a:lnTo>
                    <a:pt x="11376" y="10108"/>
                  </a:lnTo>
                  <a:lnTo>
                    <a:pt x="14144" y="7573"/>
                  </a:lnTo>
                  <a:cubicBezTo>
                    <a:pt x="14445" y="7306"/>
                    <a:pt x="14611" y="6906"/>
                    <a:pt x="14611" y="6505"/>
                  </a:cubicBezTo>
                  <a:lnTo>
                    <a:pt x="14611" y="1101"/>
                  </a:lnTo>
                  <a:cubicBezTo>
                    <a:pt x="14611" y="501"/>
                    <a:pt x="14111" y="1"/>
                    <a:pt x="13511" y="1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98"/>
            <p:cNvSpPr/>
            <p:nvPr/>
          </p:nvSpPr>
          <p:spPr>
            <a:xfrm>
              <a:off x="3951325" y="3550475"/>
              <a:ext cx="133450" cy="211850"/>
            </a:xfrm>
            <a:custGeom>
              <a:avLst/>
              <a:gdLst/>
              <a:ahLst/>
              <a:cxnLst/>
              <a:rect l="l" t="t" r="r" b="b"/>
              <a:pathLst>
                <a:path w="5338" h="8474" extrusionOk="0">
                  <a:moveTo>
                    <a:pt x="1" y="1"/>
                  </a:moveTo>
                  <a:lnTo>
                    <a:pt x="1" y="8474"/>
                  </a:lnTo>
                  <a:cubicBezTo>
                    <a:pt x="1" y="8474"/>
                    <a:pt x="4137" y="7840"/>
                    <a:pt x="5338" y="5672"/>
                  </a:cubicBezTo>
                  <a:lnTo>
                    <a:pt x="5338" y="1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98"/>
            <p:cNvSpPr/>
            <p:nvPr/>
          </p:nvSpPr>
          <p:spPr>
            <a:xfrm>
              <a:off x="3521850" y="3339500"/>
              <a:ext cx="596275" cy="834800"/>
            </a:xfrm>
            <a:custGeom>
              <a:avLst/>
              <a:gdLst/>
              <a:ahLst/>
              <a:cxnLst/>
              <a:rect l="l" t="t" r="r" b="b"/>
              <a:pathLst>
                <a:path w="23851" h="33392" extrusionOk="0">
                  <a:moveTo>
                    <a:pt x="9341" y="0"/>
                  </a:moveTo>
                  <a:lnTo>
                    <a:pt x="1769" y="6939"/>
                  </a:lnTo>
                  <a:cubicBezTo>
                    <a:pt x="634" y="7973"/>
                    <a:pt x="1" y="9441"/>
                    <a:pt x="1" y="10975"/>
                  </a:cubicBezTo>
                  <a:lnTo>
                    <a:pt x="1" y="33391"/>
                  </a:lnTo>
                  <a:lnTo>
                    <a:pt x="13977" y="33391"/>
                  </a:lnTo>
                  <a:lnTo>
                    <a:pt x="13977" y="11776"/>
                  </a:lnTo>
                  <a:cubicBezTo>
                    <a:pt x="13977" y="10274"/>
                    <a:pt x="14578" y="8840"/>
                    <a:pt x="15678" y="7806"/>
                  </a:cubicBezTo>
                  <a:lnTo>
                    <a:pt x="23851" y="0"/>
                  </a:lnTo>
                  <a:close/>
                </a:path>
              </a:pathLst>
            </a:custGeom>
            <a:solidFill>
              <a:srgbClr val="CBCB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98"/>
            <p:cNvSpPr/>
            <p:nvPr/>
          </p:nvSpPr>
          <p:spPr>
            <a:xfrm>
              <a:off x="3871275" y="3339500"/>
              <a:ext cx="246850" cy="834800"/>
            </a:xfrm>
            <a:custGeom>
              <a:avLst/>
              <a:gdLst/>
              <a:ahLst/>
              <a:cxnLst/>
              <a:rect l="l" t="t" r="r" b="b"/>
              <a:pathLst>
                <a:path w="9874" h="33392" extrusionOk="0">
                  <a:moveTo>
                    <a:pt x="9874" y="0"/>
                  </a:moveTo>
                  <a:lnTo>
                    <a:pt x="1701" y="7806"/>
                  </a:lnTo>
                  <a:cubicBezTo>
                    <a:pt x="601" y="8840"/>
                    <a:pt x="0" y="10274"/>
                    <a:pt x="0" y="11776"/>
                  </a:cubicBezTo>
                  <a:lnTo>
                    <a:pt x="0" y="33391"/>
                  </a:lnTo>
                  <a:lnTo>
                    <a:pt x="4637" y="33391"/>
                  </a:lnTo>
                  <a:lnTo>
                    <a:pt x="4637" y="12876"/>
                  </a:lnTo>
                  <a:cubicBezTo>
                    <a:pt x="4637" y="12309"/>
                    <a:pt x="4870" y="11776"/>
                    <a:pt x="5304" y="11375"/>
                  </a:cubicBezTo>
                  <a:lnTo>
                    <a:pt x="9874" y="7206"/>
                  </a:lnTo>
                  <a:lnTo>
                    <a:pt x="9874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98"/>
            <p:cNvSpPr/>
            <p:nvPr/>
          </p:nvSpPr>
          <p:spPr>
            <a:xfrm>
              <a:off x="3443475" y="4174275"/>
              <a:ext cx="506200" cy="145125"/>
            </a:xfrm>
            <a:custGeom>
              <a:avLst/>
              <a:gdLst/>
              <a:ahLst/>
              <a:cxnLst/>
              <a:rect l="l" t="t" r="r" b="b"/>
              <a:pathLst>
                <a:path w="20248" h="5805" extrusionOk="0">
                  <a:moveTo>
                    <a:pt x="0" y="0"/>
                  </a:moveTo>
                  <a:lnTo>
                    <a:pt x="0" y="5804"/>
                  </a:lnTo>
                  <a:lnTo>
                    <a:pt x="20248" y="5804"/>
                  </a:lnTo>
                  <a:lnTo>
                    <a:pt x="2024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98"/>
            <p:cNvSpPr/>
            <p:nvPr/>
          </p:nvSpPr>
          <p:spPr>
            <a:xfrm>
              <a:off x="3949650" y="4174275"/>
              <a:ext cx="214350" cy="145125"/>
            </a:xfrm>
            <a:custGeom>
              <a:avLst/>
              <a:gdLst/>
              <a:ahLst/>
              <a:cxnLst/>
              <a:rect l="l" t="t" r="r" b="b"/>
              <a:pathLst>
                <a:path w="8574" h="5805" extrusionOk="0">
                  <a:moveTo>
                    <a:pt x="1" y="0"/>
                  </a:moveTo>
                  <a:lnTo>
                    <a:pt x="1" y="5804"/>
                  </a:lnTo>
                  <a:lnTo>
                    <a:pt x="8574" y="5804"/>
                  </a:lnTo>
                  <a:lnTo>
                    <a:pt x="8574" y="0"/>
                  </a:lnTo>
                  <a:close/>
                </a:path>
              </a:pathLst>
            </a:custGeom>
            <a:solidFill>
              <a:srgbClr val="7B7B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98"/>
            <p:cNvSpPr/>
            <p:nvPr/>
          </p:nvSpPr>
          <p:spPr>
            <a:xfrm>
              <a:off x="3884600" y="4208450"/>
              <a:ext cx="24225" cy="77575"/>
            </a:xfrm>
            <a:custGeom>
              <a:avLst/>
              <a:gdLst/>
              <a:ahLst/>
              <a:cxnLst/>
              <a:rect l="l" t="t" r="r" b="b"/>
              <a:pathLst>
                <a:path w="969" h="3103" extrusionOk="0">
                  <a:moveTo>
                    <a:pt x="1" y="1"/>
                  </a:moveTo>
                  <a:cubicBezTo>
                    <a:pt x="201" y="1"/>
                    <a:pt x="368" y="134"/>
                    <a:pt x="368" y="368"/>
                  </a:cubicBezTo>
                  <a:lnTo>
                    <a:pt x="368" y="2736"/>
                  </a:lnTo>
                  <a:cubicBezTo>
                    <a:pt x="368" y="2936"/>
                    <a:pt x="201" y="3103"/>
                    <a:pt x="1" y="3103"/>
                  </a:cubicBezTo>
                  <a:lnTo>
                    <a:pt x="601" y="3103"/>
                  </a:lnTo>
                  <a:cubicBezTo>
                    <a:pt x="802" y="3103"/>
                    <a:pt x="968" y="2936"/>
                    <a:pt x="968" y="2736"/>
                  </a:cubicBezTo>
                  <a:lnTo>
                    <a:pt x="968" y="368"/>
                  </a:lnTo>
                  <a:cubicBezTo>
                    <a:pt x="968" y="167"/>
                    <a:pt x="802" y="1"/>
                    <a:pt x="601" y="1"/>
                  </a:cubicBezTo>
                  <a:close/>
                </a:path>
              </a:pathLst>
            </a:custGeom>
            <a:solidFill>
              <a:srgbClr val="4E4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98"/>
            <p:cNvSpPr/>
            <p:nvPr/>
          </p:nvSpPr>
          <p:spPr>
            <a:xfrm>
              <a:off x="3778700" y="4208450"/>
              <a:ext cx="115100" cy="77575"/>
            </a:xfrm>
            <a:custGeom>
              <a:avLst/>
              <a:gdLst/>
              <a:ahLst/>
              <a:cxnLst/>
              <a:rect l="l" t="t" r="r" b="b"/>
              <a:pathLst>
                <a:path w="4604" h="3103" extrusionOk="0">
                  <a:moveTo>
                    <a:pt x="368" y="1"/>
                  </a:moveTo>
                  <a:cubicBezTo>
                    <a:pt x="167" y="1"/>
                    <a:pt x="1" y="134"/>
                    <a:pt x="1" y="368"/>
                  </a:cubicBezTo>
                  <a:lnTo>
                    <a:pt x="1" y="2736"/>
                  </a:lnTo>
                  <a:cubicBezTo>
                    <a:pt x="1" y="2936"/>
                    <a:pt x="167" y="3103"/>
                    <a:pt x="368" y="3103"/>
                  </a:cubicBezTo>
                  <a:lnTo>
                    <a:pt x="4237" y="3103"/>
                  </a:lnTo>
                  <a:cubicBezTo>
                    <a:pt x="4437" y="3103"/>
                    <a:pt x="4604" y="2936"/>
                    <a:pt x="4604" y="2736"/>
                  </a:cubicBezTo>
                  <a:lnTo>
                    <a:pt x="4604" y="368"/>
                  </a:lnTo>
                  <a:cubicBezTo>
                    <a:pt x="4604" y="167"/>
                    <a:pt x="4437" y="1"/>
                    <a:pt x="42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98"/>
            <p:cNvSpPr/>
            <p:nvPr/>
          </p:nvSpPr>
          <p:spPr>
            <a:xfrm>
              <a:off x="3856250" y="4225975"/>
              <a:ext cx="16700" cy="45050"/>
            </a:xfrm>
            <a:custGeom>
              <a:avLst/>
              <a:gdLst/>
              <a:ahLst/>
              <a:cxnLst/>
              <a:rect l="l" t="t" r="r" b="b"/>
              <a:pathLst>
                <a:path w="668" h="1802" extrusionOk="0">
                  <a:moveTo>
                    <a:pt x="668" y="0"/>
                  </a:moveTo>
                  <a:lnTo>
                    <a:pt x="434" y="767"/>
                  </a:lnTo>
                  <a:lnTo>
                    <a:pt x="1" y="1201"/>
                  </a:lnTo>
                  <a:lnTo>
                    <a:pt x="668" y="1801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D14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98"/>
            <p:cNvSpPr/>
            <p:nvPr/>
          </p:nvSpPr>
          <p:spPr>
            <a:xfrm>
              <a:off x="3845425" y="4225975"/>
              <a:ext cx="27525" cy="19200"/>
            </a:xfrm>
            <a:custGeom>
              <a:avLst/>
              <a:gdLst/>
              <a:ahLst/>
              <a:cxnLst/>
              <a:rect l="l" t="t" r="r" b="b"/>
              <a:pathLst>
                <a:path w="1101" h="768" extrusionOk="0">
                  <a:moveTo>
                    <a:pt x="234" y="0"/>
                  </a:moveTo>
                  <a:lnTo>
                    <a:pt x="0" y="767"/>
                  </a:lnTo>
                  <a:lnTo>
                    <a:pt x="867" y="767"/>
                  </a:lnTo>
                  <a:lnTo>
                    <a:pt x="11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98"/>
            <p:cNvSpPr/>
            <p:nvPr/>
          </p:nvSpPr>
          <p:spPr>
            <a:xfrm>
              <a:off x="3834575" y="4245150"/>
              <a:ext cx="32550" cy="10875"/>
            </a:xfrm>
            <a:custGeom>
              <a:avLst/>
              <a:gdLst/>
              <a:ahLst/>
              <a:cxnLst/>
              <a:rect l="l" t="t" r="r" b="b"/>
              <a:pathLst>
                <a:path w="1302" h="435" extrusionOk="0">
                  <a:moveTo>
                    <a:pt x="434" y="0"/>
                  </a:moveTo>
                  <a:lnTo>
                    <a:pt x="1" y="434"/>
                  </a:lnTo>
                  <a:lnTo>
                    <a:pt x="868" y="434"/>
                  </a:lnTo>
                  <a:lnTo>
                    <a:pt x="13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98"/>
            <p:cNvSpPr/>
            <p:nvPr/>
          </p:nvSpPr>
          <p:spPr>
            <a:xfrm>
              <a:off x="3834575" y="4256000"/>
              <a:ext cx="38375" cy="15025"/>
            </a:xfrm>
            <a:custGeom>
              <a:avLst/>
              <a:gdLst/>
              <a:ahLst/>
              <a:cxnLst/>
              <a:rect l="l" t="t" r="r" b="b"/>
              <a:pathLst>
                <a:path w="1535" h="601" extrusionOk="0">
                  <a:moveTo>
                    <a:pt x="1" y="0"/>
                  </a:moveTo>
                  <a:lnTo>
                    <a:pt x="668" y="600"/>
                  </a:lnTo>
                  <a:lnTo>
                    <a:pt x="1535" y="600"/>
                  </a:lnTo>
                  <a:lnTo>
                    <a:pt x="8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98"/>
            <p:cNvSpPr/>
            <p:nvPr/>
          </p:nvSpPr>
          <p:spPr>
            <a:xfrm>
              <a:off x="3808725" y="4225975"/>
              <a:ext cx="16700" cy="45050"/>
            </a:xfrm>
            <a:custGeom>
              <a:avLst/>
              <a:gdLst/>
              <a:ahLst/>
              <a:cxnLst/>
              <a:rect l="l" t="t" r="r" b="b"/>
              <a:pathLst>
                <a:path w="668" h="1802" extrusionOk="0">
                  <a:moveTo>
                    <a:pt x="668" y="0"/>
                  </a:moveTo>
                  <a:lnTo>
                    <a:pt x="0" y="601"/>
                  </a:lnTo>
                  <a:lnTo>
                    <a:pt x="434" y="1034"/>
                  </a:lnTo>
                  <a:lnTo>
                    <a:pt x="668" y="1801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D14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98"/>
            <p:cNvSpPr/>
            <p:nvPr/>
          </p:nvSpPr>
          <p:spPr>
            <a:xfrm>
              <a:off x="3797875" y="4251825"/>
              <a:ext cx="27550" cy="19200"/>
            </a:xfrm>
            <a:custGeom>
              <a:avLst/>
              <a:gdLst/>
              <a:ahLst/>
              <a:cxnLst/>
              <a:rect l="l" t="t" r="r" b="b"/>
              <a:pathLst>
                <a:path w="1102" h="768" extrusionOk="0">
                  <a:moveTo>
                    <a:pt x="1" y="0"/>
                  </a:moveTo>
                  <a:lnTo>
                    <a:pt x="234" y="767"/>
                  </a:lnTo>
                  <a:lnTo>
                    <a:pt x="1102" y="767"/>
                  </a:lnTo>
                  <a:lnTo>
                    <a:pt x="8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98"/>
            <p:cNvSpPr/>
            <p:nvPr/>
          </p:nvSpPr>
          <p:spPr>
            <a:xfrm>
              <a:off x="3787050" y="4240975"/>
              <a:ext cx="32550" cy="10875"/>
            </a:xfrm>
            <a:custGeom>
              <a:avLst/>
              <a:gdLst/>
              <a:ahLst/>
              <a:cxnLst/>
              <a:rect l="l" t="t" r="r" b="b"/>
              <a:pathLst>
                <a:path w="1302" h="435" extrusionOk="0">
                  <a:moveTo>
                    <a:pt x="0" y="1"/>
                  </a:moveTo>
                  <a:lnTo>
                    <a:pt x="434" y="434"/>
                  </a:lnTo>
                  <a:lnTo>
                    <a:pt x="1301" y="434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98"/>
            <p:cNvSpPr/>
            <p:nvPr/>
          </p:nvSpPr>
          <p:spPr>
            <a:xfrm>
              <a:off x="3787050" y="4225975"/>
              <a:ext cx="38375" cy="15025"/>
            </a:xfrm>
            <a:custGeom>
              <a:avLst/>
              <a:gdLst/>
              <a:ahLst/>
              <a:cxnLst/>
              <a:rect l="l" t="t" r="r" b="b"/>
              <a:pathLst>
                <a:path w="1535" h="601" extrusionOk="0">
                  <a:moveTo>
                    <a:pt x="667" y="0"/>
                  </a:moveTo>
                  <a:lnTo>
                    <a:pt x="0" y="601"/>
                  </a:lnTo>
                  <a:lnTo>
                    <a:pt x="867" y="601"/>
                  </a:lnTo>
                  <a:lnTo>
                    <a:pt x="15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98"/>
            <p:cNvSpPr/>
            <p:nvPr/>
          </p:nvSpPr>
          <p:spPr>
            <a:xfrm>
              <a:off x="3576050" y="4211800"/>
              <a:ext cx="37550" cy="77575"/>
            </a:xfrm>
            <a:custGeom>
              <a:avLst/>
              <a:gdLst/>
              <a:ahLst/>
              <a:cxnLst/>
              <a:rect l="l" t="t" r="r" b="b"/>
              <a:pathLst>
                <a:path w="1502" h="3103" extrusionOk="0">
                  <a:moveTo>
                    <a:pt x="1" y="0"/>
                  </a:moveTo>
                  <a:cubicBezTo>
                    <a:pt x="501" y="0"/>
                    <a:pt x="935" y="400"/>
                    <a:pt x="935" y="901"/>
                  </a:cubicBezTo>
                  <a:lnTo>
                    <a:pt x="935" y="2202"/>
                  </a:lnTo>
                  <a:cubicBezTo>
                    <a:pt x="935" y="2702"/>
                    <a:pt x="501" y="3102"/>
                    <a:pt x="1" y="3102"/>
                  </a:cubicBezTo>
                  <a:lnTo>
                    <a:pt x="601" y="3102"/>
                  </a:lnTo>
                  <a:cubicBezTo>
                    <a:pt x="1102" y="3102"/>
                    <a:pt x="1502" y="2702"/>
                    <a:pt x="1502" y="2202"/>
                  </a:cubicBezTo>
                  <a:lnTo>
                    <a:pt x="1502" y="901"/>
                  </a:lnTo>
                  <a:cubicBezTo>
                    <a:pt x="1502" y="400"/>
                    <a:pt x="1102" y="0"/>
                    <a:pt x="601" y="0"/>
                  </a:cubicBezTo>
                  <a:close/>
                </a:path>
              </a:pathLst>
            </a:custGeom>
            <a:solidFill>
              <a:srgbClr val="4E4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98"/>
            <p:cNvSpPr/>
            <p:nvPr/>
          </p:nvSpPr>
          <p:spPr>
            <a:xfrm>
              <a:off x="3501850" y="4211800"/>
              <a:ext cx="97575" cy="77575"/>
            </a:xfrm>
            <a:custGeom>
              <a:avLst/>
              <a:gdLst/>
              <a:ahLst/>
              <a:cxnLst/>
              <a:rect l="l" t="t" r="r" b="b"/>
              <a:pathLst>
                <a:path w="3903" h="3103" extrusionOk="0">
                  <a:moveTo>
                    <a:pt x="901" y="0"/>
                  </a:moveTo>
                  <a:cubicBezTo>
                    <a:pt x="400" y="0"/>
                    <a:pt x="0" y="400"/>
                    <a:pt x="0" y="901"/>
                  </a:cubicBezTo>
                  <a:lnTo>
                    <a:pt x="0" y="2202"/>
                  </a:lnTo>
                  <a:cubicBezTo>
                    <a:pt x="0" y="2702"/>
                    <a:pt x="400" y="3102"/>
                    <a:pt x="901" y="3102"/>
                  </a:cubicBezTo>
                  <a:lnTo>
                    <a:pt x="2969" y="3102"/>
                  </a:lnTo>
                  <a:cubicBezTo>
                    <a:pt x="3469" y="3102"/>
                    <a:pt x="3903" y="2702"/>
                    <a:pt x="3903" y="2202"/>
                  </a:cubicBezTo>
                  <a:lnTo>
                    <a:pt x="3903" y="901"/>
                  </a:lnTo>
                  <a:cubicBezTo>
                    <a:pt x="3903" y="400"/>
                    <a:pt x="3469" y="0"/>
                    <a:pt x="29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98"/>
            <p:cNvSpPr/>
            <p:nvPr/>
          </p:nvSpPr>
          <p:spPr>
            <a:xfrm>
              <a:off x="3435950" y="3698925"/>
              <a:ext cx="85925" cy="60900"/>
            </a:xfrm>
            <a:custGeom>
              <a:avLst/>
              <a:gdLst/>
              <a:ahLst/>
              <a:cxnLst/>
              <a:rect l="l" t="t" r="r" b="b"/>
              <a:pathLst>
                <a:path w="3437" h="2436" extrusionOk="0">
                  <a:moveTo>
                    <a:pt x="568" y="0"/>
                  </a:moveTo>
                  <a:cubicBezTo>
                    <a:pt x="234" y="0"/>
                    <a:pt x="1" y="568"/>
                    <a:pt x="1" y="1235"/>
                  </a:cubicBezTo>
                  <a:cubicBezTo>
                    <a:pt x="1" y="1902"/>
                    <a:pt x="234" y="2436"/>
                    <a:pt x="568" y="2436"/>
                  </a:cubicBezTo>
                  <a:lnTo>
                    <a:pt x="3437" y="2436"/>
                  </a:lnTo>
                  <a:lnTo>
                    <a:pt x="3437" y="0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98"/>
            <p:cNvSpPr/>
            <p:nvPr/>
          </p:nvSpPr>
          <p:spPr>
            <a:xfrm>
              <a:off x="3435950" y="3949925"/>
              <a:ext cx="85925" cy="184325"/>
            </a:xfrm>
            <a:custGeom>
              <a:avLst/>
              <a:gdLst/>
              <a:ahLst/>
              <a:cxnLst/>
              <a:rect l="l" t="t" r="r" b="b"/>
              <a:pathLst>
                <a:path w="3437" h="7373" extrusionOk="0">
                  <a:moveTo>
                    <a:pt x="1769" y="1"/>
                  </a:moveTo>
                  <a:cubicBezTo>
                    <a:pt x="768" y="1"/>
                    <a:pt x="1" y="1635"/>
                    <a:pt x="1" y="3670"/>
                  </a:cubicBezTo>
                  <a:cubicBezTo>
                    <a:pt x="1" y="5705"/>
                    <a:pt x="768" y="7373"/>
                    <a:pt x="1769" y="7373"/>
                  </a:cubicBezTo>
                  <a:lnTo>
                    <a:pt x="3437" y="7373"/>
                  </a:lnTo>
                  <a:lnTo>
                    <a:pt x="3437" y="1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98"/>
            <p:cNvSpPr/>
            <p:nvPr/>
          </p:nvSpPr>
          <p:spPr>
            <a:xfrm>
              <a:off x="3478500" y="3643050"/>
              <a:ext cx="43375" cy="30050"/>
            </a:xfrm>
            <a:custGeom>
              <a:avLst/>
              <a:gdLst/>
              <a:ahLst/>
              <a:cxnLst/>
              <a:rect l="l" t="t" r="r" b="b"/>
              <a:pathLst>
                <a:path w="1735" h="1202" extrusionOk="0">
                  <a:moveTo>
                    <a:pt x="300" y="1"/>
                  </a:moveTo>
                  <a:cubicBezTo>
                    <a:pt x="133" y="1"/>
                    <a:pt x="0" y="267"/>
                    <a:pt x="0" y="601"/>
                  </a:cubicBezTo>
                  <a:cubicBezTo>
                    <a:pt x="0" y="935"/>
                    <a:pt x="133" y="1201"/>
                    <a:pt x="300" y="1201"/>
                  </a:cubicBezTo>
                  <a:lnTo>
                    <a:pt x="1735" y="1201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98"/>
            <p:cNvSpPr/>
            <p:nvPr/>
          </p:nvSpPr>
          <p:spPr>
            <a:xfrm>
              <a:off x="3987175" y="3904075"/>
              <a:ext cx="225200" cy="54225"/>
            </a:xfrm>
            <a:custGeom>
              <a:avLst/>
              <a:gdLst/>
              <a:ahLst/>
              <a:cxnLst/>
              <a:rect l="l" t="t" r="r" b="b"/>
              <a:pathLst>
                <a:path w="9008" h="2169" extrusionOk="0">
                  <a:moveTo>
                    <a:pt x="1" y="0"/>
                  </a:moveTo>
                  <a:lnTo>
                    <a:pt x="1" y="2169"/>
                  </a:lnTo>
                  <a:lnTo>
                    <a:pt x="9007" y="2169"/>
                  </a:lnTo>
                  <a:lnTo>
                    <a:pt x="9007" y="0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98"/>
            <p:cNvSpPr/>
            <p:nvPr/>
          </p:nvSpPr>
          <p:spPr>
            <a:xfrm>
              <a:off x="4505050" y="3579675"/>
              <a:ext cx="94275" cy="378625"/>
            </a:xfrm>
            <a:custGeom>
              <a:avLst/>
              <a:gdLst/>
              <a:ahLst/>
              <a:cxnLst/>
              <a:rect l="l" t="t" r="r" b="b"/>
              <a:pathLst>
                <a:path w="3771" h="15145" extrusionOk="0">
                  <a:moveTo>
                    <a:pt x="1" y="0"/>
                  </a:moveTo>
                  <a:lnTo>
                    <a:pt x="67" y="1668"/>
                  </a:lnTo>
                  <a:cubicBezTo>
                    <a:pt x="167" y="5538"/>
                    <a:pt x="1068" y="9374"/>
                    <a:pt x="2703" y="12876"/>
                  </a:cubicBezTo>
                  <a:lnTo>
                    <a:pt x="3770" y="151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98"/>
            <p:cNvSpPr/>
            <p:nvPr/>
          </p:nvSpPr>
          <p:spPr>
            <a:xfrm>
              <a:off x="4335775" y="3958475"/>
              <a:ext cx="125950" cy="202875"/>
            </a:xfrm>
            <a:custGeom>
              <a:avLst/>
              <a:gdLst/>
              <a:ahLst/>
              <a:cxnLst/>
              <a:rect l="l" t="t" r="r" b="b"/>
              <a:pathLst>
                <a:path w="5038" h="8115" extrusionOk="0">
                  <a:moveTo>
                    <a:pt x="2085" y="1"/>
                  </a:moveTo>
                  <a:cubicBezTo>
                    <a:pt x="2027" y="1"/>
                    <a:pt x="1968" y="9"/>
                    <a:pt x="1902" y="26"/>
                  </a:cubicBezTo>
                  <a:cubicBezTo>
                    <a:pt x="701" y="193"/>
                    <a:pt x="0" y="2161"/>
                    <a:pt x="367" y="4396"/>
                  </a:cubicBezTo>
                  <a:cubicBezTo>
                    <a:pt x="682" y="6509"/>
                    <a:pt x="1803" y="8115"/>
                    <a:pt x="2939" y="8115"/>
                  </a:cubicBezTo>
                  <a:cubicBezTo>
                    <a:pt x="3005" y="8115"/>
                    <a:pt x="3070" y="8109"/>
                    <a:pt x="3136" y="8098"/>
                  </a:cubicBezTo>
                  <a:cubicBezTo>
                    <a:pt x="4337" y="7932"/>
                    <a:pt x="5037" y="5963"/>
                    <a:pt x="4704" y="3729"/>
                  </a:cubicBezTo>
                  <a:cubicBezTo>
                    <a:pt x="4403" y="1727"/>
                    <a:pt x="3336" y="159"/>
                    <a:pt x="2268" y="26"/>
                  </a:cubicBezTo>
                  <a:cubicBezTo>
                    <a:pt x="2202" y="9"/>
                    <a:pt x="2143" y="1"/>
                    <a:pt x="2085" y="1"/>
                  </a:cubicBezTo>
                  <a:close/>
                </a:path>
              </a:pathLst>
            </a:custGeom>
            <a:solidFill>
              <a:srgbClr val="E4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98"/>
            <p:cNvSpPr/>
            <p:nvPr/>
          </p:nvSpPr>
          <p:spPr>
            <a:xfrm>
              <a:off x="4289075" y="4004975"/>
              <a:ext cx="153450" cy="117600"/>
            </a:xfrm>
            <a:custGeom>
              <a:avLst/>
              <a:gdLst/>
              <a:ahLst/>
              <a:cxnLst/>
              <a:rect l="l" t="t" r="r" b="b"/>
              <a:pathLst>
                <a:path w="6138" h="4704" extrusionOk="0">
                  <a:moveTo>
                    <a:pt x="5638" y="1"/>
                  </a:moveTo>
                  <a:lnTo>
                    <a:pt x="0" y="501"/>
                  </a:lnTo>
                  <a:lnTo>
                    <a:pt x="167" y="4337"/>
                  </a:lnTo>
                  <a:lnTo>
                    <a:pt x="5137" y="4704"/>
                  </a:lnTo>
                  <a:cubicBezTo>
                    <a:pt x="5604" y="4103"/>
                    <a:pt x="5871" y="3370"/>
                    <a:pt x="6004" y="2636"/>
                  </a:cubicBezTo>
                  <a:cubicBezTo>
                    <a:pt x="6138" y="1735"/>
                    <a:pt x="6004" y="801"/>
                    <a:pt x="5638" y="1"/>
                  </a:cubicBezTo>
                  <a:close/>
                </a:path>
              </a:pathLst>
            </a:custGeom>
            <a:solidFill>
              <a:srgbClr val="E9B4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98"/>
            <p:cNvSpPr/>
            <p:nvPr/>
          </p:nvSpPr>
          <p:spPr>
            <a:xfrm>
              <a:off x="4417500" y="4001650"/>
              <a:ext cx="62550" cy="125100"/>
            </a:xfrm>
            <a:custGeom>
              <a:avLst/>
              <a:gdLst/>
              <a:ahLst/>
              <a:cxnLst/>
              <a:rect l="l" t="t" r="r" b="b"/>
              <a:pathLst>
                <a:path w="2502" h="5004" extrusionOk="0">
                  <a:moveTo>
                    <a:pt x="1868" y="0"/>
                  </a:moveTo>
                  <a:lnTo>
                    <a:pt x="501" y="134"/>
                  </a:lnTo>
                  <a:cubicBezTo>
                    <a:pt x="867" y="934"/>
                    <a:pt x="1001" y="1868"/>
                    <a:pt x="867" y="2769"/>
                  </a:cubicBezTo>
                  <a:cubicBezTo>
                    <a:pt x="734" y="3503"/>
                    <a:pt x="467" y="4236"/>
                    <a:pt x="0" y="4837"/>
                  </a:cubicBezTo>
                  <a:lnTo>
                    <a:pt x="2502" y="5004"/>
                  </a:lnTo>
                  <a:lnTo>
                    <a:pt x="2502" y="5004"/>
                  </a:lnTo>
                  <a:lnTo>
                    <a:pt x="18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98"/>
            <p:cNvSpPr/>
            <p:nvPr/>
          </p:nvSpPr>
          <p:spPr>
            <a:xfrm>
              <a:off x="3965500" y="3933250"/>
              <a:ext cx="366125" cy="196375"/>
            </a:xfrm>
            <a:custGeom>
              <a:avLst/>
              <a:gdLst/>
              <a:ahLst/>
              <a:cxnLst/>
              <a:rect l="l" t="t" r="r" b="b"/>
              <a:pathLst>
                <a:path w="14645" h="7855" extrusionOk="0">
                  <a:moveTo>
                    <a:pt x="5471" y="1"/>
                  </a:moveTo>
                  <a:lnTo>
                    <a:pt x="3236" y="134"/>
                  </a:lnTo>
                  <a:cubicBezTo>
                    <a:pt x="3003" y="168"/>
                    <a:pt x="2803" y="201"/>
                    <a:pt x="2602" y="301"/>
                  </a:cubicBezTo>
                  <a:lnTo>
                    <a:pt x="701" y="1202"/>
                  </a:lnTo>
                  <a:cubicBezTo>
                    <a:pt x="434" y="1335"/>
                    <a:pt x="301" y="1635"/>
                    <a:pt x="368" y="1902"/>
                  </a:cubicBezTo>
                  <a:cubicBezTo>
                    <a:pt x="424" y="2183"/>
                    <a:pt x="692" y="2393"/>
                    <a:pt x="975" y="2393"/>
                  </a:cubicBezTo>
                  <a:cubicBezTo>
                    <a:pt x="1028" y="2393"/>
                    <a:pt x="1082" y="2385"/>
                    <a:pt x="1135" y="2369"/>
                  </a:cubicBezTo>
                  <a:lnTo>
                    <a:pt x="3069" y="1802"/>
                  </a:lnTo>
                  <a:lnTo>
                    <a:pt x="4671" y="1969"/>
                  </a:lnTo>
                  <a:lnTo>
                    <a:pt x="2269" y="2403"/>
                  </a:lnTo>
                  <a:lnTo>
                    <a:pt x="434" y="3136"/>
                  </a:lnTo>
                  <a:cubicBezTo>
                    <a:pt x="167" y="3236"/>
                    <a:pt x="1" y="3537"/>
                    <a:pt x="67" y="3804"/>
                  </a:cubicBezTo>
                  <a:cubicBezTo>
                    <a:pt x="128" y="4078"/>
                    <a:pt x="385" y="4241"/>
                    <a:pt x="658" y="4241"/>
                  </a:cubicBezTo>
                  <a:cubicBezTo>
                    <a:pt x="684" y="4241"/>
                    <a:pt x="709" y="4240"/>
                    <a:pt x="734" y="4237"/>
                  </a:cubicBezTo>
                  <a:lnTo>
                    <a:pt x="2502" y="3904"/>
                  </a:lnTo>
                  <a:lnTo>
                    <a:pt x="4871" y="3970"/>
                  </a:lnTo>
                  <a:lnTo>
                    <a:pt x="2903" y="4204"/>
                  </a:lnTo>
                  <a:lnTo>
                    <a:pt x="1168" y="4704"/>
                  </a:lnTo>
                  <a:cubicBezTo>
                    <a:pt x="935" y="4771"/>
                    <a:pt x="768" y="5004"/>
                    <a:pt x="835" y="5271"/>
                  </a:cubicBezTo>
                  <a:cubicBezTo>
                    <a:pt x="868" y="5505"/>
                    <a:pt x="1068" y="5672"/>
                    <a:pt x="1335" y="5672"/>
                  </a:cubicBezTo>
                  <a:lnTo>
                    <a:pt x="4671" y="5538"/>
                  </a:lnTo>
                  <a:lnTo>
                    <a:pt x="2469" y="5838"/>
                  </a:lnTo>
                  <a:cubicBezTo>
                    <a:pt x="2202" y="5905"/>
                    <a:pt x="2002" y="6172"/>
                    <a:pt x="2069" y="6439"/>
                  </a:cubicBezTo>
                  <a:cubicBezTo>
                    <a:pt x="2130" y="6652"/>
                    <a:pt x="2302" y="6810"/>
                    <a:pt x="2510" y="6810"/>
                  </a:cubicBezTo>
                  <a:cubicBezTo>
                    <a:pt x="2529" y="6810"/>
                    <a:pt x="2549" y="6809"/>
                    <a:pt x="2569" y="6806"/>
                  </a:cubicBezTo>
                  <a:lnTo>
                    <a:pt x="6739" y="6405"/>
                  </a:lnTo>
                  <a:cubicBezTo>
                    <a:pt x="7567" y="7062"/>
                    <a:pt x="8567" y="7401"/>
                    <a:pt x="9591" y="7401"/>
                  </a:cubicBezTo>
                  <a:cubicBezTo>
                    <a:pt x="9763" y="7401"/>
                    <a:pt x="9935" y="7392"/>
                    <a:pt x="10108" y="7373"/>
                  </a:cubicBezTo>
                  <a:lnTo>
                    <a:pt x="11609" y="7206"/>
                  </a:lnTo>
                  <a:lnTo>
                    <a:pt x="12543" y="7740"/>
                  </a:lnTo>
                  <a:cubicBezTo>
                    <a:pt x="12687" y="7818"/>
                    <a:pt x="12843" y="7855"/>
                    <a:pt x="12996" y="7855"/>
                  </a:cubicBezTo>
                  <a:cubicBezTo>
                    <a:pt x="13303" y="7855"/>
                    <a:pt x="13599" y="7706"/>
                    <a:pt x="13777" y="7439"/>
                  </a:cubicBezTo>
                  <a:cubicBezTo>
                    <a:pt x="14611" y="6205"/>
                    <a:pt x="14644" y="4604"/>
                    <a:pt x="13844" y="3337"/>
                  </a:cubicBezTo>
                  <a:cubicBezTo>
                    <a:pt x="13644" y="3036"/>
                    <a:pt x="13310" y="2836"/>
                    <a:pt x="12943" y="2836"/>
                  </a:cubicBezTo>
                  <a:lnTo>
                    <a:pt x="11242" y="2836"/>
                  </a:lnTo>
                  <a:lnTo>
                    <a:pt x="6372" y="201"/>
                  </a:lnTo>
                  <a:cubicBezTo>
                    <a:pt x="6105" y="68"/>
                    <a:pt x="5805" y="1"/>
                    <a:pt x="5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98"/>
            <p:cNvSpPr/>
            <p:nvPr/>
          </p:nvSpPr>
          <p:spPr>
            <a:xfrm>
              <a:off x="4123950" y="3942425"/>
              <a:ext cx="42550" cy="137625"/>
            </a:xfrm>
            <a:custGeom>
              <a:avLst/>
              <a:gdLst/>
              <a:ahLst/>
              <a:cxnLst/>
              <a:rect l="l" t="t" r="r" b="b"/>
              <a:pathLst>
                <a:path w="1702" h="5505" extrusionOk="0">
                  <a:moveTo>
                    <a:pt x="334" y="1"/>
                  </a:moveTo>
                  <a:cubicBezTo>
                    <a:pt x="0" y="1769"/>
                    <a:pt x="367" y="3603"/>
                    <a:pt x="1401" y="5071"/>
                  </a:cubicBezTo>
                  <a:lnTo>
                    <a:pt x="1702" y="5505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98"/>
            <p:cNvSpPr/>
            <p:nvPr/>
          </p:nvSpPr>
          <p:spPr>
            <a:xfrm>
              <a:off x="3998850" y="4064875"/>
              <a:ext cx="83425" cy="10175"/>
            </a:xfrm>
            <a:custGeom>
              <a:avLst/>
              <a:gdLst/>
              <a:ahLst/>
              <a:cxnLst/>
              <a:rect l="l" t="t" r="r" b="b"/>
              <a:pathLst>
                <a:path w="3337" h="407" extrusionOk="0">
                  <a:moveTo>
                    <a:pt x="1829" y="1"/>
                  </a:moveTo>
                  <a:cubicBezTo>
                    <a:pt x="1325" y="1"/>
                    <a:pt x="820" y="93"/>
                    <a:pt x="334" y="273"/>
                  </a:cubicBezTo>
                  <a:lnTo>
                    <a:pt x="1" y="407"/>
                  </a:lnTo>
                  <a:lnTo>
                    <a:pt x="3337" y="273"/>
                  </a:lnTo>
                  <a:lnTo>
                    <a:pt x="3103" y="206"/>
                  </a:lnTo>
                  <a:cubicBezTo>
                    <a:pt x="2688" y="68"/>
                    <a:pt x="2259" y="1"/>
                    <a:pt x="1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98"/>
            <p:cNvSpPr/>
            <p:nvPr/>
          </p:nvSpPr>
          <p:spPr>
            <a:xfrm>
              <a:off x="3983850" y="4024125"/>
              <a:ext cx="103425" cy="15075"/>
            </a:xfrm>
            <a:custGeom>
              <a:avLst/>
              <a:gdLst/>
              <a:ahLst/>
              <a:cxnLst/>
              <a:rect l="l" t="t" r="r" b="b"/>
              <a:pathLst>
                <a:path w="4137" h="603" extrusionOk="0">
                  <a:moveTo>
                    <a:pt x="2236" y="0"/>
                  </a:moveTo>
                  <a:cubicBezTo>
                    <a:pt x="1627" y="0"/>
                    <a:pt x="1018" y="126"/>
                    <a:pt x="467" y="369"/>
                  </a:cubicBezTo>
                  <a:lnTo>
                    <a:pt x="0" y="602"/>
                  </a:lnTo>
                  <a:lnTo>
                    <a:pt x="1768" y="269"/>
                  </a:lnTo>
                  <a:lnTo>
                    <a:pt x="4137" y="335"/>
                  </a:lnTo>
                  <a:lnTo>
                    <a:pt x="3169" y="102"/>
                  </a:lnTo>
                  <a:cubicBezTo>
                    <a:pt x="2863" y="34"/>
                    <a:pt x="2550" y="0"/>
                    <a:pt x="22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98"/>
            <p:cNvSpPr/>
            <p:nvPr/>
          </p:nvSpPr>
          <p:spPr>
            <a:xfrm>
              <a:off x="3993850" y="3968950"/>
              <a:ext cx="88425" cy="23550"/>
            </a:xfrm>
            <a:custGeom>
              <a:avLst/>
              <a:gdLst/>
              <a:ahLst/>
              <a:cxnLst/>
              <a:rect l="l" t="t" r="r" b="b"/>
              <a:pathLst>
                <a:path w="3537" h="942" extrusionOk="0">
                  <a:moveTo>
                    <a:pt x="1967" y="0"/>
                  </a:moveTo>
                  <a:cubicBezTo>
                    <a:pt x="1740" y="0"/>
                    <a:pt x="1510" y="60"/>
                    <a:pt x="1302" y="174"/>
                  </a:cubicBezTo>
                  <a:lnTo>
                    <a:pt x="1" y="941"/>
                  </a:lnTo>
                  <a:lnTo>
                    <a:pt x="1935" y="374"/>
                  </a:lnTo>
                  <a:lnTo>
                    <a:pt x="3537" y="541"/>
                  </a:lnTo>
                  <a:lnTo>
                    <a:pt x="2469" y="107"/>
                  </a:lnTo>
                  <a:cubicBezTo>
                    <a:pt x="2311" y="35"/>
                    <a:pt x="2140" y="0"/>
                    <a:pt x="19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98"/>
            <p:cNvSpPr/>
            <p:nvPr/>
          </p:nvSpPr>
          <p:spPr>
            <a:xfrm>
              <a:off x="4045550" y="4089500"/>
              <a:ext cx="88425" cy="12225"/>
            </a:xfrm>
            <a:custGeom>
              <a:avLst/>
              <a:gdLst/>
              <a:ahLst/>
              <a:cxnLst/>
              <a:rect l="l" t="t" r="r" b="b"/>
              <a:pathLst>
                <a:path w="3537" h="489" extrusionOk="0">
                  <a:moveTo>
                    <a:pt x="2385" y="1"/>
                  </a:moveTo>
                  <a:cubicBezTo>
                    <a:pt x="2010" y="1"/>
                    <a:pt x="1635" y="51"/>
                    <a:pt x="1268" y="155"/>
                  </a:cubicBezTo>
                  <a:lnTo>
                    <a:pt x="1" y="489"/>
                  </a:lnTo>
                  <a:lnTo>
                    <a:pt x="1" y="489"/>
                  </a:lnTo>
                  <a:lnTo>
                    <a:pt x="3537" y="155"/>
                  </a:lnTo>
                  <a:lnTo>
                    <a:pt x="3403" y="122"/>
                  </a:lnTo>
                  <a:cubicBezTo>
                    <a:pt x="3069" y="42"/>
                    <a:pt x="2727" y="1"/>
                    <a:pt x="23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98"/>
            <p:cNvSpPr/>
            <p:nvPr/>
          </p:nvSpPr>
          <p:spPr>
            <a:xfrm>
              <a:off x="4392475" y="3378700"/>
              <a:ext cx="409475" cy="782250"/>
            </a:xfrm>
            <a:custGeom>
              <a:avLst/>
              <a:gdLst/>
              <a:ahLst/>
              <a:cxnLst/>
              <a:rect l="l" t="t" r="r" b="b"/>
              <a:pathLst>
                <a:path w="16379" h="31290" extrusionOk="0">
                  <a:moveTo>
                    <a:pt x="8440" y="0"/>
                  </a:moveTo>
                  <a:cubicBezTo>
                    <a:pt x="6872" y="1535"/>
                    <a:pt x="5738" y="3469"/>
                    <a:pt x="5171" y="5571"/>
                  </a:cubicBezTo>
                  <a:lnTo>
                    <a:pt x="4504" y="8039"/>
                  </a:lnTo>
                  <a:lnTo>
                    <a:pt x="8273" y="23184"/>
                  </a:lnTo>
                  <a:lnTo>
                    <a:pt x="0" y="23217"/>
                  </a:lnTo>
                  <a:cubicBezTo>
                    <a:pt x="1068" y="23350"/>
                    <a:pt x="2135" y="24918"/>
                    <a:pt x="2436" y="26920"/>
                  </a:cubicBezTo>
                  <a:cubicBezTo>
                    <a:pt x="2769" y="29154"/>
                    <a:pt x="2069" y="31123"/>
                    <a:pt x="868" y="31289"/>
                  </a:cubicBezTo>
                  <a:lnTo>
                    <a:pt x="11609" y="29988"/>
                  </a:lnTo>
                  <a:cubicBezTo>
                    <a:pt x="14444" y="29621"/>
                    <a:pt x="16379" y="26920"/>
                    <a:pt x="15778" y="24118"/>
                  </a:cubicBezTo>
                  <a:lnTo>
                    <a:pt x="11142" y="2736"/>
                  </a:lnTo>
                  <a:cubicBezTo>
                    <a:pt x="10842" y="1368"/>
                    <a:pt x="9774" y="300"/>
                    <a:pt x="84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98"/>
            <p:cNvSpPr/>
            <p:nvPr/>
          </p:nvSpPr>
          <p:spPr>
            <a:xfrm>
              <a:off x="4599300" y="3928800"/>
              <a:ext cx="135950" cy="29500"/>
            </a:xfrm>
            <a:custGeom>
              <a:avLst/>
              <a:gdLst/>
              <a:ahLst/>
              <a:cxnLst/>
              <a:rect l="l" t="t" r="r" b="b"/>
              <a:pathLst>
                <a:path w="5438" h="1180" extrusionOk="0">
                  <a:moveTo>
                    <a:pt x="2511" y="1"/>
                  </a:moveTo>
                  <a:cubicBezTo>
                    <a:pt x="1568" y="1"/>
                    <a:pt x="647" y="407"/>
                    <a:pt x="0" y="1180"/>
                  </a:cubicBezTo>
                  <a:lnTo>
                    <a:pt x="5437" y="1180"/>
                  </a:lnTo>
                  <a:lnTo>
                    <a:pt x="4170" y="446"/>
                  </a:lnTo>
                  <a:cubicBezTo>
                    <a:pt x="3645" y="146"/>
                    <a:pt x="3074" y="1"/>
                    <a:pt x="25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98"/>
            <p:cNvSpPr/>
            <p:nvPr/>
          </p:nvSpPr>
          <p:spPr>
            <a:xfrm>
              <a:off x="4517575" y="3411225"/>
              <a:ext cx="107600" cy="164300"/>
            </a:xfrm>
            <a:custGeom>
              <a:avLst/>
              <a:gdLst/>
              <a:ahLst/>
              <a:cxnLst/>
              <a:rect l="l" t="t" r="r" b="b"/>
              <a:pathLst>
                <a:path w="4304" h="6572" extrusionOk="0">
                  <a:moveTo>
                    <a:pt x="4303" y="0"/>
                  </a:moveTo>
                  <a:lnTo>
                    <a:pt x="4303" y="0"/>
                  </a:lnTo>
                  <a:cubicBezTo>
                    <a:pt x="3803" y="267"/>
                    <a:pt x="3269" y="634"/>
                    <a:pt x="2769" y="1101"/>
                  </a:cubicBezTo>
                  <a:cubicBezTo>
                    <a:pt x="2235" y="1568"/>
                    <a:pt x="1735" y="2135"/>
                    <a:pt x="1334" y="2769"/>
                  </a:cubicBezTo>
                  <a:cubicBezTo>
                    <a:pt x="934" y="3369"/>
                    <a:pt x="600" y="4036"/>
                    <a:pt x="367" y="4704"/>
                  </a:cubicBezTo>
                  <a:cubicBezTo>
                    <a:pt x="167" y="5371"/>
                    <a:pt x="33" y="6004"/>
                    <a:pt x="0" y="6572"/>
                  </a:cubicBezTo>
                  <a:cubicBezTo>
                    <a:pt x="167" y="6038"/>
                    <a:pt x="367" y="5437"/>
                    <a:pt x="667" y="4804"/>
                  </a:cubicBezTo>
                  <a:cubicBezTo>
                    <a:pt x="934" y="4203"/>
                    <a:pt x="1268" y="3569"/>
                    <a:pt x="1668" y="2969"/>
                  </a:cubicBezTo>
                  <a:cubicBezTo>
                    <a:pt x="2068" y="2369"/>
                    <a:pt x="2502" y="1801"/>
                    <a:pt x="2969" y="1301"/>
                  </a:cubicBezTo>
                  <a:cubicBezTo>
                    <a:pt x="3402" y="801"/>
                    <a:pt x="3869" y="367"/>
                    <a:pt x="43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98"/>
            <p:cNvSpPr/>
            <p:nvPr/>
          </p:nvSpPr>
          <p:spPr>
            <a:xfrm>
              <a:off x="4519225" y="3495450"/>
              <a:ext cx="89250" cy="79250"/>
            </a:xfrm>
            <a:custGeom>
              <a:avLst/>
              <a:gdLst/>
              <a:ahLst/>
              <a:cxnLst/>
              <a:rect l="l" t="t" r="r" b="b"/>
              <a:pathLst>
                <a:path w="3570" h="3170" extrusionOk="0">
                  <a:moveTo>
                    <a:pt x="3570" y="0"/>
                  </a:moveTo>
                  <a:cubicBezTo>
                    <a:pt x="2903" y="134"/>
                    <a:pt x="2069" y="567"/>
                    <a:pt x="1402" y="1168"/>
                  </a:cubicBezTo>
                  <a:cubicBezTo>
                    <a:pt x="735" y="1768"/>
                    <a:pt x="234" y="2535"/>
                    <a:pt x="1" y="3169"/>
                  </a:cubicBezTo>
                  <a:cubicBezTo>
                    <a:pt x="468" y="2669"/>
                    <a:pt x="1035" y="2035"/>
                    <a:pt x="1669" y="1468"/>
                  </a:cubicBezTo>
                  <a:cubicBezTo>
                    <a:pt x="2302" y="901"/>
                    <a:pt x="3003" y="401"/>
                    <a:pt x="35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98"/>
            <p:cNvSpPr/>
            <p:nvPr/>
          </p:nvSpPr>
          <p:spPr>
            <a:xfrm>
              <a:off x="4601800" y="3670575"/>
              <a:ext cx="67575" cy="232675"/>
            </a:xfrm>
            <a:custGeom>
              <a:avLst/>
              <a:gdLst/>
              <a:ahLst/>
              <a:cxnLst/>
              <a:rect l="l" t="t" r="r" b="b"/>
              <a:pathLst>
                <a:path w="2703" h="9307" extrusionOk="0">
                  <a:moveTo>
                    <a:pt x="2702" y="0"/>
                  </a:moveTo>
                  <a:lnTo>
                    <a:pt x="2702" y="0"/>
                  </a:lnTo>
                  <a:cubicBezTo>
                    <a:pt x="1968" y="1134"/>
                    <a:pt x="1201" y="2736"/>
                    <a:pt x="734" y="4470"/>
                  </a:cubicBezTo>
                  <a:cubicBezTo>
                    <a:pt x="234" y="6171"/>
                    <a:pt x="0" y="7973"/>
                    <a:pt x="0" y="9307"/>
                  </a:cubicBezTo>
                  <a:cubicBezTo>
                    <a:pt x="300" y="8006"/>
                    <a:pt x="701" y="6271"/>
                    <a:pt x="1201" y="4604"/>
                  </a:cubicBezTo>
                  <a:cubicBezTo>
                    <a:pt x="1668" y="2902"/>
                    <a:pt x="2268" y="1268"/>
                    <a:pt x="2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98"/>
            <p:cNvSpPr/>
            <p:nvPr/>
          </p:nvSpPr>
          <p:spPr>
            <a:xfrm>
              <a:off x="4582600" y="3642225"/>
              <a:ext cx="15875" cy="217675"/>
            </a:xfrm>
            <a:custGeom>
              <a:avLst/>
              <a:gdLst/>
              <a:ahLst/>
              <a:cxnLst/>
              <a:rect l="l" t="t" r="r" b="b"/>
              <a:pathLst>
                <a:path w="635" h="8707" extrusionOk="0">
                  <a:moveTo>
                    <a:pt x="635" y="0"/>
                  </a:moveTo>
                  <a:lnTo>
                    <a:pt x="635" y="0"/>
                  </a:lnTo>
                  <a:cubicBezTo>
                    <a:pt x="301" y="1168"/>
                    <a:pt x="34" y="2735"/>
                    <a:pt x="34" y="4337"/>
                  </a:cubicBezTo>
                  <a:cubicBezTo>
                    <a:pt x="1" y="5938"/>
                    <a:pt x="201" y="7539"/>
                    <a:pt x="535" y="8706"/>
                  </a:cubicBezTo>
                  <a:cubicBezTo>
                    <a:pt x="501" y="7472"/>
                    <a:pt x="435" y="5904"/>
                    <a:pt x="468" y="4337"/>
                  </a:cubicBezTo>
                  <a:cubicBezTo>
                    <a:pt x="468" y="2769"/>
                    <a:pt x="568" y="1201"/>
                    <a:pt x="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98"/>
            <p:cNvSpPr/>
            <p:nvPr/>
          </p:nvSpPr>
          <p:spPr>
            <a:xfrm>
              <a:off x="3386750" y="3999975"/>
              <a:ext cx="87600" cy="40875"/>
            </a:xfrm>
            <a:custGeom>
              <a:avLst/>
              <a:gdLst/>
              <a:ahLst/>
              <a:cxnLst/>
              <a:rect l="l" t="t" r="r" b="b"/>
              <a:pathLst>
                <a:path w="3504" h="1635" extrusionOk="0">
                  <a:moveTo>
                    <a:pt x="468" y="0"/>
                  </a:moveTo>
                  <a:lnTo>
                    <a:pt x="468" y="0"/>
                  </a:lnTo>
                  <a:cubicBezTo>
                    <a:pt x="201" y="134"/>
                    <a:pt x="1" y="401"/>
                    <a:pt x="1" y="734"/>
                  </a:cubicBezTo>
                  <a:cubicBezTo>
                    <a:pt x="1" y="1201"/>
                    <a:pt x="368" y="1568"/>
                    <a:pt x="801" y="1568"/>
                  </a:cubicBezTo>
                  <a:lnTo>
                    <a:pt x="2002" y="1635"/>
                  </a:lnTo>
                  <a:lnTo>
                    <a:pt x="2970" y="1568"/>
                  </a:lnTo>
                  <a:cubicBezTo>
                    <a:pt x="3270" y="1535"/>
                    <a:pt x="3503" y="1301"/>
                    <a:pt x="3503" y="1001"/>
                  </a:cubicBezTo>
                  <a:lnTo>
                    <a:pt x="3503" y="1001"/>
                  </a:lnTo>
                  <a:cubicBezTo>
                    <a:pt x="3403" y="1068"/>
                    <a:pt x="3270" y="1168"/>
                    <a:pt x="3136" y="1201"/>
                  </a:cubicBezTo>
                  <a:cubicBezTo>
                    <a:pt x="2955" y="1282"/>
                    <a:pt x="2748" y="1326"/>
                    <a:pt x="2547" y="1326"/>
                  </a:cubicBezTo>
                  <a:cubicBezTo>
                    <a:pt x="2416" y="1326"/>
                    <a:pt x="2287" y="1307"/>
                    <a:pt x="2169" y="1268"/>
                  </a:cubicBezTo>
                  <a:cubicBezTo>
                    <a:pt x="2202" y="1001"/>
                    <a:pt x="2169" y="701"/>
                    <a:pt x="2069" y="401"/>
                  </a:cubicBezTo>
                  <a:cubicBezTo>
                    <a:pt x="1935" y="668"/>
                    <a:pt x="1835" y="968"/>
                    <a:pt x="1869" y="1268"/>
                  </a:cubicBezTo>
                  <a:cubicBezTo>
                    <a:pt x="1502" y="1235"/>
                    <a:pt x="1068" y="1201"/>
                    <a:pt x="701" y="1168"/>
                  </a:cubicBezTo>
                  <a:cubicBezTo>
                    <a:pt x="635" y="1101"/>
                    <a:pt x="601" y="1068"/>
                    <a:pt x="568" y="968"/>
                  </a:cubicBezTo>
                  <a:cubicBezTo>
                    <a:pt x="434" y="668"/>
                    <a:pt x="401" y="334"/>
                    <a:pt x="4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98"/>
            <p:cNvSpPr/>
            <p:nvPr/>
          </p:nvSpPr>
          <p:spPr>
            <a:xfrm>
              <a:off x="3396775" y="3997975"/>
              <a:ext cx="77575" cy="35175"/>
            </a:xfrm>
            <a:custGeom>
              <a:avLst/>
              <a:gdLst/>
              <a:ahLst/>
              <a:cxnLst/>
              <a:rect l="l" t="t" r="r" b="b"/>
              <a:pathLst>
                <a:path w="3103" h="1407" extrusionOk="0">
                  <a:moveTo>
                    <a:pt x="433" y="1"/>
                  </a:moveTo>
                  <a:cubicBezTo>
                    <a:pt x="311" y="1"/>
                    <a:pt x="189" y="32"/>
                    <a:pt x="67" y="80"/>
                  </a:cubicBezTo>
                  <a:cubicBezTo>
                    <a:pt x="0" y="414"/>
                    <a:pt x="33" y="748"/>
                    <a:pt x="167" y="1048"/>
                  </a:cubicBezTo>
                  <a:cubicBezTo>
                    <a:pt x="200" y="1148"/>
                    <a:pt x="234" y="1181"/>
                    <a:pt x="300" y="1248"/>
                  </a:cubicBezTo>
                  <a:cubicBezTo>
                    <a:pt x="667" y="1281"/>
                    <a:pt x="1101" y="1315"/>
                    <a:pt x="1468" y="1348"/>
                  </a:cubicBezTo>
                  <a:cubicBezTo>
                    <a:pt x="1434" y="1048"/>
                    <a:pt x="1534" y="748"/>
                    <a:pt x="1668" y="481"/>
                  </a:cubicBezTo>
                  <a:cubicBezTo>
                    <a:pt x="1768" y="781"/>
                    <a:pt x="1801" y="1081"/>
                    <a:pt x="1768" y="1348"/>
                  </a:cubicBezTo>
                  <a:cubicBezTo>
                    <a:pt x="1886" y="1387"/>
                    <a:pt x="2015" y="1406"/>
                    <a:pt x="2146" y="1406"/>
                  </a:cubicBezTo>
                  <a:cubicBezTo>
                    <a:pt x="2347" y="1406"/>
                    <a:pt x="2554" y="1362"/>
                    <a:pt x="2735" y="1281"/>
                  </a:cubicBezTo>
                  <a:cubicBezTo>
                    <a:pt x="2869" y="1248"/>
                    <a:pt x="3002" y="1148"/>
                    <a:pt x="3102" y="1081"/>
                  </a:cubicBezTo>
                  <a:cubicBezTo>
                    <a:pt x="3102" y="1081"/>
                    <a:pt x="3102" y="1048"/>
                    <a:pt x="3102" y="1048"/>
                  </a:cubicBezTo>
                  <a:cubicBezTo>
                    <a:pt x="3102" y="814"/>
                    <a:pt x="2935" y="581"/>
                    <a:pt x="2702" y="514"/>
                  </a:cubicBezTo>
                  <a:lnTo>
                    <a:pt x="1901" y="214"/>
                  </a:lnTo>
                  <a:lnTo>
                    <a:pt x="567" y="14"/>
                  </a:lnTo>
                  <a:cubicBezTo>
                    <a:pt x="522" y="5"/>
                    <a:pt x="478" y="1"/>
                    <a:pt x="4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98"/>
            <p:cNvSpPr/>
            <p:nvPr/>
          </p:nvSpPr>
          <p:spPr>
            <a:xfrm>
              <a:off x="3406775" y="4039175"/>
              <a:ext cx="68400" cy="33050"/>
            </a:xfrm>
            <a:custGeom>
              <a:avLst/>
              <a:gdLst/>
              <a:ahLst/>
              <a:cxnLst/>
              <a:rect l="l" t="t" r="r" b="b"/>
              <a:pathLst>
                <a:path w="2736" h="1322" extrusionOk="0">
                  <a:moveTo>
                    <a:pt x="0" y="0"/>
                  </a:moveTo>
                  <a:lnTo>
                    <a:pt x="0" y="434"/>
                  </a:lnTo>
                  <a:cubicBezTo>
                    <a:pt x="0" y="667"/>
                    <a:pt x="67" y="901"/>
                    <a:pt x="200" y="1101"/>
                  </a:cubicBezTo>
                  <a:cubicBezTo>
                    <a:pt x="541" y="1232"/>
                    <a:pt x="903" y="1322"/>
                    <a:pt x="1253" y="1322"/>
                  </a:cubicBezTo>
                  <a:cubicBezTo>
                    <a:pt x="1348" y="1322"/>
                    <a:pt x="1442" y="1315"/>
                    <a:pt x="1535" y="1301"/>
                  </a:cubicBezTo>
                  <a:cubicBezTo>
                    <a:pt x="1435" y="1001"/>
                    <a:pt x="1401" y="667"/>
                    <a:pt x="1435" y="367"/>
                  </a:cubicBezTo>
                  <a:lnTo>
                    <a:pt x="1435" y="367"/>
                  </a:lnTo>
                  <a:cubicBezTo>
                    <a:pt x="1601" y="601"/>
                    <a:pt x="1735" y="934"/>
                    <a:pt x="1768" y="1201"/>
                  </a:cubicBezTo>
                  <a:cubicBezTo>
                    <a:pt x="2102" y="1168"/>
                    <a:pt x="2369" y="1001"/>
                    <a:pt x="2602" y="801"/>
                  </a:cubicBezTo>
                  <a:cubicBezTo>
                    <a:pt x="2636" y="734"/>
                    <a:pt x="2669" y="701"/>
                    <a:pt x="2702" y="667"/>
                  </a:cubicBezTo>
                  <a:cubicBezTo>
                    <a:pt x="2736" y="567"/>
                    <a:pt x="2702" y="467"/>
                    <a:pt x="2636" y="367"/>
                  </a:cubicBezTo>
                  <a:cubicBezTo>
                    <a:pt x="2535" y="167"/>
                    <a:pt x="2369" y="67"/>
                    <a:pt x="2169" y="67"/>
                  </a:cubicBezTo>
                  <a:lnTo>
                    <a:pt x="1201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98"/>
            <p:cNvSpPr/>
            <p:nvPr/>
          </p:nvSpPr>
          <p:spPr>
            <a:xfrm>
              <a:off x="3411775" y="4048350"/>
              <a:ext cx="63400" cy="30325"/>
            </a:xfrm>
            <a:custGeom>
              <a:avLst/>
              <a:gdLst/>
              <a:ahLst/>
              <a:cxnLst/>
              <a:rect l="l" t="t" r="r" b="b"/>
              <a:pathLst>
                <a:path w="2536" h="1213" extrusionOk="0">
                  <a:moveTo>
                    <a:pt x="1235" y="0"/>
                  </a:moveTo>
                  <a:lnTo>
                    <a:pt x="1235" y="0"/>
                  </a:lnTo>
                  <a:cubicBezTo>
                    <a:pt x="1201" y="300"/>
                    <a:pt x="1235" y="634"/>
                    <a:pt x="1335" y="934"/>
                  </a:cubicBezTo>
                  <a:cubicBezTo>
                    <a:pt x="1242" y="948"/>
                    <a:pt x="1148" y="955"/>
                    <a:pt x="1053" y="955"/>
                  </a:cubicBezTo>
                  <a:cubicBezTo>
                    <a:pt x="703" y="955"/>
                    <a:pt x="341" y="865"/>
                    <a:pt x="0" y="734"/>
                  </a:cubicBezTo>
                  <a:lnTo>
                    <a:pt x="0" y="734"/>
                  </a:lnTo>
                  <a:cubicBezTo>
                    <a:pt x="167" y="934"/>
                    <a:pt x="401" y="1068"/>
                    <a:pt x="668" y="1134"/>
                  </a:cubicBezTo>
                  <a:lnTo>
                    <a:pt x="901" y="1201"/>
                  </a:lnTo>
                  <a:cubicBezTo>
                    <a:pt x="969" y="1208"/>
                    <a:pt x="1036" y="1213"/>
                    <a:pt x="1103" y="1213"/>
                  </a:cubicBezTo>
                  <a:cubicBezTo>
                    <a:pt x="1333" y="1213"/>
                    <a:pt x="1554" y="1163"/>
                    <a:pt x="1735" y="1034"/>
                  </a:cubicBezTo>
                  <a:lnTo>
                    <a:pt x="2235" y="734"/>
                  </a:lnTo>
                  <a:cubicBezTo>
                    <a:pt x="2402" y="634"/>
                    <a:pt x="2502" y="467"/>
                    <a:pt x="2536" y="300"/>
                  </a:cubicBezTo>
                  <a:lnTo>
                    <a:pt x="2536" y="300"/>
                  </a:lnTo>
                  <a:cubicBezTo>
                    <a:pt x="2469" y="334"/>
                    <a:pt x="2436" y="367"/>
                    <a:pt x="2402" y="434"/>
                  </a:cubicBezTo>
                  <a:cubicBezTo>
                    <a:pt x="2169" y="634"/>
                    <a:pt x="1902" y="801"/>
                    <a:pt x="1568" y="834"/>
                  </a:cubicBezTo>
                  <a:cubicBezTo>
                    <a:pt x="1535" y="567"/>
                    <a:pt x="1401" y="234"/>
                    <a:pt x="12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98"/>
            <p:cNvSpPr/>
            <p:nvPr/>
          </p:nvSpPr>
          <p:spPr>
            <a:xfrm>
              <a:off x="3360900" y="3941600"/>
              <a:ext cx="101775" cy="67625"/>
            </a:xfrm>
            <a:custGeom>
              <a:avLst/>
              <a:gdLst/>
              <a:ahLst/>
              <a:cxnLst/>
              <a:rect l="l" t="t" r="r" b="b"/>
              <a:pathLst>
                <a:path w="4071" h="2705" extrusionOk="0">
                  <a:moveTo>
                    <a:pt x="234" y="0"/>
                  </a:moveTo>
                  <a:lnTo>
                    <a:pt x="234" y="0"/>
                  </a:lnTo>
                  <a:cubicBezTo>
                    <a:pt x="134" y="100"/>
                    <a:pt x="67" y="201"/>
                    <a:pt x="34" y="334"/>
                  </a:cubicBezTo>
                  <a:cubicBezTo>
                    <a:pt x="1" y="634"/>
                    <a:pt x="134" y="934"/>
                    <a:pt x="401" y="1101"/>
                  </a:cubicBezTo>
                  <a:lnTo>
                    <a:pt x="3003" y="2602"/>
                  </a:lnTo>
                  <a:cubicBezTo>
                    <a:pt x="3130" y="2672"/>
                    <a:pt x="3265" y="2705"/>
                    <a:pt x="3396" y="2705"/>
                  </a:cubicBezTo>
                  <a:cubicBezTo>
                    <a:pt x="3642" y="2705"/>
                    <a:pt x="3873" y="2587"/>
                    <a:pt x="4004" y="2369"/>
                  </a:cubicBezTo>
                  <a:cubicBezTo>
                    <a:pt x="4037" y="2302"/>
                    <a:pt x="4070" y="2269"/>
                    <a:pt x="4070" y="2202"/>
                  </a:cubicBezTo>
                  <a:lnTo>
                    <a:pt x="4070" y="2202"/>
                  </a:lnTo>
                  <a:cubicBezTo>
                    <a:pt x="3970" y="2302"/>
                    <a:pt x="3837" y="2335"/>
                    <a:pt x="3703" y="2369"/>
                  </a:cubicBezTo>
                  <a:cubicBezTo>
                    <a:pt x="3653" y="2377"/>
                    <a:pt x="3601" y="2381"/>
                    <a:pt x="3548" y="2381"/>
                  </a:cubicBezTo>
                  <a:cubicBezTo>
                    <a:pt x="3389" y="2381"/>
                    <a:pt x="3220" y="2344"/>
                    <a:pt x="3070" y="2269"/>
                  </a:cubicBezTo>
                  <a:cubicBezTo>
                    <a:pt x="2869" y="2169"/>
                    <a:pt x="2669" y="2035"/>
                    <a:pt x="2469" y="1902"/>
                  </a:cubicBezTo>
                  <a:cubicBezTo>
                    <a:pt x="2569" y="1668"/>
                    <a:pt x="2669" y="1401"/>
                    <a:pt x="2669" y="1135"/>
                  </a:cubicBezTo>
                  <a:lnTo>
                    <a:pt x="2669" y="1135"/>
                  </a:lnTo>
                  <a:cubicBezTo>
                    <a:pt x="2469" y="1301"/>
                    <a:pt x="2336" y="1535"/>
                    <a:pt x="2236" y="1768"/>
                  </a:cubicBezTo>
                  <a:lnTo>
                    <a:pt x="835" y="1001"/>
                  </a:lnTo>
                  <a:cubicBezTo>
                    <a:pt x="935" y="768"/>
                    <a:pt x="1001" y="534"/>
                    <a:pt x="1068" y="301"/>
                  </a:cubicBezTo>
                  <a:lnTo>
                    <a:pt x="1068" y="301"/>
                  </a:lnTo>
                  <a:cubicBezTo>
                    <a:pt x="868" y="434"/>
                    <a:pt x="735" y="668"/>
                    <a:pt x="634" y="901"/>
                  </a:cubicBezTo>
                  <a:cubicBezTo>
                    <a:pt x="468" y="768"/>
                    <a:pt x="334" y="567"/>
                    <a:pt x="268" y="367"/>
                  </a:cubicBezTo>
                  <a:cubicBezTo>
                    <a:pt x="234" y="234"/>
                    <a:pt x="201" y="134"/>
                    <a:pt x="2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98"/>
            <p:cNvSpPr/>
            <p:nvPr/>
          </p:nvSpPr>
          <p:spPr>
            <a:xfrm>
              <a:off x="3365900" y="3935725"/>
              <a:ext cx="100100" cy="65425"/>
            </a:xfrm>
            <a:custGeom>
              <a:avLst/>
              <a:gdLst/>
              <a:ahLst/>
              <a:cxnLst/>
              <a:rect l="l" t="t" r="r" b="b"/>
              <a:pathLst>
                <a:path w="4004" h="2617" extrusionOk="0">
                  <a:moveTo>
                    <a:pt x="554" y="1"/>
                  </a:moveTo>
                  <a:cubicBezTo>
                    <a:pt x="355" y="1"/>
                    <a:pt x="166" y="82"/>
                    <a:pt x="34" y="235"/>
                  </a:cubicBezTo>
                  <a:cubicBezTo>
                    <a:pt x="1" y="369"/>
                    <a:pt x="34" y="469"/>
                    <a:pt x="68" y="602"/>
                  </a:cubicBezTo>
                  <a:cubicBezTo>
                    <a:pt x="134" y="802"/>
                    <a:pt x="268" y="1003"/>
                    <a:pt x="434" y="1136"/>
                  </a:cubicBezTo>
                  <a:cubicBezTo>
                    <a:pt x="535" y="903"/>
                    <a:pt x="668" y="669"/>
                    <a:pt x="868" y="536"/>
                  </a:cubicBezTo>
                  <a:lnTo>
                    <a:pt x="868" y="536"/>
                  </a:lnTo>
                  <a:cubicBezTo>
                    <a:pt x="801" y="769"/>
                    <a:pt x="735" y="1003"/>
                    <a:pt x="635" y="1236"/>
                  </a:cubicBezTo>
                  <a:lnTo>
                    <a:pt x="2036" y="2003"/>
                  </a:lnTo>
                  <a:cubicBezTo>
                    <a:pt x="2136" y="1770"/>
                    <a:pt x="2269" y="1536"/>
                    <a:pt x="2469" y="1370"/>
                  </a:cubicBezTo>
                  <a:lnTo>
                    <a:pt x="2469" y="1370"/>
                  </a:lnTo>
                  <a:cubicBezTo>
                    <a:pt x="2469" y="1636"/>
                    <a:pt x="2369" y="1903"/>
                    <a:pt x="2269" y="2137"/>
                  </a:cubicBezTo>
                  <a:cubicBezTo>
                    <a:pt x="2469" y="2270"/>
                    <a:pt x="2669" y="2404"/>
                    <a:pt x="2870" y="2504"/>
                  </a:cubicBezTo>
                  <a:cubicBezTo>
                    <a:pt x="3020" y="2579"/>
                    <a:pt x="3189" y="2616"/>
                    <a:pt x="3348" y="2616"/>
                  </a:cubicBezTo>
                  <a:cubicBezTo>
                    <a:pt x="3401" y="2616"/>
                    <a:pt x="3453" y="2612"/>
                    <a:pt x="3503" y="2604"/>
                  </a:cubicBezTo>
                  <a:cubicBezTo>
                    <a:pt x="3637" y="2570"/>
                    <a:pt x="3770" y="2537"/>
                    <a:pt x="3870" y="2437"/>
                  </a:cubicBezTo>
                  <a:cubicBezTo>
                    <a:pt x="4004" y="2103"/>
                    <a:pt x="3837" y="1736"/>
                    <a:pt x="3537" y="1536"/>
                  </a:cubicBezTo>
                  <a:lnTo>
                    <a:pt x="868" y="69"/>
                  </a:lnTo>
                  <a:cubicBezTo>
                    <a:pt x="765" y="23"/>
                    <a:pt x="658" y="1"/>
                    <a:pt x="5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98"/>
            <p:cNvSpPr/>
            <p:nvPr/>
          </p:nvSpPr>
          <p:spPr>
            <a:xfrm>
              <a:off x="3415950" y="3873225"/>
              <a:ext cx="59225" cy="87875"/>
            </a:xfrm>
            <a:custGeom>
              <a:avLst/>
              <a:gdLst/>
              <a:ahLst/>
              <a:cxnLst/>
              <a:rect l="l" t="t" r="r" b="b"/>
              <a:pathLst>
                <a:path w="2369" h="3515" extrusionOk="0">
                  <a:moveTo>
                    <a:pt x="901" y="0"/>
                  </a:moveTo>
                  <a:cubicBezTo>
                    <a:pt x="601" y="0"/>
                    <a:pt x="300" y="167"/>
                    <a:pt x="134" y="434"/>
                  </a:cubicBezTo>
                  <a:cubicBezTo>
                    <a:pt x="0" y="701"/>
                    <a:pt x="0" y="1068"/>
                    <a:pt x="167" y="1334"/>
                  </a:cubicBezTo>
                  <a:lnTo>
                    <a:pt x="1301" y="3136"/>
                  </a:lnTo>
                  <a:cubicBezTo>
                    <a:pt x="1439" y="3388"/>
                    <a:pt x="1703" y="3514"/>
                    <a:pt x="1973" y="3514"/>
                  </a:cubicBezTo>
                  <a:cubicBezTo>
                    <a:pt x="2096" y="3514"/>
                    <a:pt x="2221" y="3488"/>
                    <a:pt x="2335" y="3436"/>
                  </a:cubicBezTo>
                  <a:cubicBezTo>
                    <a:pt x="2369" y="3403"/>
                    <a:pt x="2369" y="3403"/>
                    <a:pt x="2369" y="3403"/>
                  </a:cubicBezTo>
                  <a:cubicBezTo>
                    <a:pt x="2369" y="3403"/>
                    <a:pt x="2369" y="3403"/>
                    <a:pt x="2369" y="3369"/>
                  </a:cubicBezTo>
                  <a:cubicBezTo>
                    <a:pt x="2068" y="3336"/>
                    <a:pt x="1802" y="3136"/>
                    <a:pt x="1568" y="2902"/>
                  </a:cubicBezTo>
                  <a:cubicBezTo>
                    <a:pt x="1368" y="2702"/>
                    <a:pt x="1201" y="2435"/>
                    <a:pt x="1034" y="2168"/>
                  </a:cubicBezTo>
                  <a:cubicBezTo>
                    <a:pt x="934" y="1968"/>
                    <a:pt x="834" y="1801"/>
                    <a:pt x="701" y="1601"/>
                  </a:cubicBezTo>
                  <a:cubicBezTo>
                    <a:pt x="601" y="1434"/>
                    <a:pt x="467" y="1234"/>
                    <a:pt x="434" y="1034"/>
                  </a:cubicBezTo>
                  <a:cubicBezTo>
                    <a:pt x="434" y="801"/>
                    <a:pt x="501" y="567"/>
                    <a:pt x="601" y="400"/>
                  </a:cubicBezTo>
                  <a:cubicBezTo>
                    <a:pt x="701" y="234"/>
                    <a:pt x="801" y="100"/>
                    <a:pt x="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98"/>
            <p:cNvSpPr/>
            <p:nvPr/>
          </p:nvSpPr>
          <p:spPr>
            <a:xfrm>
              <a:off x="3426775" y="3873225"/>
              <a:ext cx="60075" cy="85075"/>
            </a:xfrm>
            <a:custGeom>
              <a:avLst/>
              <a:gdLst/>
              <a:ahLst/>
              <a:cxnLst/>
              <a:rect l="l" t="t" r="r" b="b"/>
              <a:pathLst>
                <a:path w="2403" h="3403" extrusionOk="0">
                  <a:moveTo>
                    <a:pt x="468" y="0"/>
                  </a:moveTo>
                  <a:cubicBezTo>
                    <a:pt x="368" y="100"/>
                    <a:pt x="268" y="234"/>
                    <a:pt x="168" y="400"/>
                  </a:cubicBezTo>
                  <a:cubicBezTo>
                    <a:pt x="68" y="567"/>
                    <a:pt x="1" y="801"/>
                    <a:pt x="34" y="1034"/>
                  </a:cubicBezTo>
                  <a:cubicBezTo>
                    <a:pt x="34" y="1234"/>
                    <a:pt x="168" y="1434"/>
                    <a:pt x="268" y="1601"/>
                  </a:cubicBezTo>
                  <a:cubicBezTo>
                    <a:pt x="368" y="1801"/>
                    <a:pt x="501" y="1968"/>
                    <a:pt x="601" y="2168"/>
                  </a:cubicBezTo>
                  <a:cubicBezTo>
                    <a:pt x="768" y="2435"/>
                    <a:pt x="935" y="2702"/>
                    <a:pt x="1135" y="2902"/>
                  </a:cubicBezTo>
                  <a:cubicBezTo>
                    <a:pt x="1369" y="3136"/>
                    <a:pt x="1635" y="3336"/>
                    <a:pt x="1936" y="3369"/>
                  </a:cubicBezTo>
                  <a:cubicBezTo>
                    <a:pt x="1936" y="3403"/>
                    <a:pt x="1936" y="3403"/>
                    <a:pt x="1936" y="3403"/>
                  </a:cubicBezTo>
                  <a:cubicBezTo>
                    <a:pt x="2269" y="3169"/>
                    <a:pt x="2403" y="2769"/>
                    <a:pt x="2269" y="2402"/>
                  </a:cubicBezTo>
                  <a:lnTo>
                    <a:pt x="1502" y="534"/>
                  </a:lnTo>
                  <a:cubicBezTo>
                    <a:pt x="1369" y="200"/>
                    <a:pt x="1035" y="0"/>
                    <a:pt x="7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98"/>
            <p:cNvSpPr/>
            <p:nvPr/>
          </p:nvSpPr>
          <p:spPr>
            <a:xfrm>
              <a:off x="4199000" y="3608025"/>
              <a:ext cx="155150" cy="16225"/>
            </a:xfrm>
            <a:custGeom>
              <a:avLst/>
              <a:gdLst/>
              <a:ahLst/>
              <a:cxnLst/>
              <a:rect l="l" t="t" r="r" b="b"/>
              <a:pathLst>
                <a:path w="6206" h="649" extrusionOk="0">
                  <a:moveTo>
                    <a:pt x="1" y="0"/>
                  </a:moveTo>
                  <a:cubicBezTo>
                    <a:pt x="1" y="101"/>
                    <a:pt x="1" y="234"/>
                    <a:pt x="1" y="334"/>
                  </a:cubicBezTo>
                  <a:cubicBezTo>
                    <a:pt x="701" y="467"/>
                    <a:pt x="1435" y="601"/>
                    <a:pt x="2202" y="634"/>
                  </a:cubicBezTo>
                  <a:cubicBezTo>
                    <a:pt x="2416" y="644"/>
                    <a:pt x="2630" y="649"/>
                    <a:pt x="2841" y="649"/>
                  </a:cubicBezTo>
                  <a:cubicBezTo>
                    <a:pt x="4049" y="649"/>
                    <a:pt x="5207" y="494"/>
                    <a:pt x="6172" y="267"/>
                  </a:cubicBezTo>
                  <a:cubicBezTo>
                    <a:pt x="6172" y="234"/>
                    <a:pt x="6205" y="201"/>
                    <a:pt x="6205" y="167"/>
                  </a:cubicBezTo>
                  <a:lnTo>
                    <a:pt x="6205" y="167"/>
                  </a:lnTo>
                  <a:cubicBezTo>
                    <a:pt x="5565" y="204"/>
                    <a:pt x="4854" y="230"/>
                    <a:pt x="4111" y="230"/>
                  </a:cubicBezTo>
                  <a:cubicBezTo>
                    <a:pt x="3500" y="230"/>
                    <a:pt x="2868" y="212"/>
                    <a:pt x="2236" y="167"/>
                  </a:cubicBezTo>
                  <a:cubicBezTo>
                    <a:pt x="1468" y="134"/>
                    <a:pt x="701" y="6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98"/>
            <p:cNvSpPr/>
            <p:nvPr/>
          </p:nvSpPr>
          <p:spPr>
            <a:xfrm>
              <a:off x="4248200" y="3719775"/>
              <a:ext cx="54225" cy="100925"/>
            </a:xfrm>
            <a:custGeom>
              <a:avLst/>
              <a:gdLst/>
              <a:ahLst/>
              <a:cxnLst/>
              <a:rect l="l" t="t" r="r" b="b"/>
              <a:pathLst>
                <a:path w="2169" h="4037" extrusionOk="0">
                  <a:moveTo>
                    <a:pt x="1" y="0"/>
                  </a:moveTo>
                  <a:cubicBezTo>
                    <a:pt x="1" y="434"/>
                    <a:pt x="101" y="934"/>
                    <a:pt x="234" y="1435"/>
                  </a:cubicBezTo>
                  <a:cubicBezTo>
                    <a:pt x="401" y="1935"/>
                    <a:pt x="668" y="2435"/>
                    <a:pt x="968" y="2902"/>
                  </a:cubicBezTo>
                  <a:cubicBezTo>
                    <a:pt x="1268" y="3336"/>
                    <a:pt x="1635" y="3703"/>
                    <a:pt x="2002" y="4037"/>
                  </a:cubicBezTo>
                  <a:lnTo>
                    <a:pt x="2169" y="3570"/>
                  </a:lnTo>
                  <a:cubicBezTo>
                    <a:pt x="1902" y="3269"/>
                    <a:pt x="1635" y="2936"/>
                    <a:pt x="1402" y="2602"/>
                  </a:cubicBezTo>
                  <a:cubicBezTo>
                    <a:pt x="801" y="1735"/>
                    <a:pt x="334" y="80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98"/>
            <p:cNvSpPr/>
            <p:nvPr/>
          </p:nvSpPr>
          <p:spPr>
            <a:xfrm>
              <a:off x="4241525" y="3797325"/>
              <a:ext cx="49225" cy="54225"/>
            </a:xfrm>
            <a:custGeom>
              <a:avLst/>
              <a:gdLst/>
              <a:ahLst/>
              <a:cxnLst/>
              <a:rect l="l" t="t" r="r" b="b"/>
              <a:pathLst>
                <a:path w="1969" h="2169" extrusionOk="0">
                  <a:moveTo>
                    <a:pt x="1" y="1"/>
                  </a:moveTo>
                  <a:lnTo>
                    <a:pt x="1" y="1"/>
                  </a:lnTo>
                  <a:cubicBezTo>
                    <a:pt x="201" y="601"/>
                    <a:pt x="668" y="1268"/>
                    <a:pt x="1302" y="1802"/>
                  </a:cubicBezTo>
                  <a:cubicBezTo>
                    <a:pt x="1469" y="1935"/>
                    <a:pt x="1669" y="2069"/>
                    <a:pt x="1835" y="2169"/>
                  </a:cubicBezTo>
                  <a:lnTo>
                    <a:pt x="1969" y="1835"/>
                  </a:lnTo>
                  <a:cubicBezTo>
                    <a:pt x="1835" y="1735"/>
                    <a:pt x="1669" y="1602"/>
                    <a:pt x="1535" y="1502"/>
                  </a:cubicBezTo>
                  <a:cubicBezTo>
                    <a:pt x="935" y="1001"/>
                    <a:pt x="401" y="468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98"/>
            <p:cNvSpPr/>
            <p:nvPr/>
          </p:nvSpPr>
          <p:spPr>
            <a:xfrm>
              <a:off x="4440000" y="3964950"/>
              <a:ext cx="40900" cy="165150"/>
            </a:xfrm>
            <a:custGeom>
              <a:avLst/>
              <a:gdLst/>
              <a:ahLst/>
              <a:cxnLst/>
              <a:rect l="l" t="t" r="r" b="b"/>
              <a:pathLst>
                <a:path w="1636" h="6606" extrusionOk="0">
                  <a:moveTo>
                    <a:pt x="1" y="0"/>
                  </a:moveTo>
                  <a:lnTo>
                    <a:pt x="1" y="0"/>
                  </a:lnTo>
                  <a:cubicBezTo>
                    <a:pt x="268" y="401"/>
                    <a:pt x="535" y="868"/>
                    <a:pt x="735" y="1435"/>
                  </a:cubicBezTo>
                  <a:cubicBezTo>
                    <a:pt x="968" y="1968"/>
                    <a:pt x="1135" y="2569"/>
                    <a:pt x="1202" y="3203"/>
                  </a:cubicBezTo>
                  <a:cubicBezTo>
                    <a:pt x="1302" y="3803"/>
                    <a:pt x="1302" y="4437"/>
                    <a:pt x="1202" y="5037"/>
                  </a:cubicBezTo>
                  <a:cubicBezTo>
                    <a:pt x="1135" y="5604"/>
                    <a:pt x="1002" y="6138"/>
                    <a:pt x="868" y="6605"/>
                  </a:cubicBezTo>
                  <a:cubicBezTo>
                    <a:pt x="1102" y="6205"/>
                    <a:pt x="1335" y="5671"/>
                    <a:pt x="1469" y="5071"/>
                  </a:cubicBezTo>
                  <a:cubicBezTo>
                    <a:pt x="1602" y="4470"/>
                    <a:pt x="1635" y="3803"/>
                    <a:pt x="1569" y="3136"/>
                  </a:cubicBezTo>
                  <a:cubicBezTo>
                    <a:pt x="1469" y="2502"/>
                    <a:pt x="1268" y="1868"/>
                    <a:pt x="1002" y="1335"/>
                  </a:cubicBezTo>
                  <a:cubicBezTo>
                    <a:pt x="701" y="768"/>
                    <a:pt x="368" y="334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98"/>
            <p:cNvSpPr/>
            <p:nvPr/>
          </p:nvSpPr>
          <p:spPr>
            <a:xfrm>
              <a:off x="3556875" y="3564650"/>
              <a:ext cx="178500" cy="22550"/>
            </a:xfrm>
            <a:custGeom>
              <a:avLst/>
              <a:gdLst/>
              <a:ahLst/>
              <a:cxnLst/>
              <a:rect l="l" t="t" r="r" b="b"/>
              <a:pathLst>
                <a:path w="7140" h="902" extrusionOk="0">
                  <a:moveTo>
                    <a:pt x="468" y="1"/>
                  </a:moveTo>
                  <a:cubicBezTo>
                    <a:pt x="201" y="1"/>
                    <a:pt x="1" y="201"/>
                    <a:pt x="1" y="435"/>
                  </a:cubicBezTo>
                  <a:cubicBezTo>
                    <a:pt x="1" y="701"/>
                    <a:pt x="201" y="902"/>
                    <a:pt x="468" y="902"/>
                  </a:cubicBezTo>
                  <a:lnTo>
                    <a:pt x="6672" y="902"/>
                  </a:lnTo>
                  <a:cubicBezTo>
                    <a:pt x="6939" y="902"/>
                    <a:pt x="7139" y="701"/>
                    <a:pt x="7139" y="435"/>
                  </a:cubicBezTo>
                  <a:cubicBezTo>
                    <a:pt x="7139" y="201"/>
                    <a:pt x="6939" y="1"/>
                    <a:pt x="6672" y="1"/>
                  </a:cubicBezTo>
                  <a:close/>
                </a:path>
              </a:pathLst>
            </a:custGeom>
            <a:solidFill>
              <a:srgbClr val="E0D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98"/>
            <p:cNvSpPr/>
            <p:nvPr/>
          </p:nvSpPr>
          <p:spPr>
            <a:xfrm>
              <a:off x="3759525" y="3564650"/>
              <a:ext cx="80075" cy="22550"/>
            </a:xfrm>
            <a:custGeom>
              <a:avLst/>
              <a:gdLst/>
              <a:ahLst/>
              <a:cxnLst/>
              <a:rect l="l" t="t" r="r" b="b"/>
              <a:pathLst>
                <a:path w="3203" h="902" extrusionOk="0">
                  <a:moveTo>
                    <a:pt x="467" y="1"/>
                  </a:moveTo>
                  <a:cubicBezTo>
                    <a:pt x="201" y="1"/>
                    <a:pt x="0" y="201"/>
                    <a:pt x="0" y="435"/>
                  </a:cubicBezTo>
                  <a:cubicBezTo>
                    <a:pt x="0" y="701"/>
                    <a:pt x="201" y="902"/>
                    <a:pt x="467" y="902"/>
                  </a:cubicBezTo>
                  <a:lnTo>
                    <a:pt x="2769" y="902"/>
                  </a:lnTo>
                  <a:cubicBezTo>
                    <a:pt x="3003" y="902"/>
                    <a:pt x="3203" y="701"/>
                    <a:pt x="3203" y="435"/>
                  </a:cubicBezTo>
                  <a:cubicBezTo>
                    <a:pt x="3203" y="201"/>
                    <a:pt x="3003" y="1"/>
                    <a:pt x="2769" y="1"/>
                  </a:cubicBezTo>
                  <a:close/>
                </a:path>
              </a:pathLst>
            </a:custGeom>
            <a:solidFill>
              <a:srgbClr val="E0D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98"/>
            <p:cNvSpPr/>
            <p:nvPr/>
          </p:nvSpPr>
          <p:spPr>
            <a:xfrm>
              <a:off x="4430825" y="4207625"/>
              <a:ext cx="444525" cy="111775"/>
            </a:xfrm>
            <a:custGeom>
              <a:avLst/>
              <a:gdLst/>
              <a:ahLst/>
              <a:cxnLst/>
              <a:rect l="l" t="t" r="r" b="b"/>
              <a:pathLst>
                <a:path w="17781" h="4471" extrusionOk="0">
                  <a:moveTo>
                    <a:pt x="2236" y="0"/>
                  </a:moveTo>
                  <a:cubicBezTo>
                    <a:pt x="1002" y="0"/>
                    <a:pt x="1" y="1001"/>
                    <a:pt x="1" y="2235"/>
                  </a:cubicBezTo>
                  <a:cubicBezTo>
                    <a:pt x="1" y="3469"/>
                    <a:pt x="1002" y="4470"/>
                    <a:pt x="2236" y="4470"/>
                  </a:cubicBezTo>
                  <a:lnTo>
                    <a:pt x="17780" y="4470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98"/>
            <p:cNvSpPr/>
            <p:nvPr/>
          </p:nvSpPr>
          <p:spPr>
            <a:xfrm>
              <a:off x="4500875" y="4207625"/>
              <a:ext cx="81750" cy="111775"/>
            </a:xfrm>
            <a:custGeom>
              <a:avLst/>
              <a:gdLst/>
              <a:ahLst/>
              <a:cxnLst/>
              <a:rect l="l" t="t" r="r" b="b"/>
              <a:pathLst>
                <a:path w="3270" h="4471" extrusionOk="0">
                  <a:moveTo>
                    <a:pt x="2236" y="0"/>
                  </a:moveTo>
                  <a:cubicBezTo>
                    <a:pt x="1002" y="0"/>
                    <a:pt x="1" y="1001"/>
                    <a:pt x="1" y="2235"/>
                  </a:cubicBezTo>
                  <a:cubicBezTo>
                    <a:pt x="1" y="3469"/>
                    <a:pt x="1002" y="4470"/>
                    <a:pt x="2236" y="4470"/>
                  </a:cubicBezTo>
                  <a:lnTo>
                    <a:pt x="3270" y="4470"/>
                  </a:lnTo>
                  <a:cubicBezTo>
                    <a:pt x="2036" y="4470"/>
                    <a:pt x="1035" y="3469"/>
                    <a:pt x="1035" y="2235"/>
                  </a:cubicBezTo>
                  <a:cubicBezTo>
                    <a:pt x="1035" y="1001"/>
                    <a:pt x="2036" y="0"/>
                    <a:pt x="3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98"/>
            <p:cNvSpPr/>
            <p:nvPr/>
          </p:nvSpPr>
          <p:spPr>
            <a:xfrm>
              <a:off x="4685175" y="4207625"/>
              <a:ext cx="80925" cy="111775"/>
            </a:xfrm>
            <a:custGeom>
              <a:avLst/>
              <a:gdLst/>
              <a:ahLst/>
              <a:cxnLst/>
              <a:rect l="l" t="t" r="r" b="b"/>
              <a:pathLst>
                <a:path w="3237" h="4471" extrusionOk="0">
                  <a:moveTo>
                    <a:pt x="2236" y="0"/>
                  </a:moveTo>
                  <a:cubicBezTo>
                    <a:pt x="1002" y="0"/>
                    <a:pt x="1" y="1001"/>
                    <a:pt x="1" y="2235"/>
                  </a:cubicBezTo>
                  <a:cubicBezTo>
                    <a:pt x="1" y="3469"/>
                    <a:pt x="1002" y="4470"/>
                    <a:pt x="2236" y="4470"/>
                  </a:cubicBezTo>
                  <a:lnTo>
                    <a:pt x="3236" y="4470"/>
                  </a:lnTo>
                  <a:cubicBezTo>
                    <a:pt x="2002" y="4470"/>
                    <a:pt x="1002" y="3469"/>
                    <a:pt x="1002" y="2235"/>
                  </a:cubicBezTo>
                  <a:cubicBezTo>
                    <a:pt x="1002" y="1001"/>
                    <a:pt x="2002" y="0"/>
                    <a:pt x="32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98"/>
            <p:cNvSpPr/>
            <p:nvPr/>
          </p:nvSpPr>
          <p:spPr>
            <a:xfrm>
              <a:off x="4807775" y="4220975"/>
              <a:ext cx="326925" cy="85075"/>
            </a:xfrm>
            <a:custGeom>
              <a:avLst/>
              <a:gdLst/>
              <a:ahLst/>
              <a:cxnLst/>
              <a:rect l="l" t="t" r="r" b="b"/>
              <a:pathLst>
                <a:path w="13077" h="3403" extrusionOk="0">
                  <a:moveTo>
                    <a:pt x="1668" y="0"/>
                  </a:moveTo>
                  <a:cubicBezTo>
                    <a:pt x="734" y="0"/>
                    <a:pt x="0" y="767"/>
                    <a:pt x="0" y="1701"/>
                  </a:cubicBezTo>
                  <a:cubicBezTo>
                    <a:pt x="0" y="2635"/>
                    <a:pt x="734" y="3402"/>
                    <a:pt x="1668" y="3402"/>
                  </a:cubicBezTo>
                  <a:lnTo>
                    <a:pt x="13076" y="3402"/>
                  </a:lnTo>
                  <a:lnTo>
                    <a:pt x="130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98"/>
            <p:cNvSpPr/>
            <p:nvPr/>
          </p:nvSpPr>
          <p:spPr>
            <a:xfrm>
              <a:off x="4806100" y="4235150"/>
              <a:ext cx="154300" cy="9200"/>
            </a:xfrm>
            <a:custGeom>
              <a:avLst/>
              <a:gdLst/>
              <a:ahLst/>
              <a:cxnLst/>
              <a:rect l="l" t="t" r="r" b="b"/>
              <a:pathLst>
                <a:path w="6172" h="368" extrusionOk="0">
                  <a:moveTo>
                    <a:pt x="201" y="0"/>
                  </a:moveTo>
                  <a:cubicBezTo>
                    <a:pt x="101" y="0"/>
                    <a:pt x="1" y="67"/>
                    <a:pt x="1" y="167"/>
                  </a:cubicBezTo>
                  <a:cubicBezTo>
                    <a:pt x="1" y="267"/>
                    <a:pt x="101" y="367"/>
                    <a:pt x="201" y="367"/>
                  </a:cubicBezTo>
                  <a:lnTo>
                    <a:pt x="5972" y="367"/>
                  </a:lnTo>
                  <a:cubicBezTo>
                    <a:pt x="6072" y="367"/>
                    <a:pt x="6172" y="267"/>
                    <a:pt x="6172" y="167"/>
                  </a:cubicBezTo>
                  <a:cubicBezTo>
                    <a:pt x="6172" y="67"/>
                    <a:pt x="6072" y="0"/>
                    <a:pt x="5972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98"/>
            <p:cNvSpPr/>
            <p:nvPr/>
          </p:nvSpPr>
          <p:spPr>
            <a:xfrm>
              <a:off x="4979550" y="4235150"/>
              <a:ext cx="40900" cy="9200"/>
            </a:xfrm>
            <a:custGeom>
              <a:avLst/>
              <a:gdLst/>
              <a:ahLst/>
              <a:cxnLst/>
              <a:rect l="l" t="t" r="r" b="b"/>
              <a:pathLst>
                <a:path w="1636" h="368" extrusionOk="0">
                  <a:moveTo>
                    <a:pt x="201" y="0"/>
                  </a:moveTo>
                  <a:cubicBezTo>
                    <a:pt x="68" y="0"/>
                    <a:pt x="1" y="67"/>
                    <a:pt x="1" y="167"/>
                  </a:cubicBezTo>
                  <a:cubicBezTo>
                    <a:pt x="1" y="267"/>
                    <a:pt x="68" y="367"/>
                    <a:pt x="201" y="367"/>
                  </a:cubicBezTo>
                  <a:lnTo>
                    <a:pt x="1469" y="367"/>
                  </a:lnTo>
                  <a:cubicBezTo>
                    <a:pt x="1569" y="367"/>
                    <a:pt x="1635" y="267"/>
                    <a:pt x="1635" y="167"/>
                  </a:cubicBezTo>
                  <a:cubicBezTo>
                    <a:pt x="1635" y="67"/>
                    <a:pt x="1569" y="0"/>
                    <a:pt x="1469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98"/>
            <p:cNvSpPr/>
            <p:nvPr/>
          </p:nvSpPr>
          <p:spPr>
            <a:xfrm>
              <a:off x="4796925" y="4255150"/>
              <a:ext cx="104275" cy="9200"/>
            </a:xfrm>
            <a:custGeom>
              <a:avLst/>
              <a:gdLst/>
              <a:ahLst/>
              <a:cxnLst/>
              <a:rect l="l" t="t" r="r" b="b"/>
              <a:pathLst>
                <a:path w="4171" h="368" extrusionOk="0">
                  <a:moveTo>
                    <a:pt x="201" y="1"/>
                  </a:moveTo>
                  <a:cubicBezTo>
                    <a:pt x="101" y="1"/>
                    <a:pt x="1" y="67"/>
                    <a:pt x="1" y="167"/>
                  </a:cubicBezTo>
                  <a:cubicBezTo>
                    <a:pt x="1" y="268"/>
                    <a:pt x="101" y="368"/>
                    <a:pt x="201" y="368"/>
                  </a:cubicBezTo>
                  <a:lnTo>
                    <a:pt x="4004" y="368"/>
                  </a:lnTo>
                  <a:cubicBezTo>
                    <a:pt x="4104" y="368"/>
                    <a:pt x="4170" y="268"/>
                    <a:pt x="4170" y="167"/>
                  </a:cubicBezTo>
                  <a:cubicBezTo>
                    <a:pt x="4170" y="67"/>
                    <a:pt x="4104" y="1"/>
                    <a:pt x="4004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98"/>
            <p:cNvSpPr/>
            <p:nvPr/>
          </p:nvSpPr>
          <p:spPr>
            <a:xfrm>
              <a:off x="4932025" y="4255150"/>
              <a:ext cx="144300" cy="9200"/>
            </a:xfrm>
            <a:custGeom>
              <a:avLst/>
              <a:gdLst/>
              <a:ahLst/>
              <a:cxnLst/>
              <a:rect l="l" t="t" r="r" b="b"/>
              <a:pathLst>
                <a:path w="5772" h="368" extrusionOk="0">
                  <a:moveTo>
                    <a:pt x="201" y="1"/>
                  </a:moveTo>
                  <a:cubicBezTo>
                    <a:pt x="101" y="1"/>
                    <a:pt x="1" y="67"/>
                    <a:pt x="1" y="167"/>
                  </a:cubicBezTo>
                  <a:cubicBezTo>
                    <a:pt x="1" y="268"/>
                    <a:pt x="101" y="368"/>
                    <a:pt x="201" y="368"/>
                  </a:cubicBezTo>
                  <a:lnTo>
                    <a:pt x="5571" y="368"/>
                  </a:lnTo>
                  <a:cubicBezTo>
                    <a:pt x="5705" y="368"/>
                    <a:pt x="5771" y="268"/>
                    <a:pt x="5771" y="167"/>
                  </a:cubicBezTo>
                  <a:cubicBezTo>
                    <a:pt x="5771" y="67"/>
                    <a:pt x="5705" y="1"/>
                    <a:pt x="5571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98"/>
            <p:cNvSpPr/>
            <p:nvPr/>
          </p:nvSpPr>
          <p:spPr>
            <a:xfrm>
              <a:off x="5092150" y="4255150"/>
              <a:ext cx="19200" cy="9200"/>
            </a:xfrm>
            <a:custGeom>
              <a:avLst/>
              <a:gdLst/>
              <a:ahLst/>
              <a:cxnLst/>
              <a:rect l="l" t="t" r="r" b="b"/>
              <a:pathLst>
                <a:path w="768" h="368" extrusionOk="0">
                  <a:moveTo>
                    <a:pt x="200" y="1"/>
                  </a:moveTo>
                  <a:cubicBezTo>
                    <a:pt x="100" y="1"/>
                    <a:pt x="0" y="67"/>
                    <a:pt x="0" y="167"/>
                  </a:cubicBezTo>
                  <a:cubicBezTo>
                    <a:pt x="0" y="268"/>
                    <a:pt x="100" y="368"/>
                    <a:pt x="200" y="368"/>
                  </a:cubicBezTo>
                  <a:lnTo>
                    <a:pt x="567" y="368"/>
                  </a:lnTo>
                  <a:cubicBezTo>
                    <a:pt x="667" y="368"/>
                    <a:pt x="767" y="268"/>
                    <a:pt x="767" y="167"/>
                  </a:cubicBezTo>
                  <a:cubicBezTo>
                    <a:pt x="767" y="67"/>
                    <a:pt x="667" y="1"/>
                    <a:pt x="567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98"/>
            <p:cNvSpPr/>
            <p:nvPr/>
          </p:nvSpPr>
          <p:spPr>
            <a:xfrm>
              <a:off x="4802775" y="4280175"/>
              <a:ext cx="185975" cy="9200"/>
            </a:xfrm>
            <a:custGeom>
              <a:avLst/>
              <a:gdLst/>
              <a:ahLst/>
              <a:cxnLst/>
              <a:rect l="l" t="t" r="r" b="b"/>
              <a:pathLst>
                <a:path w="7439" h="368" extrusionOk="0">
                  <a:moveTo>
                    <a:pt x="200" y="0"/>
                  </a:moveTo>
                  <a:cubicBezTo>
                    <a:pt x="100" y="0"/>
                    <a:pt x="0" y="100"/>
                    <a:pt x="0" y="201"/>
                  </a:cubicBezTo>
                  <a:cubicBezTo>
                    <a:pt x="0" y="301"/>
                    <a:pt x="100" y="367"/>
                    <a:pt x="200" y="367"/>
                  </a:cubicBezTo>
                  <a:lnTo>
                    <a:pt x="7272" y="367"/>
                  </a:lnTo>
                  <a:cubicBezTo>
                    <a:pt x="7372" y="367"/>
                    <a:pt x="7439" y="301"/>
                    <a:pt x="7439" y="201"/>
                  </a:cubicBezTo>
                  <a:cubicBezTo>
                    <a:pt x="7439" y="100"/>
                    <a:pt x="7372" y="0"/>
                    <a:pt x="7272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98"/>
            <p:cNvSpPr/>
            <p:nvPr/>
          </p:nvSpPr>
          <p:spPr>
            <a:xfrm>
              <a:off x="4793600" y="4207625"/>
              <a:ext cx="347775" cy="111775"/>
            </a:xfrm>
            <a:custGeom>
              <a:avLst/>
              <a:gdLst/>
              <a:ahLst/>
              <a:cxnLst/>
              <a:rect l="l" t="t" r="r" b="b"/>
              <a:pathLst>
                <a:path w="13911" h="4471" extrusionOk="0">
                  <a:moveTo>
                    <a:pt x="2235" y="0"/>
                  </a:moveTo>
                  <a:cubicBezTo>
                    <a:pt x="1001" y="0"/>
                    <a:pt x="0" y="1001"/>
                    <a:pt x="0" y="2235"/>
                  </a:cubicBezTo>
                  <a:cubicBezTo>
                    <a:pt x="0" y="3469"/>
                    <a:pt x="1001" y="4470"/>
                    <a:pt x="2235" y="4470"/>
                  </a:cubicBezTo>
                  <a:lnTo>
                    <a:pt x="13643" y="4470"/>
                  </a:lnTo>
                  <a:cubicBezTo>
                    <a:pt x="13777" y="4470"/>
                    <a:pt x="13910" y="4337"/>
                    <a:pt x="13910" y="4203"/>
                  </a:cubicBezTo>
                  <a:cubicBezTo>
                    <a:pt x="13910" y="4037"/>
                    <a:pt x="13777" y="3936"/>
                    <a:pt x="13643" y="3936"/>
                  </a:cubicBezTo>
                  <a:lnTo>
                    <a:pt x="2235" y="3936"/>
                  </a:lnTo>
                  <a:cubicBezTo>
                    <a:pt x="1301" y="3936"/>
                    <a:pt x="567" y="3169"/>
                    <a:pt x="567" y="2235"/>
                  </a:cubicBezTo>
                  <a:cubicBezTo>
                    <a:pt x="567" y="1301"/>
                    <a:pt x="1301" y="534"/>
                    <a:pt x="2235" y="534"/>
                  </a:cubicBezTo>
                  <a:lnTo>
                    <a:pt x="13643" y="534"/>
                  </a:lnTo>
                  <a:cubicBezTo>
                    <a:pt x="13777" y="534"/>
                    <a:pt x="13910" y="401"/>
                    <a:pt x="13910" y="267"/>
                  </a:cubicBezTo>
                  <a:cubicBezTo>
                    <a:pt x="13910" y="100"/>
                    <a:pt x="13777" y="0"/>
                    <a:pt x="13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98"/>
            <p:cNvSpPr/>
            <p:nvPr/>
          </p:nvSpPr>
          <p:spPr>
            <a:xfrm>
              <a:off x="4624300" y="3949925"/>
              <a:ext cx="335275" cy="84275"/>
            </a:xfrm>
            <a:custGeom>
              <a:avLst/>
              <a:gdLst/>
              <a:ahLst/>
              <a:cxnLst/>
              <a:rect l="l" t="t" r="r" b="b"/>
              <a:pathLst>
                <a:path w="13411" h="3371" extrusionOk="0">
                  <a:moveTo>
                    <a:pt x="1702" y="1"/>
                  </a:moveTo>
                  <a:cubicBezTo>
                    <a:pt x="768" y="1"/>
                    <a:pt x="1" y="768"/>
                    <a:pt x="1" y="1702"/>
                  </a:cubicBezTo>
                  <a:cubicBezTo>
                    <a:pt x="1" y="2636"/>
                    <a:pt x="768" y="3370"/>
                    <a:pt x="1702" y="3370"/>
                  </a:cubicBezTo>
                  <a:lnTo>
                    <a:pt x="13410" y="3370"/>
                  </a:lnTo>
                  <a:lnTo>
                    <a:pt x="134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98"/>
            <p:cNvSpPr/>
            <p:nvPr/>
          </p:nvSpPr>
          <p:spPr>
            <a:xfrm>
              <a:off x="4908675" y="3959950"/>
              <a:ext cx="246875" cy="64225"/>
            </a:xfrm>
            <a:custGeom>
              <a:avLst/>
              <a:gdLst/>
              <a:ahLst/>
              <a:cxnLst/>
              <a:rect l="l" t="t" r="r" b="b"/>
              <a:pathLst>
                <a:path w="9875" h="2569" extrusionOk="0">
                  <a:moveTo>
                    <a:pt x="1268" y="0"/>
                  </a:moveTo>
                  <a:cubicBezTo>
                    <a:pt x="568" y="0"/>
                    <a:pt x="1" y="567"/>
                    <a:pt x="1" y="1301"/>
                  </a:cubicBezTo>
                  <a:cubicBezTo>
                    <a:pt x="1" y="2002"/>
                    <a:pt x="568" y="2569"/>
                    <a:pt x="1268" y="2569"/>
                  </a:cubicBezTo>
                  <a:lnTo>
                    <a:pt x="9874" y="2569"/>
                  </a:lnTo>
                  <a:lnTo>
                    <a:pt x="98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98"/>
            <p:cNvSpPr/>
            <p:nvPr/>
          </p:nvSpPr>
          <p:spPr>
            <a:xfrm>
              <a:off x="4907850" y="3970775"/>
              <a:ext cx="115925" cy="6700"/>
            </a:xfrm>
            <a:custGeom>
              <a:avLst/>
              <a:gdLst/>
              <a:ahLst/>
              <a:cxnLst/>
              <a:rect l="l" t="t" r="r" b="b"/>
              <a:pathLst>
                <a:path w="4637" h="268" extrusionOk="0">
                  <a:moveTo>
                    <a:pt x="134" y="1"/>
                  </a:moveTo>
                  <a:cubicBezTo>
                    <a:pt x="67" y="1"/>
                    <a:pt x="0" y="68"/>
                    <a:pt x="0" y="134"/>
                  </a:cubicBezTo>
                  <a:cubicBezTo>
                    <a:pt x="0" y="201"/>
                    <a:pt x="67" y="268"/>
                    <a:pt x="134" y="268"/>
                  </a:cubicBezTo>
                  <a:lnTo>
                    <a:pt x="4503" y="268"/>
                  </a:lnTo>
                  <a:cubicBezTo>
                    <a:pt x="4570" y="268"/>
                    <a:pt x="4637" y="201"/>
                    <a:pt x="4637" y="134"/>
                  </a:cubicBezTo>
                  <a:cubicBezTo>
                    <a:pt x="4637" y="68"/>
                    <a:pt x="4570" y="1"/>
                    <a:pt x="4503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98"/>
            <p:cNvSpPr/>
            <p:nvPr/>
          </p:nvSpPr>
          <p:spPr>
            <a:xfrm>
              <a:off x="5038775" y="3970775"/>
              <a:ext cx="30875" cy="6700"/>
            </a:xfrm>
            <a:custGeom>
              <a:avLst/>
              <a:gdLst/>
              <a:ahLst/>
              <a:cxnLst/>
              <a:rect l="l" t="t" r="r" b="b"/>
              <a:pathLst>
                <a:path w="1235" h="268" extrusionOk="0">
                  <a:moveTo>
                    <a:pt x="134" y="1"/>
                  </a:moveTo>
                  <a:cubicBezTo>
                    <a:pt x="67" y="1"/>
                    <a:pt x="0" y="68"/>
                    <a:pt x="0" y="134"/>
                  </a:cubicBezTo>
                  <a:cubicBezTo>
                    <a:pt x="0" y="201"/>
                    <a:pt x="67" y="268"/>
                    <a:pt x="134" y="268"/>
                  </a:cubicBezTo>
                  <a:lnTo>
                    <a:pt x="1101" y="268"/>
                  </a:lnTo>
                  <a:cubicBezTo>
                    <a:pt x="1168" y="268"/>
                    <a:pt x="1234" y="201"/>
                    <a:pt x="1234" y="134"/>
                  </a:cubicBezTo>
                  <a:cubicBezTo>
                    <a:pt x="1234" y="68"/>
                    <a:pt x="1168" y="1"/>
                    <a:pt x="1101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98"/>
            <p:cNvSpPr/>
            <p:nvPr/>
          </p:nvSpPr>
          <p:spPr>
            <a:xfrm>
              <a:off x="4901175" y="3985800"/>
              <a:ext cx="78400" cy="6700"/>
            </a:xfrm>
            <a:custGeom>
              <a:avLst/>
              <a:gdLst/>
              <a:ahLst/>
              <a:cxnLst/>
              <a:rect l="l" t="t" r="r" b="b"/>
              <a:pathLst>
                <a:path w="3136" h="268" extrusionOk="0">
                  <a:moveTo>
                    <a:pt x="134" y="0"/>
                  </a:moveTo>
                  <a:cubicBezTo>
                    <a:pt x="34" y="0"/>
                    <a:pt x="0" y="67"/>
                    <a:pt x="0" y="134"/>
                  </a:cubicBezTo>
                  <a:cubicBezTo>
                    <a:pt x="0" y="200"/>
                    <a:pt x="34" y="267"/>
                    <a:pt x="134" y="267"/>
                  </a:cubicBezTo>
                  <a:lnTo>
                    <a:pt x="3002" y="267"/>
                  </a:lnTo>
                  <a:cubicBezTo>
                    <a:pt x="3069" y="267"/>
                    <a:pt x="3136" y="200"/>
                    <a:pt x="3136" y="134"/>
                  </a:cubicBezTo>
                  <a:cubicBezTo>
                    <a:pt x="3136" y="67"/>
                    <a:pt x="3069" y="0"/>
                    <a:pt x="3002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98"/>
            <p:cNvSpPr/>
            <p:nvPr/>
          </p:nvSpPr>
          <p:spPr>
            <a:xfrm>
              <a:off x="5002900" y="3985800"/>
              <a:ext cx="108450" cy="6700"/>
            </a:xfrm>
            <a:custGeom>
              <a:avLst/>
              <a:gdLst/>
              <a:ahLst/>
              <a:cxnLst/>
              <a:rect l="l" t="t" r="r" b="b"/>
              <a:pathLst>
                <a:path w="4338" h="268" extrusionOk="0">
                  <a:moveTo>
                    <a:pt x="134" y="0"/>
                  </a:moveTo>
                  <a:cubicBezTo>
                    <a:pt x="68" y="0"/>
                    <a:pt x="1" y="67"/>
                    <a:pt x="1" y="134"/>
                  </a:cubicBezTo>
                  <a:cubicBezTo>
                    <a:pt x="1" y="200"/>
                    <a:pt x="68" y="267"/>
                    <a:pt x="134" y="267"/>
                  </a:cubicBezTo>
                  <a:lnTo>
                    <a:pt x="4204" y="267"/>
                  </a:lnTo>
                  <a:cubicBezTo>
                    <a:pt x="4304" y="267"/>
                    <a:pt x="4337" y="200"/>
                    <a:pt x="4337" y="134"/>
                  </a:cubicBezTo>
                  <a:cubicBezTo>
                    <a:pt x="4337" y="67"/>
                    <a:pt x="4304" y="0"/>
                    <a:pt x="4204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98"/>
            <p:cNvSpPr/>
            <p:nvPr/>
          </p:nvSpPr>
          <p:spPr>
            <a:xfrm>
              <a:off x="5123825" y="3985800"/>
              <a:ext cx="14200" cy="6700"/>
            </a:xfrm>
            <a:custGeom>
              <a:avLst/>
              <a:gdLst/>
              <a:ahLst/>
              <a:cxnLst/>
              <a:rect l="l" t="t" r="r" b="b"/>
              <a:pathLst>
                <a:path w="568" h="268" extrusionOk="0">
                  <a:moveTo>
                    <a:pt x="134" y="0"/>
                  </a:moveTo>
                  <a:cubicBezTo>
                    <a:pt x="67" y="0"/>
                    <a:pt x="1" y="67"/>
                    <a:pt x="1" y="134"/>
                  </a:cubicBezTo>
                  <a:cubicBezTo>
                    <a:pt x="1" y="200"/>
                    <a:pt x="67" y="267"/>
                    <a:pt x="134" y="267"/>
                  </a:cubicBezTo>
                  <a:lnTo>
                    <a:pt x="434" y="267"/>
                  </a:lnTo>
                  <a:cubicBezTo>
                    <a:pt x="501" y="267"/>
                    <a:pt x="568" y="200"/>
                    <a:pt x="568" y="134"/>
                  </a:cubicBezTo>
                  <a:cubicBezTo>
                    <a:pt x="568" y="67"/>
                    <a:pt x="501" y="0"/>
                    <a:pt x="434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98"/>
            <p:cNvSpPr/>
            <p:nvPr/>
          </p:nvSpPr>
          <p:spPr>
            <a:xfrm>
              <a:off x="4905350" y="4004975"/>
              <a:ext cx="140125" cy="6700"/>
            </a:xfrm>
            <a:custGeom>
              <a:avLst/>
              <a:gdLst/>
              <a:ahLst/>
              <a:cxnLst/>
              <a:rect l="l" t="t" r="r" b="b"/>
              <a:pathLst>
                <a:path w="5605" h="268" extrusionOk="0">
                  <a:moveTo>
                    <a:pt x="134" y="1"/>
                  </a:moveTo>
                  <a:cubicBezTo>
                    <a:pt x="67" y="1"/>
                    <a:pt x="0" y="67"/>
                    <a:pt x="0" y="134"/>
                  </a:cubicBezTo>
                  <a:cubicBezTo>
                    <a:pt x="0" y="234"/>
                    <a:pt x="67" y="267"/>
                    <a:pt x="134" y="267"/>
                  </a:cubicBezTo>
                  <a:lnTo>
                    <a:pt x="5471" y="267"/>
                  </a:lnTo>
                  <a:cubicBezTo>
                    <a:pt x="5537" y="267"/>
                    <a:pt x="5604" y="234"/>
                    <a:pt x="5604" y="134"/>
                  </a:cubicBezTo>
                  <a:cubicBezTo>
                    <a:pt x="5604" y="67"/>
                    <a:pt x="5537" y="1"/>
                    <a:pt x="5471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98"/>
            <p:cNvSpPr/>
            <p:nvPr/>
          </p:nvSpPr>
          <p:spPr>
            <a:xfrm>
              <a:off x="4897825" y="3949925"/>
              <a:ext cx="262725" cy="84275"/>
            </a:xfrm>
            <a:custGeom>
              <a:avLst/>
              <a:gdLst/>
              <a:ahLst/>
              <a:cxnLst/>
              <a:rect l="l" t="t" r="r" b="b"/>
              <a:pathLst>
                <a:path w="10509" h="3371" extrusionOk="0">
                  <a:moveTo>
                    <a:pt x="1702" y="1"/>
                  </a:moveTo>
                  <a:cubicBezTo>
                    <a:pt x="768" y="1"/>
                    <a:pt x="1" y="768"/>
                    <a:pt x="1" y="1702"/>
                  </a:cubicBezTo>
                  <a:cubicBezTo>
                    <a:pt x="1" y="2636"/>
                    <a:pt x="768" y="3370"/>
                    <a:pt x="1702" y="3370"/>
                  </a:cubicBezTo>
                  <a:lnTo>
                    <a:pt x="10308" y="3370"/>
                  </a:lnTo>
                  <a:cubicBezTo>
                    <a:pt x="10442" y="3370"/>
                    <a:pt x="10508" y="3303"/>
                    <a:pt x="10508" y="3170"/>
                  </a:cubicBezTo>
                  <a:cubicBezTo>
                    <a:pt x="10508" y="3070"/>
                    <a:pt x="10442" y="2970"/>
                    <a:pt x="10308" y="2970"/>
                  </a:cubicBezTo>
                  <a:lnTo>
                    <a:pt x="1702" y="2970"/>
                  </a:lnTo>
                  <a:cubicBezTo>
                    <a:pt x="1002" y="2970"/>
                    <a:pt x="435" y="2403"/>
                    <a:pt x="435" y="1702"/>
                  </a:cubicBezTo>
                  <a:cubicBezTo>
                    <a:pt x="435" y="968"/>
                    <a:pt x="1002" y="401"/>
                    <a:pt x="1702" y="401"/>
                  </a:cubicBezTo>
                  <a:lnTo>
                    <a:pt x="10308" y="401"/>
                  </a:lnTo>
                  <a:cubicBezTo>
                    <a:pt x="10442" y="401"/>
                    <a:pt x="10508" y="301"/>
                    <a:pt x="10508" y="201"/>
                  </a:cubicBezTo>
                  <a:cubicBezTo>
                    <a:pt x="10508" y="101"/>
                    <a:pt x="10442" y="1"/>
                    <a:pt x="103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98"/>
            <p:cNvSpPr/>
            <p:nvPr/>
          </p:nvSpPr>
          <p:spPr>
            <a:xfrm>
              <a:off x="4876975" y="4034175"/>
              <a:ext cx="359450" cy="18350"/>
            </a:xfrm>
            <a:custGeom>
              <a:avLst/>
              <a:gdLst/>
              <a:ahLst/>
              <a:cxnLst/>
              <a:rect l="l" t="t" r="r" b="b"/>
              <a:pathLst>
                <a:path w="14378" h="734" extrusionOk="0">
                  <a:moveTo>
                    <a:pt x="368" y="0"/>
                  </a:moveTo>
                  <a:cubicBezTo>
                    <a:pt x="168" y="0"/>
                    <a:pt x="1" y="167"/>
                    <a:pt x="1" y="367"/>
                  </a:cubicBezTo>
                  <a:cubicBezTo>
                    <a:pt x="1" y="567"/>
                    <a:pt x="168" y="734"/>
                    <a:pt x="368" y="734"/>
                  </a:cubicBezTo>
                  <a:lnTo>
                    <a:pt x="14011" y="734"/>
                  </a:lnTo>
                  <a:cubicBezTo>
                    <a:pt x="14211" y="734"/>
                    <a:pt x="14378" y="567"/>
                    <a:pt x="14378" y="367"/>
                  </a:cubicBezTo>
                  <a:cubicBezTo>
                    <a:pt x="14378" y="167"/>
                    <a:pt x="14211" y="0"/>
                    <a:pt x="140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98"/>
            <p:cNvSpPr/>
            <p:nvPr/>
          </p:nvSpPr>
          <p:spPr>
            <a:xfrm>
              <a:off x="4876975" y="4198450"/>
              <a:ext cx="359450" cy="18375"/>
            </a:xfrm>
            <a:custGeom>
              <a:avLst/>
              <a:gdLst/>
              <a:ahLst/>
              <a:cxnLst/>
              <a:rect l="l" t="t" r="r" b="b"/>
              <a:pathLst>
                <a:path w="14378" h="735" extrusionOk="0">
                  <a:moveTo>
                    <a:pt x="368" y="0"/>
                  </a:moveTo>
                  <a:cubicBezTo>
                    <a:pt x="168" y="0"/>
                    <a:pt x="1" y="167"/>
                    <a:pt x="1" y="367"/>
                  </a:cubicBezTo>
                  <a:cubicBezTo>
                    <a:pt x="1" y="567"/>
                    <a:pt x="168" y="734"/>
                    <a:pt x="368" y="734"/>
                  </a:cubicBezTo>
                  <a:lnTo>
                    <a:pt x="14011" y="734"/>
                  </a:lnTo>
                  <a:cubicBezTo>
                    <a:pt x="14211" y="734"/>
                    <a:pt x="14378" y="567"/>
                    <a:pt x="14378" y="367"/>
                  </a:cubicBezTo>
                  <a:cubicBezTo>
                    <a:pt x="14378" y="167"/>
                    <a:pt x="14211" y="0"/>
                    <a:pt x="140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98"/>
            <p:cNvSpPr/>
            <p:nvPr/>
          </p:nvSpPr>
          <p:spPr>
            <a:xfrm>
              <a:off x="4886150" y="4052500"/>
              <a:ext cx="336950" cy="145975"/>
            </a:xfrm>
            <a:custGeom>
              <a:avLst/>
              <a:gdLst/>
              <a:ahLst/>
              <a:cxnLst/>
              <a:rect l="l" t="t" r="r" b="b"/>
              <a:pathLst>
                <a:path w="13478" h="5839" extrusionOk="0">
                  <a:moveTo>
                    <a:pt x="1" y="1"/>
                  </a:moveTo>
                  <a:lnTo>
                    <a:pt x="1" y="5838"/>
                  </a:lnTo>
                  <a:lnTo>
                    <a:pt x="13477" y="5838"/>
                  </a:lnTo>
                  <a:lnTo>
                    <a:pt x="13477" y="1"/>
                  </a:ln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98"/>
            <p:cNvSpPr/>
            <p:nvPr/>
          </p:nvSpPr>
          <p:spPr>
            <a:xfrm>
              <a:off x="4510050" y="4052500"/>
              <a:ext cx="376125" cy="145975"/>
            </a:xfrm>
            <a:custGeom>
              <a:avLst/>
              <a:gdLst/>
              <a:ahLst/>
              <a:cxnLst/>
              <a:rect l="l" t="t" r="r" b="b"/>
              <a:pathLst>
                <a:path w="15045" h="5839" extrusionOk="0">
                  <a:moveTo>
                    <a:pt x="1669" y="1"/>
                  </a:moveTo>
                  <a:cubicBezTo>
                    <a:pt x="735" y="1"/>
                    <a:pt x="1" y="735"/>
                    <a:pt x="1" y="1669"/>
                  </a:cubicBezTo>
                  <a:lnTo>
                    <a:pt x="1" y="4171"/>
                  </a:lnTo>
                  <a:cubicBezTo>
                    <a:pt x="1" y="5105"/>
                    <a:pt x="735" y="5838"/>
                    <a:pt x="1669" y="5838"/>
                  </a:cubicBezTo>
                  <a:lnTo>
                    <a:pt x="15045" y="5838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98"/>
            <p:cNvSpPr/>
            <p:nvPr/>
          </p:nvSpPr>
          <p:spPr>
            <a:xfrm>
              <a:off x="4500875" y="4073350"/>
              <a:ext cx="160150" cy="9200"/>
            </a:xfrm>
            <a:custGeom>
              <a:avLst/>
              <a:gdLst/>
              <a:ahLst/>
              <a:cxnLst/>
              <a:rect l="l" t="t" r="r" b="b"/>
              <a:pathLst>
                <a:path w="6406" h="368" extrusionOk="0">
                  <a:moveTo>
                    <a:pt x="168" y="1"/>
                  </a:moveTo>
                  <a:cubicBezTo>
                    <a:pt x="68" y="1"/>
                    <a:pt x="1" y="68"/>
                    <a:pt x="1" y="168"/>
                  </a:cubicBezTo>
                  <a:cubicBezTo>
                    <a:pt x="1" y="268"/>
                    <a:pt x="68" y="368"/>
                    <a:pt x="168" y="368"/>
                  </a:cubicBezTo>
                  <a:lnTo>
                    <a:pt x="6239" y="368"/>
                  </a:lnTo>
                  <a:cubicBezTo>
                    <a:pt x="6339" y="368"/>
                    <a:pt x="6405" y="268"/>
                    <a:pt x="6405" y="168"/>
                  </a:cubicBezTo>
                  <a:cubicBezTo>
                    <a:pt x="6405" y="68"/>
                    <a:pt x="6339" y="1"/>
                    <a:pt x="6239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98"/>
            <p:cNvSpPr/>
            <p:nvPr/>
          </p:nvSpPr>
          <p:spPr>
            <a:xfrm>
              <a:off x="4689350" y="4073350"/>
              <a:ext cx="81750" cy="9200"/>
            </a:xfrm>
            <a:custGeom>
              <a:avLst/>
              <a:gdLst/>
              <a:ahLst/>
              <a:cxnLst/>
              <a:rect l="l" t="t" r="r" b="b"/>
              <a:pathLst>
                <a:path w="3270" h="368" extrusionOk="0">
                  <a:moveTo>
                    <a:pt x="167" y="1"/>
                  </a:moveTo>
                  <a:cubicBezTo>
                    <a:pt x="67" y="1"/>
                    <a:pt x="1" y="68"/>
                    <a:pt x="1" y="168"/>
                  </a:cubicBezTo>
                  <a:cubicBezTo>
                    <a:pt x="1" y="268"/>
                    <a:pt x="67" y="368"/>
                    <a:pt x="167" y="368"/>
                  </a:cubicBezTo>
                  <a:lnTo>
                    <a:pt x="3069" y="368"/>
                  </a:lnTo>
                  <a:cubicBezTo>
                    <a:pt x="3170" y="368"/>
                    <a:pt x="3270" y="268"/>
                    <a:pt x="3270" y="168"/>
                  </a:cubicBezTo>
                  <a:cubicBezTo>
                    <a:pt x="3270" y="68"/>
                    <a:pt x="3170" y="1"/>
                    <a:pt x="3069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98"/>
            <p:cNvSpPr/>
            <p:nvPr/>
          </p:nvSpPr>
          <p:spPr>
            <a:xfrm>
              <a:off x="4605950" y="4105050"/>
              <a:ext cx="176000" cy="9200"/>
            </a:xfrm>
            <a:custGeom>
              <a:avLst/>
              <a:gdLst/>
              <a:ahLst/>
              <a:cxnLst/>
              <a:rect l="l" t="t" r="r" b="b"/>
              <a:pathLst>
                <a:path w="7040" h="368" extrusionOk="0">
                  <a:moveTo>
                    <a:pt x="201" y="0"/>
                  </a:moveTo>
                  <a:cubicBezTo>
                    <a:pt x="101" y="0"/>
                    <a:pt x="1" y="100"/>
                    <a:pt x="1" y="201"/>
                  </a:cubicBezTo>
                  <a:cubicBezTo>
                    <a:pt x="1" y="301"/>
                    <a:pt x="101" y="367"/>
                    <a:pt x="201" y="367"/>
                  </a:cubicBezTo>
                  <a:lnTo>
                    <a:pt x="6839" y="367"/>
                  </a:lnTo>
                  <a:cubicBezTo>
                    <a:pt x="6939" y="367"/>
                    <a:pt x="7039" y="301"/>
                    <a:pt x="7039" y="201"/>
                  </a:cubicBezTo>
                  <a:cubicBezTo>
                    <a:pt x="7039" y="100"/>
                    <a:pt x="6939" y="0"/>
                    <a:pt x="6839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98"/>
            <p:cNvSpPr/>
            <p:nvPr/>
          </p:nvSpPr>
          <p:spPr>
            <a:xfrm>
              <a:off x="4530900" y="4140075"/>
              <a:ext cx="153475" cy="9200"/>
            </a:xfrm>
            <a:custGeom>
              <a:avLst/>
              <a:gdLst/>
              <a:ahLst/>
              <a:cxnLst/>
              <a:rect l="l" t="t" r="r" b="b"/>
              <a:pathLst>
                <a:path w="6139" h="368" extrusionOk="0">
                  <a:moveTo>
                    <a:pt x="168" y="0"/>
                  </a:moveTo>
                  <a:cubicBezTo>
                    <a:pt x="67" y="0"/>
                    <a:pt x="1" y="100"/>
                    <a:pt x="1" y="201"/>
                  </a:cubicBezTo>
                  <a:cubicBezTo>
                    <a:pt x="1" y="301"/>
                    <a:pt x="67" y="367"/>
                    <a:pt x="168" y="367"/>
                  </a:cubicBezTo>
                  <a:lnTo>
                    <a:pt x="5938" y="367"/>
                  </a:lnTo>
                  <a:cubicBezTo>
                    <a:pt x="6038" y="367"/>
                    <a:pt x="6138" y="301"/>
                    <a:pt x="6138" y="201"/>
                  </a:cubicBezTo>
                  <a:cubicBezTo>
                    <a:pt x="6138" y="100"/>
                    <a:pt x="6038" y="0"/>
                    <a:pt x="5938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98"/>
            <p:cNvSpPr/>
            <p:nvPr/>
          </p:nvSpPr>
          <p:spPr>
            <a:xfrm>
              <a:off x="4759400" y="4140075"/>
              <a:ext cx="75075" cy="9200"/>
            </a:xfrm>
            <a:custGeom>
              <a:avLst/>
              <a:gdLst/>
              <a:ahLst/>
              <a:cxnLst/>
              <a:rect l="l" t="t" r="r" b="b"/>
              <a:pathLst>
                <a:path w="3003" h="368" extrusionOk="0">
                  <a:moveTo>
                    <a:pt x="167" y="0"/>
                  </a:moveTo>
                  <a:cubicBezTo>
                    <a:pt x="67" y="0"/>
                    <a:pt x="1" y="100"/>
                    <a:pt x="1" y="201"/>
                  </a:cubicBezTo>
                  <a:cubicBezTo>
                    <a:pt x="1" y="301"/>
                    <a:pt x="67" y="367"/>
                    <a:pt x="167" y="367"/>
                  </a:cubicBezTo>
                  <a:lnTo>
                    <a:pt x="2803" y="367"/>
                  </a:lnTo>
                  <a:cubicBezTo>
                    <a:pt x="2903" y="367"/>
                    <a:pt x="3003" y="301"/>
                    <a:pt x="3003" y="201"/>
                  </a:cubicBezTo>
                  <a:cubicBezTo>
                    <a:pt x="3003" y="100"/>
                    <a:pt x="2903" y="0"/>
                    <a:pt x="2803" y="0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98"/>
            <p:cNvSpPr/>
            <p:nvPr/>
          </p:nvSpPr>
          <p:spPr>
            <a:xfrm>
              <a:off x="4500875" y="4171750"/>
              <a:ext cx="234375" cy="9200"/>
            </a:xfrm>
            <a:custGeom>
              <a:avLst/>
              <a:gdLst/>
              <a:ahLst/>
              <a:cxnLst/>
              <a:rect l="l" t="t" r="r" b="b"/>
              <a:pathLst>
                <a:path w="9375" h="368" extrusionOk="0">
                  <a:moveTo>
                    <a:pt x="168" y="1"/>
                  </a:moveTo>
                  <a:cubicBezTo>
                    <a:pt x="68" y="1"/>
                    <a:pt x="1" y="68"/>
                    <a:pt x="1" y="168"/>
                  </a:cubicBezTo>
                  <a:cubicBezTo>
                    <a:pt x="1" y="268"/>
                    <a:pt x="68" y="368"/>
                    <a:pt x="168" y="368"/>
                  </a:cubicBezTo>
                  <a:lnTo>
                    <a:pt x="9207" y="368"/>
                  </a:lnTo>
                  <a:cubicBezTo>
                    <a:pt x="9308" y="368"/>
                    <a:pt x="9374" y="268"/>
                    <a:pt x="9374" y="168"/>
                  </a:cubicBezTo>
                  <a:cubicBezTo>
                    <a:pt x="9374" y="68"/>
                    <a:pt x="9308" y="1"/>
                    <a:pt x="9207" y="1"/>
                  </a:cubicBezTo>
                  <a:close/>
                </a:path>
              </a:pathLst>
            </a:custGeom>
            <a:solidFill>
              <a:srgbClr val="EFE1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98"/>
            <p:cNvSpPr/>
            <p:nvPr/>
          </p:nvSpPr>
          <p:spPr>
            <a:xfrm>
              <a:off x="4491700" y="4034175"/>
              <a:ext cx="403650" cy="182650"/>
            </a:xfrm>
            <a:custGeom>
              <a:avLst/>
              <a:gdLst/>
              <a:ahLst/>
              <a:cxnLst/>
              <a:rect l="l" t="t" r="r" b="b"/>
              <a:pathLst>
                <a:path w="16146" h="7306" extrusionOk="0">
                  <a:moveTo>
                    <a:pt x="2403" y="0"/>
                  </a:moveTo>
                  <a:cubicBezTo>
                    <a:pt x="1068" y="0"/>
                    <a:pt x="1" y="1067"/>
                    <a:pt x="1" y="2402"/>
                  </a:cubicBezTo>
                  <a:lnTo>
                    <a:pt x="1" y="4904"/>
                  </a:lnTo>
                  <a:cubicBezTo>
                    <a:pt x="1" y="6238"/>
                    <a:pt x="1068" y="7305"/>
                    <a:pt x="2403" y="7305"/>
                  </a:cubicBezTo>
                  <a:lnTo>
                    <a:pt x="15779" y="7305"/>
                  </a:lnTo>
                  <a:cubicBezTo>
                    <a:pt x="15979" y="7305"/>
                    <a:pt x="16146" y="7138"/>
                    <a:pt x="16146" y="6938"/>
                  </a:cubicBezTo>
                  <a:cubicBezTo>
                    <a:pt x="16146" y="6738"/>
                    <a:pt x="15979" y="6571"/>
                    <a:pt x="15779" y="6571"/>
                  </a:cubicBezTo>
                  <a:lnTo>
                    <a:pt x="2403" y="6571"/>
                  </a:lnTo>
                  <a:cubicBezTo>
                    <a:pt x="1469" y="6571"/>
                    <a:pt x="735" y="5838"/>
                    <a:pt x="735" y="4904"/>
                  </a:cubicBezTo>
                  <a:lnTo>
                    <a:pt x="735" y="2402"/>
                  </a:lnTo>
                  <a:cubicBezTo>
                    <a:pt x="735" y="1468"/>
                    <a:pt x="1469" y="734"/>
                    <a:pt x="2403" y="734"/>
                  </a:cubicBezTo>
                  <a:lnTo>
                    <a:pt x="15779" y="734"/>
                  </a:lnTo>
                  <a:cubicBezTo>
                    <a:pt x="15979" y="734"/>
                    <a:pt x="16146" y="567"/>
                    <a:pt x="16146" y="367"/>
                  </a:cubicBezTo>
                  <a:cubicBezTo>
                    <a:pt x="16146" y="167"/>
                    <a:pt x="15979" y="0"/>
                    <a:pt x="157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98"/>
            <p:cNvSpPr/>
            <p:nvPr/>
          </p:nvSpPr>
          <p:spPr>
            <a:xfrm>
              <a:off x="2381050" y="3507950"/>
              <a:ext cx="449500" cy="650675"/>
            </a:xfrm>
            <a:custGeom>
              <a:avLst/>
              <a:gdLst/>
              <a:ahLst/>
              <a:cxnLst/>
              <a:rect l="l" t="t" r="r" b="b"/>
              <a:pathLst>
                <a:path w="17980" h="26027" extrusionOk="0">
                  <a:moveTo>
                    <a:pt x="6571" y="1"/>
                  </a:moveTo>
                  <a:lnTo>
                    <a:pt x="6571" y="6339"/>
                  </a:lnTo>
                  <a:cubicBezTo>
                    <a:pt x="6571" y="7539"/>
                    <a:pt x="5904" y="8640"/>
                    <a:pt x="4837" y="9174"/>
                  </a:cubicBezTo>
                  <a:cubicBezTo>
                    <a:pt x="1968" y="10675"/>
                    <a:pt x="0" y="13677"/>
                    <a:pt x="0" y="17113"/>
                  </a:cubicBezTo>
                  <a:cubicBezTo>
                    <a:pt x="0" y="22031"/>
                    <a:pt x="4007" y="26026"/>
                    <a:pt x="8946" y="26026"/>
                  </a:cubicBezTo>
                  <a:cubicBezTo>
                    <a:pt x="9066" y="26026"/>
                    <a:pt x="9186" y="26024"/>
                    <a:pt x="9307" y="26019"/>
                  </a:cubicBezTo>
                  <a:cubicBezTo>
                    <a:pt x="13943" y="25852"/>
                    <a:pt x="17713" y="22050"/>
                    <a:pt x="17879" y="17413"/>
                  </a:cubicBezTo>
                  <a:cubicBezTo>
                    <a:pt x="17980" y="13844"/>
                    <a:pt x="15978" y="10708"/>
                    <a:pt x="13043" y="9174"/>
                  </a:cubicBezTo>
                  <a:cubicBezTo>
                    <a:pt x="11975" y="8640"/>
                    <a:pt x="11308" y="7573"/>
                    <a:pt x="11308" y="6372"/>
                  </a:cubicBezTo>
                  <a:lnTo>
                    <a:pt x="113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98"/>
            <p:cNvSpPr/>
            <p:nvPr/>
          </p:nvSpPr>
          <p:spPr>
            <a:xfrm>
              <a:off x="2523650" y="3474600"/>
              <a:ext cx="161800" cy="33375"/>
            </a:xfrm>
            <a:custGeom>
              <a:avLst/>
              <a:gdLst/>
              <a:ahLst/>
              <a:cxnLst/>
              <a:rect l="l" t="t" r="r" b="b"/>
              <a:pathLst>
                <a:path w="6472" h="1335" extrusionOk="0">
                  <a:moveTo>
                    <a:pt x="667" y="0"/>
                  </a:moveTo>
                  <a:cubicBezTo>
                    <a:pt x="300" y="0"/>
                    <a:pt x="0" y="301"/>
                    <a:pt x="0" y="667"/>
                  </a:cubicBezTo>
                  <a:cubicBezTo>
                    <a:pt x="0" y="1034"/>
                    <a:pt x="300" y="1335"/>
                    <a:pt x="667" y="1335"/>
                  </a:cubicBezTo>
                  <a:lnTo>
                    <a:pt x="5804" y="1335"/>
                  </a:lnTo>
                  <a:cubicBezTo>
                    <a:pt x="6171" y="1335"/>
                    <a:pt x="6471" y="1034"/>
                    <a:pt x="6471" y="667"/>
                  </a:cubicBezTo>
                  <a:cubicBezTo>
                    <a:pt x="6471" y="301"/>
                    <a:pt x="6171" y="0"/>
                    <a:pt x="58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98"/>
            <p:cNvSpPr/>
            <p:nvPr/>
          </p:nvSpPr>
          <p:spPr>
            <a:xfrm>
              <a:off x="2418575" y="3937100"/>
              <a:ext cx="229350" cy="35425"/>
            </a:xfrm>
            <a:custGeom>
              <a:avLst/>
              <a:gdLst/>
              <a:ahLst/>
              <a:cxnLst/>
              <a:rect l="l" t="t" r="r" b="b"/>
              <a:pathLst>
                <a:path w="9174" h="1417" extrusionOk="0">
                  <a:moveTo>
                    <a:pt x="3335" y="1"/>
                  </a:moveTo>
                  <a:cubicBezTo>
                    <a:pt x="2127" y="1"/>
                    <a:pt x="967" y="95"/>
                    <a:pt x="0" y="280"/>
                  </a:cubicBezTo>
                  <a:lnTo>
                    <a:pt x="0" y="314"/>
                  </a:lnTo>
                  <a:cubicBezTo>
                    <a:pt x="1581" y="1037"/>
                    <a:pt x="3356" y="1416"/>
                    <a:pt x="5117" y="1416"/>
                  </a:cubicBezTo>
                  <a:cubicBezTo>
                    <a:pt x="5548" y="1416"/>
                    <a:pt x="5978" y="1394"/>
                    <a:pt x="6405" y="1348"/>
                  </a:cubicBezTo>
                  <a:cubicBezTo>
                    <a:pt x="7339" y="1248"/>
                    <a:pt x="8273" y="1014"/>
                    <a:pt x="9173" y="814"/>
                  </a:cubicBezTo>
                  <a:cubicBezTo>
                    <a:pt x="7559" y="269"/>
                    <a:pt x="5378" y="1"/>
                    <a:pt x="3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98"/>
            <p:cNvSpPr/>
            <p:nvPr/>
          </p:nvSpPr>
          <p:spPr>
            <a:xfrm>
              <a:off x="2418575" y="3941175"/>
              <a:ext cx="371950" cy="181400"/>
            </a:xfrm>
            <a:custGeom>
              <a:avLst/>
              <a:gdLst/>
              <a:ahLst/>
              <a:cxnLst/>
              <a:rect l="l" t="t" r="r" b="b"/>
              <a:pathLst>
                <a:path w="14878" h="7256" extrusionOk="0">
                  <a:moveTo>
                    <a:pt x="13249" y="0"/>
                  </a:moveTo>
                  <a:cubicBezTo>
                    <a:pt x="12512" y="0"/>
                    <a:pt x="11766" y="98"/>
                    <a:pt x="11041" y="251"/>
                  </a:cubicBezTo>
                  <a:cubicBezTo>
                    <a:pt x="10408" y="351"/>
                    <a:pt x="9807" y="484"/>
                    <a:pt x="9173" y="651"/>
                  </a:cubicBezTo>
                  <a:cubicBezTo>
                    <a:pt x="8273" y="851"/>
                    <a:pt x="7339" y="1085"/>
                    <a:pt x="6405" y="1185"/>
                  </a:cubicBezTo>
                  <a:cubicBezTo>
                    <a:pt x="5978" y="1231"/>
                    <a:pt x="5548" y="1253"/>
                    <a:pt x="5117" y="1253"/>
                  </a:cubicBezTo>
                  <a:cubicBezTo>
                    <a:pt x="3356" y="1253"/>
                    <a:pt x="1581" y="874"/>
                    <a:pt x="0" y="151"/>
                  </a:cubicBezTo>
                  <a:lnTo>
                    <a:pt x="0" y="151"/>
                  </a:lnTo>
                  <a:cubicBezTo>
                    <a:pt x="167" y="4087"/>
                    <a:pt x="3436" y="7256"/>
                    <a:pt x="7439" y="7256"/>
                  </a:cubicBezTo>
                  <a:cubicBezTo>
                    <a:pt x="11408" y="7256"/>
                    <a:pt x="14677" y="4120"/>
                    <a:pt x="14877" y="184"/>
                  </a:cubicBezTo>
                  <a:cubicBezTo>
                    <a:pt x="14348" y="56"/>
                    <a:pt x="13801" y="0"/>
                    <a:pt x="13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98"/>
            <p:cNvSpPr/>
            <p:nvPr/>
          </p:nvSpPr>
          <p:spPr>
            <a:xfrm>
              <a:off x="2683750" y="3872375"/>
              <a:ext cx="21700" cy="21725"/>
            </a:xfrm>
            <a:custGeom>
              <a:avLst/>
              <a:gdLst/>
              <a:ahLst/>
              <a:cxnLst/>
              <a:rect l="l" t="t" r="r" b="b"/>
              <a:pathLst>
                <a:path w="868" h="869" extrusionOk="0">
                  <a:moveTo>
                    <a:pt x="434" y="1"/>
                  </a:moveTo>
                  <a:cubicBezTo>
                    <a:pt x="201" y="1"/>
                    <a:pt x="1" y="201"/>
                    <a:pt x="1" y="434"/>
                  </a:cubicBezTo>
                  <a:cubicBezTo>
                    <a:pt x="1" y="668"/>
                    <a:pt x="201" y="868"/>
                    <a:pt x="434" y="868"/>
                  </a:cubicBezTo>
                  <a:cubicBezTo>
                    <a:pt x="668" y="868"/>
                    <a:pt x="868" y="668"/>
                    <a:pt x="868" y="434"/>
                  </a:cubicBezTo>
                  <a:cubicBezTo>
                    <a:pt x="868" y="201"/>
                    <a:pt x="668" y="1"/>
                    <a:pt x="4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98"/>
            <p:cNvSpPr/>
            <p:nvPr/>
          </p:nvSpPr>
          <p:spPr>
            <a:xfrm>
              <a:off x="2611200" y="3885725"/>
              <a:ext cx="25050" cy="25050"/>
            </a:xfrm>
            <a:custGeom>
              <a:avLst/>
              <a:gdLst/>
              <a:ahLst/>
              <a:cxnLst/>
              <a:rect l="l" t="t" r="r" b="b"/>
              <a:pathLst>
                <a:path w="1002" h="1002" extrusionOk="0">
                  <a:moveTo>
                    <a:pt x="501" y="0"/>
                  </a:moveTo>
                  <a:cubicBezTo>
                    <a:pt x="234" y="0"/>
                    <a:pt x="1" y="234"/>
                    <a:pt x="1" y="501"/>
                  </a:cubicBezTo>
                  <a:cubicBezTo>
                    <a:pt x="1" y="768"/>
                    <a:pt x="234" y="1001"/>
                    <a:pt x="501" y="1001"/>
                  </a:cubicBezTo>
                  <a:cubicBezTo>
                    <a:pt x="768" y="1001"/>
                    <a:pt x="1001" y="768"/>
                    <a:pt x="1001" y="501"/>
                  </a:cubicBezTo>
                  <a:cubicBezTo>
                    <a:pt x="1001" y="234"/>
                    <a:pt x="768" y="0"/>
                    <a:pt x="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98"/>
            <p:cNvSpPr/>
            <p:nvPr/>
          </p:nvSpPr>
          <p:spPr>
            <a:xfrm>
              <a:off x="2564500" y="3842350"/>
              <a:ext cx="18375" cy="18375"/>
            </a:xfrm>
            <a:custGeom>
              <a:avLst/>
              <a:gdLst/>
              <a:ahLst/>
              <a:cxnLst/>
              <a:rect l="l" t="t" r="r" b="b"/>
              <a:pathLst>
                <a:path w="735" h="735" extrusionOk="0">
                  <a:moveTo>
                    <a:pt x="368" y="1"/>
                  </a:moveTo>
                  <a:cubicBezTo>
                    <a:pt x="167" y="1"/>
                    <a:pt x="1" y="168"/>
                    <a:pt x="1" y="368"/>
                  </a:cubicBezTo>
                  <a:cubicBezTo>
                    <a:pt x="1" y="568"/>
                    <a:pt x="167" y="735"/>
                    <a:pt x="368" y="735"/>
                  </a:cubicBezTo>
                  <a:cubicBezTo>
                    <a:pt x="568" y="735"/>
                    <a:pt x="734" y="568"/>
                    <a:pt x="734" y="368"/>
                  </a:cubicBezTo>
                  <a:cubicBezTo>
                    <a:pt x="734" y="168"/>
                    <a:pt x="568" y="1"/>
                    <a:pt x="3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98"/>
            <p:cNvSpPr/>
            <p:nvPr/>
          </p:nvSpPr>
          <p:spPr>
            <a:xfrm>
              <a:off x="2617050" y="3799825"/>
              <a:ext cx="34200" cy="33375"/>
            </a:xfrm>
            <a:custGeom>
              <a:avLst/>
              <a:gdLst/>
              <a:ahLst/>
              <a:cxnLst/>
              <a:rect l="l" t="t" r="r" b="b"/>
              <a:pathLst>
                <a:path w="1368" h="1335" extrusionOk="0">
                  <a:moveTo>
                    <a:pt x="701" y="1"/>
                  </a:moveTo>
                  <a:cubicBezTo>
                    <a:pt x="334" y="1"/>
                    <a:pt x="0" y="301"/>
                    <a:pt x="0" y="668"/>
                  </a:cubicBezTo>
                  <a:cubicBezTo>
                    <a:pt x="0" y="1035"/>
                    <a:pt x="334" y="1335"/>
                    <a:pt x="701" y="1335"/>
                  </a:cubicBezTo>
                  <a:cubicBezTo>
                    <a:pt x="1068" y="1335"/>
                    <a:pt x="1368" y="1035"/>
                    <a:pt x="1368" y="668"/>
                  </a:cubicBezTo>
                  <a:cubicBezTo>
                    <a:pt x="1368" y="301"/>
                    <a:pt x="1068" y="1"/>
                    <a:pt x="7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98"/>
            <p:cNvSpPr/>
            <p:nvPr/>
          </p:nvSpPr>
          <p:spPr>
            <a:xfrm>
              <a:off x="2544500" y="3775650"/>
              <a:ext cx="20025" cy="20025"/>
            </a:xfrm>
            <a:custGeom>
              <a:avLst/>
              <a:gdLst/>
              <a:ahLst/>
              <a:cxnLst/>
              <a:rect l="l" t="t" r="r" b="b"/>
              <a:pathLst>
                <a:path w="801" h="801" extrusionOk="0">
                  <a:moveTo>
                    <a:pt x="400" y="0"/>
                  </a:moveTo>
                  <a:cubicBezTo>
                    <a:pt x="167" y="0"/>
                    <a:pt x="0" y="167"/>
                    <a:pt x="0" y="401"/>
                  </a:cubicBezTo>
                  <a:cubicBezTo>
                    <a:pt x="0" y="634"/>
                    <a:pt x="167" y="801"/>
                    <a:pt x="400" y="801"/>
                  </a:cubicBezTo>
                  <a:cubicBezTo>
                    <a:pt x="634" y="801"/>
                    <a:pt x="801" y="634"/>
                    <a:pt x="801" y="401"/>
                  </a:cubicBezTo>
                  <a:cubicBezTo>
                    <a:pt x="801" y="167"/>
                    <a:pt x="634" y="0"/>
                    <a:pt x="4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98"/>
            <p:cNvSpPr/>
            <p:nvPr/>
          </p:nvSpPr>
          <p:spPr>
            <a:xfrm>
              <a:off x="2506950" y="3872375"/>
              <a:ext cx="21725" cy="21725"/>
            </a:xfrm>
            <a:custGeom>
              <a:avLst/>
              <a:gdLst/>
              <a:ahLst/>
              <a:cxnLst/>
              <a:rect l="l" t="t" r="r" b="b"/>
              <a:pathLst>
                <a:path w="869" h="869" extrusionOk="0">
                  <a:moveTo>
                    <a:pt x="435" y="1"/>
                  </a:moveTo>
                  <a:cubicBezTo>
                    <a:pt x="201" y="1"/>
                    <a:pt x="1" y="201"/>
                    <a:pt x="1" y="434"/>
                  </a:cubicBezTo>
                  <a:cubicBezTo>
                    <a:pt x="1" y="668"/>
                    <a:pt x="201" y="868"/>
                    <a:pt x="435" y="868"/>
                  </a:cubicBezTo>
                  <a:cubicBezTo>
                    <a:pt x="668" y="868"/>
                    <a:pt x="868" y="668"/>
                    <a:pt x="868" y="434"/>
                  </a:cubicBezTo>
                  <a:cubicBezTo>
                    <a:pt x="868" y="201"/>
                    <a:pt x="668" y="1"/>
                    <a:pt x="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98"/>
            <p:cNvSpPr/>
            <p:nvPr/>
          </p:nvSpPr>
          <p:spPr>
            <a:xfrm>
              <a:off x="2590350" y="3743950"/>
              <a:ext cx="20875" cy="20875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201" y="1"/>
                    <a:pt x="1" y="201"/>
                    <a:pt x="1" y="434"/>
                  </a:cubicBezTo>
                  <a:cubicBezTo>
                    <a:pt x="1" y="635"/>
                    <a:pt x="201" y="835"/>
                    <a:pt x="434" y="835"/>
                  </a:cubicBezTo>
                  <a:cubicBezTo>
                    <a:pt x="634" y="835"/>
                    <a:pt x="835" y="635"/>
                    <a:pt x="835" y="434"/>
                  </a:cubicBezTo>
                  <a:cubicBezTo>
                    <a:pt x="835" y="201"/>
                    <a:pt x="634" y="1"/>
                    <a:pt x="4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98"/>
            <p:cNvSpPr/>
            <p:nvPr/>
          </p:nvSpPr>
          <p:spPr>
            <a:xfrm>
              <a:off x="2684600" y="39874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0" y="0"/>
                  </a:moveTo>
                  <a:cubicBezTo>
                    <a:pt x="234" y="0"/>
                    <a:pt x="0" y="234"/>
                    <a:pt x="0" y="500"/>
                  </a:cubicBezTo>
                  <a:cubicBezTo>
                    <a:pt x="0" y="801"/>
                    <a:pt x="234" y="1034"/>
                    <a:pt x="500" y="1034"/>
                  </a:cubicBezTo>
                  <a:cubicBezTo>
                    <a:pt x="801" y="1034"/>
                    <a:pt x="1034" y="801"/>
                    <a:pt x="1034" y="500"/>
                  </a:cubicBezTo>
                  <a:cubicBezTo>
                    <a:pt x="1034" y="234"/>
                    <a:pt x="801" y="0"/>
                    <a:pt x="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98"/>
            <p:cNvSpPr/>
            <p:nvPr/>
          </p:nvSpPr>
          <p:spPr>
            <a:xfrm>
              <a:off x="2667075" y="4036675"/>
              <a:ext cx="16700" cy="16700"/>
            </a:xfrm>
            <a:custGeom>
              <a:avLst/>
              <a:gdLst/>
              <a:ahLst/>
              <a:cxnLst/>
              <a:rect l="l" t="t" r="r" b="b"/>
              <a:pathLst>
                <a:path w="668" h="668" extrusionOk="0">
                  <a:moveTo>
                    <a:pt x="334" y="0"/>
                  </a:moveTo>
                  <a:cubicBezTo>
                    <a:pt x="134" y="0"/>
                    <a:pt x="1" y="167"/>
                    <a:pt x="1" y="334"/>
                  </a:cubicBezTo>
                  <a:cubicBezTo>
                    <a:pt x="1" y="534"/>
                    <a:pt x="134" y="667"/>
                    <a:pt x="334" y="667"/>
                  </a:cubicBezTo>
                  <a:cubicBezTo>
                    <a:pt x="501" y="667"/>
                    <a:pt x="668" y="534"/>
                    <a:pt x="668" y="334"/>
                  </a:cubicBezTo>
                  <a:cubicBezTo>
                    <a:pt x="668" y="167"/>
                    <a:pt x="501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98"/>
            <p:cNvSpPr/>
            <p:nvPr/>
          </p:nvSpPr>
          <p:spPr>
            <a:xfrm>
              <a:off x="2613700" y="3990800"/>
              <a:ext cx="28375" cy="29200"/>
            </a:xfrm>
            <a:custGeom>
              <a:avLst/>
              <a:gdLst/>
              <a:ahLst/>
              <a:cxnLst/>
              <a:rect l="l" t="t" r="r" b="b"/>
              <a:pathLst>
                <a:path w="1135" h="1168" extrusionOk="0">
                  <a:moveTo>
                    <a:pt x="568" y="0"/>
                  </a:moveTo>
                  <a:cubicBezTo>
                    <a:pt x="234" y="0"/>
                    <a:pt x="1" y="267"/>
                    <a:pt x="1" y="601"/>
                  </a:cubicBezTo>
                  <a:cubicBezTo>
                    <a:pt x="1" y="901"/>
                    <a:pt x="234" y="1168"/>
                    <a:pt x="568" y="1168"/>
                  </a:cubicBezTo>
                  <a:cubicBezTo>
                    <a:pt x="868" y="1168"/>
                    <a:pt x="1135" y="901"/>
                    <a:pt x="1135" y="601"/>
                  </a:cubicBezTo>
                  <a:cubicBezTo>
                    <a:pt x="1135" y="267"/>
                    <a:pt x="868" y="0"/>
                    <a:pt x="5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98"/>
            <p:cNvSpPr/>
            <p:nvPr/>
          </p:nvSpPr>
          <p:spPr>
            <a:xfrm>
              <a:off x="2602875" y="4045000"/>
              <a:ext cx="25025" cy="25050"/>
            </a:xfrm>
            <a:custGeom>
              <a:avLst/>
              <a:gdLst/>
              <a:ahLst/>
              <a:cxnLst/>
              <a:rect l="l" t="t" r="r" b="b"/>
              <a:pathLst>
                <a:path w="1001" h="1002" extrusionOk="0">
                  <a:moveTo>
                    <a:pt x="500" y="1"/>
                  </a:moveTo>
                  <a:cubicBezTo>
                    <a:pt x="234" y="1"/>
                    <a:pt x="0" y="234"/>
                    <a:pt x="0" y="501"/>
                  </a:cubicBezTo>
                  <a:cubicBezTo>
                    <a:pt x="0" y="768"/>
                    <a:pt x="234" y="1001"/>
                    <a:pt x="500" y="1001"/>
                  </a:cubicBezTo>
                  <a:cubicBezTo>
                    <a:pt x="767" y="1001"/>
                    <a:pt x="1001" y="768"/>
                    <a:pt x="1001" y="501"/>
                  </a:cubicBezTo>
                  <a:cubicBezTo>
                    <a:pt x="1001" y="234"/>
                    <a:pt x="767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98"/>
            <p:cNvSpPr/>
            <p:nvPr/>
          </p:nvSpPr>
          <p:spPr>
            <a:xfrm>
              <a:off x="2536975" y="4057525"/>
              <a:ext cx="28375" cy="28375"/>
            </a:xfrm>
            <a:custGeom>
              <a:avLst/>
              <a:gdLst/>
              <a:ahLst/>
              <a:cxnLst/>
              <a:rect l="l" t="t" r="r" b="b"/>
              <a:pathLst>
                <a:path w="1135" h="1135" extrusionOk="0">
                  <a:moveTo>
                    <a:pt x="568" y="0"/>
                  </a:moveTo>
                  <a:cubicBezTo>
                    <a:pt x="268" y="0"/>
                    <a:pt x="1" y="267"/>
                    <a:pt x="1" y="567"/>
                  </a:cubicBezTo>
                  <a:cubicBezTo>
                    <a:pt x="1" y="867"/>
                    <a:pt x="268" y="1134"/>
                    <a:pt x="568" y="1134"/>
                  </a:cubicBezTo>
                  <a:cubicBezTo>
                    <a:pt x="868" y="1134"/>
                    <a:pt x="1135" y="867"/>
                    <a:pt x="1135" y="567"/>
                  </a:cubicBezTo>
                  <a:cubicBezTo>
                    <a:pt x="1135" y="267"/>
                    <a:pt x="868" y="0"/>
                    <a:pt x="5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98"/>
            <p:cNvSpPr/>
            <p:nvPr/>
          </p:nvSpPr>
          <p:spPr>
            <a:xfrm>
              <a:off x="2551150" y="4007475"/>
              <a:ext cx="14200" cy="14200"/>
            </a:xfrm>
            <a:custGeom>
              <a:avLst/>
              <a:gdLst/>
              <a:ahLst/>
              <a:cxnLst/>
              <a:rect l="l" t="t" r="r" b="b"/>
              <a:pathLst>
                <a:path w="568" h="568" extrusionOk="0">
                  <a:moveTo>
                    <a:pt x="268" y="1"/>
                  </a:moveTo>
                  <a:cubicBezTo>
                    <a:pt x="134" y="1"/>
                    <a:pt x="1" y="134"/>
                    <a:pt x="1" y="267"/>
                  </a:cubicBezTo>
                  <a:cubicBezTo>
                    <a:pt x="1" y="434"/>
                    <a:pt x="134" y="568"/>
                    <a:pt x="268" y="568"/>
                  </a:cubicBezTo>
                  <a:cubicBezTo>
                    <a:pt x="435" y="568"/>
                    <a:pt x="568" y="434"/>
                    <a:pt x="568" y="267"/>
                  </a:cubicBezTo>
                  <a:cubicBezTo>
                    <a:pt x="568" y="134"/>
                    <a:pt x="435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98"/>
            <p:cNvSpPr/>
            <p:nvPr/>
          </p:nvSpPr>
          <p:spPr>
            <a:xfrm>
              <a:off x="2479450" y="40058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34" y="1"/>
                  </a:moveTo>
                  <a:cubicBezTo>
                    <a:pt x="234" y="1"/>
                    <a:pt x="0" y="234"/>
                    <a:pt x="0" y="501"/>
                  </a:cubicBezTo>
                  <a:cubicBezTo>
                    <a:pt x="0" y="801"/>
                    <a:pt x="234" y="1035"/>
                    <a:pt x="534" y="1035"/>
                  </a:cubicBezTo>
                  <a:cubicBezTo>
                    <a:pt x="834" y="1035"/>
                    <a:pt x="1068" y="801"/>
                    <a:pt x="1068" y="501"/>
                  </a:cubicBezTo>
                  <a:cubicBezTo>
                    <a:pt x="1068" y="234"/>
                    <a:pt x="834" y="1"/>
                    <a:pt x="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98"/>
            <p:cNvSpPr/>
            <p:nvPr/>
          </p:nvSpPr>
          <p:spPr>
            <a:xfrm>
              <a:off x="3199950" y="3027600"/>
              <a:ext cx="20050" cy="1243425"/>
            </a:xfrm>
            <a:custGeom>
              <a:avLst/>
              <a:gdLst/>
              <a:ahLst/>
              <a:cxnLst/>
              <a:rect l="l" t="t" r="r" b="b"/>
              <a:pathLst>
                <a:path w="802" h="49737" extrusionOk="0">
                  <a:moveTo>
                    <a:pt x="401" y="1"/>
                  </a:moveTo>
                  <a:cubicBezTo>
                    <a:pt x="201" y="1"/>
                    <a:pt x="1" y="168"/>
                    <a:pt x="1" y="401"/>
                  </a:cubicBezTo>
                  <a:lnTo>
                    <a:pt x="1" y="49336"/>
                  </a:lnTo>
                  <a:cubicBezTo>
                    <a:pt x="1" y="49536"/>
                    <a:pt x="201" y="49736"/>
                    <a:pt x="401" y="49736"/>
                  </a:cubicBezTo>
                  <a:cubicBezTo>
                    <a:pt x="601" y="49736"/>
                    <a:pt x="801" y="49536"/>
                    <a:pt x="801" y="49336"/>
                  </a:cubicBezTo>
                  <a:lnTo>
                    <a:pt x="801" y="401"/>
                  </a:lnTo>
                  <a:cubicBezTo>
                    <a:pt x="801" y="168"/>
                    <a:pt x="601" y="1"/>
                    <a:pt x="401" y="1"/>
                  </a:cubicBez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98"/>
            <p:cNvSpPr/>
            <p:nvPr/>
          </p:nvSpPr>
          <p:spPr>
            <a:xfrm>
              <a:off x="3129075" y="4261000"/>
              <a:ext cx="161800" cy="58400"/>
            </a:xfrm>
            <a:custGeom>
              <a:avLst/>
              <a:gdLst/>
              <a:ahLst/>
              <a:cxnLst/>
              <a:rect l="l" t="t" r="r" b="b"/>
              <a:pathLst>
                <a:path w="6472" h="2336" extrusionOk="0">
                  <a:moveTo>
                    <a:pt x="2569" y="0"/>
                  </a:moveTo>
                  <a:lnTo>
                    <a:pt x="0" y="2335"/>
                  </a:lnTo>
                  <a:lnTo>
                    <a:pt x="6472" y="2335"/>
                  </a:lnTo>
                  <a:lnTo>
                    <a:pt x="3903" y="0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98"/>
            <p:cNvSpPr/>
            <p:nvPr/>
          </p:nvSpPr>
          <p:spPr>
            <a:xfrm>
              <a:off x="2474450" y="3553825"/>
              <a:ext cx="825600" cy="20025"/>
            </a:xfrm>
            <a:custGeom>
              <a:avLst/>
              <a:gdLst/>
              <a:ahLst/>
              <a:cxnLst/>
              <a:rect l="l" t="t" r="r" b="b"/>
              <a:pathLst>
                <a:path w="33024" h="801" extrusionOk="0">
                  <a:moveTo>
                    <a:pt x="400" y="0"/>
                  </a:moveTo>
                  <a:cubicBezTo>
                    <a:pt x="200" y="0"/>
                    <a:pt x="0" y="167"/>
                    <a:pt x="0" y="401"/>
                  </a:cubicBezTo>
                  <a:cubicBezTo>
                    <a:pt x="0" y="601"/>
                    <a:pt x="200" y="801"/>
                    <a:pt x="400" y="801"/>
                  </a:cubicBezTo>
                  <a:lnTo>
                    <a:pt x="32657" y="801"/>
                  </a:lnTo>
                  <a:cubicBezTo>
                    <a:pt x="32857" y="801"/>
                    <a:pt x="33024" y="601"/>
                    <a:pt x="33024" y="401"/>
                  </a:cubicBezTo>
                  <a:cubicBezTo>
                    <a:pt x="33024" y="167"/>
                    <a:pt x="32857" y="0"/>
                    <a:pt x="32657" y="0"/>
                  </a:cubicBez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98"/>
            <p:cNvSpPr/>
            <p:nvPr/>
          </p:nvSpPr>
          <p:spPr>
            <a:xfrm>
              <a:off x="3174950" y="3527975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401" y="0"/>
                  </a:moveTo>
                  <a:cubicBezTo>
                    <a:pt x="634" y="0"/>
                    <a:pt x="0" y="634"/>
                    <a:pt x="0" y="1435"/>
                  </a:cubicBezTo>
                  <a:cubicBezTo>
                    <a:pt x="0" y="2202"/>
                    <a:pt x="634" y="2836"/>
                    <a:pt x="1401" y="2836"/>
                  </a:cubicBezTo>
                  <a:cubicBezTo>
                    <a:pt x="2168" y="2836"/>
                    <a:pt x="2835" y="2202"/>
                    <a:pt x="2835" y="1435"/>
                  </a:cubicBezTo>
                  <a:cubicBezTo>
                    <a:pt x="2835" y="634"/>
                    <a:pt x="2168" y="0"/>
                    <a:pt x="1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98"/>
            <p:cNvSpPr/>
            <p:nvPr/>
          </p:nvSpPr>
          <p:spPr>
            <a:xfrm>
              <a:off x="2493625" y="4284350"/>
              <a:ext cx="221850" cy="35050"/>
            </a:xfrm>
            <a:custGeom>
              <a:avLst/>
              <a:gdLst/>
              <a:ahLst/>
              <a:cxnLst/>
              <a:rect l="l" t="t" r="r" b="b"/>
              <a:pathLst>
                <a:path w="8874" h="1402" extrusionOk="0">
                  <a:moveTo>
                    <a:pt x="1268" y="0"/>
                  </a:moveTo>
                  <a:lnTo>
                    <a:pt x="0" y="1401"/>
                  </a:lnTo>
                  <a:lnTo>
                    <a:pt x="8873" y="1401"/>
                  </a:lnTo>
                  <a:lnTo>
                    <a:pt x="7606" y="0"/>
                  </a:lnTo>
                  <a:close/>
                </a:path>
              </a:pathLst>
            </a:custGeom>
            <a:solidFill>
              <a:srgbClr val="9899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98"/>
            <p:cNvSpPr/>
            <p:nvPr/>
          </p:nvSpPr>
          <p:spPr>
            <a:xfrm>
              <a:off x="2541975" y="4249325"/>
              <a:ext cx="125125" cy="35050"/>
            </a:xfrm>
            <a:custGeom>
              <a:avLst/>
              <a:gdLst/>
              <a:ahLst/>
              <a:cxnLst/>
              <a:rect l="l" t="t" r="r" b="b"/>
              <a:pathLst>
                <a:path w="5005" h="1402" extrusionOk="0">
                  <a:moveTo>
                    <a:pt x="1302" y="0"/>
                  </a:moveTo>
                  <a:lnTo>
                    <a:pt x="1" y="1401"/>
                  </a:lnTo>
                  <a:lnTo>
                    <a:pt x="5005" y="1401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98"/>
            <p:cNvSpPr/>
            <p:nvPr/>
          </p:nvSpPr>
          <p:spPr>
            <a:xfrm>
              <a:off x="2539475" y="4138400"/>
              <a:ext cx="117625" cy="105950"/>
            </a:xfrm>
            <a:custGeom>
              <a:avLst/>
              <a:gdLst/>
              <a:ahLst/>
              <a:cxnLst/>
              <a:rect l="l" t="t" r="r" b="b"/>
              <a:pathLst>
                <a:path w="4705" h="4238" extrusionOk="0">
                  <a:moveTo>
                    <a:pt x="2036" y="1"/>
                  </a:moveTo>
                  <a:lnTo>
                    <a:pt x="2036" y="1"/>
                  </a:lnTo>
                  <a:cubicBezTo>
                    <a:pt x="2202" y="434"/>
                    <a:pt x="2202" y="935"/>
                    <a:pt x="2036" y="1368"/>
                  </a:cubicBezTo>
                  <a:cubicBezTo>
                    <a:pt x="1713" y="625"/>
                    <a:pt x="889" y="133"/>
                    <a:pt x="80" y="133"/>
                  </a:cubicBezTo>
                  <a:cubicBezTo>
                    <a:pt x="53" y="133"/>
                    <a:pt x="27" y="133"/>
                    <a:pt x="1" y="134"/>
                  </a:cubicBezTo>
                  <a:cubicBezTo>
                    <a:pt x="368" y="268"/>
                    <a:pt x="668" y="634"/>
                    <a:pt x="768" y="1001"/>
                  </a:cubicBezTo>
                  <a:cubicBezTo>
                    <a:pt x="835" y="1368"/>
                    <a:pt x="801" y="1735"/>
                    <a:pt x="768" y="2102"/>
                  </a:cubicBezTo>
                  <a:cubicBezTo>
                    <a:pt x="735" y="2502"/>
                    <a:pt x="735" y="2869"/>
                    <a:pt x="835" y="3236"/>
                  </a:cubicBezTo>
                  <a:cubicBezTo>
                    <a:pt x="1068" y="3837"/>
                    <a:pt x="1769" y="4204"/>
                    <a:pt x="2436" y="4237"/>
                  </a:cubicBezTo>
                  <a:cubicBezTo>
                    <a:pt x="2936" y="4237"/>
                    <a:pt x="3403" y="4070"/>
                    <a:pt x="3770" y="3737"/>
                  </a:cubicBezTo>
                  <a:cubicBezTo>
                    <a:pt x="4104" y="3403"/>
                    <a:pt x="4304" y="2936"/>
                    <a:pt x="4304" y="2436"/>
                  </a:cubicBezTo>
                  <a:cubicBezTo>
                    <a:pt x="4304" y="2169"/>
                    <a:pt x="4237" y="1869"/>
                    <a:pt x="4271" y="1568"/>
                  </a:cubicBezTo>
                  <a:cubicBezTo>
                    <a:pt x="4271" y="1302"/>
                    <a:pt x="4437" y="1001"/>
                    <a:pt x="4704" y="901"/>
                  </a:cubicBezTo>
                  <a:cubicBezTo>
                    <a:pt x="4616" y="889"/>
                    <a:pt x="4523" y="882"/>
                    <a:pt x="4427" y="882"/>
                  </a:cubicBezTo>
                  <a:cubicBezTo>
                    <a:pt x="4020" y="882"/>
                    <a:pt x="3574" y="1004"/>
                    <a:pt x="3303" y="1302"/>
                  </a:cubicBezTo>
                  <a:cubicBezTo>
                    <a:pt x="3270" y="968"/>
                    <a:pt x="3136" y="668"/>
                    <a:pt x="2903" y="401"/>
                  </a:cubicBezTo>
                  <a:cubicBezTo>
                    <a:pt x="2669" y="167"/>
                    <a:pt x="2369" y="34"/>
                    <a:pt x="20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98"/>
            <p:cNvSpPr/>
            <p:nvPr/>
          </p:nvSpPr>
          <p:spPr>
            <a:xfrm>
              <a:off x="2567850" y="4173425"/>
              <a:ext cx="70075" cy="60300"/>
            </a:xfrm>
            <a:custGeom>
              <a:avLst/>
              <a:gdLst/>
              <a:ahLst/>
              <a:cxnLst/>
              <a:rect l="l" t="t" r="r" b="b"/>
              <a:pathLst>
                <a:path w="2803" h="2412" extrusionOk="0">
                  <a:moveTo>
                    <a:pt x="1568" y="1"/>
                  </a:moveTo>
                  <a:cubicBezTo>
                    <a:pt x="1568" y="434"/>
                    <a:pt x="1268" y="901"/>
                    <a:pt x="867" y="1068"/>
                  </a:cubicBezTo>
                  <a:cubicBezTo>
                    <a:pt x="801" y="634"/>
                    <a:pt x="467" y="234"/>
                    <a:pt x="67" y="67"/>
                  </a:cubicBezTo>
                  <a:cubicBezTo>
                    <a:pt x="67" y="134"/>
                    <a:pt x="67" y="334"/>
                    <a:pt x="67" y="401"/>
                  </a:cubicBezTo>
                  <a:cubicBezTo>
                    <a:pt x="0" y="835"/>
                    <a:pt x="0" y="1335"/>
                    <a:pt x="234" y="1702"/>
                  </a:cubicBezTo>
                  <a:cubicBezTo>
                    <a:pt x="445" y="2125"/>
                    <a:pt x="904" y="2412"/>
                    <a:pt x="1385" y="2412"/>
                  </a:cubicBezTo>
                  <a:cubicBezTo>
                    <a:pt x="1435" y="2412"/>
                    <a:pt x="1485" y="2409"/>
                    <a:pt x="1534" y="2402"/>
                  </a:cubicBezTo>
                  <a:cubicBezTo>
                    <a:pt x="2068" y="2369"/>
                    <a:pt x="2535" y="1969"/>
                    <a:pt x="2702" y="1468"/>
                  </a:cubicBezTo>
                  <a:cubicBezTo>
                    <a:pt x="2802" y="1135"/>
                    <a:pt x="2769" y="735"/>
                    <a:pt x="2735" y="368"/>
                  </a:cubicBezTo>
                  <a:lnTo>
                    <a:pt x="2735" y="368"/>
                  </a:lnTo>
                  <a:cubicBezTo>
                    <a:pt x="2635" y="634"/>
                    <a:pt x="2435" y="868"/>
                    <a:pt x="2202" y="1001"/>
                  </a:cubicBezTo>
                  <a:cubicBezTo>
                    <a:pt x="2135" y="601"/>
                    <a:pt x="1901" y="234"/>
                    <a:pt x="15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98"/>
            <p:cNvSpPr/>
            <p:nvPr/>
          </p:nvSpPr>
          <p:spPr>
            <a:xfrm>
              <a:off x="2575350" y="4069200"/>
              <a:ext cx="31700" cy="54225"/>
            </a:xfrm>
            <a:custGeom>
              <a:avLst/>
              <a:gdLst/>
              <a:ahLst/>
              <a:cxnLst/>
              <a:rect l="l" t="t" r="r" b="b"/>
              <a:pathLst>
                <a:path w="1268" h="2169" extrusionOk="0">
                  <a:moveTo>
                    <a:pt x="0" y="0"/>
                  </a:moveTo>
                  <a:cubicBezTo>
                    <a:pt x="0" y="434"/>
                    <a:pt x="34" y="967"/>
                    <a:pt x="200" y="1368"/>
                  </a:cubicBezTo>
                  <a:cubicBezTo>
                    <a:pt x="401" y="1801"/>
                    <a:pt x="801" y="2168"/>
                    <a:pt x="1268" y="2168"/>
                  </a:cubicBezTo>
                  <a:cubicBezTo>
                    <a:pt x="1034" y="1968"/>
                    <a:pt x="901" y="1701"/>
                    <a:pt x="834" y="1434"/>
                  </a:cubicBezTo>
                  <a:cubicBezTo>
                    <a:pt x="734" y="1168"/>
                    <a:pt x="667" y="867"/>
                    <a:pt x="567" y="600"/>
                  </a:cubicBezTo>
                  <a:cubicBezTo>
                    <a:pt x="434" y="334"/>
                    <a:pt x="267" y="10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98"/>
            <p:cNvSpPr/>
            <p:nvPr/>
          </p:nvSpPr>
          <p:spPr>
            <a:xfrm>
              <a:off x="2647050" y="4118400"/>
              <a:ext cx="40900" cy="26800"/>
            </a:xfrm>
            <a:custGeom>
              <a:avLst/>
              <a:gdLst/>
              <a:ahLst/>
              <a:cxnLst/>
              <a:rect l="l" t="t" r="r" b="b"/>
              <a:pathLst>
                <a:path w="1636" h="1072" extrusionOk="0">
                  <a:moveTo>
                    <a:pt x="1635" y="0"/>
                  </a:moveTo>
                  <a:cubicBezTo>
                    <a:pt x="935" y="0"/>
                    <a:pt x="268" y="434"/>
                    <a:pt x="1" y="1068"/>
                  </a:cubicBezTo>
                  <a:cubicBezTo>
                    <a:pt x="30" y="1070"/>
                    <a:pt x="59" y="1072"/>
                    <a:pt x="90" y="1072"/>
                  </a:cubicBezTo>
                  <a:cubicBezTo>
                    <a:pt x="408" y="1072"/>
                    <a:pt x="791" y="917"/>
                    <a:pt x="1035" y="734"/>
                  </a:cubicBezTo>
                  <a:cubicBezTo>
                    <a:pt x="1302" y="567"/>
                    <a:pt x="1535" y="300"/>
                    <a:pt x="16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98"/>
            <p:cNvSpPr/>
            <p:nvPr/>
          </p:nvSpPr>
          <p:spPr>
            <a:xfrm>
              <a:off x="2504450" y="4110875"/>
              <a:ext cx="30900" cy="28300"/>
            </a:xfrm>
            <a:custGeom>
              <a:avLst/>
              <a:gdLst/>
              <a:ahLst/>
              <a:cxnLst/>
              <a:rect l="l" t="t" r="r" b="b"/>
              <a:pathLst>
                <a:path w="1236" h="1132" extrusionOk="0">
                  <a:moveTo>
                    <a:pt x="134" y="1"/>
                  </a:moveTo>
                  <a:lnTo>
                    <a:pt x="134" y="1"/>
                  </a:lnTo>
                  <a:cubicBezTo>
                    <a:pt x="1" y="301"/>
                    <a:pt x="68" y="701"/>
                    <a:pt x="268" y="935"/>
                  </a:cubicBezTo>
                  <a:cubicBezTo>
                    <a:pt x="409" y="1076"/>
                    <a:pt x="635" y="1132"/>
                    <a:pt x="851" y="1132"/>
                  </a:cubicBezTo>
                  <a:cubicBezTo>
                    <a:pt x="993" y="1132"/>
                    <a:pt x="1130" y="1108"/>
                    <a:pt x="1235" y="1068"/>
                  </a:cubicBezTo>
                  <a:cubicBezTo>
                    <a:pt x="1168" y="835"/>
                    <a:pt x="935" y="668"/>
                    <a:pt x="701" y="535"/>
                  </a:cubicBezTo>
                  <a:cubicBezTo>
                    <a:pt x="468" y="401"/>
                    <a:pt x="234" y="268"/>
                    <a:pt x="1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98"/>
            <p:cNvSpPr/>
            <p:nvPr/>
          </p:nvSpPr>
          <p:spPr>
            <a:xfrm>
              <a:off x="2400225" y="3074300"/>
              <a:ext cx="291050" cy="375300"/>
            </a:xfrm>
            <a:custGeom>
              <a:avLst/>
              <a:gdLst/>
              <a:ahLst/>
              <a:cxnLst/>
              <a:rect l="l" t="t" r="r" b="b"/>
              <a:pathLst>
                <a:path w="11642" h="15012" extrusionOk="0">
                  <a:moveTo>
                    <a:pt x="3736" y="1"/>
                  </a:moveTo>
                  <a:cubicBezTo>
                    <a:pt x="1668" y="1"/>
                    <a:pt x="0" y="1669"/>
                    <a:pt x="0" y="3737"/>
                  </a:cubicBezTo>
                  <a:cubicBezTo>
                    <a:pt x="0" y="5805"/>
                    <a:pt x="1668" y="7473"/>
                    <a:pt x="3736" y="7473"/>
                  </a:cubicBezTo>
                  <a:lnTo>
                    <a:pt x="3870" y="7473"/>
                  </a:lnTo>
                  <a:cubicBezTo>
                    <a:pt x="3770" y="7740"/>
                    <a:pt x="3736" y="8040"/>
                    <a:pt x="3736" y="8340"/>
                  </a:cubicBezTo>
                  <a:cubicBezTo>
                    <a:pt x="3736" y="9908"/>
                    <a:pt x="5004" y="11176"/>
                    <a:pt x="6572" y="11176"/>
                  </a:cubicBezTo>
                  <a:cubicBezTo>
                    <a:pt x="6872" y="11176"/>
                    <a:pt x="7205" y="11109"/>
                    <a:pt x="7472" y="11009"/>
                  </a:cubicBezTo>
                  <a:cubicBezTo>
                    <a:pt x="7472" y="11075"/>
                    <a:pt x="7472" y="11142"/>
                    <a:pt x="7472" y="11209"/>
                  </a:cubicBezTo>
                  <a:cubicBezTo>
                    <a:pt x="7472" y="11743"/>
                    <a:pt x="7672" y="12243"/>
                    <a:pt x="8039" y="12610"/>
                  </a:cubicBezTo>
                  <a:cubicBezTo>
                    <a:pt x="7439" y="12677"/>
                    <a:pt x="6972" y="13210"/>
                    <a:pt x="6972" y="13811"/>
                  </a:cubicBezTo>
                  <a:cubicBezTo>
                    <a:pt x="6972" y="14478"/>
                    <a:pt x="7506" y="15012"/>
                    <a:pt x="8173" y="15012"/>
                  </a:cubicBezTo>
                  <a:cubicBezTo>
                    <a:pt x="8840" y="15012"/>
                    <a:pt x="9374" y="14478"/>
                    <a:pt x="9374" y="13811"/>
                  </a:cubicBezTo>
                  <a:cubicBezTo>
                    <a:pt x="9374" y="13611"/>
                    <a:pt x="9340" y="13410"/>
                    <a:pt x="9240" y="13244"/>
                  </a:cubicBezTo>
                  <a:lnTo>
                    <a:pt x="9240" y="13244"/>
                  </a:lnTo>
                  <a:cubicBezTo>
                    <a:pt x="9340" y="13277"/>
                    <a:pt x="9440" y="13277"/>
                    <a:pt x="9540" y="13277"/>
                  </a:cubicBezTo>
                  <a:cubicBezTo>
                    <a:pt x="10708" y="13277"/>
                    <a:pt x="11642" y="12343"/>
                    <a:pt x="11642" y="11209"/>
                  </a:cubicBezTo>
                  <a:cubicBezTo>
                    <a:pt x="11642" y="10041"/>
                    <a:pt x="10708" y="9107"/>
                    <a:pt x="9540" y="9107"/>
                  </a:cubicBezTo>
                  <a:cubicBezTo>
                    <a:pt x="9440" y="9107"/>
                    <a:pt x="9374" y="9141"/>
                    <a:pt x="9274" y="9141"/>
                  </a:cubicBezTo>
                  <a:cubicBezTo>
                    <a:pt x="9340" y="8874"/>
                    <a:pt x="9374" y="8607"/>
                    <a:pt x="9374" y="8340"/>
                  </a:cubicBezTo>
                  <a:cubicBezTo>
                    <a:pt x="9374" y="7940"/>
                    <a:pt x="9307" y="7573"/>
                    <a:pt x="9173" y="7239"/>
                  </a:cubicBezTo>
                  <a:cubicBezTo>
                    <a:pt x="10374" y="7039"/>
                    <a:pt x="11275" y="6005"/>
                    <a:pt x="11275" y="4738"/>
                  </a:cubicBezTo>
                  <a:cubicBezTo>
                    <a:pt x="11275" y="3303"/>
                    <a:pt x="10141" y="2169"/>
                    <a:pt x="8740" y="2169"/>
                  </a:cubicBezTo>
                  <a:cubicBezTo>
                    <a:pt x="8206" y="2169"/>
                    <a:pt x="7706" y="2336"/>
                    <a:pt x="7305" y="2603"/>
                  </a:cubicBezTo>
                  <a:cubicBezTo>
                    <a:pt x="6805" y="1068"/>
                    <a:pt x="5404" y="1"/>
                    <a:pt x="37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98"/>
            <p:cNvSpPr/>
            <p:nvPr/>
          </p:nvSpPr>
          <p:spPr>
            <a:xfrm>
              <a:off x="2582850" y="2941725"/>
              <a:ext cx="118450" cy="118425"/>
            </a:xfrm>
            <a:custGeom>
              <a:avLst/>
              <a:gdLst/>
              <a:ahLst/>
              <a:cxnLst/>
              <a:rect l="l" t="t" r="r" b="b"/>
              <a:pathLst>
                <a:path w="4738" h="4737" extrusionOk="0">
                  <a:moveTo>
                    <a:pt x="2369" y="0"/>
                  </a:moveTo>
                  <a:cubicBezTo>
                    <a:pt x="1068" y="0"/>
                    <a:pt x="0" y="1068"/>
                    <a:pt x="0" y="2368"/>
                  </a:cubicBezTo>
                  <a:cubicBezTo>
                    <a:pt x="0" y="3669"/>
                    <a:pt x="1068" y="4737"/>
                    <a:pt x="2369" y="4737"/>
                  </a:cubicBezTo>
                  <a:cubicBezTo>
                    <a:pt x="3670" y="4737"/>
                    <a:pt x="4737" y="3669"/>
                    <a:pt x="4737" y="2368"/>
                  </a:cubicBezTo>
                  <a:cubicBezTo>
                    <a:pt x="4737" y="1068"/>
                    <a:pt x="3670" y="0"/>
                    <a:pt x="23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98"/>
            <p:cNvSpPr/>
            <p:nvPr/>
          </p:nvSpPr>
          <p:spPr>
            <a:xfrm>
              <a:off x="2356025" y="3000925"/>
              <a:ext cx="59225" cy="59225"/>
            </a:xfrm>
            <a:custGeom>
              <a:avLst/>
              <a:gdLst/>
              <a:ahLst/>
              <a:cxnLst/>
              <a:rect l="l" t="t" r="r" b="b"/>
              <a:pathLst>
                <a:path w="2369" h="2369" extrusionOk="0">
                  <a:moveTo>
                    <a:pt x="1168" y="0"/>
                  </a:moveTo>
                  <a:cubicBezTo>
                    <a:pt x="534" y="0"/>
                    <a:pt x="0" y="534"/>
                    <a:pt x="0" y="1168"/>
                  </a:cubicBezTo>
                  <a:cubicBezTo>
                    <a:pt x="0" y="1835"/>
                    <a:pt x="534" y="2369"/>
                    <a:pt x="1168" y="2369"/>
                  </a:cubicBezTo>
                  <a:cubicBezTo>
                    <a:pt x="1835" y="2369"/>
                    <a:pt x="2369" y="1835"/>
                    <a:pt x="2369" y="1168"/>
                  </a:cubicBezTo>
                  <a:cubicBezTo>
                    <a:pt x="2369" y="534"/>
                    <a:pt x="1835" y="0"/>
                    <a:pt x="11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98"/>
            <p:cNvSpPr/>
            <p:nvPr/>
          </p:nvSpPr>
          <p:spPr>
            <a:xfrm>
              <a:off x="2708775" y="3087650"/>
              <a:ext cx="403650" cy="570425"/>
            </a:xfrm>
            <a:custGeom>
              <a:avLst/>
              <a:gdLst/>
              <a:ahLst/>
              <a:cxnLst/>
              <a:rect l="l" t="t" r="r" b="b"/>
              <a:pathLst>
                <a:path w="16146" h="22817" extrusionOk="0">
                  <a:moveTo>
                    <a:pt x="6138" y="1"/>
                  </a:moveTo>
                  <a:lnTo>
                    <a:pt x="6138" y="5071"/>
                  </a:lnTo>
                  <a:cubicBezTo>
                    <a:pt x="6138" y="6605"/>
                    <a:pt x="5805" y="8140"/>
                    <a:pt x="5171" y="9541"/>
                  </a:cubicBezTo>
                  <a:lnTo>
                    <a:pt x="768" y="19281"/>
                  </a:lnTo>
                  <a:cubicBezTo>
                    <a:pt x="0" y="20916"/>
                    <a:pt x="1201" y="22817"/>
                    <a:pt x="3036" y="22817"/>
                  </a:cubicBezTo>
                  <a:lnTo>
                    <a:pt x="13143" y="22817"/>
                  </a:lnTo>
                  <a:cubicBezTo>
                    <a:pt x="14944" y="22817"/>
                    <a:pt x="16145" y="20916"/>
                    <a:pt x="15411" y="19281"/>
                  </a:cubicBezTo>
                  <a:lnTo>
                    <a:pt x="11008" y="9541"/>
                  </a:lnTo>
                  <a:cubicBezTo>
                    <a:pt x="10341" y="8140"/>
                    <a:pt x="10041" y="6605"/>
                    <a:pt x="10041" y="5071"/>
                  </a:cubicBezTo>
                  <a:lnTo>
                    <a:pt x="100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98"/>
            <p:cNvSpPr/>
            <p:nvPr/>
          </p:nvSpPr>
          <p:spPr>
            <a:xfrm>
              <a:off x="2848875" y="3060125"/>
              <a:ext cx="123450" cy="27550"/>
            </a:xfrm>
            <a:custGeom>
              <a:avLst/>
              <a:gdLst/>
              <a:ahLst/>
              <a:cxnLst/>
              <a:rect l="l" t="t" r="r" b="b"/>
              <a:pathLst>
                <a:path w="4938" h="1102" extrusionOk="0">
                  <a:moveTo>
                    <a:pt x="567" y="1"/>
                  </a:moveTo>
                  <a:cubicBezTo>
                    <a:pt x="234" y="1"/>
                    <a:pt x="0" y="234"/>
                    <a:pt x="0" y="568"/>
                  </a:cubicBezTo>
                  <a:cubicBezTo>
                    <a:pt x="0" y="868"/>
                    <a:pt x="234" y="1102"/>
                    <a:pt x="567" y="1102"/>
                  </a:cubicBezTo>
                  <a:lnTo>
                    <a:pt x="4404" y="1102"/>
                  </a:lnTo>
                  <a:cubicBezTo>
                    <a:pt x="4704" y="1102"/>
                    <a:pt x="4937" y="868"/>
                    <a:pt x="4937" y="568"/>
                  </a:cubicBezTo>
                  <a:cubicBezTo>
                    <a:pt x="4937" y="234"/>
                    <a:pt x="4704" y="1"/>
                    <a:pt x="4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98"/>
            <p:cNvSpPr/>
            <p:nvPr/>
          </p:nvSpPr>
          <p:spPr>
            <a:xfrm>
              <a:off x="2810500" y="3433550"/>
              <a:ext cx="133475" cy="27725"/>
            </a:xfrm>
            <a:custGeom>
              <a:avLst/>
              <a:gdLst/>
              <a:ahLst/>
              <a:cxnLst/>
              <a:rect l="l" t="t" r="r" b="b"/>
              <a:pathLst>
                <a:path w="5339" h="1109" extrusionOk="0">
                  <a:moveTo>
                    <a:pt x="2156" y="1"/>
                  </a:moveTo>
                  <a:cubicBezTo>
                    <a:pt x="1414" y="1"/>
                    <a:pt x="663" y="92"/>
                    <a:pt x="1" y="341"/>
                  </a:cubicBezTo>
                  <a:cubicBezTo>
                    <a:pt x="833" y="840"/>
                    <a:pt x="1779" y="1109"/>
                    <a:pt x="2745" y="1109"/>
                  </a:cubicBezTo>
                  <a:cubicBezTo>
                    <a:pt x="2942" y="1109"/>
                    <a:pt x="3139" y="1098"/>
                    <a:pt x="3337" y="1075"/>
                  </a:cubicBezTo>
                  <a:cubicBezTo>
                    <a:pt x="4037" y="975"/>
                    <a:pt x="4704" y="742"/>
                    <a:pt x="5338" y="441"/>
                  </a:cubicBezTo>
                  <a:cubicBezTo>
                    <a:pt x="4608" y="254"/>
                    <a:pt x="3395" y="1"/>
                    <a:pt x="2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98"/>
            <p:cNvSpPr/>
            <p:nvPr/>
          </p:nvSpPr>
          <p:spPr>
            <a:xfrm>
              <a:off x="2742975" y="3419550"/>
              <a:ext cx="336075" cy="215175"/>
            </a:xfrm>
            <a:custGeom>
              <a:avLst/>
              <a:gdLst/>
              <a:ahLst/>
              <a:cxnLst/>
              <a:rect l="l" t="t" r="r" b="b"/>
              <a:pathLst>
                <a:path w="13443" h="8607" extrusionOk="0">
                  <a:moveTo>
                    <a:pt x="10307" y="1"/>
                  </a:moveTo>
                  <a:cubicBezTo>
                    <a:pt x="10074" y="101"/>
                    <a:pt x="9807" y="201"/>
                    <a:pt x="9574" y="301"/>
                  </a:cubicBezTo>
                  <a:cubicBezTo>
                    <a:pt x="9073" y="534"/>
                    <a:pt x="8573" y="801"/>
                    <a:pt x="8039" y="1001"/>
                  </a:cubicBezTo>
                  <a:cubicBezTo>
                    <a:pt x="7405" y="1302"/>
                    <a:pt x="6738" y="1535"/>
                    <a:pt x="6038" y="1635"/>
                  </a:cubicBezTo>
                  <a:cubicBezTo>
                    <a:pt x="5840" y="1658"/>
                    <a:pt x="5643" y="1669"/>
                    <a:pt x="5446" y="1669"/>
                  </a:cubicBezTo>
                  <a:cubicBezTo>
                    <a:pt x="4480" y="1669"/>
                    <a:pt x="3534" y="1400"/>
                    <a:pt x="2702" y="901"/>
                  </a:cubicBezTo>
                  <a:lnTo>
                    <a:pt x="234" y="6372"/>
                  </a:lnTo>
                  <a:cubicBezTo>
                    <a:pt x="0" y="6872"/>
                    <a:pt x="33" y="7439"/>
                    <a:pt x="334" y="7873"/>
                  </a:cubicBezTo>
                  <a:cubicBezTo>
                    <a:pt x="634" y="8340"/>
                    <a:pt x="1101" y="8607"/>
                    <a:pt x="1668" y="8607"/>
                  </a:cubicBezTo>
                  <a:lnTo>
                    <a:pt x="11775" y="8607"/>
                  </a:lnTo>
                  <a:cubicBezTo>
                    <a:pt x="12309" y="8607"/>
                    <a:pt x="12809" y="8340"/>
                    <a:pt x="13109" y="7873"/>
                  </a:cubicBezTo>
                  <a:cubicBezTo>
                    <a:pt x="13376" y="7439"/>
                    <a:pt x="13443" y="6872"/>
                    <a:pt x="13209" y="6372"/>
                  </a:cubicBezTo>
                  <a:lnTo>
                    <a:pt x="103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98"/>
            <p:cNvSpPr/>
            <p:nvPr/>
          </p:nvSpPr>
          <p:spPr>
            <a:xfrm>
              <a:off x="2841375" y="3491275"/>
              <a:ext cx="22525" cy="22550"/>
            </a:xfrm>
            <a:custGeom>
              <a:avLst/>
              <a:gdLst/>
              <a:ahLst/>
              <a:cxnLst/>
              <a:rect l="l" t="t" r="r" b="b"/>
              <a:pathLst>
                <a:path w="901" h="902" extrusionOk="0">
                  <a:moveTo>
                    <a:pt x="434" y="0"/>
                  </a:moveTo>
                  <a:cubicBezTo>
                    <a:pt x="200" y="0"/>
                    <a:pt x="0" y="201"/>
                    <a:pt x="0" y="467"/>
                  </a:cubicBezTo>
                  <a:cubicBezTo>
                    <a:pt x="0" y="701"/>
                    <a:pt x="200" y="901"/>
                    <a:pt x="434" y="901"/>
                  </a:cubicBezTo>
                  <a:cubicBezTo>
                    <a:pt x="701" y="901"/>
                    <a:pt x="901" y="701"/>
                    <a:pt x="901" y="467"/>
                  </a:cubicBezTo>
                  <a:cubicBezTo>
                    <a:pt x="901" y="201"/>
                    <a:pt x="701" y="0"/>
                    <a:pt x="4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98"/>
            <p:cNvSpPr/>
            <p:nvPr/>
          </p:nvSpPr>
          <p:spPr>
            <a:xfrm>
              <a:off x="2895575" y="3527125"/>
              <a:ext cx="25050" cy="25050"/>
            </a:xfrm>
            <a:custGeom>
              <a:avLst/>
              <a:gdLst/>
              <a:ahLst/>
              <a:cxnLst/>
              <a:rect l="l" t="t" r="r" b="b"/>
              <a:pathLst>
                <a:path w="1002" h="1002" extrusionOk="0">
                  <a:moveTo>
                    <a:pt x="501" y="1"/>
                  </a:moveTo>
                  <a:cubicBezTo>
                    <a:pt x="201" y="1"/>
                    <a:pt x="0" y="234"/>
                    <a:pt x="0" y="501"/>
                  </a:cubicBezTo>
                  <a:cubicBezTo>
                    <a:pt x="0" y="768"/>
                    <a:pt x="201" y="1002"/>
                    <a:pt x="501" y="1002"/>
                  </a:cubicBezTo>
                  <a:cubicBezTo>
                    <a:pt x="768" y="1002"/>
                    <a:pt x="1001" y="768"/>
                    <a:pt x="1001" y="501"/>
                  </a:cubicBezTo>
                  <a:cubicBezTo>
                    <a:pt x="1001" y="234"/>
                    <a:pt x="768" y="1"/>
                    <a:pt x="5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98"/>
            <p:cNvSpPr/>
            <p:nvPr/>
          </p:nvSpPr>
          <p:spPr>
            <a:xfrm>
              <a:off x="2920600" y="3487100"/>
              <a:ext cx="15025" cy="15875"/>
            </a:xfrm>
            <a:custGeom>
              <a:avLst/>
              <a:gdLst/>
              <a:ahLst/>
              <a:cxnLst/>
              <a:rect l="l" t="t" r="r" b="b"/>
              <a:pathLst>
                <a:path w="601" h="635" extrusionOk="0">
                  <a:moveTo>
                    <a:pt x="300" y="1"/>
                  </a:moveTo>
                  <a:cubicBezTo>
                    <a:pt x="134" y="1"/>
                    <a:pt x="0" y="134"/>
                    <a:pt x="0" y="301"/>
                  </a:cubicBezTo>
                  <a:cubicBezTo>
                    <a:pt x="0" y="468"/>
                    <a:pt x="134" y="634"/>
                    <a:pt x="300" y="634"/>
                  </a:cubicBezTo>
                  <a:cubicBezTo>
                    <a:pt x="467" y="634"/>
                    <a:pt x="601" y="468"/>
                    <a:pt x="601" y="301"/>
                  </a:cubicBezTo>
                  <a:cubicBezTo>
                    <a:pt x="601" y="134"/>
                    <a:pt x="467" y="1"/>
                    <a:pt x="3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98"/>
            <p:cNvSpPr/>
            <p:nvPr/>
          </p:nvSpPr>
          <p:spPr>
            <a:xfrm>
              <a:off x="2963125" y="3507950"/>
              <a:ext cx="27550" cy="27550"/>
            </a:xfrm>
            <a:custGeom>
              <a:avLst/>
              <a:gdLst/>
              <a:ahLst/>
              <a:cxnLst/>
              <a:rect l="l" t="t" r="r" b="b"/>
              <a:pathLst>
                <a:path w="1102" h="1102" extrusionOk="0">
                  <a:moveTo>
                    <a:pt x="534" y="1"/>
                  </a:moveTo>
                  <a:cubicBezTo>
                    <a:pt x="234" y="1"/>
                    <a:pt x="0" y="234"/>
                    <a:pt x="0" y="568"/>
                  </a:cubicBezTo>
                  <a:cubicBezTo>
                    <a:pt x="0" y="868"/>
                    <a:pt x="234" y="1101"/>
                    <a:pt x="534" y="1101"/>
                  </a:cubicBezTo>
                  <a:cubicBezTo>
                    <a:pt x="868" y="1101"/>
                    <a:pt x="1101" y="868"/>
                    <a:pt x="1101" y="568"/>
                  </a:cubicBezTo>
                  <a:cubicBezTo>
                    <a:pt x="1101" y="234"/>
                    <a:pt x="868" y="1"/>
                    <a:pt x="5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98"/>
            <p:cNvSpPr/>
            <p:nvPr/>
          </p:nvSpPr>
          <p:spPr>
            <a:xfrm>
              <a:off x="2841375" y="3553825"/>
              <a:ext cx="26700" cy="26700"/>
            </a:xfrm>
            <a:custGeom>
              <a:avLst/>
              <a:gdLst/>
              <a:ahLst/>
              <a:cxnLst/>
              <a:rect l="l" t="t" r="r" b="b"/>
              <a:pathLst>
                <a:path w="1068" h="1068" extrusionOk="0">
                  <a:moveTo>
                    <a:pt x="534" y="0"/>
                  </a:moveTo>
                  <a:cubicBezTo>
                    <a:pt x="234" y="0"/>
                    <a:pt x="0" y="234"/>
                    <a:pt x="0" y="534"/>
                  </a:cubicBezTo>
                  <a:cubicBezTo>
                    <a:pt x="0" y="834"/>
                    <a:pt x="234" y="1068"/>
                    <a:pt x="534" y="1068"/>
                  </a:cubicBezTo>
                  <a:cubicBezTo>
                    <a:pt x="801" y="1068"/>
                    <a:pt x="1068" y="834"/>
                    <a:pt x="1068" y="534"/>
                  </a:cubicBezTo>
                  <a:cubicBezTo>
                    <a:pt x="1068" y="234"/>
                    <a:pt x="801" y="0"/>
                    <a:pt x="5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98"/>
            <p:cNvSpPr/>
            <p:nvPr/>
          </p:nvSpPr>
          <p:spPr>
            <a:xfrm>
              <a:off x="2915575" y="3580500"/>
              <a:ext cx="23375" cy="22550"/>
            </a:xfrm>
            <a:custGeom>
              <a:avLst/>
              <a:gdLst/>
              <a:ahLst/>
              <a:cxnLst/>
              <a:rect l="l" t="t" r="r" b="b"/>
              <a:pathLst>
                <a:path w="935" h="902" extrusionOk="0">
                  <a:moveTo>
                    <a:pt x="468" y="1"/>
                  </a:moveTo>
                  <a:cubicBezTo>
                    <a:pt x="201" y="1"/>
                    <a:pt x="1" y="201"/>
                    <a:pt x="1" y="468"/>
                  </a:cubicBezTo>
                  <a:cubicBezTo>
                    <a:pt x="1" y="701"/>
                    <a:pt x="201" y="901"/>
                    <a:pt x="468" y="901"/>
                  </a:cubicBezTo>
                  <a:cubicBezTo>
                    <a:pt x="735" y="901"/>
                    <a:pt x="935" y="701"/>
                    <a:pt x="935" y="468"/>
                  </a:cubicBezTo>
                  <a:cubicBezTo>
                    <a:pt x="935" y="201"/>
                    <a:pt x="735" y="1"/>
                    <a:pt x="4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98"/>
            <p:cNvSpPr/>
            <p:nvPr/>
          </p:nvSpPr>
          <p:spPr>
            <a:xfrm>
              <a:off x="2822175" y="3135175"/>
              <a:ext cx="478700" cy="20050"/>
            </a:xfrm>
            <a:custGeom>
              <a:avLst/>
              <a:gdLst/>
              <a:ahLst/>
              <a:cxnLst/>
              <a:rect l="l" t="t" r="r" b="b"/>
              <a:pathLst>
                <a:path w="19148" h="802" extrusionOk="0">
                  <a:moveTo>
                    <a:pt x="435" y="1"/>
                  </a:moveTo>
                  <a:cubicBezTo>
                    <a:pt x="234" y="1"/>
                    <a:pt x="34" y="168"/>
                    <a:pt x="1" y="368"/>
                  </a:cubicBezTo>
                  <a:cubicBezTo>
                    <a:pt x="1" y="601"/>
                    <a:pt x="168" y="802"/>
                    <a:pt x="401" y="802"/>
                  </a:cubicBezTo>
                  <a:lnTo>
                    <a:pt x="18714" y="802"/>
                  </a:lnTo>
                  <a:cubicBezTo>
                    <a:pt x="18914" y="802"/>
                    <a:pt x="19115" y="635"/>
                    <a:pt x="19115" y="435"/>
                  </a:cubicBezTo>
                  <a:cubicBezTo>
                    <a:pt x="19148" y="201"/>
                    <a:pt x="18981" y="1"/>
                    <a:pt x="18748" y="1"/>
                  </a:cubicBez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98"/>
            <p:cNvSpPr/>
            <p:nvPr/>
          </p:nvSpPr>
          <p:spPr>
            <a:xfrm>
              <a:off x="3174950" y="3109325"/>
              <a:ext cx="70900" cy="70925"/>
            </a:xfrm>
            <a:custGeom>
              <a:avLst/>
              <a:gdLst/>
              <a:ahLst/>
              <a:cxnLst/>
              <a:rect l="l" t="t" r="r" b="b"/>
              <a:pathLst>
                <a:path w="2836" h="2837" extrusionOk="0">
                  <a:moveTo>
                    <a:pt x="1401" y="1"/>
                  </a:moveTo>
                  <a:cubicBezTo>
                    <a:pt x="634" y="1"/>
                    <a:pt x="0" y="635"/>
                    <a:pt x="0" y="1435"/>
                  </a:cubicBezTo>
                  <a:cubicBezTo>
                    <a:pt x="0" y="2202"/>
                    <a:pt x="634" y="2836"/>
                    <a:pt x="1401" y="2836"/>
                  </a:cubicBezTo>
                  <a:cubicBezTo>
                    <a:pt x="2168" y="2836"/>
                    <a:pt x="2835" y="2202"/>
                    <a:pt x="2835" y="1435"/>
                  </a:cubicBezTo>
                  <a:cubicBezTo>
                    <a:pt x="2835" y="635"/>
                    <a:pt x="2168" y="1"/>
                    <a:pt x="1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98"/>
            <p:cNvSpPr/>
            <p:nvPr/>
          </p:nvSpPr>
          <p:spPr>
            <a:xfrm>
              <a:off x="3348400" y="3878225"/>
              <a:ext cx="76750" cy="409475"/>
            </a:xfrm>
            <a:custGeom>
              <a:avLst/>
              <a:gdLst/>
              <a:ahLst/>
              <a:cxnLst/>
              <a:rect l="l" t="t" r="r" b="b"/>
              <a:pathLst>
                <a:path w="3070" h="16379" extrusionOk="0">
                  <a:moveTo>
                    <a:pt x="1535" y="734"/>
                  </a:moveTo>
                  <a:cubicBezTo>
                    <a:pt x="2002" y="734"/>
                    <a:pt x="2335" y="1101"/>
                    <a:pt x="2335" y="1535"/>
                  </a:cubicBezTo>
                  <a:cubicBezTo>
                    <a:pt x="2335" y="2002"/>
                    <a:pt x="2002" y="2335"/>
                    <a:pt x="1535" y="2335"/>
                  </a:cubicBezTo>
                  <a:cubicBezTo>
                    <a:pt x="1101" y="2335"/>
                    <a:pt x="734" y="2002"/>
                    <a:pt x="734" y="1535"/>
                  </a:cubicBezTo>
                  <a:cubicBezTo>
                    <a:pt x="734" y="1101"/>
                    <a:pt x="1101" y="734"/>
                    <a:pt x="1535" y="734"/>
                  </a:cubicBezTo>
                  <a:close/>
                  <a:moveTo>
                    <a:pt x="1535" y="0"/>
                  </a:moveTo>
                  <a:cubicBezTo>
                    <a:pt x="701" y="0"/>
                    <a:pt x="0" y="701"/>
                    <a:pt x="0" y="1535"/>
                  </a:cubicBezTo>
                  <a:cubicBezTo>
                    <a:pt x="0" y="2269"/>
                    <a:pt x="501" y="2869"/>
                    <a:pt x="1168" y="3036"/>
                  </a:cubicBezTo>
                  <a:lnTo>
                    <a:pt x="1168" y="16012"/>
                  </a:lnTo>
                  <a:cubicBezTo>
                    <a:pt x="1168" y="16212"/>
                    <a:pt x="1335" y="16379"/>
                    <a:pt x="1535" y="16379"/>
                  </a:cubicBezTo>
                  <a:cubicBezTo>
                    <a:pt x="1735" y="16379"/>
                    <a:pt x="1902" y="16212"/>
                    <a:pt x="1902" y="16012"/>
                  </a:cubicBezTo>
                  <a:lnTo>
                    <a:pt x="1902" y="3036"/>
                  </a:lnTo>
                  <a:cubicBezTo>
                    <a:pt x="2569" y="2869"/>
                    <a:pt x="3069" y="2269"/>
                    <a:pt x="3069" y="1535"/>
                  </a:cubicBezTo>
                  <a:cubicBezTo>
                    <a:pt x="3069" y="701"/>
                    <a:pt x="2402" y="0"/>
                    <a:pt x="1535" y="0"/>
                  </a:cubicBez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98"/>
            <p:cNvSpPr/>
            <p:nvPr/>
          </p:nvSpPr>
          <p:spPr>
            <a:xfrm>
              <a:off x="2903900" y="3848200"/>
              <a:ext cx="145975" cy="379450"/>
            </a:xfrm>
            <a:custGeom>
              <a:avLst/>
              <a:gdLst/>
              <a:ahLst/>
              <a:cxnLst/>
              <a:rect l="l" t="t" r="r" b="b"/>
              <a:pathLst>
                <a:path w="5839" h="15178" extrusionOk="0">
                  <a:moveTo>
                    <a:pt x="1" y="0"/>
                  </a:moveTo>
                  <a:lnTo>
                    <a:pt x="435" y="1168"/>
                  </a:lnTo>
                  <a:cubicBezTo>
                    <a:pt x="535" y="1435"/>
                    <a:pt x="601" y="1735"/>
                    <a:pt x="601" y="2035"/>
                  </a:cubicBezTo>
                  <a:lnTo>
                    <a:pt x="601" y="12776"/>
                  </a:lnTo>
                  <a:cubicBezTo>
                    <a:pt x="601" y="14044"/>
                    <a:pt x="1602" y="15145"/>
                    <a:pt x="2870" y="15178"/>
                  </a:cubicBezTo>
                  <a:cubicBezTo>
                    <a:pt x="4171" y="15178"/>
                    <a:pt x="5238" y="14144"/>
                    <a:pt x="5238" y="12843"/>
                  </a:cubicBezTo>
                  <a:lnTo>
                    <a:pt x="5238" y="2035"/>
                  </a:lnTo>
                  <a:cubicBezTo>
                    <a:pt x="5238" y="1735"/>
                    <a:pt x="5305" y="1435"/>
                    <a:pt x="5405" y="1168"/>
                  </a:cubicBezTo>
                  <a:lnTo>
                    <a:pt x="5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98"/>
            <p:cNvSpPr/>
            <p:nvPr/>
          </p:nvSpPr>
          <p:spPr>
            <a:xfrm>
              <a:off x="2941450" y="4021950"/>
              <a:ext cx="70900" cy="182350"/>
            </a:xfrm>
            <a:custGeom>
              <a:avLst/>
              <a:gdLst/>
              <a:ahLst/>
              <a:cxnLst/>
              <a:rect l="l" t="t" r="r" b="b"/>
              <a:pathLst>
                <a:path w="2836" h="7294" extrusionOk="0">
                  <a:moveTo>
                    <a:pt x="431" y="0"/>
                  </a:moveTo>
                  <a:cubicBezTo>
                    <a:pt x="285" y="0"/>
                    <a:pt x="137" y="16"/>
                    <a:pt x="0" y="55"/>
                  </a:cubicBezTo>
                  <a:lnTo>
                    <a:pt x="0" y="5893"/>
                  </a:lnTo>
                  <a:cubicBezTo>
                    <a:pt x="0" y="6660"/>
                    <a:pt x="634" y="7294"/>
                    <a:pt x="1434" y="7294"/>
                  </a:cubicBezTo>
                  <a:cubicBezTo>
                    <a:pt x="2202" y="7294"/>
                    <a:pt x="2835" y="6660"/>
                    <a:pt x="2835" y="5893"/>
                  </a:cubicBezTo>
                  <a:lnTo>
                    <a:pt x="2835" y="155"/>
                  </a:lnTo>
                  <a:cubicBezTo>
                    <a:pt x="2535" y="222"/>
                    <a:pt x="2268" y="222"/>
                    <a:pt x="2001" y="222"/>
                  </a:cubicBezTo>
                  <a:cubicBezTo>
                    <a:pt x="1568" y="189"/>
                    <a:pt x="1168" y="55"/>
                    <a:pt x="734" y="22"/>
                  </a:cubicBezTo>
                  <a:cubicBezTo>
                    <a:pt x="637" y="8"/>
                    <a:pt x="535" y="0"/>
                    <a:pt x="4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98"/>
            <p:cNvSpPr/>
            <p:nvPr/>
          </p:nvSpPr>
          <p:spPr>
            <a:xfrm>
              <a:off x="3071525" y="3848200"/>
              <a:ext cx="146800" cy="379450"/>
            </a:xfrm>
            <a:custGeom>
              <a:avLst/>
              <a:gdLst/>
              <a:ahLst/>
              <a:cxnLst/>
              <a:rect l="l" t="t" r="r" b="b"/>
              <a:pathLst>
                <a:path w="5872" h="15178" extrusionOk="0">
                  <a:moveTo>
                    <a:pt x="1" y="0"/>
                  </a:moveTo>
                  <a:lnTo>
                    <a:pt x="468" y="1168"/>
                  </a:lnTo>
                  <a:cubicBezTo>
                    <a:pt x="568" y="1435"/>
                    <a:pt x="635" y="1735"/>
                    <a:pt x="635" y="2035"/>
                  </a:cubicBezTo>
                  <a:lnTo>
                    <a:pt x="635" y="12776"/>
                  </a:lnTo>
                  <a:cubicBezTo>
                    <a:pt x="635" y="14044"/>
                    <a:pt x="1635" y="15145"/>
                    <a:pt x="2903" y="15178"/>
                  </a:cubicBezTo>
                  <a:cubicBezTo>
                    <a:pt x="4204" y="15178"/>
                    <a:pt x="5271" y="14144"/>
                    <a:pt x="5271" y="12843"/>
                  </a:cubicBezTo>
                  <a:lnTo>
                    <a:pt x="5271" y="2035"/>
                  </a:lnTo>
                  <a:cubicBezTo>
                    <a:pt x="5271" y="1735"/>
                    <a:pt x="5305" y="1435"/>
                    <a:pt x="5438" y="1168"/>
                  </a:cubicBezTo>
                  <a:lnTo>
                    <a:pt x="58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98"/>
            <p:cNvSpPr/>
            <p:nvPr/>
          </p:nvSpPr>
          <p:spPr>
            <a:xfrm>
              <a:off x="3109900" y="4021950"/>
              <a:ext cx="70075" cy="182350"/>
            </a:xfrm>
            <a:custGeom>
              <a:avLst/>
              <a:gdLst/>
              <a:ahLst/>
              <a:cxnLst/>
              <a:rect l="l" t="t" r="r" b="b"/>
              <a:pathLst>
                <a:path w="2803" h="7294" extrusionOk="0">
                  <a:moveTo>
                    <a:pt x="431" y="0"/>
                  </a:moveTo>
                  <a:cubicBezTo>
                    <a:pt x="285" y="0"/>
                    <a:pt x="137" y="16"/>
                    <a:pt x="0" y="55"/>
                  </a:cubicBezTo>
                  <a:lnTo>
                    <a:pt x="0" y="5893"/>
                  </a:lnTo>
                  <a:cubicBezTo>
                    <a:pt x="0" y="6660"/>
                    <a:pt x="634" y="7294"/>
                    <a:pt x="1401" y="7294"/>
                  </a:cubicBezTo>
                  <a:cubicBezTo>
                    <a:pt x="2168" y="7294"/>
                    <a:pt x="2802" y="6660"/>
                    <a:pt x="2802" y="5893"/>
                  </a:cubicBezTo>
                  <a:lnTo>
                    <a:pt x="2802" y="155"/>
                  </a:lnTo>
                  <a:cubicBezTo>
                    <a:pt x="2535" y="222"/>
                    <a:pt x="2268" y="222"/>
                    <a:pt x="1968" y="222"/>
                  </a:cubicBezTo>
                  <a:cubicBezTo>
                    <a:pt x="1568" y="189"/>
                    <a:pt x="1134" y="55"/>
                    <a:pt x="734" y="22"/>
                  </a:cubicBezTo>
                  <a:cubicBezTo>
                    <a:pt x="637" y="8"/>
                    <a:pt x="535" y="0"/>
                    <a:pt x="4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98"/>
            <p:cNvSpPr/>
            <p:nvPr/>
          </p:nvSpPr>
          <p:spPr>
            <a:xfrm>
              <a:off x="3239975" y="3848200"/>
              <a:ext cx="146800" cy="379450"/>
            </a:xfrm>
            <a:custGeom>
              <a:avLst/>
              <a:gdLst/>
              <a:ahLst/>
              <a:cxnLst/>
              <a:rect l="l" t="t" r="r" b="b"/>
              <a:pathLst>
                <a:path w="5872" h="15178" extrusionOk="0">
                  <a:moveTo>
                    <a:pt x="1" y="0"/>
                  </a:moveTo>
                  <a:lnTo>
                    <a:pt x="468" y="1168"/>
                  </a:lnTo>
                  <a:cubicBezTo>
                    <a:pt x="568" y="1435"/>
                    <a:pt x="601" y="1735"/>
                    <a:pt x="601" y="2035"/>
                  </a:cubicBezTo>
                  <a:lnTo>
                    <a:pt x="601" y="12776"/>
                  </a:lnTo>
                  <a:cubicBezTo>
                    <a:pt x="601" y="14044"/>
                    <a:pt x="1602" y="15145"/>
                    <a:pt x="2903" y="15178"/>
                  </a:cubicBezTo>
                  <a:cubicBezTo>
                    <a:pt x="4204" y="15178"/>
                    <a:pt x="5271" y="14144"/>
                    <a:pt x="5271" y="12843"/>
                  </a:cubicBezTo>
                  <a:lnTo>
                    <a:pt x="5271" y="2035"/>
                  </a:lnTo>
                  <a:cubicBezTo>
                    <a:pt x="5271" y="1735"/>
                    <a:pt x="5305" y="1435"/>
                    <a:pt x="5405" y="1168"/>
                  </a:cubicBezTo>
                  <a:lnTo>
                    <a:pt x="58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98"/>
            <p:cNvSpPr/>
            <p:nvPr/>
          </p:nvSpPr>
          <p:spPr>
            <a:xfrm>
              <a:off x="3278350" y="4021950"/>
              <a:ext cx="70075" cy="182350"/>
            </a:xfrm>
            <a:custGeom>
              <a:avLst/>
              <a:gdLst/>
              <a:ahLst/>
              <a:cxnLst/>
              <a:rect l="l" t="t" r="r" b="b"/>
              <a:pathLst>
                <a:path w="2803" h="7294" extrusionOk="0">
                  <a:moveTo>
                    <a:pt x="411" y="0"/>
                  </a:moveTo>
                  <a:cubicBezTo>
                    <a:pt x="274" y="0"/>
                    <a:pt x="137" y="16"/>
                    <a:pt x="0" y="55"/>
                  </a:cubicBezTo>
                  <a:lnTo>
                    <a:pt x="0" y="5893"/>
                  </a:lnTo>
                  <a:cubicBezTo>
                    <a:pt x="0" y="6660"/>
                    <a:pt x="634" y="7294"/>
                    <a:pt x="1401" y="7294"/>
                  </a:cubicBezTo>
                  <a:cubicBezTo>
                    <a:pt x="2169" y="7294"/>
                    <a:pt x="2802" y="6660"/>
                    <a:pt x="2802" y="5893"/>
                  </a:cubicBezTo>
                  <a:lnTo>
                    <a:pt x="2802" y="155"/>
                  </a:lnTo>
                  <a:cubicBezTo>
                    <a:pt x="2535" y="222"/>
                    <a:pt x="2235" y="222"/>
                    <a:pt x="1968" y="222"/>
                  </a:cubicBezTo>
                  <a:cubicBezTo>
                    <a:pt x="1535" y="189"/>
                    <a:pt x="1134" y="55"/>
                    <a:pt x="701" y="22"/>
                  </a:cubicBezTo>
                  <a:cubicBezTo>
                    <a:pt x="604" y="8"/>
                    <a:pt x="507" y="0"/>
                    <a:pt x="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98"/>
            <p:cNvSpPr/>
            <p:nvPr/>
          </p:nvSpPr>
          <p:spPr>
            <a:xfrm>
              <a:off x="2805500" y="3878225"/>
              <a:ext cx="649675" cy="409475"/>
            </a:xfrm>
            <a:custGeom>
              <a:avLst/>
              <a:gdLst/>
              <a:ahLst/>
              <a:cxnLst/>
              <a:rect l="l" t="t" r="r" b="b"/>
              <a:pathLst>
                <a:path w="25987" h="16379" extrusionOk="0">
                  <a:moveTo>
                    <a:pt x="3136" y="734"/>
                  </a:moveTo>
                  <a:cubicBezTo>
                    <a:pt x="3570" y="734"/>
                    <a:pt x="3937" y="1101"/>
                    <a:pt x="3937" y="1535"/>
                  </a:cubicBezTo>
                  <a:cubicBezTo>
                    <a:pt x="3937" y="2002"/>
                    <a:pt x="3570" y="2335"/>
                    <a:pt x="3136" y="2335"/>
                  </a:cubicBezTo>
                  <a:cubicBezTo>
                    <a:pt x="2669" y="2335"/>
                    <a:pt x="2336" y="2002"/>
                    <a:pt x="2336" y="1535"/>
                  </a:cubicBezTo>
                  <a:cubicBezTo>
                    <a:pt x="2336" y="1101"/>
                    <a:pt x="2669" y="734"/>
                    <a:pt x="3136" y="734"/>
                  </a:cubicBezTo>
                  <a:close/>
                  <a:moveTo>
                    <a:pt x="3136" y="0"/>
                  </a:moveTo>
                  <a:cubicBezTo>
                    <a:pt x="2403" y="0"/>
                    <a:pt x="1802" y="501"/>
                    <a:pt x="1635" y="1168"/>
                  </a:cubicBezTo>
                  <a:lnTo>
                    <a:pt x="368" y="1168"/>
                  </a:lnTo>
                  <a:cubicBezTo>
                    <a:pt x="168" y="1168"/>
                    <a:pt x="1" y="1335"/>
                    <a:pt x="1" y="1535"/>
                  </a:cubicBezTo>
                  <a:cubicBezTo>
                    <a:pt x="1" y="1735"/>
                    <a:pt x="168" y="1902"/>
                    <a:pt x="368" y="1902"/>
                  </a:cubicBezTo>
                  <a:lnTo>
                    <a:pt x="1635" y="1902"/>
                  </a:lnTo>
                  <a:cubicBezTo>
                    <a:pt x="1769" y="2469"/>
                    <a:pt x="2202" y="2902"/>
                    <a:pt x="2769" y="3036"/>
                  </a:cubicBezTo>
                  <a:lnTo>
                    <a:pt x="2769" y="16012"/>
                  </a:lnTo>
                  <a:cubicBezTo>
                    <a:pt x="2769" y="16212"/>
                    <a:pt x="2936" y="16379"/>
                    <a:pt x="3136" y="16379"/>
                  </a:cubicBezTo>
                  <a:cubicBezTo>
                    <a:pt x="3337" y="16379"/>
                    <a:pt x="3503" y="16212"/>
                    <a:pt x="3503" y="16012"/>
                  </a:cubicBezTo>
                  <a:lnTo>
                    <a:pt x="3503" y="3036"/>
                  </a:lnTo>
                  <a:cubicBezTo>
                    <a:pt x="4037" y="2902"/>
                    <a:pt x="4471" y="2469"/>
                    <a:pt x="4604" y="1902"/>
                  </a:cubicBezTo>
                  <a:lnTo>
                    <a:pt x="25619" y="1902"/>
                  </a:lnTo>
                  <a:cubicBezTo>
                    <a:pt x="25819" y="1902"/>
                    <a:pt x="25986" y="1735"/>
                    <a:pt x="25986" y="1535"/>
                  </a:cubicBezTo>
                  <a:cubicBezTo>
                    <a:pt x="25986" y="1335"/>
                    <a:pt x="25819" y="1168"/>
                    <a:pt x="25619" y="1168"/>
                  </a:cubicBezTo>
                  <a:lnTo>
                    <a:pt x="4604" y="1168"/>
                  </a:lnTo>
                  <a:cubicBezTo>
                    <a:pt x="4437" y="501"/>
                    <a:pt x="3837" y="0"/>
                    <a:pt x="3136" y="0"/>
                  </a:cubicBez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98"/>
            <p:cNvSpPr/>
            <p:nvPr/>
          </p:nvSpPr>
          <p:spPr>
            <a:xfrm>
              <a:off x="2746300" y="4271000"/>
              <a:ext cx="274375" cy="48400"/>
            </a:xfrm>
            <a:custGeom>
              <a:avLst/>
              <a:gdLst/>
              <a:ahLst/>
              <a:cxnLst/>
              <a:rect l="l" t="t" r="r" b="b"/>
              <a:pathLst>
                <a:path w="10975" h="1936" extrusionOk="0">
                  <a:moveTo>
                    <a:pt x="1268" y="0"/>
                  </a:moveTo>
                  <a:cubicBezTo>
                    <a:pt x="568" y="0"/>
                    <a:pt x="0" y="568"/>
                    <a:pt x="0" y="1268"/>
                  </a:cubicBezTo>
                  <a:lnTo>
                    <a:pt x="0" y="1935"/>
                  </a:lnTo>
                  <a:lnTo>
                    <a:pt x="10975" y="1935"/>
                  </a:lnTo>
                  <a:lnTo>
                    <a:pt x="10975" y="1268"/>
                  </a:lnTo>
                  <a:cubicBezTo>
                    <a:pt x="10975" y="568"/>
                    <a:pt x="10408" y="0"/>
                    <a:pt x="9707" y="0"/>
                  </a:cubicBezTo>
                  <a:close/>
                </a:path>
              </a:pathLst>
            </a:custGeom>
            <a:solidFill>
              <a:srgbClr val="D1D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98"/>
            <p:cNvSpPr/>
            <p:nvPr/>
          </p:nvSpPr>
          <p:spPr>
            <a:xfrm>
              <a:off x="2929775" y="4271000"/>
              <a:ext cx="587925" cy="48400"/>
            </a:xfrm>
            <a:custGeom>
              <a:avLst/>
              <a:gdLst/>
              <a:ahLst/>
              <a:cxnLst/>
              <a:rect l="l" t="t" r="r" b="b"/>
              <a:pathLst>
                <a:path w="23517" h="1936" extrusionOk="0">
                  <a:moveTo>
                    <a:pt x="1268" y="0"/>
                  </a:moveTo>
                  <a:cubicBezTo>
                    <a:pt x="567" y="0"/>
                    <a:pt x="0" y="568"/>
                    <a:pt x="0" y="1268"/>
                  </a:cubicBezTo>
                  <a:lnTo>
                    <a:pt x="0" y="1935"/>
                  </a:lnTo>
                  <a:lnTo>
                    <a:pt x="23517" y="1935"/>
                  </a:lnTo>
                  <a:lnTo>
                    <a:pt x="23517" y="1268"/>
                  </a:lnTo>
                  <a:cubicBezTo>
                    <a:pt x="23517" y="568"/>
                    <a:pt x="22950" y="0"/>
                    <a:pt x="22249" y="0"/>
                  </a:cubicBezTo>
                  <a:close/>
                </a:path>
              </a:pathLst>
            </a:custGeom>
            <a:solidFill>
              <a:srgbClr val="A3B8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E47F2B-E3F0-0122-7EB5-29AF6A52D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672" y="1280532"/>
            <a:ext cx="877978" cy="8663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63"/>
    </mc:Choice>
    <mc:Fallback xmlns="">
      <p:transition spd="slow" advTm="1146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72"/>
          <p:cNvGrpSpPr/>
          <p:nvPr/>
        </p:nvGrpSpPr>
        <p:grpSpPr>
          <a:xfrm>
            <a:off x="930001" y="604143"/>
            <a:ext cx="7290769" cy="3941568"/>
            <a:chOff x="1465050" y="946225"/>
            <a:chExt cx="6213900" cy="3359100"/>
          </a:xfrm>
        </p:grpSpPr>
        <p:sp>
          <p:nvSpPr>
            <p:cNvPr id="1365" name="Google Shape;1365;p72"/>
            <p:cNvSpPr/>
            <p:nvPr/>
          </p:nvSpPr>
          <p:spPr>
            <a:xfrm flipH="1">
              <a:off x="1465050" y="946225"/>
              <a:ext cx="6213900" cy="3359100"/>
            </a:xfrm>
            <a:prstGeom prst="roundRect">
              <a:avLst>
                <a:gd name="adj" fmla="val 4601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72"/>
            <p:cNvSpPr/>
            <p:nvPr/>
          </p:nvSpPr>
          <p:spPr>
            <a:xfrm flipH="1">
              <a:off x="1527450" y="1174625"/>
              <a:ext cx="6089100" cy="3073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72"/>
            <p:cNvSpPr/>
            <p:nvPr/>
          </p:nvSpPr>
          <p:spPr>
            <a:xfrm flipH="1">
              <a:off x="1542006" y="1017959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72"/>
            <p:cNvSpPr/>
            <p:nvPr/>
          </p:nvSpPr>
          <p:spPr>
            <a:xfrm flipH="1">
              <a:off x="1689226" y="1017959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72"/>
            <p:cNvSpPr/>
            <p:nvPr/>
          </p:nvSpPr>
          <p:spPr>
            <a:xfrm flipH="1">
              <a:off x="1839826" y="1016662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0" name="Google Shape;1370;p72"/>
          <p:cNvSpPr txBox="1">
            <a:spLocks noGrp="1"/>
          </p:cNvSpPr>
          <p:nvPr>
            <p:ph type="title"/>
          </p:nvPr>
        </p:nvSpPr>
        <p:spPr>
          <a:xfrm>
            <a:off x="4382596" y="1059582"/>
            <a:ext cx="3573780" cy="92931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" dirty="0"/>
              <a:t>ЦЕЛЕВАЯ АУДИТОРИЯ</a:t>
            </a:r>
            <a:endParaRPr dirty="0"/>
          </a:p>
        </p:txBody>
      </p:sp>
      <p:sp>
        <p:nvSpPr>
          <p:cNvPr id="1371" name="Google Shape;1371;p7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chemeClr val="tx1">
                    <a:lumMod val="60000"/>
                    <a:lumOff val="40000"/>
                  </a:schemeClr>
                </a:solidFill>
              </a:rPr>
              <a:t>Медицинские учреждения – государственные и частные клиники</a:t>
            </a:r>
          </a:p>
          <a:p>
            <a:pPr lvl="0" indent="0">
              <a:buNone/>
            </a:pPr>
            <a:endParaRPr lang="ru-RU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marL="406400" lvl="0" indent="-266700">
              <a:buClr>
                <a:srgbClr val="132C40"/>
              </a:buClr>
            </a:pPr>
            <a:r>
              <a:rPr lang="ru-RU" dirty="0">
                <a:solidFill>
                  <a:schemeClr val="tx1">
                    <a:lumMod val="60000"/>
                    <a:lumOff val="40000"/>
                  </a:schemeClr>
                </a:solidFill>
              </a:rPr>
              <a:t>Пользователи: врачи общий практики, врачи-диагносты  (УЗ, </a:t>
            </a:r>
            <a:r>
              <a:rPr lang="ru-RU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Rg</a:t>
            </a:r>
            <a:r>
              <a:rPr lang="ru-RU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и </a:t>
            </a:r>
            <a:r>
              <a:rPr lang="ru-RU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тд</a:t>
            </a:r>
            <a:r>
              <a:rPr lang="ru-RU" dirty="0">
                <a:solidFill>
                  <a:schemeClr val="tx1">
                    <a:lumMod val="60000"/>
                    <a:lumOff val="40000"/>
                  </a:schemeClr>
                </a:solidFill>
              </a:rPr>
              <a:t>), узкие специалисты и врачи бригад скорой помощи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372" name="Google Shape;1372;p72"/>
          <p:cNvGrpSpPr/>
          <p:nvPr/>
        </p:nvGrpSpPr>
        <p:grpSpPr>
          <a:xfrm>
            <a:off x="1403008" y="1357694"/>
            <a:ext cx="2954152" cy="2761650"/>
            <a:chOff x="1403008" y="1357694"/>
            <a:chExt cx="2954152" cy="2761650"/>
          </a:xfrm>
        </p:grpSpPr>
        <p:grpSp>
          <p:nvGrpSpPr>
            <p:cNvPr id="1373" name="Google Shape;1373;p72"/>
            <p:cNvGrpSpPr/>
            <p:nvPr/>
          </p:nvGrpSpPr>
          <p:grpSpPr>
            <a:xfrm>
              <a:off x="2147596" y="1357694"/>
              <a:ext cx="901475" cy="2761650"/>
              <a:chOff x="2435675" y="1475675"/>
              <a:chExt cx="901475" cy="2761650"/>
            </a:xfrm>
          </p:grpSpPr>
          <p:sp>
            <p:nvSpPr>
              <p:cNvPr id="1374" name="Google Shape;1374;p72"/>
              <p:cNvSpPr/>
              <p:nvPr/>
            </p:nvSpPr>
            <p:spPr>
              <a:xfrm>
                <a:off x="2435675" y="3846700"/>
                <a:ext cx="232600" cy="390625"/>
              </a:xfrm>
              <a:custGeom>
                <a:avLst/>
                <a:gdLst/>
                <a:ahLst/>
                <a:cxnLst/>
                <a:rect l="l" t="t" r="r" b="b"/>
                <a:pathLst>
                  <a:path w="9304" h="15625" extrusionOk="0">
                    <a:moveTo>
                      <a:pt x="1919" y="1"/>
                    </a:moveTo>
                    <a:lnTo>
                      <a:pt x="325" y="8440"/>
                    </a:lnTo>
                    <a:lnTo>
                      <a:pt x="178" y="9296"/>
                    </a:lnTo>
                    <a:cubicBezTo>
                      <a:pt x="1" y="10269"/>
                      <a:pt x="443" y="11243"/>
                      <a:pt x="1269" y="11715"/>
                    </a:cubicBezTo>
                    <a:lnTo>
                      <a:pt x="7820" y="15492"/>
                    </a:lnTo>
                    <a:cubicBezTo>
                      <a:pt x="7974" y="15583"/>
                      <a:pt x="8140" y="15624"/>
                      <a:pt x="8302" y="15624"/>
                    </a:cubicBezTo>
                    <a:cubicBezTo>
                      <a:pt x="8822" y="15624"/>
                      <a:pt x="9304" y="15199"/>
                      <a:pt x="9236" y="14636"/>
                    </a:cubicBezTo>
                    <a:cubicBezTo>
                      <a:pt x="9207" y="14636"/>
                      <a:pt x="9207" y="14636"/>
                      <a:pt x="9207" y="14607"/>
                    </a:cubicBezTo>
                    <a:cubicBezTo>
                      <a:pt x="9148" y="14164"/>
                      <a:pt x="7348" y="12128"/>
                      <a:pt x="6463" y="10978"/>
                    </a:cubicBezTo>
                    <a:cubicBezTo>
                      <a:pt x="6168" y="10564"/>
                      <a:pt x="5961" y="10299"/>
                      <a:pt x="5961" y="10210"/>
                    </a:cubicBezTo>
                    <a:cubicBezTo>
                      <a:pt x="5991" y="10151"/>
                      <a:pt x="6050" y="9945"/>
                      <a:pt x="6109" y="9650"/>
                    </a:cubicBezTo>
                    <a:cubicBezTo>
                      <a:pt x="6522" y="8263"/>
                      <a:pt x="7525" y="4870"/>
                      <a:pt x="7525" y="4870"/>
                    </a:cubicBezTo>
                    <a:lnTo>
                      <a:pt x="1919" y="1"/>
                    </a:lnTo>
                    <a:close/>
                  </a:path>
                </a:pathLst>
              </a:custGeom>
              <a:solidFill>
                <a:srgbClr val="924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72"/>
              <p:cNvSpPr/>
              <p:nvPr/>
            </p:nvSpPr>
            <p:spPr>
              <a:xfrm>
                <a:off x="2435675" y="4057675"/>
                <a:ext cx="232600" cy="179650"/>
              </a:xfrm>
              <a:custGeom>
                <a:avLst/>
                <a:gdLst/>
                <a:ahLst/>
                <a:cxnLst/>
                <a:rect l="l" t="t" r="r" b="b"/>
                <a:pathLst>
                  <a:path w="9304" h="7186" extrusionOk="0">
                    <a:moveTo>
                      <a:pt x="325" y="1"/>
                    </a:moveTo>
                    <a:lnTo>
                      <a:pt x="178" y="857"/>
                    </a:lnTo>
                    <a:cubicBezTo>
                      <a:pt x="1" y="1830"/>
                      <a:pt x="443" y="2804"/>
                      <a:pt x="1269" y="3276"/>
                    </a:cubicBezTo>
                    <a:lnTo>
                      <a:pt x="7820" y="7053"/>
                    </a:lnTo>
                    <a:cubicBezTo>
                      <a:pt x="7974" y="7144"/>
                      <a:pt x="8140" y="7185"/>
                      <a:pt x="8302" y="7185"/>
                    </a:cubicBezTo>
                    <a:cubicBezTo>
                      <a:pt x="8822" y="7185"/>
                      <a:pt x="9304" y="6760"/>
                      <a:pt x="9236" y="6197"/>
                    </a:cubicBezTo>
                    <a:cubicBezTo>
                      <a:pt x="9207" y="6197"/>
                      <a:pt x="9207" y="6197"/>
                      <a:pt x="9207" y="6168"/>
                    </a:cubicBezTo>
                    <a:cubicBezTo>
                      <a:pt x="9148" y="5725"/>
                      <a:pt x="7348" y="3689"/>
                      <a:pt x="6463" y="2539"/>
                    </a:cubicBezTo>
                    <a:cubicBezTo>
                      <a:pt x="6463" y="2539"/>
                      <a:pt x="6433" y="2125"/>
                      <a:pt x="6463" y="1860"/>
                    </a:cubicBezTo>
                    <a:cubicBezTo>
                      <a:pt x="6463" y="1653"/>
                      <a:pt x="6433" y="1329"/>
                      <a:pt x="6109" y="1211"/>
                    </a:cubicBezTo>
                    <a:cubicBezTo>
                      <a:pt x="6020" y="1152"/>
                      <a:pt x="5902" y="1122"/>
                      <a:pt x="5755" y="1122"/>
                    </a:cubicBezTo>
                    <a:cubicBezTo>
                      <a:pt x="5135" y="1122"/>
                      <a:pt x="4102" y="2184"/>
                      <a:pt x="4102" y="2184"/>
                    </a:cubicBezTo>
                    <a:lnTo>
                      <a:pt x="32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72"/>
              <p:cNvSpPr/>
              <p:nvPr/>
            </p:nvSpPr>
            <p:spPr>
              <a:xfrm>
                <a:off x="2886400" y="3909400"/>
                <a:ext cx="334750" cy="283325"/>
              </a:xfrm>
              <a:custGeom>
                <a:avLst/>
                <a:gdLst/>
                <a:ahLst/>
                <a:cxnLst/>
                <a:rect l="l" t="t" r="r" b="b"/>
                <a:pathLst>
                  <a:path w="13390" h="11333" extrusionOk="0">
                    <a:moveTo>
                      <a:pt x="1" y="1"/>
                    </a:moveTo>
                    <a:lnTo>
                      <a:pt x="2273" y="8263"/>
                    </a:lnTo>
                    <a:lnTo>
                      <a:pt x="2509" y="9119"/>
                    </a:lnTo>
                    <a:cubicBezTo>
                      <a:pt x="2774" y="10033"/>
                      <a:pt x="3601" y="10712"/>
                      <a:pt x="4545" y="10801"/>
                    </a:cubicBezTo>
                    <a:lnTo>
                      <a:pt x="12099" y="11332"/>
                    </a:lnTo>
                    <a:cubicBezTo>
                      <a:pt x="12112" y="11332"/>
                      <a:pt x="12124" y="11333"/>
                      <a:pt x="12137" y="11333"/>
                    </a:cubicBezTo>
                    <a:cubicBezTo>
                      <a:pt x="12856" y="11333"/>
                      <a:pt x="13390" y="10524"/>
                      <a:pt x="12984" y="9915"/>
                    </a:cubicBezTo>
                    <a:lnTo>
                      <a:pt x="12954" y="9915"/>
                    </a:lnTo>
                    <a:cubicBezTo>
                      <a:pt x="12689" y="9532"/>
                      <a:pt x="10181" y="8470"/>
                      <a:pt x="8882" y="7850"/>
                    </a:cubicBezTo>
                    <a:cubicBezTo>
                      <a:pt x="8440" y="7614"/>
                      <a:pt x="8145" y="7437"/>
                      <a:pt x="8115" y="7378"/>
                    </a:cubicBezTo>
                    <a:cubicBezTo>
                      <a:pt x="8086" y="7319"/>
                      <a:pt x="8056" y="7112"/>
                      <a:pt x="7997" y="6788"/>
                    </a:cubicBezTo>
                    <a:cubicBezTo>
                      <a:pt x="7761" y="5401"/>
                      <a:pt x="7171" y="1889"/>
                      <a:pt x="7171" y="1889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24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72"/>
              <p:cNvSpPr/>
              <p:nvPr/>
            </p:nvSpPr>
            <p:spPr>
              <a:xfrm>
                <a:off x="2943200" y="4079075"/>
                <a:ext cx="277950" cy="113650"/>
              </a:xfrm>
              <a:custGeom>
                <a:avLst/>
                <a:gdLst/>
                <a:ahLst/>
                <a:cxnLst/>
                <a:rect l="l" t="t" r="r" b="b"/>
                <a:pathLst>
                  <a:path w="11118" h="4546" extrusionOk="0">
                    <a:moveTo>
                      <a:pt x="5725" y="1"/>
                    </a:moveTo>
                    <a:cubicBezTo>
                      <a:pt x="5637" y="1"/>
                      <a:pt x="5519" y="30"/>
                      <a:pt x="5371" y="119"/>
                    </a:cubicBezTo>
                    <a:cubicBezTo>
                      <a:pt x="4810" y="384"/>
                      <a:pt x="4338" y="1771"/>
                      <a:pt x="4338" y="1771"/>
                    </a:cubicBezTo>
                    <a:lnTo>
                      <a:pt x="1" y="1476"/>
                    </a:lnTo>
                    <a:lnTo>
                      <a:pt x="237" y="2332"/>
                    </a:lnTo>
                    <a:cubicBezTo>
                      <a:pt x="502" y="3246"/>
                      <a:pt x="1329" y="3925"/>
                      <a:pt x="2273" y="4014"/>
                    </a:cubicBezTo>
                    <a:lnTo>
                      <a:pt x="9827" y="4545"/>
                    </a:lnTo>
                    <a:cubicBezTo>
                      <a:pt x="9840" y="4545"/>
                      <a:pt x="9852" y="4546"/>
                      <a:pt x="9865" y="4546"/>
                    </a:cubicBezTo>
                    <a:cubicBezTo>
                      <a:pt x="10584" y="4546"/>
                      <a:pt x="11118" y="3737"/>
                      <a:pt x="10712" y="3128"/>
                    </a:cubicBezTo>
                    <a:lnTo>
                      <a:pt x="10682" y="3128"/>
                    </a:lnTo>
                    <a:cubicBezTo>
                      <a:pt x="10417" y="2745"/>
                      <a:pt x="7909" y="1683"/>
                      <a:pt x="6610" y="1063"/>
                    </a:cubicBezTo>
                    <a:cubicBezTo>
                      <a:pt x="6610" y="1063"/>
                      <a:pt x="6433" y="709"/>
                      <a:pt x="6315" y="443"/>
                    </a:cubicBezTo>
                    <a:cubicBezTo>
                      <a:pt x="6227" y="266"/>
                      <a:pt x="6050" y="1"/>
                      <a:pt x="57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72"/>
              <p:cNvSpPr/>
              <p:nvPr/>
            </p:nvSpPr>
            <p:spPr>
              <a:xfrm>
                <a:off x="2719700" y="1637350"/>
                <a:ext cx="157150" cy="157150"/>
              </a:xfrm>
              <a:custGeom>
                <a:avLst/>
                <a:gdLst/>
                <a:ahLst/>
                <a:cxnLst/>
                <a:rect l="l" t="t" r="r" b="b"/>
                <a:pathLst>
                  <a:path w="6286" h="6286" extrusionOk="0">
                    <a:moveTo>
                      <a:pt x="3157" y="0"/>
                    </a:moveTo>
                    <a:cubicBezTo>
                      <a:pt x="1416" y="0"/>
                      <a:pt x="0" y="1417"/>
                      <a:pt x="0" y="3158"/>
                    </a:cubicBezTo>
                    <a:cubicBezTo>
                      <a:pt x="0" y="4899"/>
                      <a:pt x="1416" y="6285"/>
                      <a:pt x="3157" y="6285"/>
                    </a:cubicBezTo>
                    <a:cubicBezTo>
                      <a:pt x="4898" y="6285"/>
                      <a:pt x="6285" y="4899"/>
                      <a:pt x="6285" y="3158"/>
                    </a:cubicBezTo>
                    <a:cubicBezTo>
                      <a:pt x="6285" y="1417"/>
                      <a:pt x="4898" y="0"/>
                      <a:pt x="3157" y="0"/>
                    </a:cubicBezTo>
                    <a:close/>
                  </a:path>
                </a:pathLst>
              </a:custGeom>
              <a:solidFill>
                <a:srgbClr val="272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72"/>
              <p:cNvSpPr/>
              <p:nvPr/>
            </p:nvSpPr>
            <p:spPr>
              <a:xfrm>
                <a:off x="2794200" y="1503825"/>
                <a:ext cx="241250" cy="411600"/>
              </a:xfrm>
              <a:custGeom>
                <a:avLst/>
                <a:gdLst/>
                <a:ahLst/>
                <a:cxnLst/>
                <a:rect l="l" t="t" r="r" b="b"/>
                <a:pathLst>
                  <a:path w="9650" h="16464" extrusionOk="0">
                    <a:moveTo>
                      <a:pt x="5105" y="1"/>
                    </a:moveTo>
                    <a:cubicBezTo>
                      <a:pt x="5105" y="1"/>
                      <a:pt x="354" y="1712"/>
                      <a:pt x="148" y="4427"/>
                    </a:cubicBezTo>
                    <a:cubicBezTo>
                      <a:pt x="0" y="6610"/>
                      <a:pt x="443" y="7554"/>
                      <a:pt x="443" y="7554"/>
                    </a:cubicBezTo>
                    <a:cubicBezTo>
                      <a:pt x="443" y="7554"/>
                      <a:pt x="856" y="9089"/>
                      <a:pt x="1269" y="10977"/>
                    </a:cubicBezTo>
                    <a:cubicBezTo>
                      <a:pt x="1594" y="12541"/>
                      <a:pt x="1092" y="14577"/>
                      <a:pt x="1092" y="14577"/>
                    </a:cubicBezTo>
                    <a:cubicBezTo>
                      <a:pt x="1092" y="14577"/>
                      <a:pt x="1842" y="16464"/>
                      <a:pt x="4284" y="16464"/>
                    </a:cubicBezTo>
                    <a:cubicBezTo>
                      <a:pt x="4451" y="16464"/>
                      <a:pt x="4627" y="16455"/>
                      <a:pt x="4810" y="16436"/>
                    </a:cubicBezTo>
                    <a:cubicBezTo>
                      <a:pt x="6905" y="16230"/>
                      <a:pt x="5872" y="14577"/>
                      <a:pt x="5872" y="14577"/>
                    </a:cubicBezTo>
                    <a:lnTo>
                      <a:pt x="5695" y="12807"/>
                    </a:lnTo>
                    <a:lnTo>
                      <a:pt x="5695" y="12807"/>
                    </a:lnTo>
                    <a:cubicBezTo>
                      <a:pt x="5695" y="12807"/>
                      <a:pt x="5829" y="12824"/>
                      <a:pt x="6036" y="12824"/>
                    </a:cubicBezTo>
                    <a:cubicBezTo>
                      <a:pt x="6430" y="12824"/>
                      <a:pt x="7091" y="12761"/>
                      <a:pt x="7613" y="12394"/>
                    </a:cubicBezTo>
                    <a:cubicBezTo>
                      <a:pt x="9649" y="10948"/>
                      <a:pt x="8764" y="6345"/>
                      <a:pt x="8823" y="4191"/>
                    </a:cubicBezTo>
                    <a:cubicBezTo>
                      <a:pt x="8852" y="2804"/>
                      <a:pt x="8321" y="1269"/>
                      <a:pt x="8321" y="1269"/>
                    </a:cubicBezTo>
                    <a:lnTo>
                      <a:pt x="5105" y="1"/>
                    </a:lnTo>
                    <a:close/>
                  </a:path>
                </a:pathLst>
              </a:custGeom>
              <a:solidFill>
                <a:srgbClr val="924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72"/>
              <p:cNvSpPr/>
              <p:nvPr/>
            </p:nvSpPr>
            <p:spPr>
              <a:xfrm>
                <a:off x="2703450" y="1475675"/>
                <a:ext cx="342325" cy="243000"/>
              </a:xfrm>
              <a:custGeom>
                <a:avLst/>
                <a:gdLst/>
                <a:ahLst/>
                <a:cxnLst/>
                <a:rect l="l" t="t" r="r" b="b"/>
                <a:pathLst>
                  <a:path w="13693" h="9720" extrusionOk="0">
                    <a:moveTo>
                      <a:pt x="6768" y="0"/>
                    </a:moveTo>
                    <a:cubicBezTo>
                      <a:pt x="5073" y="0"/>
                      <a:pt x="3618" y="582"/>
                      <a:pt x="3394" y="2189"/>
                    </a:cubicBezTo>
                    <a:cubicBezTo>
                      <a:pt x="1" y="4343"/>
                      <a:pt x="3601" y="8651"/>
                      <a:pt x="3837" y="9330"/>
                    </a:cubicBezTo>
                    <a:cubicBezTo>
                      <a:pt x="3919" y="9598"/>
                      <a:pt x="4121" y="9719"/>
                      <a:pt x="4337" y="9719"/>
                    </a:cubicBezTo>
                    <a:cubicBezTo>
                      <a:pt x="4667" y="9719"/>
                      <a:pt x="5029" y="9439"/>
                      <a:pt x="5047" y="8976"/>
                    </a:cubicBezTo>
                    <a:cubicBezTo>
                      <a:pt x="5047" y="8474"/>
                      <a:pt x="5607" y="8828"/>
                      <a:pt x="5873" y="7205"/>
                    </a:cubicBezTo>
                    <a:cubicBezTo>
                      <a:pt x="6168" y="5612"/>
                      <a:pt x="9768" y="6143"/>
                      <a:pt x="10565" y="2927"/>
                    </a:cubicBezTo>
                    <a:cubicBezTo>
                      <a:pt x="12158" y="3015"/>
                      <a:pt x="12453" y="5612"/>
                      <a:pt x="12453" y="5612"/>
                    </a:cubicBezTo>
                    <a:cubicBezTo>
                      <a:pt x="12453" y="5612"/>
                      <a:pt x="13692" y="3871"/>
                      <a:pt x="12542" y="2130"/>
                    </a:cubicBezTo>
                    <a:cubicBezTo>
                      <a:pt x="11859" y="1090"/>
                      <a:pt x="9089" y="0"/>
                      <a:pt x="6768" y="0"/>
                    </a:cubicBezTo>
                    <a:close/>
                  </a:path>
                </a:pathLst>
              </a:custGeom>
              <a:solidFill>
                <a:srgbClr val="272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72"/>
              <p:cNvSpPr/>
              <p:nvPr/>
            </p:nvSpPr>
            <p:spPr>
              <a:xfrm>
                <a:off x="2779450" y="1677700"/>
                <a:ext cx="65600" cy="47650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1906" extrusionOk="0">
                    <a:moveTo>
                      <a:pt x="930" y="0"/>
                    </a:moveTo>
                    <a:cubicBezTo>
                      <a:pt x="897" y="0"/>
                      <a:pt x="863" y="3"/>
                      <a:pt x="826" y="9"/>
                    </a:cubicBezTo>
                    <a:cubicBezTo>
                      <a:pt x="443" y="68"/>
                      <a:pt x="0" y="481"/>
                      <a:pt x="177" y="1101"/>
                    </a:cubicBezTo>
                    <a:cubicBezTo>
                      <a:pt x="312" y="1614"/>
                      <a:pt x="769" y="1905"/>
                      <a:pt x="1140" y="1905"/>
                    </a:cubicBezTo>
                    <a:cubicBezTo>
                      <a:pt x="1174" y="1905"/>
                      <a:pt x="1207" y="1903"/>
                      <a:pt x="1239" y="1898"/>
                    </a:cubicBezTo>
                    <a:cubicBezTo>
                      <a:pt x="1764" y="1815"/>
                      <a:pt x="2624" y="880"/>
                      <a:pt x="2129" y="880"/>
                    </a:cubicBezTo>
                    <a:cubicBezTo>
                      <a:pt x="2095" y="880"/>
                      <a:pt x="2054" y="885"/>
                      <a:pt x="2007" y="895"/>
                    </a:cubicBezTo>
                    <a:cubicBezTo>
                      <a:pt x="1987" y="898"/>
                      <a:pt x="1968" y="900"/>
                      <a:pt x="1950" y="900"/>
                    </a:cubicBezTo>
                    <a:cubicBezTo>
                      <a:pt x="1530" y="900"/>
                      <a:pt x="1508" y="0"/>
                      <a:pt x="930" y="0"/>
                    </a:cubicBezTo>
                    <a:close/>
                  </a:path>
                </a:pathLst>
              </a:custGeom>
              <a:solidFill>
                <a:srgbClr val="924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72"/>
              <p:cNvSpPr/>
              <p:nvPr/>
            </p:nvSpPr>
            <p:spPr>
              <a:xfrm>
                <a:off x="2871650" y="1795950"/>
                <a:ext cx="56100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2244" h="886" fill="none" extrusionOk="0">
                    <a:moveTo>
                      <a:pt x="1" y="0"/>
                    </a:moveTo>
                    <a:cubicBezTo>
                      <a:pt x="768" y="738"/>
                      <a:pt x="2243" y="886"/>
                      <a:pt x="2243" y="886"/>
                    </a:cubicBezTo>
                  </a:path>
                </a:pathLst>
              </a:custGeom>
              <a:noFill/>
              <a:ln w="5175" cap="rnd" cmpd="sng">
                <a:solidFill>
                  <a:srgbClr val="7C2E20"/>
                </a:solidFill>
                <a:prstDash val="solid"/>
                <a:miter lim="295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72"/>
              <p:cNvSpPr/>
              <p:nvPr/>
            </p:nvSpPr>
            <p:spPr>
              <a:xfrm>
                <a:off x="2914425" y="1733025"/>
                <a:ext cx="67900" cy="24750"/>
              </a:xfrm>
              <a:custGeom>
                <a:avLst/>
                <a:gdLst/>
                <a:ahLst/>
                <a:cxnLst/>
                <a:rect l="l" t="t" r="r" b="b"/>
                <a:pathLst>
                  <a:path w="2716" h="990" extrusionOk="0">
                    <a:moveTo>
                      <a:pt x="2541" y="0"/>
                    </a:moveTo>
                    <a:cubicBezTo>
                      <a:pt x="2477" y="0"/>
                      <a:pt x="2400" y="39"/>
                      <a:pt x="2332" y="39"/>
                    </a:cubicBezTo>
                    <a:cubicBezTo>
                      <a:pt x="1565" y="68"/>
                      <a:pt x="798" y="9"/>
                      <a:pt x="1" y="157"/>
                    </a:cubicBezTo>
                    <a:cubicBezTo>
                      <a:pt x="365" y="703"/>
                      <a:pt x="953" y="990"/>
                      <a:pt x="1492" y="990"/>
                    </a:cubicBezTo>
                    <a:cubicBezTo>
                      <a:pt x="1913" y="990"/>
                      <a:pt x="2306" y="815"/>
                      <a:pt x="2539" y="452"/>
                    </a:cubicBezTo>
                    <a:cubicBezTo>
                      <a:pt x="2627" y="363"/>
                      <a:pt x="2716" y="245"/>
                      <a:pt x="2657" y="98"/>
                    </a:cubicBezTo>
                    <a:cubicBezTo>
                      <a:pt x="2631" y="22"/>
                      <a:pt x="2590" y="0"/>
                      <a:pt x="25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72"/>
              <p:cNvSpPr/>
              <p:nvPr/>
            </p:nvSpPr>
            <p:spPr>
              <a:xfrm>
                <a:off x="2881975" y="1629225"/>
                <a:ext cx="52400" cy="17025"/>
              </a:xfrm>
              <a:custGeom>
                <a:avLst/>
                <a:gdLst/>
                <a:ahLst/>
                <a:cxnLst/>
                <a:rect l="l" t="t" r="r" b="b"/>
                <a:pathLst>
                  <a:path w="2096" h="681" extrusionOk="0">
                    <a:moveTo>
                      <a:pt x="1692" y="0"/>
                    </a:moveTo>
                    <a:cubicBezTo>
                      <a:pt x="1659" y="0"/>
                      <a:pt x="1626" y="1"/>
                      <a:pt x="1594" y="1"/>
                    </a:cubicBezTo>
                    <a:cubicBezTo>
                      <a:pt x="1210" y="1"/>
                      <a:pt x="827" y="30"/>
                      <a:pt x="473" y="60"/>
                    </a:cubicBezTo>
                    <a:cubicBezTo>
                      <a:pt x="207" y="60"/>
                      <a:pt x="1" y="89"/>
                      <a:pt x="1" y="384"/>
                    </a:cubicBezTo>
                    <a:cubicBezTo>
                      <a:pt x="26" y="659"/>
                      <a:pt x="220" y="680"/>
                      <a:pt x="422" y="680"/>
                    </a:cubicBezTo>
                    <a:cubicBezTo>
                      <a:pt x="458" y="680"/>
                      <a:pt x="495" y="679"/>
                      <a:pt x="532" y="679"/>
                    </a:cubicBezTo>
                    <a:cubicBezTo>
                      <a:pt x="886" y="679"/>
                      <a:pt x="1240" y="679"/>
                      <a:pt x="1624" y="650"/>
                    </a:cubicBezTo>
                    <a:cubicBezTo>
                      <a:pt x="1860" y="620"/>
                      <a:pt x="2096" y="620"/>
                      <a:pt x="2096" y="296"/>
                    </a:cubicBezTo>
                    <a:cubicBezTo>
                      <a:pt x="2071" y="21"/>
                      <a:pt x="1877" y="0"/>
                      <a:pt x="1692" y="0"/>
                    </a:cubicBezTo>
                    <a:close/>
                  </a:path>
                </a:pathLst>
              </a:custGeom>
              <a:solidFill>
                <a:srgbClr val="2E2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72"/>
              <p:cNvSpPr/>
              <p:nvPr/>
            </p:nvSpPr>
            <p:spPr>
              <a:xfrm>
                <a:off x="2973450" y="1627750"/>
                <a:ext cx="39125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680" extrusionOk="0">
                    <a:moveTo>
                      <a:pt x="1210" y="1"/>
                    </a:moveTo>
                    <a:cubicBezTo>
                      <a:pt x="915" y="1"/>
                      <a:pt x="650" y="30"/>
                      <a:pt x="355" y="30"/>
                    </a:cubicBezTo>
                    <a:cubicBezTo>
                      <a:pt x="148" y="60"/>
                      <a:pt x="1" y="148"/>
                      <a:pt x="30" y="384"/>
                    </a:cubicBezTo>
                    <a:cubicBezTo>
                      <a:pt x="30" y="620"/>
                      <a:pt x="207" y="650"/>
                      <a:pt x="384" y="679"/>
                    </a:cubicBezTo>
                    <a:cubicBezTo>
                      <a:pt x="650" y="679"/>
                      <a:pt x="945" y="679"/>
                      <a:pt x="1210" y="650"/>
                    </a:cubicBezTo>
                    <a:cubicBezTo>
                      <a:pt x="1417" y="620"/>
                      <a:pt x="1564" y="532"/>
                      <a:pt x="1564" y="296"/>
                    </a:cubicBezTo>
                    <a:cubicBezTo>
                      <a:pt x="1535" y="89"/>
                      <a:pt x="1387" y="1"/>
                      <a:pt x="1210" y="1"/>
                    </a:cubicBezTo>
                    <a:close/>
                  </a:path>
                </a:pathLst>
              </a:custGeom>
              <a:solidFill>
                <a:srgbClr val="2E2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72"/>
              <p:cNvSpPr/>
              <p:nvPr/>
            </p:nvSpPr>
            <p:spPr>
              <a:xfrm>
                <a:off x="2945425" y="1688250"/>
                <a:ext cx="24900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1405" extrusionOk="0">
                    <a:moveTo>
                      <a:pt x="797" y="0"/>
                    </a:moveTo>
                    <a:cubicBezTo>
                      <a:pt x="590" y="177"/>
                      <a:pt x="620" y="354"/>
                      <a:pt x="649" y="502"/>
                    </a:cubicBezTo>
                    <a:cubicBezTo>
                      <a:pt x="730" y="850"/>
                      <a:pt x="713" y="1100"/>
                      <a:pt x="336" y="1100"/>
                    </a:cubicBezTo>
                    <a:cubicBezTo>
                      <a:pt x="297" y="1100"/>
                      <a:pt x="254" y="1098"/>
                      <a:pt x="207" y="1092"/>
                    </a:cubicBezTo>
                    <a:cubicBezTo>
                      <a:pt x="192" y="1087"/>
                      <a:pt x="176" y="1085"/>
                      <a:pt x="159" y="1085"/>
                    </a:cubicBezTo>
                    <a:cubicBezTo>
                      <a:pt x="81" y="1085"/>
                      <a:pt x="0" y="1142"/>
                      <a:pt x="0" y="1240"/>
                    </a:cubicBezTo>
                    <a:cubicBezTo>
                      <a:pt x="0" y="1387"/>
                      <a:pt x="118" y="1387"/>
                      <a:pt x="236" y="1387"/>
                    </a:cubicBezTo>
                    <a:cubicBezTo>
                      <a:pt x="293" y="1399"/>
                      <a:pt x="348" y="1404"/>
                      <a:pt x="400" y="1404"/>
                    </a:cubicBezTo>
                    <a:cubicBezTo>
                      <a:pt x="756" y="1404"/>
                      <a:pt x="996" y="1150"/>
                      <a:pt x="945" y="738"/>
                    </a:cubicBezTo>
                    <a:cubicBezTo>
                      <a:pt x="915" y="502"/>
                      <a:pt x="915" y="266"/>
                      <a:pt x="797" y="0"/>
                    </a:cubicBezTo>
                    <a:close/>
                  </a:path>
                </a:pathLst>
              </a:custGeom>
              <a:solidFill>
                <a:srgbClr val="2E2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72"/>
              <p:cNvSpPr/>
              <p:nvPr/>
            </p:nvSpPr>
            <p:spPr>
              <a:xfrm>
                <a:off x="2901150" y="1668975"/>
                <a:ext cx="17000" cy="17075"/>
              </a:xfrm>
              <a:custGeom>
                <a:avLst/>
                <a:gdLst/>
                <a:ahLst/>
                <a:cxnLst/>
                <a:rect l="l" t="t" r="r" b="b"/>
                <a:pathLst>
                  <a:path w="680" h="683" extrusionOk="0">
                    <a:moveTo>
                      <a:pt x="333" y="0"/>
                    </a:moveTo>
                    <a:cubicBezTo>
                      <a:pt x="158" y="0"/>
                      <a:pt x="55" y="140"/>
                      <a:pt x="1" y="329"/>
                    </a:cubicBezTo>
                    <a:cubicBezTo>
                      <a:pt x="30" y="535"/>
                      <a:pt x="148" y="683"/>
                      <a:pt x="355" y="683"/>
                    </a:cubicBezTo>
                    <a:cubicBezTo>
                      <a:pt x="561" y="683"/>
                      <a:pt x="680" y="565"/>
                      <a:pt x="680" y="329"/>
                    </a:cubicBezTo>
                    <a:cubicBezTo>
                      <a:pt x="680" y="122"/>
                      <a:pt x="561" y="34"/>
                      <a:pt x="384" y="4"/>
                    </a:cubicBezTo>
                    <a:cubicBezTo>
                      <a:pt x="367" y="2"/>
                      <a:pt x="350" y="0"/>
                      <a:pt x="333" y="0"/>
                    </a:cubicBezTo>
                    <a:close/>
                  </a:path>
                </a:pathLst>
              </a:custGeom>
              <a:solidFill>
                <a:srgbClr val="2E2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72"/>
              <p:cNvSpPr/>
              <p:nvPr/>
            </p:nvSpPr>
            <p:spPr>
              <a:xfrm>
                <a:off x="2979350" y="1668325"/>
                <a:ext cx="17725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709" h="680" extrusionOk="0">
                    <a:moveTo>
                      <a:pt x="384" y="1"/>
                    </a:moveTo>
                    <a:cubicBezTo>
                      <a:pt x="178" y="1"/>
                      <a:pt x="30" y="119"/>
                      <a:pt x="30" y="325"/>
                    </a:cubicBezTo>
                    <a:cubicBezTo>
                      <a:pt x="1" y="561"/>
                      <a:pt x="119" y="679"/>
                      <a:pt x="355" y="679"/>
                    </a:cubicBezTo>
                    <a:cubicBezTo>
                      <a:pt x="532" y="679"/>
                      <a:pt x="650" y="561"/>
                      <a:pt x="679" y="384"/>
                    </a:cubicBezTo>
                    <a:cubicBezTo>
                      <a:pt x="709" y="178"/>
                      <a:pt x="591" y="30"/>
                      <a:pt x="384" y="1"/>
                    </a:cubicBezTo>
                    <a:close/>
                  </a:path>
                </a:pathLst>
              </a:custGeom>
              <a:solidFill>
                <a:srgbClr val="2E2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72"/>
              <p:cNvSpPr/>
              <p:nvPr/>
            </p:nvSpPr>
            <p:spPr>
              <a:xfrm>
                <a:off x="2459275" y="2491575"/>
                <a:ext cx="736250" cy="1544525"/>
              </a:xfrm>
              <a:custGeom>
                <a:avLst/>
                <a:gdLst/>
                <a:ahLst/>
                <a:cxnLst/>
                <a:rect l="l" t="t" r="r" b="b"/>
                <a:pathLst>
                  <a:path w="29450" h="61781" extrusionOk="0">
                    <a:moveTo>
                      <a:pt x="27030" y="1"/>
                    </a:moveTo>
                    <a:lnTo>
                      <a:pt x="15315" y="296"/>
                    </a:lnTo>
                    <a:cubicBezTo>
                      <a:pt x="14519" y="3188"/>
                      <a:pt x="13456" y="6020"/>
                      <a:pt x="12158" y="8676"/>
                    </a:cubicBezTo>
                    <a:cubicBezTo>
                      <a:pt x="10830" y="11450"/>
                      <a:pt x="9030" y="14637"/>
                      <a:pt x="6256" y="16200"/>
                    </a:cubicBezTo>
                    <a:lnTo>
                      <a:pt x="9207" y="31544"/>
                    </a:lnTo>
                    <a:cubicBezTo>
                      <a:pt x="9207" y="31544"/>
                      <a:pt x="6729" y="33964"/>
                      <a:pt x="4191" y="41783"/>
                    </a:cubicBezTo>
                    <a:cubicBezTo>
                      <a:pt x="3837" y="42934"/>
                      <a:pt x="3512" y="44085"/>
                      <a:pt x="3247" y="45265"/>
                    </a:cubicBezTo>
                    <a:lnTo>
                      <a:pt x="1" y="59399"/>
                    </a:lnTo>
                    <a:cubicBezTo>
                      <a:pt x="1" y="59399"/>
                      <a:pt x="1250" y="61780"/>
                      <a:pt x="3844" y="61780"/>
                    </a:cubicBezTo>
                    <a:cubicBezTo>
                      <a:pt x="4439" y="61780"/>
                      <a:pt x="5105" y="61655"/>
                      <a:pt x="5843" y="61347"/>
                    </a:cubicBezTo>
                    <a:lnTo>
                      <a:pt x="16555" y="42580"/>
                    </a:lnTo>
                    <a:lnTo>
                      <a:pt x="16525" y="42698"/>
                    </a:lnTo>
                    <a:lnTo>
                      <a:pt x="16997" y="60373"/>
                    </a:lnTo>
                    <a:cubicBezTo>
                      <a:pt x="18515" y="61185"/>
                      <a:pt x="20137" y="61429"/>
                      <a:pt x="21538" y="61429"/>
                    </a:cubicBezTo>
                    <a:cubicBezTo>
                      <a:pt x="23649" y="61429"/>
                      <a:pt x="25259" y="60874"/>
                      <a:pt x="25259" y="60874"/>
                    </a:cubicBezTo>
                    <a:lnTo>
                      <a:pt x="27826" y="32164"/>
                    </a:lnTo>
                    <a:cubicBezTo>
                      <a:pt x="28918" y="26794"/>
                      <a:pt x="29361" y="22043"/>
                      <a:pt x="29449" y="17941"/>
                    </a:cubicBezTo>
                    <a:cubicBezTo>
                      <a:pt x="29066" y="17705"/>
                      <a:pt x="28741" y="17292"/>
                      <a:pt x="28653" y="16673"/>
                    </a:cubicBezTo>
                    <a:cubicBezTo>
                      <a:pt x="28121" y="12925"/>
                      <a:pt x="27354" y="9207"/>
                      <a:pt x="26410" y="5548"/>
                    </a:cubicBezTo>
                    <a:cubicBezTo>
                      <a:pt x="26092" y="4305"/>
                      <a:pt x="27049" y="3600"/>
                      <a:pt x="28059" y="3600"/>
                    </a:cubicBezTo>
                    <a:cubicBezTo>
                      <a:pt x="28080" y="3600"/>
                      <a:pt x="28101" y="3600"/>
                      <a:pt x="28121" y="3601"/>
                    </a:cubicBezTo>
                    <a:cubicBezTo>
                      <a:pt x="27561" y="1240"/>
                      <a:pt x="27030" y="1"/>
                      <a:pt x="27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72"/>
              <p:cNvSpPr/>
              <p:nvPr/>
            </p:nvSpPr>
            <p:spPr>
              <a:xfrm>
                <a:off x="2764675" y="2400550"/>
                <a:ext cx="298050" cy="33525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1341" extrusionOk="0">
                    <a:moveTo>
                      <a:pt x="11746" y="1"/>
                    </a:moveTo>
                    <a:cubicBezTo>
                      <a:pt x="11701" y="1"/>
                      <a:pt x="11659" y="23"/>
                      <a:pt x="11627" y="71"/>
                    </a:cubicBezTo>
                    <a:cubicBezTo>
                      <a:pt x="11007" y="809"/>
                      <a:pt x="8263" y="898"/>
                      <a:pt x="6788" y="927"/>
                    </a:cubicBezTo>
                    <a:cubicBezTo>
                      <a:pt x="6581" y="957"/>
                      <a:pt x="6375" y="957"/>
                      <a:pt x="6227" y="957"/>
                    </a:cubicBezTo>
                    <a:lnTo>
                      <a:pt x="6168" y="957"/>
                    </a:lnTo>
                    <a:cubicBezTo>
                      <a:pt x="5558" y="986"/>
                      <a:pt x="4876" y="1016"/>
                      <a:pt x="4178" y="1016"/>
                    </a:cubicBezTo>
                    <a:cubicBezTo>
                      <a:pt x="2781" y="1016"/>
                      <a:pt x="1319" y="898"/>
                      <a:pt x="237" y="426"/>
                    </a:cubicBezTo>
                    <a:cubicBezTo>
                      <a:pt x="222" y="418"/>
                      <a:pt x="206" y="415"/>
                      <a:pt x="188" y="415"/>
                    </a:cubicBezTo>
                    <a:cubicBezTo>
                      <a:pt x="136" y="415"/>
                      <a:pt x="75" y="448"/>
                      <a:pt x="30" y="514"/>
                    </a:cubicBezTo>
                    <a:cubicBezTo>
                      <a:pt x="1" y="603"/>
                      <a:pt x="30" y="691"/>
                      <a:pt x="119" y="721"/>
                    </a:cubicBezTo>
                    <a:cubicBezTo>
                      <a:pt x="1240" y="1222"/>
                      <a:pt x="2745" y="1340"/>
                      <a:pt x="4191" y="1340"/>
                    </a:cubicBezTo>
                    <a:cubicBezTo>
                      <a:pt x="4870" y="1340"/>
                      <a:pt x="5578" y="1311"/>
                      <a:pt x="6168" y="1281"/>
                    </a:cubicBezTo>
                    <a:lnTo>
                      <a:pt x="6257" y="1281"/>
                    </a:lnTo>
                    <a:cubicBezTo>
                      <a:pt x="6404" y="1252"/>
                      <a:pt x="6581" y="1252"/>
                      <a:pt x="6788" y="1252"/>
                    </a:cubicBezTo>
                    <a:cubicBezTo>
                      <a:pt x="8440" y="1222"/>
                      <a:pt x="11155" y="1134"/>
                      <a:pt x="11892" y="249"/>
                    </a:cubicBezTo>
                    <a:cubicBezTo>
                      <a:pt x="11922" y="190"/>
                      <a:pt x="11922" y="101"/>
                      <a:pt x="11863" y="42"/>
                    </a:cubicBezTo>
                    <a:cubicBezTo>
                      <a:pt x="11823" y="15"/>
                      <a:pt x="11783" y="1"/>
                      <a:pt x="117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72"/>
              <p:cNvSpPr/>
              <p:nvPr/>
            </p:nvSpPr>
            <p:spPr>
              <a:xfrm>
                <a:off x="2706400" y="2464300"/>
                <a:ext cx="140925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5637" h="5607" extrusionOk="0">
                    <a:moveTo>
                      <a:pt x="5489" y="0"/>
                    </a:moveTo>
                    <a:cubicBezTo>
                      <a:pt x="5401" y="0"/>
                      <a:pt x="5342" y="59"/>
                      <a:pt x="5342" y="148"/>
                    </a:cubicBezTo>
                    <a:cubicBezTo>
                      <a:pt x="5312" y="1800"/>
                      <a:pt x="4486" y="4013"/>
                      <a:pt x="3011" y="4898"/>
                    </a:cubicBezTo>
                    <a:cubicBezTo>
                      <a:pt x="2583" y="5149"/>
                      <a:pt x="2140" y="5275"/>
                      <a:pt x="1683" y="5275"/>
                    </a:cubicBezTo>
                    <a:cubicBezTo>
                      <a:pt x="1225" y="5275"/>
                      <a:pt x="753" y="5149"/>
                      <a:pt x="266" y="4898"/>
                    </a:cubicBezTo>
                    <a:cubicBezTo>
                      <a:pt x="243" y="4890"/>
                      <a:pt x="219" y="4887"/>
                      <a:pt x="196" y="4887"/>
                    </a:cubicBezTo>
                    <a:cubicBezTo>
                      <a:pt x="133" y="4887"/>
                      <a:pt x="74" y="4914"/>
                      <a:pt x="30" y="4957"/>
                    </a:cubicBezTo>
                    <a:cubicBezTo>
                      <a:pt x="1" y="5046"/>
                      <a:pt x="30" y="5134"/>
                      <a:pt x="119" y="5193"/>
                    </a:cubicBezTo>
                    <a:cubicBezTo>
                      <a:pt x="650" y="5459"/>
                      <a:pt x="1181" y="5606"/>
                      <a:pt x="1683" y="5606"/>
                    </a:cubicBezTo>
                    <a:cubicBezTo>
                      <a:pt x="2214" y="5606"/>
                      <a:pt x="2716" y="5459"/>
                      <a:pt x="3158" y="5164"/>
                    </a:cubicBezTo>
                    <a:cubicBezTo>
                      <a:pt x="4752" y="4220"/>
                      <a:pt x="5607" y="1889"/>
                      <a:pt x="5637" y="148"/>
                    </a:cubicBezTo>
                    <a:cubicBezTo>
                      <a:pt x="5637" y="59"/>
                      <a:pt x="5578" y="0"/>
                      <a:pt x="54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72"/>
              <p:cNvSpPr/>
              <p:nvPr/>
            </p:nvSpPr>
            <p:spPr>
              <a:xfrm>
                <a:off x="3048700" y="2440500"/>
                <a:ext cx="85600" cy="123400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4936" extrusionOk="0">
                    <a:moveTo>
                      <a:pt x="194" y="0"/>
                    </a:moveTo>
                    <a:cubicBezTo>
                      <a:pt x="179" y="0"/>
                      <a:pt x="164" y="3"/>
                      <a:pt x="148" y="8"/>
                    </a:cubicBezTo>
                    <a:cubicBezTo>
                      <a:pt x="59" y="8"/>
                      <a:pt x="0" y="96"/>
                      <a:pt x="30" y="185"/>
                    </a:cubicBezTo>
                    <a:lnTo>
                      <a:pt x="118" y="539"/>
                    </a:lnTo>
                    <a:cubicBezTo>
                      <a:pt x="384" y="1896"/>
                      <a:pt x="827" y="3962"/>
                      <a:pt x="1948" y="4670"/>
                    </a:cubicBezTo>
                    <a:cubicBezTo>
                      <a:pt x="2243" y="4847"/>
                      <a:pt x="2538" y="4936"/>
                      <a:pt x="2833" y="4936"/>
                    </a:cubicBezTo>
                    <a:cubicBezTo>
                      <a:pt x="2981" y="4936"/>
                      <a:pt x="3128" y="4906"/>
                      <a:pt x="3305" y="4877"/>
                    </a:cubicBezTo>
                    <a:cubicBezTo>
                      <a:pt x="3394" y="4847"/>
                      <a:pt x="3423" y="4759"/>
                      <a:pt x="3423" y="4670"/>
                    </a:cubicBezTo>
                    <a:cubicBezTo>
                      <a:pt x="3394" y="4582"/>
                      <a:pt x="3305" y="4552"/>
                      <a:pt x="3217" y="4552"/>
                    </a:cubicBezTo>
                    <a:cubicBezTo>
                      <a:pt x="3075" y="4592"/>
                      <a:pt x="2940" y="4612"/>
                      <a:pt x="2811" y="4612"/>
                    </a:cubicBezTo>
                    <a:cubicBezTo>
                      <a:pt x="2564" y="4612"/>
                      <a:pt x="2338" y="4540"/>
                      <a:pt x="2125" y="4404"/>
                    </a:cubicBezTo>
                    <a:cubicBezTo>
                      <a:pt x="1092" y="3755"/>
                      <a:pt x="679" y="1719"/>
                      <a:pt x="413" y="480"/>
                    </a:cubicBezTo>
                    <a:cubicBezTo>
                      <a:pt x="384" y="362"/>
                      <a:pt x="354" y="244"/>
                      <a:pt x="325" y="126"/>
                    </a:cubicBezTo>
                    <a:cubicBezTo>
                      <a:pt x="325" y="53"/>
                      <a:pt x="265" y="0"/>
                      <a:pt x="1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72"/>
              <p:cNvSpPr/>
              <p:nvPr/>
            </p:nvSpPr>
            <p:spPr>
              <a:xfrm>
                <a:off x="2645925" y="1854225"/>
                <a:ext cx="515650" cy="550600"/>
              </a:xfrm>
              <a:custGeom>
                <a:avLst/>
                <a:gdLst/>
                <a:ahLst/>
                <a:cxnLst/>
                <a:rect l="l" t="t" r="r" b="b"/>
                <a:pathLst>
                  <a:path w="20626" h="22024" extrusionOk="0">
                    <a:moveTo>
                      <a:pt x="15049" y="1"/>
                    </a:moveTo>
                    <a:cubicBezTo>
                      <a:pt x="14046" y="207"/>
                      <a:pt x="12954" y="414"/>
                      <a:pt x="11803" y="561"/>
                    </a:cubicBezTo>
                    <a:cubicBezTo>
                      <a:pt x="10193" y="758"/>
                      <a:pt x="8683" y="837"/>
                      <a:pt x="7283" y="837"/>
                    </a:cubicBezTo>
                    <a:cubicBezTo>
                      <a:pt x="6171" y="837"/>
                      <a:pt x="5128" y="787"/>
                      <a:pt x="4161" y="709"/>
                    </a:cubicBezTo>
                    <a:lnTo>
                      <a:pt x="3040" y="1151"/>
                    </a:lnTo>
                    <a:cubicBezTo>
                      <a:pt x="5282" y="3158"/>
                      <a:pt x="4367" y="6020"/>
                      <a:pt x="3984" y="7643"/>
                    </a:cubicBezTo>
                    <a:cubicBezTo>
                      <a:pt x="3394" y="10299"/>
                      <a:pt x="0" y="11508"/>
                      <a:pt x="443" y="12836"/>
                    </a:cubicBezTo>
                    <a:cubicBezTo>
                      <a:pt x="649" y="13456"/>
                      <a:pt x="4397" y="20685"/>
                      <a:pt x="4987" y="21128"/>
                    </a:cubicBezTo>
                    <a:cubicBezTo>
                      <a:pt x="5774" y="21683"/>
                      <a:pt x="8029" y="22023"/>
                      <a:pt x="10409" y="22023"/>
                    </a:cubicBezTo>
                    <a:cubicBezTo>
                      <a:pt x="13470" y="22023"/>
                      <a:pt x="16736" y="21460"/>
                      <a:pt x="17351" y="20066"/>
                    </a:cubicBezTo>
                    <a:cubicBezTo>
                      <a:pt x="19062" y="16230"/>
                      <a:pt x="20626" y="12010"/>
                      <a:pt x="19800" y="8941"/>
                    </a:cubicBezTo>
                    <a:cubicBezTo>
                      <a:pt x="18295" y="4604"/>
                      <a:pt x="15875" y="325"/>
                      <a:pt x="15875" y="325"/>
                    </a:cubicBezTo>
                    <a:lnTo>
                      <a:pt x="1504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72"/>
              <p:cNvSpPr/>
              <p:nvPr/>
            </p:nvSpPr>
            <p:spPr>
              <a:xfrm>
                <a:off x="2569950" y="1850550"/>
                <a:ext cx="330500" cy="1277150"/>
              </a:xfrm>
              <a:custGeom>
                <a:avLst/>
                <a:gdLst/>
                <a:ahLst/>
                <a:cxnLst/>
                <a:rect l="l" t="t" r="r" b="b"/>
                <a:pathLst>
                  <a:path w="13220" h="51086" extrusionOk="0">
                    <a:moveTo>
                      <a:pt x="9442" y="0"/>
                    </a:moveTo>
                    <a:cubicBezTo>
                      <a:pt x="620" y="2302"/>
                      <a:pt x="1918" y="7052"/>
                      <a:pt x="1918" y="7052"/>
                    </a:cubicBezTo>
                    <a:lnTo>
                      <a:pt x="3895" y="22396"/>
                    </a:lnTo>
                    <a:lnTo>
                      <a:pt x="0" y="49366"/>
                    </a:lnTo>
                    <a:cubicBezTo>
                      <a:pt x="0" y="49366"/>
                      <a:pt x="3440" y="51086"/>
                      <a:pt x="8770" y="51086"/>
                    </a:cubicBezTo>
                    <a:cubicBezTo>
                      <a:pt x="8981" y="51086"/>
                      <a:pt x="9196" y="51083"/>
                      <a:pt x="9413" y="51077"/>
                    </a:cubicBezTo>
                    <a:lnTo>
                      <a:pt x="10918" y="21747"/>
                    </a:lnTo>
                    <a:lnTo>
                      <a:pt x="13219" y="8321"/>
                    </a:lnTo>
                    <a:cubicBezTo>
                      <a:pt x="11154" y="2007"/>
                      <a:pt x="9442" y="0"/>
                      <a:pt x="94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72"/>
              <p:cNvSpPr/>
              <p:nvPr/>
            </p:nvSpPr>
            <p:spPr>
              <a:xfrm>
                <a:off x="2969025" y="1838000"/>
                <a:ext cx="241250" cy="1272525"/>
              </a:xfrm>
              <a:custGeom>
                <a:avLst/>
                <a:gdLst/>
                <a:ahLst/>
                <a:cxnLst/>
                <a:rect l="l" t="t" r="r" b="b"/>
                <a:pathLst>
                  <a:path w="9650" h="50901" extrusionOk="0">
                    <a:moveTo>
                      <a:pt x="1" y="0"/>
                    </a:moveTo>
                    <a:lnTo>
                      <a:pt x="1830" y="8380"/>
                    </a:lnTo>
                    <a:lnTo>
                      <a:pt x="886" y="22426"/>
                    </a:lnTo>
                    <a:lnTo>
                      <a:pt x="2450" y="50901"/>
                    </a:lnTo>
                    <a:cubicBezTo>
                      <a:pt x="2450" y="50901"/>
                      <a:pt x="7348" y="50723"/>
                      <a:pt x="9649" y="49779"/>
                    </a:cubicBezTo>
                    <a:cubicBezTo>
                      <a:pt x="9207" y="36088"/>
                      <a:pt x="6463" y="21157"/>
                      <a:pt x="6463" y="21157"/>
                    </a:cubicBezTo>
                    <a:lnTo>
                      <a:pt x="7318" y="11449"/>
                    </a:lnTo>
                    <a:cubicBezTo>
                      <a:pt x="7466" y="7200"/>
                      <a:pt x="2951" y="974"/>
                      <a:pt x="2951" y="974"/>
                    </a:cubicBezTo>
                    <a:cubicBezTo>
                      <a:pt x="1624" y="295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72"/>
              <p:cNvSpPr/>
              <p:nvPr/>
            </p:nvSpPr>
            <p:spPr>
              <a:xfrm>
                <a:off x="2639275" y="2800375"/>
                <a:ext cx="17042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6817" h="1636" extrusionOk="0">
                    <a:moveTo>
                      <a:pt x="196" y="1"/>
                    </a:moveTo>
                    <a:cubicBezTo>
                      <a:pt x="135" y="1"/>
                      <a:pt x="81" y="28"/>
                      <a:pt x="60" y="71"/>
                    </a:cubicBezTo>
                    <a:cubicBezTo>
                      <a:pt x="1" y="160"/>
                      <a:pt x="30" y="248"/>
                      <a:pt x="119" y="308"/>
                    </a:cubicBezTo>
                    <a:cubicBezTo>
                      <a:pt x="1004" y="780"/>
                      <a:pt x="2096" y="957"/>
                      <a:pt x="3128" y="1134"/>
                    </a:cubicBezTo>
                    <a:cubicBezTo>
                      <a:pt x="3306" y="1134"/>
                      <a:pt x="3453" y="1163"/>
                      <a:pt x="3630" y="1193"/>
                    </a:cubicBezTo>
                    <a:cubicBezTo>
                      <a:pt x="3925" y="1252"/>
                      <a:pt x="4220" y="1281"/>
                      <a:pt x="4486" y="1311"/>
                    </a:cubicBezTo>
                    <a:cubicBezTo>
                      <a:pt x="4751" y="1340"/>
                      <a:pt x="5017" y="1370"/>
                      <a:pt x="5312" y="1429"/>
                    </a:cubicBezTo>
                    <a:cubicBezTo>
                      <a:pt x="5401" y="1429"/>
                      <a:pt x="5548" y="1458"/>
                      <a:pt x="5696" y="1488"/>
                    </a:cubicBezTo>
                    <a:cubicBezTo>
                      <a:pt x="6227" y="1576"/>
                      <a:pt x="6492" y="1635"/>
                      <a:pt x="6640" y="1635"/>
                    </a:cubicBezTo>
                    <a:cubicBezTo>
                      <a:pt x="6758" y="1635"/>
                      <a:pt x="6758" y="1576"/>
                      <a:pt x="6787" y="1517"/>
                    </a:cubicBezTo>
                    <a:cubicBezTo>
                      <a:pt x="6787" y="1488"/>
                      <a:pt x="6817" y="1370"/>
                      <a:pt x="6640" y="1311"/>
                    </a:cubicBezTo>
                    <a:lnTo>
                      <a:pt x="6551" y="1311"/>
                    </a:lnTo>
                    <a:cubicBezTo>
                      <a:pt x="6374" y="1281"/>
                      <a:pt x="5991" y="1222"/>
                      <a:pt x="5755" y="1193"/>
                    </a:cubicBezTo>
                    <a:cubicBezTo>
                      <a:pt x="5578" y="1163"/>
                      <a:pt x="5430" y="1134"/>
                      <a:pt x="5342" y="1104"/>
                    </a:cubicBezTo>
                    <a:cubicBezTo>
                      <a:pt x="5076" y="1075"/>
                      <a:pt x="4810" y="1045"/>
                      <a:pt x="4545" y="1016"/>
                    </a:cubicBezTo>
                    <a:cubicBezTo>
                      <a:pt x="4250" y="957"/>
                      <a:pt x="3955" y="927"/>
                      <a:pt x="3660" y="898"/>
                    </a:cubicBezTo>
                    <a:cubicBezTo>
                      <a:pt x="3512" y="868"/>
                      <a:pt x="3335" y="839"/>
                      <a:pt x="3188" y="809"/>
                    </a:cubicBezTo>
                    <a:cubicBezTo>
                      <a:pt x="2155" y="632"/>
                      <a:pt x="1122" y="485"/>
                      <a:pt x="266" y="12"/>
                    </a:cubicBezTo>
                    <a:cubicBezTo>
                      <a:pt x="243" y="5"/>
                      <a:pt x="219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72"/>
              <p:cNvSpPr/>
              <p:nvPr/>
            </p:nvSpPr>
            <p:spPr>
              <a:xfrm>
                <a:off x="2610500" y="2836675"/>
                <a:ext cx="186675" cy="158775"/>
              </a:xfrm>
              <a:custGeom>
                <a:avLst/>
                <a:gdLst/>
                <a:ahLst/>
                <a:cxnLst/>
                <a:rect l="l" t="t" r="r" b="b"/>
                <a:pathLst>
                  <a:path w="7467" h="6351" extrusionOk="0">
                    <a:moveTo>
                      <a:pt x="684" y="1"/>
                    </a:moveTo>
                    <a:cubicBezTo>
                      <a:pt x="628" y="1"/>
                      <a:pt x="562" y="77"/>
                      <a:pt x="562" y="154"/>
                    </a:cubicBezTo>
                    <a:cubicBezTo>
                      <a:pt x="532" y="596"/>
                      <a:pt x="444" y="1098"/>
                      <a:pt x="325" y="1629"/>
                    </a:cubicBezTo>
                    <a:cubicBezTo>
                      <a:pt x="178" y="2485"/>
                      <a:pt x="1" y="3400"/>
                      <a:pt x="148" y="4196"/>
                    </a:cubicBezTo>
                    <a:cubicBezTo>
                      <a:pt x="414" y="5465"/>
                      <a:pt x="2125" y="5760"/>
                      <a:pt x="3040" y="5908"/>
                    </a:cubicBezTo>
                    <a:cubicBezTo>
                      <a:pt x="3188" y="5937"/>
                      <a:pt x="3394" y="5967"/>
                      <a:pt x="3630" y="6026"/>
                    </a:cubicBezTo>
                    <a:cubicBezTo>
                      <a:pt x="4486" y="6203"/>
                      <a:pt x="5283" y="6350"/>
                      <a:pt x="5902" y="6350"/>
                    </a:cubicBezTo>
                    <a:cubicBezTo>
                      <a:pt x="6286" y="6350"/>
                      <a:pt x="6611" y="6291"/>
                      <a:pt x="6788" y="6114"/>
                    </a:cubicBezTo>
                    <a:cubicBezTo>
                      <a:pt x="7378" y="5613"/>
                      <a:pt x="7466" y="2780"/>
                      <a:pt x="7437" y="2219"/>
                    </a:cubicBezTo>
                    <a:cubicBezTo>
                      <a:pt x="7407" y="2131"/>
                      <a:pt x="7348" y="2042"/>
                      <a:pt x="7260" y="2042"/>
                    </a:cubicBezTo>
                    <a:cubicBezTo>
                      <a:pt x="7171" y="2072"/>
                      <a:pt x="7112" y="2131"/>
                      <a:pt x="7112" y="2219"/>
                    </a:cubicBezTo>
                    <a:cubicBezTo>
                      <a:pt x="7142" y="3105"/>
                      <a:pt x="6994" y="5524"/>
                      <a:pt x="6581" y="5878"/>
                    </a:cubicBezTo>
                    <a:cubicBezTo>
                      <a:pt x="6462" y="5988"/>
                      <a:pt x="6224" y="6030"/>
                      <a:pt x="5926" y="6030"/>
                    </a:cubicBezTo>
                    <a:cubicBezTo>
                      <a:pt x="5262" y="6030"/>
                      <a:pt x="4300" y="5823"/>
                      <a:pt x="3689" y="5701"/>
                    </a:cubicBezTo>
                    <a:cubicBezTo>
                      <a:pt x="3453" y="5672"/>
                      <a:pt x="3247" y="5613"/>
                      <a:pt x="3099" y="5583"/>
                    </a:cubicBezTo>
                    <a:cubicBezTo>
                      <a:pt x="1830" y="5377"/>
                      <a:pt x="650" y="5052"/>
                      <a:pt x="473" y="4137"/>
                    </a:cubicBezTo>
                    <a:cubicBezTo>
                      <a:pt x="325" y="3400"/>
                      <a:pt x="503" y="2514"/>
                      <a:pt x="650" y="1688"/>
                    </a:cubicBezTo>
                    <a:cubicBezTo>
                      <a:pt x="768" y="1157"/>
                      <a:pt x="857" y="626"/>
                      <a:pt x="857" y="154"/>
                    </a:cubicBezTo>
                    <a:cubicBezTo>
                      <a:pt x="886" y="65"/>
                      <a:pt x="798" y="6"/>
                      <a:pt x="709" y="6"/>
                    </a:cubicBezTo>
                    <a:cubicBezTo>
                      <a:pt x="701" y="2"/>
                      <a:pt x="693" y="1"/>
                      <a:pt x="6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72"/>
              <p:cNvSpPr/>
              <p:nvPr/>
            </p:nvSpPr>
            <p:spPr>
              <a:xfrm>
                <a:off x="3062700" y="2761200"/>
                <a:ext cx="122500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4900" h="1816" extrusionOk="0">
                    <a:moveTo>
                      <a:pt x="4722" y="1"/>
                    </a:moveTo>
                    <a:cubicBezTo>
                      <a:pt x="4678" y="1"/>
                      <a:pt x="4634" y="16"/>
                      <a:pt x="4604" y="45"/>
                    </a:cubicBezTo>
                    <a:cubicBezTo>
                      <a:pt x="3626" y="995"/>
                      <a:pt x="1562" y="1496"/>
                      <a:pt x="369" y="1496"/>
                    </a:cubicBezTo>
                    <a:cubicBezTo>
                      <a:pt x="303" y="1496"/>
                      <a:pt x="239" y="1494"/>
                      <a:pt x="178" y="1491"/>
                    </a:cubicBezTo>
                    <a:cubicBezTo>
                      <a:pt x="89" y="1491"/>
                      <a:pt x="1" y="1550"/>
                      <a:pt x="1" y="1638"/>
                    </a:cubicBezTo>
                    <a:cubicBezTo>
                      <a:pt x="1" y="1727"/>
                      <a:pt x="60" y="1815"/>
                      <a:pt x="149" y="1815"/>
                    </a:cubicBezTo>
                    <a:lnTo>
                      <a:pt x="385" y="1815"/>
                    </a:lnTo>
                    <a:cubicBezTo>
                      <a:pt x="1624" y="1815"/>
                      <a:pt x="3778" y="1314"/>
                      <a:pt x="4840" y="281"/>
                    </a:cubicBezTo>
                    <a:cubicBezTo>
                      <a:pt x="4899" y="222"/>
                      <a:pt x="4899" y="134"/>
                      <a:pt x="4840" y="45"/>
                    </a:cubicBezTo>
                    <a:cubicBezTo>
                      <a:pt x="4811" y="16"/>
                      <a:pt x="4766" y="1"/>
                      <a:pt x="47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72"/>
              <p:cNvSpPr/>
              <p:nvPr/>
            </p:nvSpPr>
            <p:spPr>
              <a:xfrm>
                <a:off x="3067150" y="2843575"/>
                <a:ext cx="142375" cy="119425"/>
              </a:xfrm>
              <a:custGeom>
                <a:avLst/>
                <a:gdLst/>
                <a:ahLst/>
                <a:cxnLst/>
                <a:rect l="l" t="t" r="r" b="b"/>
                <a:pathLst>
                  <a:path w="5695" h="4777" extrusionOk="0">
                    <a:moveTo>
                      <a:pt x="194" y="1"/>
                    </a:moveTo>
                    <a:cubicBezTo>
                      <a:pt x="170" y="1"/>
                      <a:pt x="144" y="8"/>
                      <a:pt x="118" y="25"/>
                    </a:cubicBezTo>
                    <a:cubicBezTo>
                      <a:pt x="30" y="55"/>
                      <a:pt x="0" y="143"/>
                      <a:pt x="30" y="232"/>
                    </a:cubicBezTo>
                    <a:cubicBezTo>
                      <a:pt x="207" y="616"/>
                      <a:pt x="325" y="1206"/>
                      <a:pt x="413" y="1825"/>
                    </a:cubicBezTo>
                    <a:cubicBezTo>
                      <a:pt x="590" y="3006"/>
                      <a:pt x="826" y="4363"/>
                      <a:pt x="1741" y="4658"/>
                    </a:cubicBezTo>
                    <a:cubicBezTo>
                      <a:pt x="1977" y="4747"/>
                      <a:pt x="2302" y="4776"/>
                      <a:pt x="2626" y="4776"/>
                    </a:cubicBezTo>
                    <a:cubicBezTo>
                      <a:pt x="3718" y="4776"/>
                      <a:pt x="5046" y="4422"/>
                      <a:pt x="5636" y="4009"/>
                    </a:cubicBezTo>
                    <a:cubicBezTo>
                      <a:pt x="5695" y="3950"/>
                      <a:pt x="5695" y="3861"/>
                      <a:pt x="5665" y="3773"/>
                    </a:cubicBezTo>
                    <a:cubicBezTo>
                      <a:pt x="5629" y="3736"/>
                      <a:pt x="5581" y="3711"/>
                      <a:pt x="5529" y="3711"/>
                    </a:cubicBezTo>
                    <a:cubicBezTo>
                      <a:pt x="5497" y="3711"/>
                      <a:pt x="5463" y="3721"/>
                      <a:pt x="5429" y="3743"/>
                    </a:cubicBezTo>
                    <a:cubicBezTo>
                      <a:pt x="4914" y="4147"/>
                      <a:pt x="3648" y="4465"/>
                      <a:pt x="2655" y="4465"/>
                    </a:cubicBezTo>
                    <a:cubicBezTo>
                      <a:pt x="2342" y="4465"/>
                      <a:pt x="2056" y="4434"/>
                      <a:pt x="1829" y="4363"/>
                    </a:cubicBezTo>
                    <a:cubicBezTo>
                      <a:pt x="1092" y="4127"/>
                      <a:pt x="915" y="2888"/>
                      <a:pt x="738" y="1766"/>
                    </a:cubicBezTo>
                    <a:cubicBezTo>
                      <a:pt x="620" y="1117"/>
                      <a:pt x="531" y="497"/>
                      <a:pt x="325" y="84"/>
                    </a:cubicBezTo>
                    <a:cubicBezTo>
                      <a:pt x="304" y="43"/>
                      <a:pt x="253" y="1"/>
                      <a:pt x="1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72"/>
              <p:cNvSpPr/>
              <p:nvPr/>
            </p:nvSpPr>
            <p:spPr>
              <a:xfrm>
                <a:off x="2990425" y="1884475"/>
                <a:ext cx="73050" cy="540750"/>
              </a:xfrm>
              <a:custGeom>
                <a:avLst/>
                <a:gdLst/>
                <a:ahLst/>
                <a:cxnLst/>
                <a:rect l="l" t="t" r="r" b="b"/>
                <a:pathLst>
                  <a:path w="2922" h="21630" extrusionOk="0">
                    <a:moveTo>
                      <a:pt x="148" y="0"/>
                    </a:moveTo>
                    <a:cubicBezTo>
                      <a:pt x="59" y="0"/>
                      <a:pt x="0" y="89"/>
                      <a:pt x="0" y="177"/>
                    </a:cubicBezTo>
                    <a:cubicBezTo>
                      <a:pt x="30" y="413"/>
                      <a:pt x="384" y="1299"/>
                      <a:pt x="1033" y="2863"/>
                    </a:cubicBezTo>
                    <a:cubicBezTo>
                      <a:pt x="1653" y="4338"/>
                      <a:pt x="2567" y="6580"/>
                      <a:pt x="2538" y="6876"/>
                    </a:cubicBezTo>
                    <a:cubicBezTo>
                      <a:pt x="2390" y="7318"/>
                      <a:pt x="1564" y="7407"/>
                      <a:pt x="974" y="7466"/>
                    </a:cubicBezTo>
                    <a:lnTo>
                      <a:pt x="915" y="7466"/>
                    </a:lnTo>
                    <a:cubicBezTo>
                      <a:pt x="856" y="7466"/>
                      <a:pt x="797" y="7525"/>
                      <a:pt x="767" y="7554"/>
                    </a:cubicBezTo>
                    <a:cubicBezTo>
                      <a:pt x="738" y="7613"/>
                      <a:pt x="767" y="7672"/>
                      <a:pt x="797" y="7731"/>
                    </a:cubicBezTo>
                    <a:cubicBezTo>
                      <a:pt x="1033" y="8056"/>
                      <a:pt x="1358" y="8262"/>
                      <a:pt x="1653" y="8498"/>
                    </a:cubicBezTo>
                    <a:cubicBezTo>
                      <a:pt x="2125" y="8823"/>
                      <a:pt x="2508" y="9089"/>
                      <a:pt x="2538" y="9649"/>
                    </a:cubicBezTo>
                    <a:cubicBezTo>
                      <a:pt x="2567" y="12836"/>
                      <a:pt x="826" y="19298"/>
                      <a:pt x="295" y="20980"/>
                    </a:cubicBezTo>
                    <a:cubicBezTo>
                      <a:pt x="236" y="20980"/>
                      <a:pt x="207" y="21039"/>
                      <a:pt x="177" y="21098"/>
                    </a:cubicBezTo>
                    <a:cubicBezTo>
                      <a:pt x="118" y="21423"/>
                      <a:pt x="89" y="21511"/>
                      <a:pt x="177" y="21600"/>
                    </a:cubicBezTo>
                    <a:cubicBezTo>
                      <a:pt x="207" y="21600"/>
                      <a:pt x="266" y="21629"/>
                      <a:pt x="295" y="21629"/>
                    </a:cubicBezTo>
                    <a:lnTo>
                      <a:pt x="354" y="21600"/>
                    </a:lnTo>
                    <a:cubicBezTo>
                      <a:pt x="708" y="21452"/>
                      <a:pt x="2892" y="13072"/>
                      <a:pt x="2862" y="9649"/>
                    </a:cubicBezTo>
                    <a:cubicBezTo>
                      <a:pt x="2833" y="8941"/>
                      <a:pt x="2331" y="8587"/>
                      <a:pt x="1830" y="8233"/>
                    </a:cubicBezTo>
                    <a:cubicBezTo>
                      <a:pt x="1623" y="8085"/>
                      <a:pt x="1417" y="7938"/>
                      <a:pt x="1240" y="7761"/>
                    </a:cubicBezTo>
                    <a:cubicBezTo>
                      <a:pt x="1889" y="7672"/>
                      <a:pt x="2656" y="7525"/>
                      <a:pt x="2862" y="6964"/>
                    </a:cubicBezTo>
                    <a:cubicBezTo>
                      <a:pt x="2921" y="6699"/>
                      <a:pt x="2538" y="5636"/>
                      <a:pt x="1328" y="2745"/>
                    </a:cubicBezTo>
                    <a:cubicBezTo>
                      <a:pt x="856" y="1564"/>
                      <a:pt x="325" y="354"/>
                      <a:pt x="325" y="148"/>
                    </a:cubicBezTo>
                    <a:cubicBezTo>
                      <a:pt x="325" y="59"/>
                      <a:pt x="236" y="0"/>
                      <a:pt x="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72"/>
              <p:cNvSpPr/>
              <p:nvPr/>
            </p:nvSpPr>
            <p:spPr>
              <a:xfrm>
                <a:off x="2919600" y="1861600"/>
                <a:ext cx="417550" cy="735500"/>
              </a:xfrm>
              <a:custGeom>
                <a:avLst/>
                <a:gdLst/>
                <a:ahLst/>
                <a:cxnLst/>
                <a:rect l="l" t="t" r="r" b="b"/>
                <a:pathLst>
                  <a:path w="16702" h="29420" extrusionOk="0">
                    <a:moveTo>
                      <a:pt x="4515" y="1"/>
                    </a:moveTo>
                    <a:lnTo>
                      <a:pt x="4515" y="1"/>
                    </a:lnTo>
                    <a:cubicBezTo>
                      <a:pt x="7672" y="7289"/>
                      <a:pt x="7053" y="19298"/>
                      <a:pt x="7053" y="19298"/>
                    </a:cubicBezTo>
                    <a:lnTo>
                      <a:pt x="1" y="22220"/>
                    </a:lnTo>
                    <a:lnTo>
                      <a:pt x="1" y="29419"/>
                    </a:lnTo>
                    <a:cubicBezTo>
                      <a:pt x="9236" y="28357"/>
                      <a:pt x="14990" y="24698"/>
                      <a:pt x="14990" y="24698"/>
                    </a:cubicBezTo>
                    <a:cubicBezTo>
                      <a:pt x="16702" y="17026"/>
                      <a:pt x="11213" y="7466"/>
                      <a:pt x="11213" y="7466"/>
                    </a:cubicBezTo>
                    <a:cubicBezTo>
                      <a:pt x="8174" y="739"/>
                      <a:pt x="4515" y="1"/>
                      <a:pt x="4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72"/>
              <p:cNvSpPr/>
              <p:nvPr/>
            </p:nvSpPr>
            <p:spPr>
              <a:xfrm>
                <a:off x="3061975" y="2247400"/>
                <a:ext cx="119525" cy="191825"/>
              </a:xfrm>
              <a:custGeom>
                <a:avLst/>
                <a:gdLst/>
                <a:ahLst/>
                <a:cxnLst/>
                <a:rect l="l" t="t" r="r" b="b"/>
                <a:pathLst>
                  <a:path w="4781" h="7673" extrusionOk="0">
                    <a:moveTo>
                      <a:pt x="2892" y="1"/>
                    </a:moveTo>
                    <a:cubicBezTo>
                      <a:pt x="0" y="2332"/>
                      <a:pt x="945" y="4958"/>
                      <a:pt x="945" y="4958"/>
                    </a:cubicBezTo>
                    <a:lnTo>
                      <a:pt x="2155" y="7673"/>
                    </a:lnTo>
                    <a:cubicBezTo>
                      <a:pt x="4781" y="6197"/>
                      <a:pt x="2922" y="1270"/>
                      <a:pt x="2922" y="1270"/>
                    </a:cubicBezTo>
                    <a:lnTo>
                      <a:pt x="2892" y="1"/>
                    </a:lnTo>
                    <a:close/>
                  </a:path>
                </a:pathLst>
              </a:custGeom>
              <a:solidFill>
                <a:srgbClr val="924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72"/>
              <p:cNvSpPr/>
              <p:nvPr/>
            </p:nvSpPr>
            <p:spPr>
              <a:xfrm>
                <a:off x="2578800" y="1866025"/>
                <a:ext cx="650650" cy="712325"/>
              </a:xfrm>
              <a:custGeom>
                <a:avLst/>
                <a:gdLst/>
                <a:ahLst/>
                <a:cxnLst/>
                <a:rect l="l" t="t" r="r" b="b"/>
                <a:pathLst>
                  <a:path w="26026" h="28493" extrusionOk="0">
                    <a:moveTo>
                      <a:pt x="6315" y="1"/>
                    </a:moveTo>
                    <a:cubicBezTo>
                      <a:pt x="384" y="1712"/>
                      <a:pt x="0" y="6640"/>
                      <a:pt x="0" y="6640"/>
                    </a:cubicBezTo>
                    <a:cubicBezTo>
                      <a:pt x="561" y="16200"/>
                      <a:pt x="7820" y="27708"/>
                      <a:pt x="7820" y="27708"/>
                    </a:cubicBezTo>
                    <a:cubicBezTo>
                      <a:pt x="9658" y="28295"/>
                      <a:pt x="12181" y="28493"/>
                      <a:pt x="14746" y="28493"/>
                    </a:cubicBezTo>
                    <a:cubicBezTo>
                      <a:pt x="20045" y="28493"/>
                      <a:pt x="25524" y="27649"/>
                      <a:pt x="25524" y="27649"/>
                    </a:cubicBezTo>
                    <a:cubicBezTo>
                      <a:pt x="26026" y="24905"/>
                      <a:pt x="23665" y="21777"/>
                      <a:pt x="23665" y="21777"/>
                    </a:cubicBezTo>
                    <a:lnTo>
                      <a:pt x="12895" y="20479"/>
                    </a:lnTo>
                    <a:cubicBezTo>
                      <a:pt x="12334" y="6286"/>
                      <a:pt x="6315" y="1"/>
                      <a:pt x="63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72"/>
              <p:cNvSpPr/>
              <p:nvPr/>
            </p:nvSpPr>
            <p:spPr>
              <a:xfrm>
                <a:off x="2780925" y="2331350"/>
                <a:ext cx="228700" cy="93175"/>
              </a:xfrm>
              <a:custGeom>
                <a:avLst/>
                <a:gdLst/>
                <a:ahLst/>
                <a:cxnLst/>
                <a:rect l="l" t="t" r="r" b="b"/>
                <a:pathLst>
                  <a:path w="9148" h="3727" extrusionOk="0">
                    <a:moveTo>
                      <a:pt x="3787" y="1"/>
                    </a:moveTo>
                    <a:cubicBezTo>
                      <a:pt x="3527" y="1"/>
                      <a:pt x="3286" y="43"/>
                      <a:pt x="3098" y="154"/>
                    </a:cubicBezTo>
                    <a:lnTo>
                      <a:pt x="620" y="2544"/>
                    </a:lnTo>
                    <a:lnTo>
                      <a:pt x="0" y="3135"/>
                    </a:lnTo>
                    <a:cubicBezTo>
                      <a:pt x="933" y="3564"/>
                      <a:pt x="1708" y="3726"/>
                      <a:pt x="2348" y="3726"/>
                    </a:cubicBezTo>
                    <a:cubicBezTo>
                      <a:pt x="4301" y="3726"/>
                      <a:pt x="4987" y="2220"/>
                      <a:pt x="4987" y="2220"/>
                    </a:cubicBezTo>
                    <a:lnTo>
                      <a:pt x="9147" y="2397"/>
                    </a:lnTo>
                    <a:lnTo>
                      <a:pt x="5666" y="449"/>
                    </a:lnTo>
                    <a:cubicBezTo>
                      <a:pt x="5666" y="449"/>
                      <a:pt x="4630" y="1"/>
                      <a:pt x="3787" y="1"/>
                    </a:cubicBezTo>
                    <a:close/>
                  </a:path>
                </a:pathLst>
              </a:custGeom>
              <a:solidFill>
                <a:srgbClr val="924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72"/>
              <p:cNvSpPr/>
              <p:nvPr/>
            </p:nvSpPr>
            <p:spPr>
              <a:xfrm>
                <a:off x="2865000" y="1682350"/>
                <a:ext cx="197725" cy="164600"/>
              </a:xfrm>
              <a:custGeom>
                <a:avLst/>
                <a:gdLst/>
                <a:ahLst/>
                <a:cxnLst/>
                <a:rect l="l" t="t" r="r" b="b"/>
                <a:pathLst>
                  <a:path w="7909" h="6584" extrusionOk="0">
                    <a:moveTo>
                      <a:pt x="3955" y="0"/>
                    </a:moveTo>
                    <a:cubicBezTo>
                      <a:pt x="2981" y="30"/>
                      <a:pt x="2509" y="590"/>
                      <a:pt x="1830" y="1151"/>
                    </a:cubicBezTo>
                    <a:cubicBezTo>
                      <a:pt x="1240" y="1653"/>
                      <a:pt x="591" y="2007"/>
                      <a:pt x="326" y="2774"/>
                    </a:cubicBezTo>
                    <a:cubicBezTo>
                      <a:pt x="1" y="3807"/>
                      <a:pt x="208" y="5105"/>
                      <a:pt x="1093" y="5813"/>
                    </a:cubicBezTo>
                    <a:cubicBezTo>
                      <a:pt x="1807" y="6390"/>
                      <a:pt x="2829" y="6584"/>
                      <a:pt x="3752" y="6584"/>
                    </a:cubicBezTo>
                    <a:cubicBezTo>
                      <a:pt x="3820" y="6584"/>
                      <a:pt x="3888" y="6583"/>
                      <a:pt x="3955" y="6580"/>
                    </a:cubicBezTo>
                    <a:cubicBezTo>
                      <a:pt x="4013" y="6582"/>
                      <a:pt x="4071" y="6583"/>
                      <a:pt x="4131" y="6583"/>
                    </a:cubicBezTo>
                    <a:cubicBezTo>
                      <a:pt x="5035" y="6583"/>
                      <a:pt x="6068" y="6367"/>
                      <a:pt x="6788" y="5813"/>
                    </a:cubicBezTo>
                    <a:cubicBezTo>
                      <a:pt x="7673" y="5105"/>
                      <a:pt x="7909" y="3807"/>
                      <a:pt x="7555" y="2774"/>
                    </a:cubicBezTo>
                    <a:cubicBezTo>
                      <a:pt x="7319" y="2007"/>
                      <a:pt x="6640" y="1653"/>
                      <a:pt x="6050" y="1151"/>
                    </a:cubicBezTo>
                    <a:cubicBezTo>
                      <a:pt x="5371" y="590"/>
                      <a:pt x="4899" y="30"/>
                      <a:pt x="39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72"/>
              <p:cNvSpPr/>
              <p:nvPr/>
            </p:nvSpPr>
            <p:spPr>
              <a:xfrm>
                <a:off x="2923300" y="1690450"/>
                <a:ext cx="80425" cy="20700"/>
              </a:xfrm>
              <a:custGeom>
                <a:avLst/>
                <a:gdLst/>
                <a:ahLst/>
                <a:cxnLst/>
                <a:rect l="l" t="t" r="r" b="b"/>
                <a:pathLst>
                  <a:path w="3217" h="828" fill="none" extrusionOk="0">
                    <a:moveTo>
                      <a:pt x="0" y="827"/>
                    </a:moveTo>
                    <a:cubicBezTo>
                      <a:pt x="502" y="385"/>
                      <a:pt x="915" y="30"/>
                      <a:pt x="1623" y="1"/>
                    </a:cubicBezTo>
                    <a:cubicBezTo>
                      <a:pt x="2302" y="30"/>
                      <a:pt x="2715" y="385"/>
                      <a:pt x="3216" y="827"/>
                    </a:cubicBezTo>
                  </a:path>
                </a:pathLst>
              </a:custGeom>
              <a:noFill/>
              <a:ln w="4425" cap="flat" cmpd="sng">
                <a:solidFill>
                  <a:schemeClr val="lt1"/>
                </a:solidFill>
                <a:prstDash val="solid"/>
                <a:miter lim="295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72"/>
              <p:cNvSpPr/>
              <p:nvPr/>
            </p:nvSpPr>
            <p:spPr>
              <a:xfrm>
                <a:off x="2946150" y="1706700"/>
                <a:ext cx="3470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355" fill="none" extrusionOk="0">
                    <a:moveTo>
                      <a:pt x="1" y="354"/>
                    </a:moveTo>
                    <a:cubicBezTo>
                      <a:pt x="237" y="148"/>
                      <a:pt x="414" y="0"/>
                      <a:pt x="709" y="0"/>
                    </a:cubicBezTo>
                    <a:cubicBezTo>
                      <a:pt x="1004" y="0"/>
                      <a:pt x="1152" y="148"/>
                      <a:pt x="1388" y="354"/>
                    </a:cubicBezTo>
                  </a:path>
                </a:pathLst>
              </a:custGeom>
              <a:noFill/>
              <a:ln w="4425" cap="flat" cmpd="sng">
                <a:solidFill>
                  <a:schemeClr val="lt1"/>
                </a:solidFill>
                <a:prstDash val="solid"/>
                <a:miter lim="295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72"/>
              <p:cNvSpPr/>
              <p:nvPr/>
            </p:nvSpPr>
            <p:spPr>
              <a:xfrm>
                <a:off x="3038375" y="1750225"/>
                <a:ext cx="22875" cy="7400"/>
              </a:xfrm>
              <a:custGeom>
                <a:avLst/>
                <a:gdLst/>
                <a:ahLst/>
                <a:cxnLst/>
                <a:rect l="l" t="t" r="r" b="b"/>
                <a:pathLst>
                  <a:path w="915" h="296" extrusionOk="0">
                    <a:moveTo>
                      <a:pt x="0" y="0"/>
                    </a:moveTo>
                    <a:lnTo>
                      <a:pt x="0" y="295"/>
                    </a:lnTo>
                    <a:lnTo>
                      <a:pt x="915" y="295"/>
                    </a:lnTo>
                    <a:lnTo>
                      <a:pt x="915" y="0"/>
                    </a:lnTo>
                    <a:close/>
                  </a:path>
                </a:pathLst>
              </a:custGeom>
              <a:solidFill>
                <a:srgbClr val="84A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72"/>
              <p:cNvSpPr/>
              <p:nvPr/>
            </p:nvSpPr>
            <p:spPr>
              <a:xfrm>
                <a:off x="3038375" y="1792250"/>
                <a:ext cx="22875" cy="7400"/>
              </a:xfrm>
              <a:custGeom>
                <a:avLst/>
                <a:gdLst/>
                <a:ahLst/>
                <a:cxnLst/>
                <a:rect l="l" t="t" r="r" b="b"/>
                <a:pathLst>
                  <a:path w="915" h="296" extrusionOk="0">
                    <a:moveTo>
                      <a:pt x="0" y="1"/>
                    </a:moveTo>
                    <a:lnTo>
                      <a:pt x="0" y="296"/>
                    </a:lnTo>
                    <a:lnTo>
                      <a:pt x="915" y="296"/>
                    </a:lnTo>
                    <a:lnTo>
                      <a:pt x="915" y="1"/>
                    </a:lnTo>
                    <a:close/>
                  </a:path>
                </a:pathLst>
              </a:custGeom>
              <a:solidFill>
                <a:srgbClr val="84A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72"/>
              <p:cNvSpPr/>
              <p:nvPr/>
            </p:nvSpPr>
            <p:spPr>
              <a:xfrm>
                <a:off x="2791250" y="1669800"/>
                <a:ext cx="108450" cy="73800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2952" extrusionOk="0">
                    <a:moveTo>
                      <a:pt x="148" y="1"/>
                    </a:moveTo>
                    <a:lnTo>
                      <a:pt x="0" y="237"/>
                    </a:lnTo>
                    <a:lnTo>
                      <a:pt x="4190" y="2951"/>
                    </a:lnTo>
                    <a:lnTo>
                      <a:pt x="4338" y="2715"/>
                    </a:lnTo>
                    <a:lnTo>
                      <a:pt x="148" y="1"/>
                    </a:lnTo>
                    <a:close/>
                  </a:path>
                </a:pathLst>
              </a:custGeom>
              <a:solidFill>
                <a:srgbClr val="84A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72"/>
              <p:cNvSpPr/>
              <p:nvPr/>
            </p:nvSpPr>
            <p:spPr>
              <a:xfrm>
                <a:off x="2763950" y="1724400"/>
                <a:ext cx="116575" cy="57550"/>
              </a:xfrm>
              <a:custGeom>
                <a:avLst/>
                <a:gdLst/>
                <a:ahLst/>
                <a:cxnLst/>
                <a:rect l="l" t="t" r="r" b="b"/>
                <a:pathLst>
                  <a:path w="4663" h="2302" extrusionOk="0">
                    <a:moveTo>
                      <a:pt x="118" y="0"/>
                    </a:moveTo>
                    <a:lnTo>
                      <a:pt x="0" y="236"/>
                    </a:lnTo>
                    <a:lnTo>
                      <a:pt x="4545" y="2302"/>
                    </a:lnTo>
                    <a:lnTo>
                      <a:pt x="4663" y="2036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84A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72"/>
              <p:cNvSpPr/>
              <p:nvPr/>
            </p:nvSpPr>
            <p:spPr>
              <a:xfrm>
                <a:off x="2785350" y="1883725"/>
                <a:ext cx="65675" cy="466250"/>
              </a:xfrm>
              <a:custGeom>
                <a:avLst/>
                <a:gdLst/>
                <a:ahLst/>
                <a:cxnLst/>
                <a:rect l="l" t="t" r="r" b="b"/>
                <a:pathLst>
                  <a:path w="2627" h="18650" extrusionOk="0">
                    <a:moveTo>
                      <a:pt x="148" y="1"/>
                    </a:moveTo>
                    <a:cubicBezTo>
                      <a:pt x="59" y="1"/>
                      <a:pt x="0" y="89"/>
                      <a:pt x="0" y="178"/>
                    </a:cubicBezTo>
                    <a:cubicBezTo>
                      <a:pt x="30" y="325"/>
                      <a:pt x="59" y="916"/>
                      <a:pt x="59" y="1653"/>
                    </a:cubicBezTo>
                    <a:cubicBezTo>
                      <a:pt x="177" y="4870"/>
                      <a:pt x="266" y="6669"/>
                      <a:pt x="413" y="6935"/>
                    </a:cubicBezTo>
                    <a:cubicBezTo>
                      <a:pt x="663" y="7344"/>
                      <a:pt x="1176" y="7421"/>
                      <a:pt x="1696" y="7421"/>
                    </a:cubicBezTo>
                    <a:cubicBezTo>
                      <a:pt x="1850" y="7421"/>
                      <a:pt x="2005" y="7414"/>
                      <a:pt x="2154" y="7407"/>
                    </a:cubicBezTo>
                    <a:lnTo>
                      <a:pt x="2154" y="7407"/>
                    </a:lnTo>
                    <a:cubicBezTo>
                      <a:pt x="2007" y="7614"/>
                      <a:pt x="1830" y="7791"/>
                      <a:pt x="1653" y="7997"/>
                    </a:cubicBezTo>
                    <a:cubicBezTo>
                      <a:pt x="1239" y="8410"/>
                      <a:pt x="826" y="8883"/>
                      <a:pt x="944" y="9561"/>
                    </a:cubicBezTo>
                    <a:cubicBezTo>
                      <a:pt x="974" y="9738"/>
                      <a:pt x="1003" y="10092"/>
                      <a:pt x="1033" y="10594"/>
                    </a:cubicBezTo>
                    <a:cubicBezTo>
                      <a:pt x="1062" y="11037"/>
                      <a:pt x="1092" y="11597"/>
                      <a:pt x="1092" y="12187"/>
                    </a:cubicBezTo>
                    <a:cubicBezTo>
                      <a:pt x="1180" y="13987"/>
                      <a:pt x="1269" y="16436"/>
                      <a:pt x="1476" y="18649"/>
                    </a:cubicBezTo>
                    <a:cubicBezTo>
                      <a:pt x="1594" y="18620"/>
                      <a:pt x="1682" y="18620"/>
                      <a:pt x="1800" y="18590"/>
                    </a:cubicBezTo>
                    <a:cubicBezTo>
                      <a:pt x="1594" y="16377"/>
                      <a:pt x="1505" y="13958"/>
                      <a:pt x="1417" y="12158"/>
                    </a:cubicBezTo>
                    <a:cubicBezTo>
                      <a:pt x="1358" y="10830"/>
                      <a:pt x="1328" y="9856"/>
                      <a:pt x="1269" y="9502"/>
                    </a:cubicBezTo>
                    <a:cubicBezTo>
                      <a:pt x="1180" y="8971"/>
                      <a:pt x="1505" y="8617"/>
                      <a:pt x="1889" y="8204"/>
                    </a:cubicBezTo>
                    <a:cubicBezTo>
                      <a:pt x="2154" y="7938"/>
                      <a:pt x="2420" y="7643"/>
                      <a:pt x="2597" y="7289"/>
                    </a:cubicBezTo>
                    <a:cubicBezTo>
                      <a:pt x="2626" y="7230"/>
                      <a:pt x="2597" y="7171"/>
                      <a:pt x="2567" y="7112"/>
                    </a:cubicBezTo>
                    <a:cubicBezTo>
                      <a:pt x="2538" y="7083"/>
                      <a:pt x="2479" y="7053"/>
                      <a:pt x="2420" y="7053"/>
                    </a:cubicBezTo>
                    <a:lnTo>
                      <a:pt x="2361" y="7053"/>
                    </a:lnTo>
                    <a:cubicBezTo>
                      <a:pt x="2145" y="7075"/>
                      <a:pt x="1898" y="7096"/>
                      <a:pt x="1660" y="7096"/>
                    </a:cubicBezTo>
                    <a:cubicBezTo>
                      <a:pt x="1246" y="7096"/>
                      <a:pt x="858" y="7031"/>
                      <a:pt x="708" y="6788"/>
                    </a:cubicBezTo>
                    <a:cubicBezTo>
                      <a:pt x="561" y="6492"/>
                      <a:pt x="443" y="3217"/>
                      <a:pt x="384" y="1653"/>
                    </a:cubicBezTo>
                    <a:cubicBezTo>
                      <a:pt x="354" y="857"/>
                      <a:pt x="354" y="296"/>
                      <a:pt x="325" y="148"/>
                    </a:cubicBezTo>
                    <a:cubicBezTo>
                      <a:pt x="325" y="60"/>
                      <a:pt x="236" y="1"/>
                      <a:pt x="1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72"/>
              <p:cNvSpPr/>
              <p:nvPr/>
            </p:nvSpPr>
            <p:spPr>
              <a:xfrm>
                <a:off x="2794200" y="1835875"/>
                <a:ext cx="34200" cy="256050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0242" extrusionOk="0">
                    <a:moveTo>
                      <a:pt x="1363" y="0"/>
                    </a:moveTo>
                    <a:cubicBezTo>
                      <a:pt x="1354" y="0"/>
                      <a:pt x="1328" y="26"/>
                      <a:pt x="1328" y="26"/>
                    </a:cubicBezTo>
                    <a:cubicBezTo>
                      <a:pt x="1299" y="56"/>
                      <a:pt x="1299" y="56"/>
                      <a:pt x="1269" y="85"/>
                    </a:cubicBezTo>
                    <a:cubicBezTo>
                      <a:pt x="1240" y="115"/>
                      <a:pt x="1181" y="174"/>
                      <a:pt x="1151" y="203"/>
                    </a:cubicBezTo>
                    <a:cubicBezTo>
                      <a:pt x="1092" y="292"/>
                      <a:pt x="1033" y="351"/>
                      <a:pt x="974" y="439"/>
                    </a:cubicBezTo>
                    <a:cubicBezTo>
                      <a:pt x="826" y="646"/>
                      <a:pt x="708" y="853"/>
                      <a:pt x="620" y="1059"/>
                    </a:cubicBezTo>
                    <a:cubicBezTo>
                      <a:pt x="531" y="1295"/>
                      <a:pt x="472" y="1531"/>
                      <a:pt x="413" y="1738"/>
                    </a:cubicBezTo>
                    <a:cubicBezTo>
                      <a:pt x="384" y="1885"/>
                      <a:pt x="354" y="2003"/>
                      <a:pt x="325" y="2151"/>
                    </a:cubicBezTo>
                    <a:cubicBezTo>
                      <a:pt x="266" y="2387"/>
                      <a:pt x="236" y="2623"/>
                      <a:pt x="236" y="2859"/>
                    </a:cubicBezTo>
                    <a:cubicBezTo>
                      <a:pt x="207" y="2918"/>
                      <a:pt x="207" y="2948"/>
                      <a:pt x="207" y="3007"/>
                    </a:cubicBezTo>
                    <a:cubicBezTo>
                      <a:pt x="0" y="5338"/>
                      <a:pt x="89" y="7698"/>
                      <a:pt x="413" y="10000"/>
                    </a:cubicBezTo>
                    <a:cubicBezTo>
                      <a:pt x="443" y="10088"/>
                      <a:pt x="443" y="10177"/>
                      <a:pt x="443" y="10236"/>
                    </a:cubicBezTo>
                    <a:cubicBezTo>
                      <a:pt x="443" y="10240"/>
                      <a:pt x="449" y="10242"/>
                      <a:pt x="459" y="10242"/>
                    </a:cubicBezTo>
                    <a:cubicBezTo>
                      <a:pt x="521" y="10242"/>
                      <a:pt x="738" y="10177"/>
                      <a:pt x="738" y="10177"/>
                    </a:cubicBezTo>
                    <a:lnTo>
                      <a:pt x="767" y="10177"/>
                    </a:lnTo>
                    <a:cubicBezTo>
                      <a:pt x="767" y="10088"/>
                      <a:pt x="738" y="10000"/>
                      <a:pt x="738" y="9911"/>
                    </a:cubicBezTo>
                    <a:cubicBezTo>
                      <a:pt x="413" y="7639"/>
                      <a:pt x="325" y="5338"/>
                      <a:pt x="561" y="3036"/>
                    </a:cubicBezTo>
                    <a:cubicBezTo>
                      <a:pt x="561" y="2771"/>
                      <a:pt x="590" y="2534"/>
                      <a:pt x="649" y="2269"/>
                    </a:cubicBezTo>
                    <a:cubicBezTo>
                      <a:pt x="708" y="1826"/>
                      <a:pt x="826" y="1413"/>
                      <a:pt x="1004" y="1000"/>
                    </a:cubicBezTo>
                    <a:cubicBezTo>
                      <a:pt x="1092" y="853"/>
                      <a:pt x="1181" y="735"/>
                      <a:pt x="1240" y="558"/>
                    </a:cubicBezTo>
                    <a:cubicBezTo>
                      <a:pt x="1269" y="439"/>
                      <a:pt x="1269" y="292"/>
                      <a:pt x="1328" y="144"/>
                    </a:cubicBezTo>
                    <a:cubicBezTo>
                      <a:pt x="1328" y="115"/>
                      <a:pt x="1358" y="56"/>
                      <a:pt x="1358" y="26"/>
                    </a:cubicBezTo>
                    <a:cubicBezTo>
                      <a:pt x="1367" y="7"/>
                      <a:pt x="1367" y="0"/>
                      <a:pt x="13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72"/>
              <p:cNvSpPr/>
              <p:nvPr/>
            </p:nvSpPr>
            <p:spPr>
              <a:xfrm>
                <a:off x="2745500" y="2085650"/>
                <a:ext cx="85600" cy="252325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10093" extrusionOk="0">
                    <a:moveTo>
                      <a:pt x="2337" y="1"/>
                    </a:moveTo>
                    <a:cubicBezTo>
                      <a:pt x="2325" y="1"/>
                      <a:pt x="2313" y="3"/>
                      <a:pt x="2302" y="9"/>
                    </a:cubicBezTo>
                    <a:cubicBezTo>
                      <a:pt x="856" y="333"/>
                      <a:pt x="207" y="1750"/>
                      <a:pt x="60" y="2901"/>
                    </a:cubicBezTo>
                    <a:cubicBezTo>
                      <a:pt x="1" y="3255"/>
                      <a:pt x="1" y="3638"/>
                      <a:pt x="30" y="3992"/>
                    </a:cubicBezTo>
                    <a:cubicBezTo>
                      <a:pt x="89" y="4582"/>
                      <a:pt x="237" y="5143"/>
                      <a:pt x="355" y="5674"/>
                    </a:cubicBezTo>
                    <a:lnTo>
                      <a:pt x="1004" y="8566"/>
                    </a:lnTo>
                    <a:cubicBezTo>
                      <a:pt x="1063" y="8861"/>
                      <a:pt x="1152" y="9156"/>
                      <a:pt x="1299" y="9422"/>
                    </a:cubicBezTo>
                    <a:cubicBezTo>
                      <a:pt x="1476" y="9746"/>
                      <a:pt x="1801" y="10012"/>
                      <a:pt x="2096" y="10071"/>
                    </a:cubicBezTo>
                    <a:cubicBezTo>
                      <a:pt x="2184" y="10086"/>
                      <a:pt x="2265" y="10093"/>
                      <a:pt x="2339" y="10093"/>
                    </a:cubicBezTo>
                    <a:cubicBezTo>
                      <a:pt x="2413" y="10093"/>
                      <a:pt x="2479" y="10086"/>
                      <a:pt x="2538" y="10071"/>
                    </a:cubicBezTo>
                    <a:cubicBezTo>
                      <a:pt x="2686" y="10041"/>
                      <a:pt x="2833" y="9982"/>
                      <a:pt x="2952" y="9923"/>
                    </a:cubicBezTo>
                    <a:cubicBezTo>
                      <a:pt x="3070" y="9894"/>
                      <a:pt x="3188" y="9835"/>
                      <a:pt x="3306" y="9805"/>
                    </a:cubicBezTo>
                    <a:cubicBezTo>
                      <a:pt x="3365" y="9805"/>
                      <a:pt x="3424" y="9717"/>
                      <a:pt x="3394" y="9658"/>
                    </a:cubicBezTo>
                    <a:cubicBezTo>
                      <a:pt x="3365" y="9569"/>
                      <a:pt x="3306" y="9540"/>
                      <a:pt x="3247" y="9540"/>
                    </a:cubicBezTo>
                    <a:lnTo>
                      <a:pt x="3217" y="9540"/>
                    </a:lnTo>
                    <a:cubicBezTo>
                      <a:pt x="3099" y="9569"/>
                      <a:pt x="2981" y="9628"/>
                      <a:pt x="2863" y="9687"/>
                    </a:cubicBezTo>
                    <a:cubicBezTo>
                      <a:pt x="2680" y="9756"/>
                      <a:pt x="2497" y="9824"/>
                      <a:pt x="2314" y="9824"/>
                    </a:cubicBezTo>
                    <a:cubicBezTo>
                      <a:pt x="2261" y="9824"/>
                      <a:pt x="2208" y="9819"/>
                      <a:pt x="2155" y="9805"/>
                    </a:cubicBezTo>
                    <a:cubicBezTo>
                      <a:pt x="1919" y="9776"/>
                      <a:pt x="1683" y="9569"/>
                      <a:pt x="1535" y="9304"/>
                    </a:cubicBezTo>
                    <a:cubicBezTo>
                      <a:pt x="1388" y="9068"/>
                      <a:pt x="1329" y="8773"/>
                      <a:pt x="1270" y="8507"/>
                    </a:cubicBezTo>
                    <a:lnTo>
                      <a:pt x="591" y="5615"/>
                    </a:lnTo>
                    <a:cubicBezTo>
                      <a:pt x="473" y="5055"/>
                      <a:pt x="355" y="4464"/>
                      <a:pt x="296" y="3845"/>
                    </a:cubicBezTo>
                    <a:cubicBezTo>
                      <a:pt x="266" y="3550"/>
                      <a:pt x="296" y="3225"/>
                      <a:pt x="325" y="2930"/>
                    </a:cubicBezTo>
                    <a:cubicBezTo>
                      <a:pt x="443" y="1868"/>
                      <a:pt x="1063" y="569"/>
                      <a:pt x="2361" y="274"/>
                    </a:cubicBezTo>
                    <a:cubicBezTo>
                      <a:pt x="2450" y="245"/>
                      <a:pt x="2479" y="186"/>
                      <a:pt x="2479" y="97"/>
                    </a:cubicBezTo>
                    <a:cubicBezTo>
                      <a:pt x="2455" y="49"/>
                      <a:pt x="2392" y="1"/>
                      <a:pt x="2337" y="1"/>
                    </a:cubicBezTo>
                    <a:close/>
                  </a:path>
                </a:pathLst>
              </a:custGeom>
              <a:solidFill>
                <a:srgbClr val="3C4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72"/>
              <p:cNvSpPr/>
              <p:nvPr/>
            </p:nvSpPr>
            <p:spPr>
              <a:xfrm>
                <a:off x="2746975" y="2186175"/>
                <a:ext cx="84125" cy="151800"/>
              </a:xfrm>
              <a:custGeom>
                <a:avLst/>
                <a:gdLst/>
                <a:ahLst/>
                <a:cxnLst/>
                <a:rect l="l" t="t" r="r" b="b"/>
                <a:pathLst>
                  <a:path w="3365" h="6072" extrusionOk="0">
                    <a:moveTo>
                      <a:pt x="266" y="1"/>
                    </a:moveTo>
                    <a:lnTo>
                      <a:pt x="1" y="60"/>
                    </a:lnTo>
                    <a:cubicBezTo>
                      <a:pt x="60" y="620"/>
                      <a:pt x="178" y="1152"/>
                      <a:pt x="296" y="1653"/>
                    </a:cubicBezTo>
                    <a:lnTo>
                      <a:pt x="945" y="4545"/>
                    </a:lnTo>
                    <a:cubicBezTo>
                      <a:pt x="1004" y="4840"/>
                      <a:pt x="1093" y="5135"/>
                      <a:pt x="1240" y="5401"/>
                    </a:cubicBezTo>
                    <a:cubicBezTo>
                      <a:pt x="1417" y="5725"/>
                      <a:pt x="1742" y="5991"/>
                      <a:pt x="2037" y="6050"/>
                    </a:cubicBezTo>
                    <a:cubicBezTo>
                      <a:pt x="2111" y="6065"/>
                      <a:pt x="2184" y="6072"/>
                      <a:pt x="2258" y="6072"/>
                    </a:cubicBezTo>
                    <a:cubicBezTo>
                      <a:pt x="2332" y="6072"/>
                      <a:pt x="2406" y="6065"/>
                      <a:pt x="2479" y="6050"/>
                    </a:cubicBezTo>
                    <a:cubicBezTo>
                      <a:pt x="2627" y="6020"/>
                      <a:pt x="2774" y="5961"/>
                      <a:pt x="2893" y="5902"/>
                    </a:cubicBezTo>
                    <a:cubicBezTo>
                      <a:pt x="3011" y="5873"/>
                      <a:pt x="3129" y="5814"/>
                      <a:pt x="3247" y="5784"/>
                    </a:cubicBezTo>
                    <a:cubicBezTo>
                      <a:pt x="3306" y="5784"/>
                      <a:pt x="3365" y="5696"/>
                      <a:pt x="3335" y="5637"/>
                    </a:cubicBezTo>
                    <a:cubicBezTo>
                      <a:pt x="3306" y="5548"/>
                      <a:pt x="3247" y="5519"/>
                      <a:pt x="3188" y="5519"/>
                    </a:cubicBezTo>
                    <a:lnTo>
                      <a:pt x="3158" y="5519"/>
                    </a:lnTo>
                    <a:cubicBezTo>
                      <a:pt x="3040" y="5548"/>
                      <a:pt x="2922" y="5607"/>
                      <a:pt x="2804" y="5666"/>
                    </a:cubicBezTo>
                    <a:cubicBezTo>
                      <a:pt x="2621" y="5735"/>
                      <a:pt x="2438" y="5803"/>
                      <a:pt x="2255" y="5803"/>
                    </a:cubicBezTo>
                    <a:cubicBezTo>
                      <a:pt x="2202" y="5803"/>
                      <a:pt x="2149" y="5798"/>
                      <a:pt x="2096" y="5784"/>
                    </a:cubicBezTo>
                    <a:cubicBezTo>
                      <a:pt x="1860" y="5755"/>
                      <a:pt x="1624" y="5548"/>
                      <a:pt x="1476" y="5283"/>
                    </a:cubicBezTo>
                    <a:cubicBezTo>
                      <a:pt x="1329" y="5047"/>
                      <a:pt x="1270" y="4752"/>
                      <a:pt x="1211" y="4486"/>
                    </a:cubicBezTo>
                    <a:lnTo>
                      <a:pt x="532" y="1594"/>
                    </a:lnTo>
                    <a:cubicBezTo>
                      <a:pt x="443" y="1093"/>
                      <a:pt x="325" y="532"/>
                      <a:pt x="266" y="1"/>
                    </a:cubicBezTo>
                    <a:close/>
                  </a:path>
                </a:pathLst>
              </a:custGeom>
              <a:solidFill>
                <a:srgbClr val="BABC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72"/>
              <p:cNvSpPr/>
              <p:nvPr/>
            </p:nvSpPr>
            <p:spPr>
              <a:xfrm>
                <a:off x="2808950" y="2314000"/>
                <a:ext cx="39125" cy="22025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881" extrusionOk="0">
                    <a:moveTo>
                      <a:pt x="1018" y="0"/>
                    </a:moveTo>
                    <a:cubicBezTo>
                      <a:pt x="837" y="0"/>
                      <a:pt x="651" y="100"/>
                      <a:pt x="532" y="199"/>
                    </a:cubicBezTo>
                    <a:cubicBezTo>
                      <a:pt x="473" y="229"/>
                      <a:pt x="443" y="288"/>
                      <a:pt x="384" y="347"/>
                    </a:cubicBezTo>
                    <a:cubicBezTo>
                      <a:pt x="207" y="524"/>
                      <a:pt x="0" y="789"/>
                      <a:pt x="295" y="819"/>
                    </a:cubicBezTo>
                    <a:cubicBezTo>
                      <a:pt x="460" y="855"/>
                      <a:pt x="624" y="880"/>
                      <a:pt x="781" y="880"/>
                    </a:cubicBezTo>
                    <a:cubicBezTo>
                      <a:pt x="878" y="880"/>
                      <a:pt x="973" y="871"/>
                      <a:pt x="1063" y="848"/>
                    </a:cubicBezTo>
                    <a:cubicBezTo>
                      <a:pt x="1387" y="760"/>
                      <a:pt x="1564" y="317"/>
                      <a:pt x="1269" y="81"/>
                    </a:cubicBezTo>
                    <a:cubicBezTo>
                      <a:pt x="1192" y="23"/>
                      <a:pt x="1106" y="0"/>
                      <a:pt x="1018" y="0"/>
                    </a:cubicBezTo>
                    <a:close/>
                  </a:path>
                </a:pathLst>
              </a:custGeom>
              <a:solidFill>
                <a:srgbClr val="3C4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72"/>
              <p:cNvSpPr/>
              <p:nvPr/>
            </p:nvSpPr>
            <p:spPr>
              <a:xfrm>
                <a:off x="2808200" y="2082100"/>
                <a:ext cx="128400" cy="233950"/>
              </a:xfrm>
              <a:custGeom>
                <a:avLst/>
                <a:gdLst/>
                <a:ahLst/>
                <a:cxnLst/>
                <a:rect l="l" t="t" r="r" b="b"/>
                <a:pathLst>
                  <a:path w="5136" h="9358" extrusionOk="0">
                    <a:moveTo>
                      <a:pt x="694" y="0"/>
                    </a:moveTo>
                    <a:cubicBezTo>
                      <a:pt x="517" y="0"/>
                      <a:pt x="334" y="20"/>
                      <a:pt x="148" y="62"/>
                    </a:cubicBezTo>
                    <a:cubicBezTo>
                      <a:pt x="60" y="92"/>
                      <a:pt x="1" y="151"/>
                      <a:pt x="30" y="239"/>
                    </a:cubicBezTo>
                    <a:cubicBezTo>
                      <a:pt x="30" y="288"/>
                      <a:pt x="89" y="336"/>
                      <a:pt x="143" y="336"/>
                    </a:cubicBezTo>
                    <a:cubicBezTo>
                      <a:pt x="155" y="336"/>
                      <a:pt x="167" y="333"/>
                      <a:pt x="178" y="328"/>
                    </a:cubicBezTo>
                    <a:lnTo>
                      <a:pt x="207" y="328"/>
                    </a:lnTo>
                    <a:cubicBezTo>
                      <a:pt x="377" y="289"/>
                      <a:pt x="543" y="271"/>
                      <a:pt x="705" y="271"/>
                    </a:cubicBezTo>
                    <a:cubicBezTo>
                      <a:pt x="1783" y="271"/>
                      <a:pt x="2675" y="1063"/>
                      <a:pt x="3188" y="1833"/>
                    </a:cubicBezTo>
                    <a:cubicBezTo>
                      <a:pt x="3335" y="2098"/>
                      <a:pt x="3483" y="2393"/>
                      <a:pt x="3601" y="2688"/>
                    </a:cubicBezTo>
                    <a:cubicBezTo>
                      <a:pt x="3837" y="3249"/>
                      <a:pt x="3955" y="3839"/>
                      <a:pt x="4073" y="4400"/>
                    </a:cubicBezTo>
                    <a:lnTo>
                      <a:pt x="4722" y="7292"/>
                    </a:lnTo>
                    <a:cubicBezTo>
                      <a:pt x="4811" y="7557"/>
                      <a:pt x="4870" y="7852"/>
                      <a:pt x="4840" y="8118"/>
                    </a:cubicBezTo>
                    <a:cubicBezTo>
                      <a:pt x="4840" y="8413"/>
                      <a:pt x="4693" y="8708"/>
                      <a:pt x="4486" y="8856"/>
                    </a:cubicBezTo>
                    <a:cubicBezTo>
                      <a:pt x="4309" y="9003"/>
                      <a:pt x="4073" y="9033"/>
                      <a:pt x="3807" y="9033"/>
                    </a:cubicBezTo>
                    <a:cubicBezTo>
                      <a:pt x="3660" y="9033"/>
                      <a:pt x="3542" y="9062"/>
                      <a:pt x="3424" y="9092"/>
                    </a:cubicBezTo>
                    <a:cubicBezTo>
                      <a:pt x="3335" y="9092"/>
                      <a:pt x="3306" y="9180"/>
                      <a:pt x="3306" y="9239"/>
                    </a:cubicBezTo>
                    <a:cubicBezTo>
                      <a:pt x="3335" y="9328"/>
                      <a:pt x="3394" y="9357"/>
                      <a:pt x="3483" y="9357"/>
                    </a:cubicBezTo>
                    <a:cubicBezTo>
                      <a:pt x="3571" y="9328"/>
                      <a:pt x="3689" y="9328"/>
                      <a:pt x="3807" y="9298"/>
                    </a:cubicBezTo>
                    <a:cubicBezTo>
                      <a:pt x="3955" y="9298"/>
                      <a:pt x="4102" y="9269"/>
                      <a:pt x="4250" y="9239"/>
                    </a:cubicBezTo>
                    <a:cubicBezTo>
                      <a:pt x="4398" y="9210"/>
                      <a:pt x="4545" y="9151"/>
                      <a:pt x="4663" y="9062"/>
                    </a:cubicBezTo>
                    <a:cubicBezTo>
                      <a:pt x="4899" y="8856"/>
                      <a:pt x="5076" y="8501"/>
                      <a:pt x="5106" y="8147"/>
                    </a:cubicBezTo>
                    <a:cubicBezTo>
                      <a:pt x="5135" y="7823"/>
                      <a:pt x="5047" y="7528"/>
                      <a:pt x="4988" y="7233"/>
                    </a:cubicBezTo>
                    <a:lnTo>
                      <a:pt x="4339" y="4341"/>
                    </a:lnTo>
                    <a:cubicBezTo>
                      <a:pt x="4220" y="3810"/>
                      <a:pt x="4102" y="3249"/>
                      <a:pt x="3896" y="2688"/>
                    </a:cubicBezTo>
                    <a:cubicBezTo>
                      <a:pt x="3748" y="2364"/>
                      <a:pt x="3601" y="2010"/>
                      <a:pt x="3394" y="1685"/>
                    </a:cubicBezTo>
                    <a:cubicBezTo>
                      <a:pt x="2856" y="865"/>
                      <a:pt x="1872" y="0"/>
                      <a:pt x="694" y="0"/>
                    </a:cubicBezTo>
                    <a:close/>
                  </a:path>
                </a:pathLst>
              </a:custGeom>
              <a:solidFill>
                <a:srgbClr val="3C4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72"/>
              <p:cNvSpPr/>
              <p:nvPr/>
            </p:nvSpPr>
            <p:spPr>
              <a:xfrm>
                <a:off x="2890825" y="2151500"/>
                <a:ext cx="45775" cy="164550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6582" extrusionOk="0">
                    <a:moveTo>
                      <a:pt x="591" y="1"/>
                    </a:moveTo>
                    <a:lnTo>
                      <a:pt x="325" y="60"/>
                    </a:lnTo>
                    <a:cubicBezTo>
                      <a:pt x="532" y="562"/>
                      <a:pt x="650" y="1122"/>
                      <a:pt x="768" y="1624"/>
                    </a:cubicBezTo>
                    <a:lnTo>
                      <a:pt x="1417" y="4516"/>
                    </a:lnTo>
                    <a:cubicBezTo>
                      <a:pt x="1506" y="4781"/>
                      <a:pt x="1565" y="5076"/>
                      <a:pt x="1535" y="5342"/>
                    </a:cubicBezTo>
                    <a:cubicBezTo>
                      <a:pt x="1535" y="5637"/>
                      <a:pt x="1388" y="5932"/>
                      <a:pt x="1181" y="6080"/>
                    </a:cubicBezTo>
                    <a:cubicBezTo>
                      <a:pt x="1004" y="6227"/>
                      <a:pt x="768" y="6257"/>
                      <a:pt x="502" y="6257"/>
                    </a:cubicBezTo>
                    <a:cubicBezTo>
                      <a:pt x="355" y="6257"/>
                      <a:pt x="237" y="6286"/>
                      <a:pt x="119" y="6316"/>
                    </a:cubicBezTo>
                    <a:cubicBezTo>
                      <a:pt x="30" y="6316"/>
                      <a:pt x="1" y="6404"/>
                      <a:pt x="1" y="6463"/>
                    </a:cubicBezTo>
                    <a:cubicBezTo>
                      <a:pt x="30" y="6552"/>
                      <a:pt x="89" y="6581"/>
                      <a:pt x="178" y="6581"/>
                    </a:cubicBezTo>
                    <a:cubicBezTo>
                      <a:pt x="266" y="6552"/>
                      <a:pt x="384" y="6552"/>
                      <a:pt x="502" y="6522"/>
                    </a:cubicBezTo>
                    <a:cubicBezTo>
                      <a:pt x="650" y="6522"/>
                      <a:pt x="797" y="6493"/>
                      <a:pt x="945" y="6463"/>
                    </a:cubicBezTo>
                    <a:cubicBezTo>
                      <a:pt x="1093" y="6434"/>
                      <a:pt x="1240" y="6404"/>
                      <a:pt x="1358" y="6286"/>
                    </a:cubicBezTo>
                    <a:cubicBezTo>
                      <a:pt x="1594" y="6080"/>
                      <a:pt x="1771" y="5725"/>
                      <a:pt x="1801" y="5371"/>
                    </a:cubicBezTo>
                    <a:cubicBezTo>
                      <a:pt x="1830" y="5047"/>
                      <a:pt x="1742" y="4752"/>
                      <a:pt x="1683" y="4457"/>
                    </a:cubicBezTo>
                    <a:lnTo>
                      <a:pt x="1034" y="1565"/>
                    </a:lnTo>
                    <a:cubicBezTo>
                      <a:pt x="915" y="1063"/>
                      <a:pt x="797" y="532"/>
                      <a:pt x="591" y="1"/>
                    </a:cubicBezTo>
                    <a:close/>
                  </a:path>
                </a:pathLst>
              </a:custGeom>
              <a:solidFill>
                <a:srgbClr val="BABC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72"/>
              <p:cNvSpPr/>
              <p:nvPr/>
            </p:nvSpPr>
            <p:spPr>
              <a:xfrm>
                <a:off x="2873425" y="2301625"/>
                <a:ext cx="39550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1582" h="849" extrusionOk="0">
                    <a:moveTo>
                      <a:pt x="600" y="0"/>
                    </a:moveTo>
                    <a:cubicBezTo>
                      <a:pt x="404" y="0"/>
                      <a:pt x="216" y="72"/>
                      <a:pt x="136" y="252"/>
                    </a:cubicBezTo>
                    <a:cubicBezTo>
                      <a:pt x="0" y="550"/>
                      <a:pt x="289" y="849"/>
                      <a:pt x="589" y="849"/>
                    </a:cubicBezTo>
                    <a:cubicBezTo>
                      <a:pt x="615" y="849"/>
                      <a:pt x="641" y="846"/>
                      <a:pt x="667" y="842"/>
                    </a:cubicBezTo>
                    <a:cubicBezTo>
                      <a:pt x="903" y="812"/>
                      <a:pt x="1139" y="665"/>
                      <a:pt x="1346" y="517"/>
                    </a:cubicBezTo>
                    <a:cubicBezTo>
                      <a:pt x="1582" y="311"/>
                      <a:pt x="1287" y="163"/>
                      <a:pt x="1051" y="104"/>
                    </a:cubicBezTo>
                    <a:cubicBezTo>
                      <a:pt x="992" y="75"/>
                      <a:pt x="903" y="45"/>
                      <a:pt x="874" y="45"/>
                    </a:cubicBezTo>
                    <a:cubicBezTo>
                      <a:pt x="788" y="16"/>
                      <a:pt x="693" y="0"/>
                      <a:pt x="600" y="0"/>
                    </a:cubicBezTo>
                    <a:close/>
                  </a:path>
                </a:pathLst>
              </a:custGeom>
              <a:solidFill>
                <a:srgbClr val="3C4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72"/>
              <p:cNvSpPr/>
              <p:nvPr/>
            </p:nvSpPr>
            <p:spPr>
              <a:xfrm>
                <a:off x="3022150" y="2043075"/>
                <a:ext cx="83375" cy="82650"/>
              </a:xfrm>
              <a:custGeom>
                <a:avLst/>
                <a:gdLst/>
                <a:ahLst/>
                <a:cxnLst/>
                <a:rect l="l" t="t" r="r" b="b"/>
                <a:pathLst>
                  <a:path w="3335" h="3306" extrusionOk="0">
                    <a:moveTo>
                      <a:pt x="1682" y="0"/>
                    </a:moveTo>
                    <a:cubicBezTo>
                      <a:pt x="738" y="0"/>
                      <a:pt x="0" y="738"/>
                      <a:pt x="0" y="1653"/>
                    </a:cubicBezTo>
                    <a:cubicBezTo>
                      <a:pt x="0" y="2568"/>
                      <a:pt x="738" y="3305"/>
                      <a:pt x="1682" y="3305"/>
                    </a:cubicBezTo>
                    <a:cubicBezTo>
                      <a:pt x="2597" y="3305"/>
                      <a:pt x="3334" y="2568"/>
                      <a:pt x="3334" y="1653"/>
                    </a:cubicBezTo>
                    <a:cubicBezTo>
                      <a:pt x="3334" y="738"/>
                      <a:pt x="2597" y="0"/>
                      <a:pt x="16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72"/>
              <p:cNvSpPr/>
              <p:nvPr/>
            </p:nvSpPr>
            <p:spPr>
              <a:xfrm>
                <a:off x="2948375" y="1838725"/>
                <a:ext cx="11582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911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59" y="60"/>
                      <a:pt x="89" y="119"/>
                      <a:pt x="148" y="207"/>
                    </a:cubicBezTo>
                    <a:cubicBezTo>
                      <a:pt x="266" y="414"/>
                      <a:pt x="443" y="621"/>
                      <a:pt x="620" y="798"/>
                    </a:cubicBezTo>
                    <a:cubicBezTo>
                      <a:pt x="768" y="886"/>
                      <a:pt x="856" y="975"/>
                      <a:pt x="974" y="1093"/>
                    </a:cubicBezTo>
                    <a:cubicBezTo>
                      <a:pt x="1004" y="1093"/>
                      <a:pt x="1004" y="1122"/>
                      <a:pt x="1004" y="1122"/>
                    </a:cubicBezTo>
                    <a:cubicBezTo>
                      <a:pt x="1181" y="1299"/>
                      <a:pt x="1358" y="1476"/>
                      <a:pt x="1476" y="1624"/>
                    </a:cubicBezTo>
                    <a:cubicBezTo>
                      <a:pt x="1594" y="1742"/>
                      <a:pt x="1682" y="1889"/>
                      <a:pt x="1771" y="1978"/>
                    </a:cubicBezTo>
                    <a:cubicBezTo>
                      <a:pt x="2449" y="2952"/>
                      <a:pt x="2863" y="4043"/>
                      <a:pt x="3217" y="5017"/>
                    </a:cubicBezTo>
                    <a:cubicBezTo>
                      <a:pt x="3541" y="6020"/>
                      <a:pt x="3866" y="7053"/>
                      <a:pt x="4102" y="8115"/>
                    </a:cubicBezTo>
                    <a:cubicBezTo>
                      <a:pt x="4161" y="8410"/>
                      <a:pt x="4220" y="8706"/>
                      <a:pt x="4279" y="8971"/>
                    </a:cubicBezTo>
                    <a:cubicBezTo>
                      <a:pt x="4308" y="9089"/>
                      <a:pt x="4397" y="9119"/>
                      <a:pt x="4485" y="9119"/>
                    </a:cubicBezTo>
                    <a:cubicBezTo>
                      <a:pt x="4603" y="9089"/>
                      <a:pt x="4633" y="9001"/>
                      <a:pt x="4603" y="8912"/>
                    </a:cubicBezTo>
                    <a:cubicBezTo>
                      <a:pt x="4544" y="8617"/>
                      <a:pt x="4485" y="8351"/>
                      <a:pt x="4426" y="8056"/>
                    </a:cubicBezTo>
                    <a:cubicBezTo>
                      <a:pt x="4190" y="6994"/>
                      <a:pt x="3866" y="5932"/>
                      <a:pt x="3512" y="4899"/>
                    </a:cubicBezTo>
                    <a:cubicBezTo>
                      <a:pt x="3187" y="3955"/>
                      <a:pt x="2774" y="2893"/>
                      <a:pt x="2125" y="1919"/>
                    </a:cubicBezTo>
                    <a:cubicBezTo>
                      <a:pt x="2095" y="1889"/>
                      <a:pt x="2066" y="1830"/>
                      <a:pt x="2036" y="1801"/>
                    </a:cubicBezTo>
                    <a:cubicBezTo>
                      <a:pt x="1918" y="1653"/>
                      <a:pt x="1800" y="1476"/>
                      <a:pt x="1682" y="1329"/>
                    </a:cubicBezTo>
                    <a:cubicBezTo>
                      <a:pt x="1594" y="1270"/>
                      <a:pt x="1535" y="1181"/>
                      <a:pt x="1446" y="1093"/>
                    </a:cubicBezTo>
                    <a:cubicBezTo>
                      <a:pt x="1063" y="680"/>
                      <a:pt x="590" y="296"/>
                      <a:pt x="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72"/>
              <p:cNvSpPr/>
              <p:nvPr/>
            </p:nvSpPr>
            <p:spPr>
              <a:xfrm>
                <a:off x="3050900" y="2040125"/>
                <a:ext cx="13300" cy="26575"/>
              </a:xfrm>
              <a:custGeom>
                <a:avLst/>
                <a:gdLst/>
                <a:ahLst/>
                <a:cxnLst/>
                <a:rect l="l" t="t" r="r" b="b"/>
                <a:pathLst>
                  <a:path w="532" h="1063" extrusionOk="0">
                    <a:moveTo>
                      <a:pt x="325" y="0"/>
                    </a:moveTo>
                    <a:cubicBezTo>
                      <a:pt x="266" y="0"/>
                      <a:pt x="237" y="30"/>
                      <a:pt x="178" y="30"/>
                    </a:cubicBezTo>
                    <a:lnTo>
                      <a:pt x="1" y="59"/>
                    </a:lnTo>
                    <a:cubicBezTo>
                      <a:pt x="60" y="354"/>
                      <a:pt x="119" y="650"/>
                      <a:pt x="178" y="915"/>
                    </a:cubicBezTo>
                    <a:cubicBezTo>
                      <a:pt x="207" y="1033"/>
                      <a:pt x="296" y="1063"/>
                      <a:pt x="384" y="1063"/>
                    </a:cubicBezTo>
                    <a:cubicBezTo>
                      <a:pt x="502" y="1033"/>
                      <a:pt x="532" y="945"/>
                      <a:pt x="502" y="856"/>
                    </a:cubicBezTo>
                    <a:cubicBezTo>
                      <a:pt x="443" y="561"/>
                      <a:pt x="384" y="295"/>
                      <a:pt x="325" y="0"/>
                    </a:cubicBezTo>
                    <a:close/>
                  </a:path>
                </a:pathLst>
              </a:custGeom>
              <a:solidFill>
                <a:srgbClr val="E4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72"/>
              <p:cNvSpPr/>
              <p:nvPr/>
            </p:nvSpPr>
            <p:spPr>
              <a:xfrm>
                <a:off x="3041325" y="2062250"/>
                <a:ext cx="45025" cy="44300"/>
              </a:xfrm>
              <a:custGeom>
                <a:avLst/>
                <a:gdLst/>
                <a:ahLst/>
                <a:cxnLst/>
                <a:rect l="l" t="t" r="r" b="b"/>
                <a:pathLst>
                  <a:path w="1801" h="1772" extrusionOk="0">
                    <a:moveTo>
                      <a:pt x="915" y="1"/>
                    </a:moveTo>
                    <a:cubicBezTo>
                      <a:pt x="413" y="1"/>
                      <a:pt x="0" y="384"/>
                      <a:pt x="0" y="886"/>
                    </a:cubicBezTo>
                    <a:cubicBezTo>
                      <a:pt x="0" y="1387"/>
                      <a:pt x="413" y="1771"/>
                      <a:pt x="915" y="1771"/>
                    </a:cubicBezTo>
                    <a:cubicBezTo>
                      <a:pt x="1387" y="1771"/>
                      <a:pt x="1800" y="1387"/>
                      <a:pt x="1800" y="886"/>
                    </a:cubicBezTo>
                    <a:cubicBezTo>
                      <a:pt x="1800" y="384"/>
                      <a:pt x="1387" y="1"/>
                      <a:pt x="9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72"/>
              <p:cNvSpPr/>
              <p:nvPr/>
            </p:nvSpPr>
            <p:spPr>
              <a:xfrm>
                <a:off x="2605350" y="2877400"/>
                <a:ext cx="373300" cy="1147850"/>
              </a:xfrm>
              <a:custGeom>
                <a:avLst/>
                <a:gdLst/>
                <a:ahLst/>
                <a:cxnLst/>
                <a:rect l="l" t="t" r="r" b="b"/>
                <a:pathLst>
                  <a:path w="14932" h="45914" fill="none" extrusionOk="0">
                    <a:moveTo>
                      <a:pt x="13220" y="0"/>
                    </a:moveTo>
                    <a:cubicBezTo>
                      <a:pt x="14105" y="3777"/>
                      <a:pt x="14931" y="9679"/>
                      <a:pt x="13780" y="16701"/>
                    </a:cubicBezTo>
                    <a:cubicBezTo>
                      <a:pt x="13102" y="20950"/>
                      <a:pt x="11862" y="24462"/>
                      <a:pt x="10712" y="27147"/>
                    </a:cubicBezTo>
                    <a:cubicBezTo>
                      <a:pt x="7141" y="33402"/>
                      <a:pt x="3571" y="39658"/>
                      <a:pt x="0" y="45914"/>
                    </a:cubicBezTo>
                  </a:path>
                </a:pathLst>
              </a:custGeom>
              <a:noFill/>
              <a:ln w="5900" cap="flat" cmpd="sng">
                <a:solidFill>
                  <a:srgbClr val="272127"/>
                </a:solidFill>
                <a:prstDash val="solid"/>
                <a:miter lim="295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5" name="Google Shape;1425;p72"/>
            <p:cNvGrpSpPr/>
            <p:nvPr/>
          </p:nvGrpSpPr>
          <p:grpSpPr>
            <a:xfrm>
              <a:off x="1403008" y="2023419"/>
              <a:ext cx="502025" cy="694850"/>
              <a:chOff x="3813925" y="2740550"/>
              <a:chExt cx="502025" cy="694850"/>
            </a:xfrm>
          </p:grpSpPr>
          <p:sp>
            <p:nvSpPr>
              <p:cNvPr id="1426" name="Google Shape;1426;p72"/>
              <p:cNvSpPr/>
              <p:nvPr/>
            </p:nvSpPr>
            <p:spPr>
              <a:xfrm>
                <a:off x="3890375" y="2740550"/>
                <a:ext cx="69175" cy="265375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10615" extrusionOk="0">
                    <a:moveTo>
                      <a:pt x="0" y="9243"/>
                    </a:moveTo>
                    <a:cubicBezTo>
                      <a:pt x="405" y="9467"/>
                      <a:pt x="563" y="10389"/>
                      <a:pt x="967" y="10614"/>
                    </a:cubicBezTo>
                    <a:cubicBezTo>
                      <a:pt x="1012" y="10547"/>
                      <a:pt x="1305" y="9782"/>
                      <a:pt x="1327" y="9715"/>
                    </a:cubicBezTo>
                    <a:cubicBezTo>
                      <a:pt x="1552" y="9153"/>
                      <a:pt x="1664" y="8501"/>
                      <a:pt x="1799" y="7826"/>
                    </a:cubicBezTo>
                    <a:cubicBezTo>
                      <a:pt x="2114" y="6252"/>
                      <a:pt x="2451" y="4656"/>
                      <a:pt x="2654" y="2947"/>
                    </a:cubicBezTo>
                    <a:cubicBezTo>
                      <a:pt x="2699" y="2609"/>
                      <a:pt x="2766" y="2227"/>
                      <a:pt x="2744" y="1912"/>
                    </a:cubicBezTo>
                    <a:cubicBezTo>
                      <a:pt x="2699" y="1170"/>
                      <a:pt x="2361" y="563"/>
                      <a:pt x="1979" y="1"/>
                    </a:cubicBezTo>
                    <a:cubicBezTo>
                      <a:pt x="1934" y="1"/>
                      <a:pt x="1934" y="23"/>
                      <a:pt x="1957" y="46"/>
                    </a:cubicBezTo>
                    <a:cubicBezTo>
                      <a:pt x="1237" y="3037"/>
                      <a:pt x="630" y="6095"/>
                      <a:pt x="0" y="9220"/>
                    </a:cubicBezTo>
                    <a:cubicBezTo>
                      <a:pt x="0" y="9220"/>
                      <a:pt x="0" y="9243"/>
                      <a:pt x="0" y="92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72"/>
              <p:cNvSpPr/>
              <p:nvPr/>
            </p:nvSpPr>
            <p:spPr>
              <a:xfrm>
                <a:off x="3880825" y="2971600"/>
                <a:ext cx="226000" cy="463800"/>
              </a:xfrm>
              <a:custGeom>
                <a:avLst/>
                <a:gdLst/>
                <a:ahLst/>
                <a:cxnLst/>
                <a:rect l="l" t="t" r="r" b="b"/>
                <a:pathLst>
                  <a:path w="9040" h="18552" extrusionOk="0">
                    <a:moveTo>
                      <a:pt x="8927" y="15089"/>
                    </a:moveTo>
                    <a:cubicBezTo>
                      <a:pt x="8792" y="14436"/>
                      <a:pt x="8410" y="13627"/>
                      <a:pt x="7960" y="12952"/>
                    </a:cubicBezTo>
                    <a:cubicBezTo>
                      <a:pt x="7533" y="12278"/>
                      <a:pt x="7173" y="11536"/>
                      <a:pt x="6836" y="10974"/>
                    </a:cubicBezTo>
                    <a:cubicBezTo>
                      <a:pt x="6431" y="10322"/>
                      <a:pt x="6071" y="9625"/>
                      <a:pt x="5734" y="8950"/>
                    </a:cubicBezTo>
                    <a:cubicBezTo>
                      <a:pt x="5397" y="8275"/>
                      <a:pt x="5015" y="7601"/>
                      <a:pt x="4655" y="6926"/>
                    </a:cubicBezTo>
                    <a:cubicBezTo>
                      <a:pt x="3553" y="4723"/>
                      <a:pt x="2699" y="2901"/>
                      <a:pt x="1439" y="855"/>
                    </a:cubicBezTo>
                    <a:cubicBezTo>
                      <a:pt x="1259" y="563"/>
                      <a:pt x="1102" y="270"/>
                      <a:pt x="922" y="1"/>
                    </a:cubicBezTo>
                    <a:cubicBezTo>
                      <a:pt x="630" y="248"/>
                      <a:pt x="315" y="495"/>
                      <a:pt x="0" y="743"/>
                    </a:cubicBezTo>
                    <a:cubicBezTo>
                      <a:pt x="45" y="833"/>
                      <a:pt x="113" y="945"/>
                      <a:pt x="158" y="1035"/>
                    </a:cubicBezTo>
                    <a:cubicBezTo>
                      <a:pt x="1147" y="2811"/>
                      <a:pt x="2226" y="4655"/>
                      <a:pt x="3148" y="6409"/>
                    </a:cubicBezTo>
                    <a:cubicBezTo>
                      <a:pt x="4273" y="8523"/>
                      <a:pt x="5307" y="10614"/>
                      <a:pt x="6364" y="12660"/>
                    </a:cubicBezTo>
                    <a:cubicBezTo>
                      <a:pt x="5149" y="12368"/>
                      <a:pt x="4273" y="12817"/>
                      <a:pt x="3710" y="13560"/>
                    </a:cubicBezTo>
                    <a:cubicBezTo>
                      <a:pt x="3081" y="14391"/>
                      <a:pt x="2991" y="15606"/>
                      <a:pt x="3283" y="16438"/>
                    </a:cubicBezTo>
                    <a:cubicBezTo>
                      <a:pt x="3620" y="17337"/>
                      <a:pt x="4632" y="18169"/>
                      <a:pt x="5712" y="18349"/>
                    </a:cubicBezTo>
                    <a:cubicBezTo>
                      <a:pt x="6836" y="18551"/>
                      <a:pt x="7825" y="18079"/>
                      <a:pt x="8455" y="17225"/>
                    </a:cubicBezTo>
                    <a:cubicBezTo>
                      <a:pt x="8815" y="16730"/>
                      <a:pt x="9040" y="15741"/>
                      <a:pt x="8927" y="15089"/>
                    </a:cubicBezTo>
                    <a:close/>
                    <a:moveTo>
                      <a:pt x="8208" y="15808"/>
                    </a:moveTo>
                    <a:cubicBezTo>
                      <a:pt x="8028" y="17112"/>
                      <a:pt x="6566" y="18079"/>
                      <a:pt x="5082" y="17292"/>
                    </a:cubicBezTo>
                    <a:cubicBezTo>
                      <a:pt x="4902" y="17202"/>
                      <a:pt x="4632" y="16955"/>
                      <a:pt x="4520" y="16865"/>
                    </a:cubicBezTo>
                    <a:cubicBezTo>
                      <a:pt x="4048" y="16393"/>
                      <a:pt x="3733" y="15606"/>
                      <a:pt x="4003" y="14751"/>
                    </a:cubicBezTo>
                    <a:cubicBezTo>
                      <a:pt x="4295" y="13829"/>
                      <a:pt x="4992" y="13447"/>
                      <a:pt x="5577" y="13357"/>
                    </a:cubicBezTo>
                    <a:cubicBezTo>
                      <a:pt x="6521" y="13200"/>
                      <a:pt x="7488" y="13829"/>
                      <a:pt x="7848" y="14347"/>
                    </a:cubicBezTo>
                    <a:cubicBezTo>
                      <a:pt x="8140" y="14774"/>
                      <a:pt x="8275" y="15246"/>
                      <a:pt x="8208" y="158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72"/>
              <p:cNvSpPr/>
              <p:nvPr/>
            </p:nvSpPr>
            <p:spPr>
              <a:xfrm>
                <a:off x="3813925" y="2750125"/>
                <a:ext cx="502025" cy="561600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22464" extrusionOk="0">
                    <a:moveTo>
                      <a:pt x="540" y="0"/>
                    </a:moveTo>
                    <a:cubicBezTo>
                      <a:pt x="585" y="0"/>
                      <a:pt x="585" y="23"/>
                      <a:pt x="585" y="45"/>
                    </a:cubicBezTo>
                    <a:cubicBezTo>
                      <a:pt x="1732" y="2901"/>
                      <a:pt x="2766" y="5847"/>
                      <a:pt x="3845" y="8837"/>
                    </a:cubicBezTo>
                    <a:cubicBezTo>
                      <a:pt x="3913" y="9017"/>
                      <a:pt x="3980" y="9264"/>
                      <a:pt x="4070" y="9422"/>
                    </a:cubicBezTo>
                    <a:cubicBezTo>
                      <a:pt x="4183" y="9624"/>
                      <a:pt x="4430" y="9849"/>
                      <a:pt x="4677" y="10074"/>
                    </a:cubicBezTo>
                    <a:cubicBezTo>
                      <a:pt x="6139" y="11468"/>
                      <a:pt x="7646" y="12997"/>
                      <a:pt x="9107" y="14346"/>
                    </a:cubicBezTo>
                    <a:cubicBezTo>
                      <a:pt x="10839" y="15965"/>
                      <a:pt x="12615" y="17494"/>
                      <a:pt x="14324" y="19068"/>
                    </a:cubicBezTo>
                    <a:cubicBezTo>
                      <a:pt x="14324" y="17809"/>
                      <a:pt x="14998" y="17067"/>
                      <a:pt x="15875" y="16707"/>
                    </a:cubicBezTo>
                    <a:cubicBezTo>
                      <a:pt x="16842" y="16325"/>
                      <a:pt x="18034" y="16550"/>
                      <a:pt x="18754" y="17044"/>
                    </a:cubicBezTo>
                    <a:cubicBezTo>
                      <a:pt x="19541" y="17607"/>
                      <a:pt x="20080" y="18776"/>
                      <a:pt x="19990" y="19878"/>
                    </a:cubicBezTo>
                    <a:cubicBezTo>
                      <a:pt x="19878" y="21024"/>
                      <a:pt x="19181" y="21856"/>
                      <a:pt x="18191" y="22239"/>
                    </a:cubicBezTo>
                    <a:cubicBezTo>
                      <a:pt x="17629" y="22463"/>
                      <a:pt x="16595" y="22441"/>
                      <a:pt x="16010" y="22149"/>
                    </a:cubicBezTo>
                    <a:cubicBezTo>
                      <a:pt x="15403" y="21856"/>
                      <a:pt x="14729" y="21272"/>
                      <a:pt x="14189" y="20687"/>
                    </a:cubicBezTo>
                    <a:cubicBezTo>
                      <a:pt x="13649" y="20080"/>
                      <a:pt x="13042" y="19540"/>
                      <a:pt x="12570" y="19068"/>
                    </a:cubicBezTo>
                    <a:cubicBezTo>
                      <a:pt x="12030" y="18506"/>
                      <a:pt x="11468" y="17989"/>
                      <a:pt x="10884" y="17494"/>
                    </a:cubicBezTo>
                    <a:cubicBezTo>
                      <a:pt x="10321" y="16977"/>
                      <a:pt x="9782" y="16460"/>
                      <a:pt x="9220" y="15943"/>
                    </a:cubicBezTo>
                    <a:cubicBezTo>
                      <a:pt x="7376" y="14301"/>
                      <a:pt x="5824" y="12997"/>
                      <a:pt x="4160" y="11266"/>
                    </a:cubicBezTo>
                    <a:cubicBezTo>
                      <a:pt x="3621" y="10681"/>
                      <a:pt x="2991" y="10141"/>
                      <a:pt x="2609" y="9512"/>
                    </a:cubicBezTo>
                    <a:cubicBezTo>
                      <a:pt x="2316" y="8995"/>
                      <a:pt x="2114" y="8365"/>
                      <a:pt x="1867" y="7713"/>
                    </a:cubicBezTo>
                    <a:cubicBezTo>
                      <a:pt x="1327" y="6206"/>
                      <a:pt x="765" y="4677"/>
                      <a:pt x="293" y="3013"/>
                    </a:cubicBezTo>
                    <a:cubicBezTo>
                      <a:pt x="203" y="2676"/>
                      <a:pt x="90" y="2316"/>
                      <a:pt x="68" y="2001"/>
                    </a:cubicBezTo>
                    <a:cubicBezTo>
                      <a:pt x="0" y="1282"/>
                      <a:pt x="248" y="607"/>
                      <a:pt x="540" y="0"/>
                    </a:cubicBezTo>
                    <a:close/>
                    <a:moveTo>
                      <a:pt x="15201" y="18461"/>
                    </a:moveTo>
                    <a:cubicBezTo>
                      <a:pt x="14796" y="19338"/>
                      <a:pt x="15156" y="20440"/>
                      <a:pt x="15583" y="20912"/>
                    </a:cubicBezTo>
                    <a:cubicBezTo>
                      <a:pt x="15898" y="21317"/>
                      <a:pt x="16325" y="21564"/>
                      <a:pt x="16887" y="21632"/>
                    </a:cubicBezTo>
                    <a:cubicBezTo>
                      <a:pt x="18191" y="21811"/>
                      <a:pt x="19518" y="20642"/>
                      <a:pt x="19113" y="19001"/>
                    </a:cubicBezTo>
                    <a:cubicBezTo>
                      <a:pt x="19068" y="18798"/>
                      <a:pt x="18911" y="18461"/>
                      <a:pt x="18844" y="18349"/>
                    </a:cubicBezTo>
                    <a:cubicBezTo>
                      <a:pt x="18529" y="17764"/>
                      <a:pt x="17832" y="17247"/>
                      <a:pt x="16932" y="17292"/>
                    </a:cubicBezTo>
                    <a:cubicBezTo>
                      <a:pt x="15988" y="17337"/>
                      <a:pt x="15426" y="17944"/>
                      <a:pt x="15201" y="1846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72"/>
              <p:cNvSpPr/>
              <p:nvPr/>
            </p:nvSpPr>
            <p:spPr>
              <a:xfrm>
                <a:off x="3887000" y="2969350"/>
                <a:ext cx="20275" cy="1970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788" extrusionOk="0">
                    <a:moveTo>
                      <a:pt x="810" y="405"/>
                    </a:moveTo>
                    <a:cubicBezTo>
                      <a:pt x="788" y="630"/>
                      <a:pt x="608" y="788"/>
                      <a:pt x="383" y="788"/>
                    </a:cubicBezTo>
                    <a:cubicBezTo>
                      <a:pt x="180" y="765"/>
                      <a:pt x="1" y="585"/>
                      <a:pt x="23" y="383"/>
                    </a:cubicBezTo>
                    <a:cubicBezTo>
                      <a:pt x="23" y="158"/>
                      <a:pt x="203" y="1"/>
                      <a:pt x="428" y="1"/>
                    </a:cubicBezTo>
                    <a:cubicBezTo>
                      <a:pt x="653" y="1"/>
                      <a:pt x="810" y="203"/>
                      <a:pt x="810" y="4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0" name="Google Shape;1430;p72"/>
            <p:cNvGrpSpPr/>
            <p:nvPr/>
          </p:nvGrpSpPr>
          <p:grpSpPr>
            <a:xfrm rot="-2700000">
              <a:off x="3137776" y="2134442"/>
              <a:ext cx="1000615" cy="1033240"/>
              <a:chOff x="4476700" y="2501650"/>
              <a:chExt cx="1000625" cy="1033250"/>
            </a:xfrm>
          </p:grpSpPr>
          <p:sp>
            <p:nvSpPr>
              <p:cNvPr id="1431" name="Google Shape;1431;p72"/>
              <p:cNvSpPr/>
              <p:nvPr/>
            </p:nvSpPr>
            <p:spPr>
              <a:xfrm>
                <a:off x="4602050" y="2811950"/>
                <a:ext cx="552625" cy="722950"/>
              </a:xfrm>
              <a:custGeom>
                <a:avLst/>
                <a:gdLst/>
                <a:ahLst/>
                <a:cxnLst/>
                <a:rect l="l" t="t" r="r" b="b"/>
                <a:pathLst>
                  <a:path w="22105" h="28918" extrusionOk="0">
                    <a:moveTo>
                      <a:pt x="20508" y="12188"/>
                    </a:moveTo>
                    <a:cubicBezTo>
                      <a:pt x="19631" y="14437"/>
                      <a:pt x="18776" y="17022"/>
                      <a:pt x="17787" y="19518"/>
                    </a:cubicBezTo>
                    <a:cubicBezTo>
                      <a:pt x="16685" y="22307"/>
                      <a:pt x="15606" y="24960"/>
                      <a:pt x="13447" y="26399"/>
                    </a:cubicBezTo>
                    <a:cubicBezTo>
                      <a:pt x="12660" y="26894"/>
                      <a:pt x="11288" y="27208"/>
                      <a:pt x="10277" y="26714"/>
                    </a:cubicBezTo>
                    <a:cubicBezTo>
                      <a:pt x="9377" y="26264"/>
                      <a:pt x="8770" y="25252"/>
                      <a:pt x="8320" y="24150"/>
                    </a:cubicBezTo>
                    <a:cubicBezTo>
                      <a:pt x="7016" y="20912"/>
                      <a:pt x="7084" y="16393"/>
                      <a:pt x="7016" y="12143"/>
                    </a:cubicBezTo>
                    <a:cubicBezTo>
                      <a:pt x="6971" y="9332"/>
                      <a:pt x="6634" y="6701"/>
                      <a:pt x="5734" y="4565"/>
                    </a:cubicBezTo>
                    <a:cubicBezTo>
                      <a:pt x="4813" y="2362"/>
                      <a:pt x="3351" y="248"/>
                      <a:pt x="315" y="1"/>
                    </a:cubicBezTo>
                    <a:cubicBezTo>
                      <a:pt x="180" y="226"/>
                      <a:pt x="90" y="518"/>
                      <a:pt x="1" y="810"/>
                    </a:cubicBezTo>
                    <a:cubicBezTo>
                      <a:pt x="5465" y="2159"/>
                      <a:pt x="4970" y="8748"/>
                      <a:pt x="5330" y="14931"/>
                    </a:cubicBezTo>
                    <a:cubicBezTo>
                      <a:pt x="5510" y="17787"/>
                      <a:pt x="5734" y="20980"/>
                      <a:pt x="6319" y="23521"/>
                    </a:cubicBezTo>
                    <a:cubicBezTo>
                      <a:pt x="6634" y="24825"/>
                      <a:pt x="7084" y="25927"/>
                      <a:pt x="7916" y="26804"/>
                    </a:cubicBezTo>
                    <a:cubicBezTo>
                      <a:pt x="8703" y="27658"/>
                      <a:pt x="9827" y="28378"/>
                      <a:pt x="11198" y="28558"/>
                    </a:cubicBezTo>
                    <a:cubicBezTo>
                      <a:pt x="13852" y="28917"/>
                      <a:pt x="15268" y="27456"/>
                      <a:pt x="16348" y="25972"/>
                    </a:cubicBezTo>
                    <a:cubicBezTo>
                      <a:pt x="17337" y="24623"/>
                      <a:pt x="18057" y="23094"/>
                      <a:pt x="18776" y="21609"/>
                    </a:cubicBezTo>
                    <a:cubicBezTo>
                      <a:pt x="20125" y="18776"/>
                      <a:pt x="21137" y="15763"/>
                      <a:pt x="22104" y="12750"/>
                    </a:cubicBezTo>
                    <a:cubicBezTo>
                      <a:pt x="21587" y="12525"/>
                      <a:pt x="21047" y="12300"/>
                      <a:pt x="20508" y="1218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72"/>
              <p:cNvSpPr/>
              <p:nvPr/>
            </p:nvSpPr>
            <p:spPr>
              <a:xfrm>
                <a:off x="4476700" y="2735500"/>
                <a:ext cx="138875" cy="138875"/>
              </a:xfrm>
              <a:custGeom>
                <a:avLst/>
                <a:gdLst/>
                <a:ahLst/>
                <a:cxnLst/>
                <a:rect l="l" t="t" r="r" b="b"/>
                <a:pathLst>
                  <a:path w="5555" h="5555" extrusionOk="0">
                    <a:moveTo>
                      <a:pt x="5487" y="2901"/>
                    </a:moveTo>
                    <a:cubicBezTo>
                      <a:pt x="5419" y="4408"/>
                      <a:pt x="4160" y="5555"/>
                      <a:pt x="2654" y="5510"/>
                    </a:cubicBezTo>
                    <a:cubicBezTo>
                      <a:pt x="1169" y="5442"/>
                      <a:pt x="0" y="4160"/>
                      <a:pt x="68" y="2676"/>
                    </a:cubicBezTo>
                    <a:cubicBezTo>
                      <a:pt x="135" y="1170"/>
                      <a:pt x="1394" y="1"/>
                      <a:pt x="2901" y="68"/>
                    </a:cubicBezTo>
                    <a:cubicBezTo>
                      <a:pt x="4385" y="136"/>
                      <a:pt x="5554" y="1395"/>
                      <a:pt x="5487" y="29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72"/>
              <p:cNvSpPr/>
              <p:nvPr/>
            </p:nvSpPr>
            <p:spPr>
              <a:xfrm>
                <a:off x="4504250" y="2763050"/>
                <a:ext cx="83775" cy="84350"/>
              </a:xfrm>
              <a:custGeom>
                <a:avLst/>
                <a:gdLst/>
                <a:ahLst/>
                <a:cxnLst/>
                <a:rect l="l" t="t" r="r" b="b"/>
                <a:pathLst>
                  <a:path w="3351" h="3374" extrusionOk="0">
                    <a:moveTo>
                      <a:pt x="3305" y="1754"/>
                    </a:moveTo>
                    <a:cubicBezTo>
                      <a:pt x="3283" y="2654"/>
                      <a:pt x="2518" y="3373"/>
                      <a:pt x="1597" y="3328"/>
                    </a:cubicBezTo>
                    <a:cubicBezTo>
                      <a:pt x="697" y="3283"/>
                      <a:pt x="0" y="2519"/>
                      <a:pt x="23" y="1619"/>
                    </a:cubicBezTo>
                    <a:cubicBezTo>
                      <a:pt x="67" y="697"/>
                      <a:pt x="832" y="0"/>
                      <a:pt x="1731" y="45"/>
                    </a:cubicBezTo>
                    <a:cubicBezTo>
                      <a:pt x="2653" y="90"/>
                      <a:pt x="3350" y="855"/>
                      <a:pt x="3305" y="17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72"/>
              <p:cNvSpPr/>
              <p:nvPr/>
            </p:nvSpPr>
            <p:spPr>
              <a:xfrm>
                <a:off x="5004550" y="2514025"/>
                <a:ext cx="175975" cy="622875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24915" extrusionOk="0">
                    <a:moveTo>
                      <a:pt x="6499" y="23340"/>
                    </a:moveTo>
                    <a:cubicBezTo>
                      <a:pt x="6341" y="23858"/>
                      <a:pt x="6206" y="24397"/>
                      <a:pt x="6049" y="24914"/>
                    </a:cubicBezTo>
                    <a:cubicBezTo>
                      <a:pt x="3868" y="24487"/>
                      <a:pt x="2654" y="22958"/>
                      <a:pt x="1844" y="21249"/>
                    </a:cubicBezTo>
                    <a:cubicBezTo>
                      <a:pt x="1035" y="19563"/>
                      <a:pt x="652" y="17449"/>
                      <a:pt x="405" y="15066"/>
                    </a:cubicBezTo>
                    <a:cubicBezTo>
                      <a:pt x="180" y="12840"/>
                      <a:pt x="0" y="10366"/>
                      <a:pt x="180" y="7758"/>
                    </a:cubicBezTo>
                    <a:cubicBezTo>
                      <a:pt x="360" y="5307"/>
                      <a:pt x="675" y="2766"/>
                      <a:pt x="1912" y="1484"/>
                    </a:cubicBezTo>
                    <a:cubicBezTo>
                      <a:pt x="2609" y="765"/>
                      <a:pt x="3621" y="293"/>
                      <a:pt x="4722" y="90"/>
                    </a:cubicBezTo>
                    <a:cubicBezTo>
                      <a:pt x="5127" y="23"/>
                      <a:pt x="5554" y="68"/>
                      <a:pt x="6004" y="23"/>
                    </a:cubicBezTo>
                    <a:cubicBezTo>
                      <a:pt x="6454" y="0"/>
                      <a:pt x="6971" y="68"/>
                      <a:pt x="7016" y="517"/>
                    </a:cubicBezTo>
                    <a:cubicBezTo>
                      <a:pt x="7038" y="1102"/>
                      <a:pt x="6319" y="1214"/>
                      <a:pt x="5892" y="1327"/>
                    </a:cubicBezTo>
                    <a:cubicBezTo>
                      <a:pt x="4430" y="1709"/>
                      <a:pt x="3306" y="2564"/>
                      <a:pt x="2721" y="3868"/>
                    </a:cubicBezTo>
                    <a:cubicBezTo>
                      <a:pt x="2384" y="4587"/>
                      <a:pt x="2294" y="5419"/>
                      <a:pt x="2114" y="6409"/>
                    </a:cubicBezTo>
                    <a:cubicBezTo>
                      <a:pt x="1979" y="7218"/>
                      <a:pt x="1844" y="8230"/>
                      <a:pt x="1754" y="9152"/>
                    </a:cubicBezTo>
                    <a:cubicBezTo>
                      <a:pt x="1372" y="13042"/>
                      <a:pt x="1889" y="16707"/>
                      <a:pt x="2789" y="19675"/>
                    </a:cubicBezTo>
                    <a:cubicBezTo>
                      <a:pt x="3014" y="20395"/>
                      <a:pt x="3328" y="21092"/>
                      <a:pt x="3756" y="21699"/>
                    </a:cubicBezTo>
                    <a:cubicBezTo>
                      <a:pt x="4160" y="22239"/>
                      <a:pt x="4745" y="22868"/>
                      <a:pt x="5330" y="23138"/>
                    </a:cubicBezTo>
                    <a:cubicBezTo>
                      <a:pt x="5644" y="23273"/>
                      <a:pt x="5982" y="23295"/>
                      <a:pt x="6499" y="2334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72"/>
              <p:cNvSpPr/>
              <p:nvPr/>
            </p:nvSpPr>
            <p:spPr>
              <a:xfrm>
                <a:off x="5159150" y="2501650"/>
                <a:ext cx="61275" cy="64675"/>
              </a:xfrm>
              <a:custGeom>
                <a:avLst/>
                <a:gdLst/>
                <a:ahLst/>
                <a:cxnLst/>
                <a:rect l="l" t="t" r="r" b="b"/>
                <a:pathLst>
                  <a:path w="2451" h="2587" extrusionOk="0">
                    <a:moveTo>
                      <a:pt x="607" y="135"/>
                    </a:moveTo>
                    <a:cubicBezTo>
                      <a:pt x="1012" y="1"/>
                      <a:pt x="1417" y="450"/>
                      <a:pt x="1799" y="720"/>
                    </a:cubicBezTo>
                    <a:cubicBezTo>
                      <a:pt x="2136" y="990"/>
                      <a:pt x="2451" y="1237"/>
                      <a:pt x="2428" y="1597"/>
                    </a:cubicBezTo>
                    <a:cubicBezTo>
                      <a:pt x="2406" y="1957"/>
                      <a:pt x="2069" y="2069"/>
                      <a:pt x="1754" y="2204"/>
                    </a:cubicBezTo>
                    <a:cubicBezTo>
                      <a:pt x="1417" y="2339"/>
                      <a:pt x="1147" y="2474"/>
                      <a:pt x="854" y="2519"/>
                    </a:cubicBezTo>
                    <a:cubicBezTo>
                      <a:pt x="112" y="2586"/>
                      <a:pt x="0" y="2227"/>
                      <a:pt x="112" y="1395"/>
                    </a:cubicBezTo>
                    <a:cubicBezTo>
                      <a:pt x="157" y="945"/>
                      <a:pt x="292" y="248"/>
                      <a:pt x="607" y="1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72"/>
              <p:cNvSpPr/>
              <p:nvPr/>
            </p:nvSpPr>
            <p:spPr>
              <a:xfrm>
                <a:off x="5122025" y="2556750"/>
                <a:ext cx="355300" cy="585775"/>
              </a:xfrm>
              <a:custGeom>
                <a:avLst/>
                <a:gdLst/>
                <a:ahLst/>
                <a:cxnLst/>
                <a:rect l="l" t="t" r="r" b="b"/>
                <a:pathLst>
                  <a:path w="14212" h="23431" extrusionOk="0">
                    <a:moveTo>
                      <a:pt x="248" y="21272"/>
                    </a:moveTo>
                    <a:cubicBezTo>
                      <a:pt x="181" y="21811"/>
                      <a:pt x="68" y="22373"/>
                      <a:pt x="1" y="22891"/>
                    </a:cubicBezTo>
                    <a:cubicBezTo>
                      <a:pt x="2160" y="23430"/>
                      <a:pt x="3913" y="22553"/>
                      <a:pt x="5375" y="21362"/>
                    </a:cubicBezTo>
                    <a:cubicBezTo>
                      <a:pt x="6814" y="20170"/>
                      <a:pt x="8051" y="18393"/>
                      <a:pt x="9265" y="16347"/>
                    </a:cubicBezTo>
                    <a:cubicBezTo>
                      <a:pt x="10412" y="14436"/>
                      <a:pt x="11626" y="12277"/>
                      <a:pt x="12571" y="9804"/>
                    </a:cubicBezTo>
                    <a:cubicBezTo>
                      <a:pt x="13447" y="7510"/>
                      <a:pt x="14212" y="5104"/>
                      <a:pt x="13627" y="3395"/>
                    </a:cubicBezTo>
                    <a:cubicBezTo>
                      <a:pt x="13313" y="2451"/>
                      <a:pt x="12593" y="1597"/>
                      <a:pt x="11671" y="967"/>
                    </a:cubicBezTo>
                    <a:cubicBezTo>
                      <a:pt x="11356" y="742"/>
                      <a:pt x="10952" y="585"/>
                      <a:pt x="10547" y="360"/>
                    </a:cubicBezTo>
                    <a:cubicBezTo>
                      <a:pt x="10165" y="135"/>
                      <a:pt x="9647" y="0"/>
                      <a:pt x="9423" y="382"/>
                    </a:cubicBezTo>
                    <a:cubicBezTo>
                      <a:pt x="9153" y="900"/>
                      <a:pt x="9760" y="1304"/>
                      <a:pt x="10097" y="1574"/>
                    </a:cubicBezTo>
                    <a:cubicBezTo>
                      <a:pt x="11266" y="2541"/>
                      <a:pt x="11918" y="3800"/>
                      <a:pt x="11918" y="5239"/>
                    </a:cubicBezTo>
                    <a:cubicBezTo>
                      <a:pt x="11896" y="6004"/>
                      <a:pt x="11649" y="6813"/>
                      <a:pt x="11379" y="7758"/>
                    </a:cubicBezTo>
                    <a:cubicBezTo>
                      <a:pt x="11154" y="8567"/>
                      <a:pt x="10862" y="9557"/>
                      <a:pt x="10547" y="10434"/>
                    </a:cubicBezTo>
                    <a:cubicBezTo>
                      <a:pt x="9243" y="14121"/>
                      <a:pt x="7219" y="17224"/>
                      <a:pt x="5173" y="19518"/>
                    </a:cubicBezTo>
                    <a:cubicBezTo>
                      <a:pt x="4656" y="20080"/>
                      <a:pt x="4093" y="20575"/>
                      <a:pt x="3441" y="20934"/>
                    </a:cubicBezTo>
                    <a:cubicBezTo>
                      <a:pt x="2834" y="21272"/>
                      <a:pt x="2047" y="21609"/>
                      <a:pt x="1418" y="21586"/>
                    </a:cubicBezTo>
                    <a:cubicBezTo>
                      <a:pt x="1058" y="21586"/>
                      <a:pt x="743" y="21474"/>
                      <a:pt x="248" y="212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72"/>
              <p:cNvSpPr/>
              <p:nvPr/>
            </p:nvSpPr>
            <p:spPr>
              <a:xfrm>
                <a:off x="5312050" y="2541575"/>
                <a:ext cx="66350" cy="67475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699" extrusionOk="0">
                    <a:moveTo>
                      <a:pt x="2406" y="292"/>
                    </a:moveTo>
                    <a:cubicBezTo>
                      <a:pt x="2069" y="0"/>
                      <a:pt x="1507" y="225"/>
                      <a:pt x="1079" y="315"/>
                    </a:cubicBezTo>
                    <a:cubicBezTo>
                      <a:pt x="652" y="405"/>
                      <a:pt x="270" y="495"/>
                      <a:pt x="135" y="832"/>
                    </a:cubicBezTo>
                    <a:cubicBezTo>
                      <a:pt x="0" y="1169"/>
                      <a:pt x="248" y="1417"/>
                      <a:pt x="472" y="1664"/>
                    </a:cubicBezTo>
                    <a:cubicBezTo>
                      <a:pt x="720" y="1934"/>
                      <a:pt x="900" y="2181"/>
                      <a:pt x="1169" y="2339"/>
                    </a:cubicBezTo>
                    <a:cubicBezTo>
                      <a:pt x="1822" y="2698"/>
                      <a:pt x="2046" y="2428"/>
                      <a:pt x="2316" y="1641"/>
                    </a:cubicBezTo>
                    <a:cubicBezTo>
                      <a:pt x="2474" y="1192"/>
                      <a:pt x="2653" y="517"/>
                      <a:pt x="240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72"/>
              <p:cNvSpPr/>
              <p:nvPr/>
            </p:nvSpPr>
            <p:spPr>
              <a:xfrm>
                <a:off x="5095050" y="3091900"/>
                <a:ext cx="74800" cy="76475"/>
              </a:xfrm>
              <a:custGeom>
                <a:avLst/>
                <a:gdLst/>
                <a:ahLst/>
                <a:cxnLst/>
                <a:rect l="l" t="t" r="r" b="b"/>
                <a:pathLst>
                  <a:path w="2992" h="3059" extrusionOk="0">
                    <a:moveTo>
                      <a:pt x="2564" y="2519"/>
                    </a:moveTo>
                    <a:cubicBezTo>
                      <a:pt x="2474" y="2856"/>
                      <a:pt x="2114" y="3059"/>
                      <a:pt x="1777" y="2969"/>
                    </a:cubicBezTo>
                    <a:lnTo>
                      <a:pt x="540" y="2631"/>
                    </a:lnTo>
                    <a:cubicBezTo>
                      <a:pt x="203" y="2541"/>
                      <a:pt x="1" y="2182"/>
                      <a:pt x="91" y="1844"/>
                    </a:cubicBezTo>
                    <a:lnTo>
                      <a:pt x="450" y="518"/>
                    </a:lnTo>
                    <a:cubicBezTo>
                      <a:pt x="540" y="180"/>
                      <a:pt x="878" y="1"/>
                      <a:pt x="1215" y="91"/>
                    </a:cubicBezTo>
                    <a:lnTo>
                      <a:pt x="2474" y="428"/>
                    </a:lnTo>
                    <a:cubicBezTo>
                      <a:pt x="2811" y="518"/>
                      <a:pt x="2991" y="855"/>
                      <a:pt x="2901" y="119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39" name="Google Shape;1439;p72"/>
            <p:cNvSpPr/>
            <p:nvPr/>
          </p:nvSpPr>
          <p:spPr>
            <a:xfrm>
              <a:off x="3433532" y="3473781"/>
              <a:ext cx="145768" cy="145768"/>
            </a:xfrm>
            <a:custGeom>
              <a:avLst/>
              <a:gdLst/>
              <a:ahLst/>
              <a:cxnLst/>
              <a:rect l="l" t="t" r="r" b="b"/>
              <a:pathLst>
                <a:path w="1546" h="1546" fill="none" extrusionOk="0">
                  <a:moveTo>
                    <a:pt x="1546" y="658"/>
                  </a:moveTo>
                  <a:cubicBezTo>
                    <a:pt x="1546" y="1231"/>
                    <a:pt x="830" y="1546"/>
                    <a:pt x="429" y="1116"/>
                  </a:cubicBezTo>
                  <a:cubicBezTo>
                    <a:pt x="0" y="716"/>
                    <a:pt x="315" y="0"/>
                    <a:pt x="887" y="0"/>
                  </a:cubicBezTo>
                  <a:cubicBezTo>
                    <a:pt x="1231" y="0"/>
                    <a:pt x="1546" y="315"/>
                    <a:pt x="1546" y="658"/>
                  </a:cubicBezTo>
                  <a:close/>
                </a:path>
              </a:pathLst>
            </a:custGeom>
            <a:solidFill>
              <a:schemeClr val="accent2"/>
            </a:solidFill>
            <a:ln w="193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72"/>
            <p:cNvSpPr/>
            <p:nvPr/>
          </p:nvSpPr>
          <p:spPr>
            <a:xfrm rot="2700000">
              <a:off x="3325950" y="1389733"/>
              <a:ext cx="154764" cy="154852"/>
            </a:xfrm>
            <a:custGeom>
              <a:avLst/>
              <a:gdLst/>
              <a:ahLst/>
              <a:cxnLst/>
              <a:rect l="l" t="t" r="r" b="b"/>
              <a:pathLst>
                <a:path w="1769" h="1770" extrusionOk="0">
                  <a:moveTo>
                    <a:pt x="681" y="1"/>
                  </a:moveTo>
                  <a:lnTo>
                    <a:pt x="681" y="668"/>
                  </a:lnTo>
                  <a:lnTo>
                    <a:pt x="0" y="668"/>
                  </a:lnTo>
                  <a:lnTo>
                    <a:pt x="0" y="1088"/>
                  </a:lnTo>
                  <a:lnTo>
                    <a:pt x="681" y="1088"/>
                  </a:lnTo>
                  <a:lnTo>
                    <a:pt x="681" y="1769"/>
                  </a:lnTo>
                  <a:lnTo>
                    <a:pt x="1102" y="1769"/>
                  </a:lnTo>
                  <a:lnTo>
                    <a:pt x="1102" y="1088"/>
                  </a:lnTo>
                  <a:lnTo>
                    <a:pt x="1769" y="1088"/>
                  </a:lnTo>
                  <a:lnTo>
                    <a:pt x="1769" y="668"/>
                  </a:lnTo>
                  <a:lnTo>
                    <a:pt x="1102" y="668"/>
                  </a:lnTo>
                  <a:lnTo>
                    <a:pt x="11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72"/>
            <p:cNvSpPr/>
            <p:nvPr/>
          </p:nvSpPr>
          <p:spPr>
            <a:xfrm>
              <a:off x="1695057" y="1618206"/>
              <a:ext cx="145768" cy="145768"/>
            </a:xfrm>
            <a:custGeom>
              <a:avLst/>
              <a:gdLst/>
              <a:ahLst/>
              <a:cxnLst/>
              <a:rect l="l" t="t" r="r" b="b"/>
              <a:pathLst>
                <a:path w="1546" h="1546" fill="none" extrusionOk="0">
                  <a:moveTo>
                    <a:pt x="1546" y="658"/>
                  </a:moveTo>
                  <a:cubicBezTo>
                    <a:pt x="1546" y="1231"/>
                    <a:pt x="830" y="1546"/>
                    <a:pt x="429" y="1116"/>
                  </a:cubicBezTo>
                  <a:cubicBezTo>
                    <a:pt x="0" y="716"/>
                    <a:pt x="315" y="0"/>
                    <a:pt x="887" y="0"/>
                  </a:cubicBezTo>
                  <a:cubicBezTo>
                    <a:pt x="1231" y="0"/>
                    <a:pt x="1546" y="315"/>
                    <a:pt x="1546" y="658"/>
                  </a:cubicBezTo>
                  <a:close/>
                </a:path>
              </a:pathLst>
            </a:custGeom>
            <a:solidFill>
              <a:schemeClr val="accent2"/>
            </a:solidFill>
            <a:ln w="193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72"/>
            <p:cNvSpPr/>
            <p:nvPr/>
          </p:nvSpPr>
          <p:spPr>
            <a:xfrm>
              <a:off x="1467221" y="3248135"/>
              <a:ext cx="373604" cy="371399"/>
            </a:xfrm>
            <a:custGeom>
              <a:avLst/>
              <a:gdLst/>
              <a:ahLst/>
              <a:cxnLst/>
              <a:rect l="l" t="t" r="r" b="b"/>
              <a:pathLst>
                <a:path w="9148" h="9094" extrusionOk="0">
                  <a:moveTo>
                    <a:pt x="4561" y="2153"/>
                  </a:moveTo>
                  <a:cubicBezTo>
                    <a:pt x="4628" y="2153"/>
                    <a:pt x="4697" y="2157"/>
                    <a:pt x="4770" y="2164"/>
                  </a:cubicBezTo>
                  <a:cubicBezTo>
                    <a:pt x="4799" y="2164"/>
                    <a:pt x="4828" y="2164"/>
                    <a:pt x="4871" y="2179"/>
                  </a:cubicBezTo>
                  <a:lnTo>
                    <a:pt x="4972" y="2193"/>
                  </a:lnTo>
                  <a:cubicBezTo>
                    <a:pt x="5001" y="2193"/>
                    <a:pt x="5030" y="2193"/>
                    <a:pt x="5074" y="2208"/>
                  </a:cubicBezTo>
                  <a:cubicBezTo>
                    <a:pt x="5146" y="2222"/>
                    <a:pt x="5233" y="2251"/>
                    <a:pt x="5320" y="2280"/>
                  </a:cubicBezTo>
                  <a:lnTo>
                    <a:pt x="5393" y="2295"/>
                  </a:lnTo>
                  <a:cubicBezTo>
                    <a:pt x="5494" y="2338"/>
                    <a:pt x="5610" y="2382"/>
                    <a:pt x="5712" y="2440"/>
                  </a:cubicBezTo>
                  <a:cubicBezTo>
                    <a:pt x="5755" y="2469"/>
                    <a:pt x="5784" y="2483"/>
                    <a:pt x="5813" y="2498"/>
                  </a:cubicBezTo>
                  <a:cubicBezTo>
                    <a:pt x="5842" y="2527"/>
                    <a:pt x="5886" y="2541"/>
                    <a:pt x="5915" y="2570"/>
                  </a:cubicBezTo>
                  <a:lnTo>
                    <a:pt x="6002" y="2628"/>
                  </a:lnTo>
                  <a:lnTo>
                    <a:pt x="6016" y="2643"/>
                  </a:lnTo>
                  <a:cubicBezTo>
                    <a:pt x="6045" y="2657"/>
                    <a:pt x="6074" y="2686"/>
                    <a:pt x="6103" y="2715"/>
                  </a:cubicBezTo>
                  <a:cubicBezTo>
                    <a:pt x="6132" y="2730"/>
                    <a:pt x="6161" y="2759"/>
                    <a:pt x="6190" y="2788"/>
                  </a:cubicBezTo>
                  <a:cubicBezTo>
                    <a:pt x="6248" y="2845"/>
                    <a:pt x="6306" y="2903"/>
                    <a:pt x="6364" y="2961"/>
                  </a:cubicBezTo>
                  <a:cubicBezTo>
                    <a:pt x="6379" y="2990"/>
                    <a:pt x="6408" y="3005"/>
                    <a:pt x="6422" y="3034"/>
                  </a:cubicBezTo>
                  <a:cubicBezTo>
                    <a:pt x="6466" y="3077"/>
                    <a:pt x="6495" y="3121"/>
                    <a:pt x="6524" y="3164"/>
                  </a:cubicBezTo>
                  <a:lnTo>
                    <a:pt x="6567" y="3222"/>
                  </a:lnTo>
                  <a:cubicBezTo>
                    <a:pt x="6625" y="3309"/>
                    <a:pt x="6668" y="3382"/>
                    <a:pt x="6712" y="3469"/>
                  </a:cubicBezTo>
                  <a:cubicBezTo>
                    <a:pt x="6726" y="3498"/>
                    <a:pt x="6741" y="3527"/>
                    <a:pt x="6755" y="3556"/>
                  </a:cubicBezTo>
                  <a:lnTo>
                    <a:pt x="6770" y="3570"/>
                  </a:lnTo>
                  <a:cubicBezTo>
                    <a:pt x="6784" y="3614"/>
                    <a:pt x="6799" y="3643"/>
                    <a:pt x="6813" y="3686"/>
                  </a:cubicBezTo>
                  <a:lnTo>
                    <a:pt x="6813" y="3701"/>
                  </a:lnTo>
                  <a:cubicBezTo>
                    <a:pt x="6828" y="3730"/>
                    <a:pt x="6828" y="3759"/>
                    <a:pt x="6842" y="3788"/>
                  </a:cubicBezTo>
                  <a:cubicBezTo>
                    <a:pt x="6857" y="3802"/>
                    <a:pt x="6857" y="3817"/>
                    <a:pt x="6857" y="3846"/>
                  </a:cubicBezTo>
                  <a:cubicBezTo>
                    <a:pt x="6886" y="3918"/>
                    <a:pt x="6900" y="3991"/>
                    <a:pt x="6929" y="4078"/>
                  </a:cubicBezTo>
                  <a:cubicBezTo>
                    <a:pt x="6929" y="4107"/>
                    <a:pt x="6929" y="4121"/>
                    <a:pt x="6944" y="4150"/>
                  </a:cubicBezTo>
                  <a:cubicBezTo>
                    <a:pt x="6944" y="4208"/>
                    <a:pt x="6958" y="4266"/>
                    <a:pt x="6973" y="4324"/>
                  </a:cubicBezTo>
                  <a:cubicBezTo>
                    <a:pt x="6973" y="4382"/>
                    <a:pt x="6973" y="4498"/>
                    <a:pt x="6973" y="4585"/>
                  </a:cubicBezTo>
                  <a:cubicBezTo>
                    <a:pt x="6973" y="4657"/>
                    <a:pt x="6987" y="4701"/>
                    <a:pt x="6987" y="4788"/>
                  </a:cubicBezTo>
                  <a:cubicBezTo>
                    <a:pt x="6987" y="4788"/>
                    <a:pt x="6987" y="4802"/>
                    <a:pt x="6987" y="4802"/>
                  </a:cubicBezTo>
                  <a:lnTo>
                    <a:pt x="6973" y="4933"/>
                  </a:lnTo>
                  <a:cubicBezTo>
                    <a:pt x="6973" y="4976"/>
                    <a:pt x="6958" y="5005"/>
                    <a:pt x="6944" y="5049"/>
                  </a:cubicBezTo>
                  <a:cubicBezTo>
                    <a:pt x="6929" y="5136"/>
                    <a:pt x="6900" y="5208"/>
                    <a:pt x="6871" y="5295"/>
                  </a:cubicBezTo>
                  <a:cubicBezTo>
                    <a:pt x="6857" y="5339"/>
                    <a:pt x="6842" y="5382"/>
                    <a:pt x="6828" y="5426"/>
                  </a:cubicBezTo>
                  <a:cubicBezTo>
                    <a:pt x="6813" y="5484"/>
                    <a:pt x="6799" y="5513"/>
                    <a:pt x="6770" y="5556"/>
                  </a:cubicBezTo>
                  <a:lnTo>
                    <a:pt x="6726" y="5643"/>
                  </a:lnTo>
                  <a:cubicBezTo>
                    <a:pt x="6697" y="5716"/>
                    <a:pt x="6639" y="5788"/>
                    <a:pt x="6596" y="5861"/>
                  </a:cubicBezTo>
                  <a:lnTo>
                    <a:pt x="6553" y="5919"/>
                  </a:lnTo>
                  <a:cubicBezTo>
                    <a:pt x="6553" y="5933"/>
                    <a:pt x="6553" y="5948"/>
                    <a:pt x="6538" y="5948"/>
                  </a:cubicBezTo>
                  <a:lnTo>
                    <a:pt x="6495" y="6020"/>
                  </a:lnTo>
                  <a:lnTo>
                    <a:pt x="6422" y="6093"/>
                  </a:lnTo>
                  <a:cubicBezTo>
                    <a:pt x="6379" y="6151"/>
                    <a:pt x="6335" y="6194"/>
                    <a:pt x="6292" y="6237"/>
                  </a:cubicBezTo>
                  <a:cubicBezTo>
                    <a:pt x="6263" y="6266"/>
                    <a:pt x="6248" y="6281"/>
                    <a:pt x="6219" y="6310"/>
                  </a:cubicBezTo>
                  <a:lnTo>
                    <a:pt x="6161" y="6368"/>
                  </a:lnTo>
                  <a:lnTo>
                    <a:pt x="6060" y="6440"/>
                  </a:lnTo>
                  <a:cubicBezTo>
                    <a:pt x="5973" y="6513"/>
                    <a:pt x="5900" y="6571"/>
                    <a:pt x="5813" y="6614"/>
                  </a:cubicBezTo>
                  <a:lnTo>
                    <a:pt x="5726" y="6672"/>
                  </a:lnTo>
                  <a:lnTo>
                    <a:pt x="5625" y="6716"/>
                  </a:lnTo>
                  <a:lnTo>
                    <a:pt x="5538" y="6759"/>
                  </a:lnTo>
                  <a:lnTo>
                    <a:pt x="5378" y="6817"/>
                  </a:lnTo>
                  <a:cubicBezTo>
                    <a:pt x="5349" y="6832"/>
                    <a:pt x="5306" y="6846"/>
                    <a:pt x="5277" y="6846"/>
                  </a:cubicBezTo>
                  <a:cubicBezTo>
                    <a:pt x="5219" y="6875"/>
                    <a:pt x="5146" y="6890"/>
                    <a:pt x="5088" y="6904"/>
                  </a:cubicBezTo>
                  <a:cubicBezTo>
                    <a:pt x="5045" y="6904"/>
                    <a:pt x="5016" y="6919"/>
                    <a:pt x="4987" y="6919"/>
                  </a:cubicBezTo>
                  <a:cubicBezTo>
                    <a:pt x="4944" y="6933"/>
                    <a:pt x="4915" y="6933"/>
                    <a:pt x="4886" y="6933"/>
                  </a:cubicBezTo>
                  <a:cubicBezTo>
                    <a:pt x="4763" y="6944"/>
                    <a:pt x="4640" y="6954"/>
                    <a:pt x="4517" y="6954"/>
                  </a:cubicBezTo>
                  <a:cubicBezTo>
                    <a:pt x="4466" y="6954"/>
                    <a:pt x="4415" y="6952"/>
                    <a:pt x="4364" y="6948"/>
                  </a:cubicBezTo>
                  <a:cubicBezTo>
                    <a:pt x="4335" y="6948"/>
                    <a:pt x="4306" y="6933"/>
                    <a:pt x="4277" y="6933"/>
                  </a:cubicBezTo>
                  <a:cubicBezTo>
                    <a:pt x="4233" y="6933"/>
                    <a:pt x="4204" y="6933"/>
                    <a:pt x="4175" y="6919"/>
                  </a:cubicBezTo>
                  <a:cubicBezTo>
                    <a:pt x="4132" y="6919"/>
                    <a:pt x="4103" y="6904"/>
                    <a:pt x="4074" y="6904"/>
                  </a:cubicBezTo>
                  <a:cubicBezTo>
                    <a:pt x="3958" y="6875"/>
                    <a:pt x="3842" y="6846"/>
                    <a:pt x="3726" y="6803"/>
                  </a:cubicBezTo>
                  <a:cubicBezTo>
                    <a:pt x="3697" y="6788"/>
                    <a:pt x="3668" y="6788"/>
                    <a:pt x="3624" y="6774"/>
                  </a:cubicBezTo>
                  <a:lnTo>
                    <a:pt x="3523" y="6730"/>
                  </a:lnTo>
                  <a:lnTo>
                    <a:pt x="3508" y="6730"/>
                  </a:lnTo>
                  <a:cubicBezTo>
                    <a:pt x="3479" y="6716"/>
                    <a:pt x="3450" y="6701"/>
                    <a:pt x="3407" y="6687"/>
                  </a:cubicBezTo>
                  <a:cubicBezTo>
                    <a:pt x="3349" y="6643"/>
                    <a:pt x="3277" y="6600"/>
                    <a:pt x="3219" y="6556"/>
                  </a:cubicBezTo>
                  <a:cubicBezTo>
                    <a:pt x="3175" y="6542"/>
                    <a:pt x="3146" y="6527"/>
                    <a:pt x="3117" y="6498"/>
                  </a:cubicBezTo>
                  <a:lnTo>
                    <a:pt x="3045" y="6440"/>
                  </a:lnTo>
                  <a:cubicBezTo>
                    <a:pt x="3001" y="6411"/>
                    <a:pt x="2972" y="6368"/>
                    <a:pt x="2929" y="6339"/>
                  </a:cubicBezTo>
                  <a:cubicBezTo>
                    <a:pt x="2900" y="6310"/>
                    <a:pt x="2871" y="6281"/>
                    <a:pt x="2827" y="6237"/>
                  </a:cubicBezTo>
                  <a:lnTo>
                    <a:pt x="2755" y="6151"/>
                  </a:lnTo>
                  <a:cubicBezTo>
                    <a:pt x="2653" y="6049"/>
                    <a:pt x="2581" y="5933"/>
                    <a:pt x="2494" y="5817"/>
                  </a:cubicBezTo>
                  <a:cubicBezTo>
                    <a:pt x="2479" y="5774"/>
                    <a:pt x="2465" y="5745"/>
                    <a:pt x="2436" y="5716"/>
                  </a:cubicBezTo>
                  <a:cubicBezTo>
                    <a:pt x="2421" y="5672"/>
                    <a:pt x="2392" y="5629"/>
                    <a:pt x="2378" y="5600"/>
                  </a:cubicBezTo>
                  <a:cubicBezTo>
                    <a:pt x="2363" y="5556"/>
                    <a:pt x="2363" y="5556"/>
                    <a:pt x="2349" y="5527"/>
                  </a:cubicBezTo>
                  <a:cubicBezTo>
                    <a:pt x="2349" y="5513"/>
                    <a:pt x="2334" y="5498"/>
                    <a:pt x="2334" y="5484"/>
                  </a:cubicBezTo>
                  <a:cubicBezTo>
                    <a:pt x="2334" y="5469"/>
                    <a:pt x="2320" y="5440"/>
                    <a:pt x="2305" y="5426"/>
                  </a:cubicBezTo>
                  <a:cubicBezTo>
                    <a:pt x="2305" y="5397"/>
                    <a:pt x="2291" y="5368"/>
                    <a:pt x="2276" y="5339"/>
                  </a:cubicBezTo>
                  <a:cubicBezTo>
                    <a:pt x="2276" y="5339"/>
                    <a:pt x="2276" y="5324"/>
                    <a:pt x="2276" y="5310"/>
                  </a:cubicBezTo>
                  <a:cubicBezTo>
                    <a:pt x="2262" y="5281"/>
                    <a:pt x="2247" y="5252"/>
                    <a:pt x="2247" y="5223"/>
                  </a:cubicBezTo>
                  <a:cubicBezTo>
                    <a:pt x="2233" y="5165"/>
                    <a:pt x="2218" y="5121"/>
                    <a:pt x="2204" y="5063"/>
                  </a:cubicBezTo>
                  <a:cubicBezTo>
                    <a:pt x="2204" y="5034"/>
                    <a:pt x="2189" y="5005"/>
                    <a:pt x="2189" y="4976"/>
                  </a:cubicBezTo>
                  <a:cubicBezTo>
                    <a:pt x="2175" y="4918"/>
                    <a:pt x="2160" y="4860"/>
                    <a:pt x="2160" y="4802"/>
                  </a:cubicBezTo>
                  <a:cubicBezTo>
                    <a:pt x="2160" y="4730"/>
                    <a:pt x="2146" y="4643"/>
                    <a:pt x="2146" y="4556"/>
                  </a:cubicBezTo>
                  <a:cubicBezTo>
                    <a:pt x="2146" y="4484"/>
                    <a:pt x="2160" y="4397"/>
                    <a:pt x="2160" y="4310"/>
                  </a:cubicBezTo>
                  <a:cubicBezTo>
                    <a:pt x="2160" y="4310"/>
                    <a:pt x="2160" y="4295"/>
                    <a:pt x="2160" y="4295"/>
                  </a:cubicBezTo>
                  <a:cubicBezTo>
                    <a:pt x="2160" y="4252"/>
                    <a:pt x="2175" y="4208"/>
                    <a:pt x="2175" y="4179"/>
                  </a:cubicBezTo>
                  <a:cubicBezTo>
                    <a:pt x="2189" y="4136"/>
                    <a:pt x="2189" y="4092"/>
                    <a:pt x="2204" y="4049"/>
                  </a:cubicBezTo>
                  <a:cubicBezTo>
                    <a:pt x="2218" y="3962"/>
                    <a:pt x="2247" y="3889"/>
                    <a:pt x="2262" y="3802"/>
                  </a:cubicBezTo>
                  <a:lnTo>
                    <a:pt x="2305" y="3715"/>
                  </a:lnTo>
                  <a:cubicBezTo>
                    <a:pt x="2305" y="3686"/>
                    <a:pt x="2320" y="3657"/>
                    <a:pt x="2334" y="3643"/>
                  </a:cubicBezTo>
                  <a:cubicBezTo>
                    <a:pt x="2334" y="3614"/>
                    <a:pt x="2349" y="3599"/>
                    <a:pt x="2349" y="3585"/>
                  </a:cubicBezTo>
                  <a:cubicBezTo>
                    <a:pt x="2363" y="3570"/>
                    <a:pt x="2378" y="3541"/>
                    <a:pt x="2378" y="3527"/>
                  </a:cubicBezTo>
                  <a:cubicBezTo>
                    <a:pt x="2407" y="3454"/>
                    <a:pt x="2450" y="3396"/>
                    <a:pt x="2479" y="3338"/>
                  </a:cubicBezTo>
                  <a:lnTo>
                    <a:pt x="2537" y="3251"/>
                  </a:lnTo>
                  <a:lnTo>
                    <a:pt x="2581" y="3179"/>
                  </a:lnTo>
                  <a:cubicBezTo>
                    <a:pt x="2610" y="3135"/>
                    <a:pt x="2639" y="3106"/>
                    <a:pt x="2668" y="3077"/>
                  </a:cubicBezTo>
                  <a:cubicBezTo>
                    <a:pt x="2697" y="3034"/>
                    <a:pt x="2711" y="3005"/>
                    <a:pt x="2740" y="2976"/>
                  </a:cubicBezTo>
                  <a:cubicBezTo>
                    <a:pt x="2769" y="2947"/>
                    <a:pt x="2798" y="2918"/>
                    <a:pt x="2827" y="2874"/>
                  </a:cubicBezTo>
                  <a:cubicBezTo>
                    <a:pt x="2987" y="2730"/>
                    <a:pt x="3146" y="2599"/>
                    <a:pt x="3334" y="2483"/>
                  </a:cubicBezTo>
                  <a:lnTo>
                    <a:pt x="3421" y="2440"/>
                  </a:lnTo>
                  <a:lnTo>
                    <a:pt x="3508" y="2396"/>
                  </a:lnTo>
                  <a:lnTo>
                    <a:pt x="3610" y="2353"/>
                  </a:lnTo>
                  <a:cubicBezTo>
                    <a:pt x="3653" y="2324"/>
                    <a:pt x="3711" y="2309"/>
                    <a:pt x="3769" y="2280"/>
                  </a:cubicBezTo>
                  <a:cubicBezTo>
                    <a:pt x="3798" y="2266"/>
                    <a:pt x="3827" y="2266"/>
                    <a:pt x="3856" y="2251"/>
                  </a:cubicBezTo>
                  <a:lnTo>
                    <a:pt x="3958" y="2222"/>
                  </a:lnTo>
                  <a:cubicBezTo>
                    <a:pt x="4016" y="2208"/>
                    <a:pt x="4088" y="2193"/>
                    <a:pt x="4161" y="2193"/>
                  </a:cubicBezTo>
                  <a:lnTo>
                    <a:pt x="4262" y="2179"/>
                  </a:lnTo>
                  <a:lnTo>
                    <a:pt x="4364" y="2164"/>
                  </a:lnTo>
                  <a:cubicBezTo>
                    <a:pt x="4429" y="2157"/>
                    <a:pt x="4494" y="2153"/>
                    <a:pt x="4561" y="2153"/>
                  </a:cubicBezTo>
                  <a:close/>
                  <a:moveTo>
                    <a:pt x="4588" y="1"/>
                  </a:moveTo>
                  <a:cubicBezTo>
                    <a:pt x="4422" y="1"/>
                    <a:pt x="4255" y="12"/>
                    <a:pt x="4088" y="33"/>
                  </a:cubicBezTo>
                  <a:cubicBezTo>
                    <a:pt x="3827" y="62"/>
                    <a:pt x="3624" y="309"/>
                    <a:pt x="3653" y="570"/>
                  </a:cubicBezTo>
                  <a:lnTo>
                    <a:pt x="3653" y="613"/>
                  </a:lnTo>
                  <a:cubicBezTo>
                    <a:pt x="3653" y="642"/>
                    <a:pt x="3653" y="657"/>
                    <a:pt x="3653" y="686"/>
                  </a:cubicBezTo>
                  <a:cubicBezTo>
                    <a:pt x="3653" y="874"/>
                    <a:pt x="3552" y="1048"/>
                    <a:pt x="3378" y="1135"/>
                  </a:cubicBezTo>
                  <a:lnTo>
                    <a:pt x="3334" y="1149"/>
                  </a:lnTo>
                  <a:lnTo>
                    <a:pt x="3190" y="1207"/>
                  </a:lnTo>
                  <a:lnTo>
                    <a:pt x="3059" y="1265"/>
                  </a:lnTo>
                  <a:lnTo>
                    <a:pt x="3030" y="1280"/>
                  </a:lnTo>
                  <a:cubicBezTo>
                    <a:pt x="2964" y="1306"/>
                    <a:pt x="2895" y="1319"/>
                    <a:pt x="2827" y="1319"/>
                  </a:cubicBezTo>
                  <a:cubicBezTo>
                    <a:pt x="2673" y="1319"/>
                    <a:pt x="2526" y="1252"/>
                    <a:pt x="2436" y="1121"/>
                  </a:cubicBezTo>
                  <a:cubicBezTo>
                    <a:pt x="2336" y="985"/>
                    <a:pt x="2185" y="917"/>
                    <a:pt x="2030" y="917"/>
                  </a:cubicBezTo>
                  <a:cubicBezTo>
                    <a:pt x="1937" y="917"/>
                    <a:pt x="1841" y="941"/>
                    <a:pt x="1754" y="990"/>
                  </a:cubicBezTo>
                  <a:lnTo>
                    <a:pt x="1711" y="1019"/>
                  </a:lnTo>
                  <a:cubicBezTo>
                    <a:pt x="1465" y="1222"/>
                    <a:pt x="1233" y="1454"/>
                    <a:pt x="1030" y="1715"/>
                  </a:cubicBezTo>
                  <a:cubicBezTo>
                    <a:pt x="928" y="1845"/>
                    <a:pt x="885" y="2005"/>
                    <a:pt x="943" y="2164"/>
                  </a:cubicBezTo>
                  <a:cubicBezTo>
                    <a:pt x="957" y="2208"/>
                    <a:pt x="972" y="2251"/>
                    <a:pt x="1001" y="2295"/>
                  </a:cubicBezTo>
                  <a:cubicBezTo>
                    <a:pt x="1015" y="2324"/>
                    <a:pt x="1044" y="2367"/>
                    <a:pt x="1073" y="2382"/>
                  </a:cubicBezTo>
                  <a:lnTo>
                    <a:pt x="1117" y="2425"/>
                  </a:lnTo>
                  <a:cubicBezTo>
                    <a:pt x="1305" y="2570"/>
                    <a:pt x="1378" y="2817"/>
                    <a:pt x="1276" y="3034"/>
                  </a:cubicBezTo>
                  <a:cubicBezTo>
                    <a:pt x="1233" y="3135"/>
                    <a:pt x="1189" y="3237"/>
                    <a:pt x="1146" y="3338"/>
                  </a:cubicBezTo>
                  <a:cubicBezTo>
                    <a:pt x="1131" y="3396"/>
                    <a:pt x="1102" y="3454"/>
                    <a:pt x="1059" y="3498"/>
                  </a:cubicBezTo>
                  <a:cubicBezTo>
                    <a:pt x="1030" y="3527"/>
                    <a:pt x="1001" y="3541"/>
                    <a:pt x="972" y="3570"/>
                  </a:cubicBezTo>
                  <a:cubicBezTo>
                    <a:pt x="943" y="3585"/>
                    <a:pt x="899" y="3599"/>
                    <a:pt x="870" y="3614"/>
                  </a:cubicBezTo>
                  <a:cubicBezTo>
                    <a:pt x="841" y="3628"/>
                    <a:pt x="827" y="3643"/>
                    <a:pt x="798" y="3643"/>
                  </a:cubicBezTo>
                  <a:cubicBezTo>
                    <a:pt x="769" y="3650"/>
                    <a:pt x="740" y="3654"/>
                    <a:pt x="711" y="3654"/>
                  </a:cubicBezTo>
                  <a:cubicBezTo>
                    <a:pt x="682" y="3654"/>
                    <a:pt x="653" y="3650"/>
                    <a:pt x="624" y="3643"/>
                  </a:cubicBezTo>
                  <a:lnTo>
                    <a:pt x="450" y="3643"/>
                  </a:lnTo>
                  <a:cubicBezTo>
                    <a:pt x="232" y="3686"/>
                    <a:pt x="73" y="3860"/>
                    <a:pt x="44" y="4078"/>
                  </a:cubicBezTo>
                  <a:cubicBezTo>
                    <a:pt x="0" y="4397"/>
                    <a:pt x="0" y="4730"/>
                    <a:pt x="44" y="5049"/>
                  </a:cubicBezTo>
                  <a:cubicBezTo>
                    <a:pt x="70" y="5305"/>
                    <a:pt x="277" y="5494"/>
                    <a:pt x="525" y="5494"/>
                  </a:cubicBezTo>
                  <a:cubicBezTo>
                    <a:pt x="557" y="5494"/>
                    <a:pt x="590" y="5490"/>
                    <a:pt x="624" y="5484"/>
                  </a:cubicBezTo>
                  <a:lnTo>
                    <a:pt x="696" y="5484"/>
                  </a:lnTo>
                  <a:cubicBezTo>
                    <a:pt x="798" y="5484"/>
                    <a:pt x="885" y="5527"/>
                    <a:pt x="972" y="5571"/>
                  </a:cubicBezTo>
                  <a:cubicBezTo>
                    <a:pt x="1001" y="5585"/>
                    <a:pt x="1015" y="5614"/>
                    <a:pt x="1030" y="5629"/>
                  </a:cubicBezTo>
                  <a:cubicBezTo>
                    <a:pt x="1088" y="5672"/>
                    <a:pt x="1131" y="5730"/>
                    <a:pt x="1160" y="5803"/>
                  </a:cubicBezTo>
                  <a:cubicBezTo>
                    <a:pt x="1189" y="5904"/>
                    <a:pt x="1233" y="6006"/>
                    <a:pt x="1276" y="6107"/>
                  </a:cubicBezTo>
                  <a:cubicBezTo>
                    <a:pt x="1378" y="6310"/>
                    <a:pt x="1320" y="6527"/>
                    <a:pt x="1175" y="6672"/>
                  </a:cubicBezTo>
                  <a:lnTo>
                    <a:pt x="1117" y="6716"/>
                  </a:lnTo>
                  <a:cubicBezTo>
                    <a:pt x="1073" y="6745"/>
                    <a:pt x="1030" y="6788"/>
                    <a:pt x="1001" y="6846"/>
                  </a:cubicBezTo>
                  <a:cubicBezTo>
                    <a:pt x="972" y="6875"/>
                    <a:pt x="957" y="6919"/>
                    <a:pt x="943" y="6977"/>
                  </a:cubicBezTo>
                  <a:cubicBezTo>
                    <a:pt x="943" y="6991"/>
                    <a:pt x="943" y="7006"/>
                    <a:pt x="928" y="7020"/>
                  </a:cubicBezTo>
                  <a:lnTo>
                    <a:pt x="928" y="7064"/>
                  </a:lnTo>
                  <a:cubicBezTo>
                    <a:pt x="928" y="7078"/>
                    <a:pt x="928" y="7093"/>
                    <a:pt x="928" y="7107"/>
                  </a:cubicBezTo>
                  <a:lnTo>
                    <a:pt x="928" y="7122"/>
                  </a:lnTo>
                  <a:lnTo>
                    <a:pt x="928" y="7194"/>
                  </a:lnTo>
                  <a:cubicBezTo>
                    <a:pt x="943" y="7223"/>
                    <a:pt x="943" y="7238"/>
                    <a:pt x="957" y="7267"/>
                  </a:cubicBezTo>
                  <a:cubicBezTo>
                    <a:pt x="957" y="7267"/>
                    <a:pt x="957" y="7281"/>
                    <a:pt x="957" y="7281"/>
                  </a:cubicBezTo>
                  <a:cubicBezTo>
                    <a:pt x="972" y="7296"/>
                    <a:pt x="972" y="7325"/>
                    <a:pt x="986" y="7339"/>
                  </a:cubicBezTo>
                  <a:lnTo>
                    <a:pt x="986" y="7354"/>
                  </a:lnTo>
                  <a:cubicBezTo>
                    <a:pt x="1001" y="7368"/>
                    <a:pt x="1001" y="7383"/>
                    <a:pt x="1015" y="7397"/>
                  </a:cubicBezTo>
                  <a:cubicBezTo>
                    <a:pt x="1218" y="7658"/>
                    <a:pt x="1450" y="7890"/>
                    <a:pt x="1711" y="8093"/>
                  </a:cubicBezTo>
                  <a:cubicBezTo>
                    <a:pt x="1796" y="8166"/>
                    <a:pt x="1901" y="8198"/>
                    <a:pt x="2001" y="8198"/>
                  </a:cubicBezTo>
                  <a:cubicBezTo>
                    <a:pt x="2021" y="8198"/>
                    <a:pt x="2040" y="8197"/>
                    <a:pt x="2059" y="8194"/>
                  </a:cubicBezTo>
                  <a:cubicBezTo>
                    <a:pt x="2102" y="8194"/>
                    <a:pt x="2146" y="8180"/>
                    <a:pt x="2189" y="8165"/>
                  </a:cubicBezTo>
                  <a:cubicBezTo>
                    <a:pt x="2291" y="8136"/>
                    <a:pt x="2363" y="8078"/>
                    <a:pt x="2421" y="8006"/>
                  </a:cubicBezTo>
                  <a:lnTo>
                    <a:pt x="2465" y="7948"/>
                  </a:lnTo>
                  <a:cubicBezTo>
                    <a:pt x="2523" y="7905"/>
                    <a:pt x="2581" y="7861"/>
                    <a:pt x="2653" y="7832"/>
                  </a:cubicBezTo>
                  <a:lnTo>
                    <a:pt x="2827" y="7789"/>
                  </a:lnTo>
                  <a:cubicBezTo>
                    <a:pt x="2900" y="7803"/>
                    <a:pt x="2972" y="7818"/>
                    <a:pt x="3030" y="7847"/>
                  </a:cubicBezTo>
                  <a:cubicBezTo>
                    <a:pt x="3132" y="7890"/>
                    <a:pt x="3233" y="7933"/>
                    <a:pt x="3334" y="7962"/>
                  </a:cubicBezTo>
                  <a:cubicBezTo>
                    <a:pt x="3421" y="8006"/>
                    <a:pt x="3508" y="8064"/>
                    <a:pt x="3566" y="8151"/>
                  </a:cubicBezTo>
                  <a:cubicBezTo>
                    <a:pt x="3581" y="8180"/>
                    <a:pt x="3610" y="8209"/>
                    <a:pt x="3610" y="8252"/>
                  </a:cubicBezTo>
                  <a:cubicBezTo>
                    <a:pt x="3653" y="8325"/>
                    <a:pt x="3653" y="8412"/>
                    <a:pt x="3639" y="8499"/>
                  </a:cubicBezTo>
                  <a:cubicBezTo>
                    <a:pt x="3610" y="8760"/>
                    <a:pt x="3769" y="9006"/>
                    <a:pt x="4030" y="9064"/>
                  </a:cubicBezTo>
                  <a:lnTo>
                    <a:pt x="4074" y="9064"/>
                  </a:lnTo>
                  <a:cubicBezTo>
                    <a:pt x="4248" y="9079"/>
                    <a:pt x="4407" y="9093"/>
                    <a:pt x="4567" y="9093"/>
                  </a:cubicBezTo>
                  <a:cubicBezTo>
                    <a:pt x="4726" y="9093"/>
                    <a:pt x="4900" y="9079"/>
                    <a:pt x="5059" y="9064"/>
                  </a:cubicBezTo>
                  <a:cubicBezTo>
                    <a:pt x="5175" y="9050"/>
                    <a:pt x="5277" y="9006"/>
                    <a:pt x="5364" y="8919"/>
                  </a:cubicBezTo>
                  <a:cubicBezTo>
                    <a:pt x="5393" y="8876"/>
                    <a:pt x="5422" y="8847"/>
                    <a:pt x="5436" y="8803"/>
                  </a:cubicBezTo>
                  <a:cubicBezTo>
                    <a:pt x="5451" y="8789"/>
                    <a:pt x="5465" y="8774"/>
                    <a:pt x="5465" y="8745"/>
                  </a:cubicBezTo>
                  <a:cubicBezTo>
                    <a:pt x="5494" y="8673"/>
                    <a:pt x="5509" y="8586"/>
                    <a:pt x="5494" y="8499"/>
                  </a:cubicBezTo>
                  <a:cubicBezTo>
                    <a:pt x="5494" y="8470"/>
                    <a:pt x="5494" y="8441"/>
                    <a:pt x="5494" y="8426"/>
                  </a:cubicBezTo>
                  <a:cubicBezTo>
                    <a:pt x="5494" y="8209"/>
                    <a:pt x="5625" y="8020"/>
                    <a:pt x="5813" y="7948"/>
                  </a:cubicBezTo>
                  <a:cubicBezTo>
                    <a:pt x="5915" y="7919"/>
                    <a:pt x="6016" y="7876"/>
                    <a:pt x="6118" y="7832"/>
                  </a:cubicBezTo>
                  <a:cubicBezTo>
                    <a:pt x="6183" y="7796"/>
                    <a:pt x="6255" y="7778"/>
                    <a:pt x="6328" y="7778"/>
                  </a:cubicBezTo>
                  <a:cubicBezTo>
                    <a:pt x="6400" y="7778"/>
                    <a:pt x="6473" y="7796"/>
                    <a:pt x="6538" y="7832"/>
                  </a:cubicBezTo>
                  <a:cubicBezTo>
                    <a:pt x="6582" y="7847"/>
                    <a:pt x="6611" y="7876"/>
                    <a:pt x="6639" y="7890"/>
                  </a:cubicBezTo>
                  <a:cubicBezTo>
                    <a:pt x="6654" y="7905"/>
                    <a:pt x="6668" y="7919"/>
                    <a:pt x="6683" y="7933"/>
                  </a:cubicBezTo>
                  <a:cubicBezTo>
                    <a:pt x="6697" y="7948"/>
                    <a:pt x="6712" y="7962"/>
                    <a:pt x="6726" y="7977"/>
                  </a:cubicBezTo>
                  <a:cubicBezTo>
                    <a:pt x="6817" y="8113"/>
                    <a:pt x="6964" y="8181"/>
                    <a:pt x="7119" y="8181"/>
                  </a:cubicBezTo>
                  <a:cubicBezTo>
                    <a:pt x="7211" y="8181"/>
                    <a:pt x="7306" y="8156"/>
                    <a:pt x="7393" y="8107"/>
                  </a:cubicBezTo>
                  <a:lnTo>
                    <a:pt x="7437" y="8078"/>
                  </a:lnTo>
                  <a:cubicBezTo>
                    <a:pt x="7553" y="7977"/>
                    <a:pt x="7683" y="7861"/>
                    <a:pt x="7799" y="7745"/>
                  </a:cubicBezTo>
                  <a:cubicBezTo>
                    <a:pt x="7915" y="7629"/>
                    <a:pt x="8017" y="7513"/>
                    <a:pt x="8118" y="7383"/>
                  </a:cubicBezTo>
                  <a:cubicBezTo>
                    <a:pt x="8220" y="7252"/>
                    <a:pt x="8249" y="7093"/>
                    <a:pt x="8205" y="6933"/>
                  </a:cubicBezTo>
                  <a:cubicBezTo>
                    <a:pt x="8205" y="6904"/>
                    <a:pt x="8191" y="6890"/>
                    <a:pt x="8176" y="6861"/>
                  </a:cubicBezTo>
                  <a:cubicBezTo>
                    <a:pt x="8176" y="6846"/>
                    <a:pt x="8162" y="6817"/>
                    <a:pt x="8147" y="6803"/>
                  </a:cubicBezTo>
                  <a:cubicBezTo>
                    <a:pt x="8133" y="6774"/>
                    <a:pt x="8104" y="6745"/>
                    <a:pt x="8075" y="6716"/>
                  </a:cubicBezTo>
                  <a:lnTo>
                    <a:pt x="8031" y="6672"/>
                  </a:lnTo>
                  <a:cubicBezTo>
                    <a:pt x="8017" y="6658"/>
                    <a:pt x="8002" y="6658"/>
                    <a:pt x="7988" y="6643"/>
                  </a:cubicBezTo>
                  <a:cubicBezTo>
                    <a:pt x="7828" y="6498"/>
                    <a:pt x="7785" y="6266"/>
                    <a:pt x="7872" y="6078"/>
                  </a:cubicBezTo>
                  <a:cubicBezTo>
                    <a:pt x="7915" y="5977"/>
                    <a:pt x="7959" y="5875"/>
                    <a:pt x="8002" y="5774"/>
                  </a:cubicBezTo>
                  <a:cubicBezTo>
                    <a:pt x="8065" y="5571"/>
                    <a:pt x="8250" y="5446"/>
                    <a:pt x="8449" y="5446"/>
                  </a:cubicBezTo>
                  <a:cubicBezTo>
                    <a:pt x="8479" y="5446"/>
                    <a:pt x="8509" y="5449"/>
                    <a:pt x="8538" y="5455"/>
                  </a:cubicBezTo>
                  <a:cubicBezTo>
                    <a:pt x="8558" y="5457"/>
                    <a:pt x="8578" y="5458"/>
                    <a:pt x="8598" y="5458"/>
                  </a:cubicBezTo>
                  <a:cubicBezTo>
                    <a:pt x="8694" y="5458"/>
                    <a:pt x="8788" y="5430"/>
                    <a:pt x="8872" y="5382"/>
                  </a:cubicBezTo>
                  <a:cubicBezTo>
                    <a:pt x="8901" y="5368"/>
                    <a:pt x="8915" y="5353"/>
                    <a:pt x="8944" y="5339"/>
                  </a:cubicBezTo>
                  <a:lnTo>
                    <a:pt x="8973" y="5295"/>
                  </a:lnTo>
                  <a:cubicBezTo>
                    <a:pt x="8988" y="5295"/>
                    <a:pt x="8988" y="5281"/>
                    <a:pt x="9002" y="5266"/>
                  </a:cubicBezTo>
                  <a:cubicBezTo>
                    <a:pt x="9060" y="5194"/>
                    <a:pt x="9104" y="5107"/>
                    <a:pt x="9104" y="5020"/>
                  </a:cubicBezTo>
                  <a:cubicBezTo>
                    <a:pt x="9147" y="4686"/>
                    <a:pt x="9147" y="4368"/>
                    <a:pt x="9104" y="4034"/>
                  </a:cubicBezTo>
                  <a:lnTo>
                    <a:pt x="9104" y="4063"/>
                  </a:lnTo>
                  <a:cubicBezTo>
                    <a:pt x="9104" y="4020"/>
                    <a:pt x="9089" y="3962"/>
                    <a:pt x="9075" y="3918"/>
                  </a:cubicBezTo>
                  <a:cubicBezTo>
                    <a:pt x="9060" y="3889"/>
                    <a:pt x="9046" y="3875"/>
                    <a:pt x="9031" y="3846"/>
                  </a:cubicBezTo>
                  <a:cubicBezTo>
                    <a:pt x="9017" y="3817"/>
                    <a:pt x="9002" y="3802"/>
                    <a:pt x="8973" y="3773"/>
                  </a:cubicBezTo>
                  <a:lnTo>
                    <a:pt x="8944" y="3744"/>
                  </a:lnTo>
                  <a:cubicBezTo>
                    <a:pt x="8930" y="3730"/>
                    <a:pt x="8915" y="3730"/>
                    <a:pt x="8915" y="3715"/>
                  </a:cubicBezTo>
                  <a:lnTo>
                    <a:pt x="8857" y="3686"/>
                  </a:lnTo>
                  <a:cubicBezTo>
                    <a:pt x="8828" y="3657"/>
                    <a:pt x="8785" y="3643"/>
                    <a:pt x="8741" y="3643"/>
                  </a:cubicBezTo>
                  <a:lnTo>
                    <a:pt x="8712" y="3628"/>
                  </a:lnTo>
                  <a:cubicBezTo>
                    <a:pt x="8683" y="3621"/>
                    <a:pt x="8654" y="3617"/>
                    <a:pt x="8625" y="3617"/>
                  </a:cubicBezTo>
                  <a:cubicBezTo>
                    <a:pt x="8596" y="3617"/>
                    <a:pt x="8567" y="3621"/>
                    <a:pt x="8538" y="3628"/>
                  </a:cubicBezTo>
                  <a:lnTo>
                    <a:pt x="8422" y="3628"/>
                  </a:lnTo>
                  <a:cubicBezTo>
                    <a:pt x="8335" y="3614"/>
                    <a:pt x="8249" y="3585"/>
                    <a:pt x="8176" y="3541"/>
                  </a:cubicBezTo>
                  <a:lnTo>
                    <a:pt x="8133" y="3512"/>
                  </a:lnTo>
                  <a:cubicBezTo>
                    <a:pt x="8118" y="3498"/>
                    <a:pt x="8104" y="3483"/>
                    <a:pt x="8104" y="3469"/>
                  </a:cubicBezTo>
                  <a:cubicBezTo>
                    <a:pt x="8075" y="3454"/>
                    <a:pt x="8060" y="3425"/>
                    <a:pt x="8046" y="3411"/>
                  </a:cubicBezTo>
                  <a:lnTo>
                    <a:pt x="8017" y="3353"/>
                  </a:lnTo>
                  <a:cubicBezTo>
                    <a:pt x="8002" y="3338"/>
                    <a:pt x="8002" y="3324"/>
                    <a:pt x="8002" y="3309"/>
                  </a:cubicBezTo>
                  <a:cubicBezTo>
                    <a:pt x="8002" y="3295"/>
                    <a:pt x="7988" y="3295"/>
                    <a:pt x="7988" y="3280"/>
                  </a:cubicBezTo>
                  <a:cubicBezTo>
                    <a:pt x="7959" y="3179"/>
                    <a:pt x="7915" y="3092"/>
                    <a:pt x="7872" y="3005"/>
                  </a:cubicBezTo>
                  <a:cubicBezTo>
                    <a:pt x="7872" y="2990"/>
                    <a:pt x="7857" y="2976"/>
                    <a:pt x="7857" y="2961"/>
                  </a:cubicBezTo>
                  <a:cubicBezTo>
                    <a:pt x="7828" y="2889"/>
                    <a:pt x="7828" y="2817"/>
                    <a:pt x="7828" y="2744"/>
                  </a:cubicBezTo>
                  <a:cubicBezTo>
                    <a:pt x="7843" y="2701"/>
                    <a:pt x="7857" y="2643"/>
                    <a:pt x="7886" y="2585"/>
                  </a:cubicBezTo>
                  <a:cubicBezTo>
                    <a:pt x="7901" y="2527"/>
                    <a:pt x="7930" y="2469"/>
                    <a:pt x="7973" y="2425"/>
                  </a:cubicBezTo>
                  <a:cubicBezTo>
                    <a:pt x="7988" y="2411"/>
                    <a:pt x="8002" y="2396"/>
                    <a:pt x="8017" y="2396"/>
                  </a:cubicBezTo>
                  <a:lnTo>
                    <a:pt x="8031" y="2396"/>
                  </a:lnTo>
                  <a:lnTo>
                    <a:pt x="8075" y="2353"/>
                  </a:lnTo>
                  <a:cubicBezTo>
                    <a:pt x="8118" y="2324"/>
                    <a:pt x="8147" y="2280"/>
                    <a:pt x="8176" y="2237"/>
                  </a:cubicBezTo>
                  <a:cubicBezTo>
                    <a:pt x="8176" y="2208"/>
                    <a:pt x="8191" y="2193"/>
                    <a:pt x="8205" y="2164"/>
                  </a:cubicBezTo>
                  <a:cubicBezTo>
                    <a:pt x="8205" y="2150"/>
                    <a:pt x="8220" y="2121"/>
                    <a:pt x="8220" y="2092"/>
                  </a:cubicBezTo>
                  <a:cubicBezTo>
                    <a:pt x="8249" y="1947"/>
                    <a:pt x="8220" y="1802"/>
                    <a:pt x="8133" y="1686"/>
                  </a:cubicBezTo>
                  <a:cubicBezTo>
                    <a:pt x="8017" y="1555"/>
                    <a:pt x="7915" y="1439"/>
                    <a:pt x="7799" y="1323"/>
                  </a:cubicBezTo>
                  <a:cubicBezTo>
                    <a:pt x="7683" y="1207"/>
                    <a:pt x="7567" y="1092"/>
                    <a:pt x="7437" y="990"/>
                  </a:cubicBezTo>
                  <a:cubicBezTo>
                    <a:pt x="7352" y="926"/>
                    <a:pt x="7244" y="886"/>
                    <a:pt x="7135" y="886"/>
                  </a:cubicBezTo>
                  <a:cubicBezTo>
                    <a:pt x="7095" y="886"/>
                    <a:pt x="7055" y="891"/>
                    <a:pt x="7016" y="903"/>
                  </a:cubicBezTo>
                  <a:lnTo>
                    <a:pt x="6958" y="918"/>
                  </a:lnTo>
                  <a:cubicBezTo>
                    <a:pt x="6886" y="947"/>
                    <a:pt x="6828" y="990"/>
                    <a:pt x="6770" y="1048"/>
                  </a:cubicBezTo>
                  <a:cubicBezTo>
                    <a:pt x="6755" y="1063"/>
                    <a:pt x="6741" y="1077"/>
                    <a:pt x="6726" y="1092"/>
                  </a:cubicBezTo>
                  <a:cubicBezTo>
                    <a:pt x="6668" y="1178"/>
                    <a:pt x="6596" y="1236"/>
                    <a:pt x="6509" y="1265"/>
                  </a:cubicBezTo>
                  <a:cubicBezTo>
                    <a:pt x="6466" y="1280"/>
                    <a:pt x="6437" y="1294"/>
                    <a:pt x="6408" y="1294"/>
                  </a:cubicBezTo>
                  <a:lnTo>
                    <a:pt x="6263" y="1294"/>
                  </a:lnTo>
                  <a:cubicBezTo>
                    <a:pt x="6234" y="1294"/>
                    <a:pt x="6205" y="1280"/>
                    <a:pt x="6190" y="1280"/>
                  </a:cubicBezTo>
                  <a:lnTo>
                    <a:pt x="6132" y="1251"/>
                  </a:lnTo>
                  <a:lnTo>
                    <a:pt x="6074" y="1222"/>
                  </a:lnTo>
                  <a:cubicBezTo>
                    <a:pt x="6045" y="1207"/>
                    <a:pt x="6016" y="1193"/>
                    <a:pt x="5987" y="1193"/>
                  </a:cubicBezTo>
                  <a:cubicBezTo>
                    <a:pt x="5944" y="1178"/>
                    <a:pt x="5871" y="1149"/>
                    <a:pt x="5828" y="1121"/>
                  </a:cubicBezTo>
                  <a:cubicBezTo>
                    <a:pt x="5625" y="1048"/>
                    <a:pt x="5494" y="845"/>
                    <a:pt x="5509" y="628"/>
                  </a:cubicBezTo>
                  <a:lnTo>
                    <a:pt x="5509" y="599"/>
                  </a:lnTo>
                  <a:cubicBezTo>
                    <a:pt x="5552" y="338"/>
                    <a:pt x="5378" y="106"/>
                    <a:pt x="5132" y="48"/>
                  </a:cubicBezTo>
                  <a:cubicBezTo>
                    <a:pt x="5117" y="33"/>
                    <a:pt x="5103" y="33"/>
                    <a:pt x="5088" y="33"/>
                  </a:cubicBezTo>
                  <a:cubicBezTo>
                    <a:pt x="4922" y="12"/>
                    <a:pt x="4755" y="1"/>
                    <a:pt x="45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A8CAB8-30AC-48E0-1A4F-76063B49E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239" y="1057589"/>
            <a:ext cx="877978" cy="8663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47"/>
    </mc:Choice>
    <mc:Fallback xmlns="">
      <p:transition spd="slow" advTm="1584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0" name="Google Shape;780;p63"/>
          <p:cNvGrpSpPr/>
          <p:nvPr/>
        </p:nvGrpSpPr>
        <p:grpSpPr>
          <a:xfrm>
            <a:off x="1475656" y="411510"/>
            <a:ext cx="6264696" cy="4320480"/>
            <a:chOff x="-904200" y="1009650"/>
            <a:chExt cx="5257200" cy="3362400"/>
          </a:xfrm>
        </p:grpSpPr>
        <p:sp>
          <p:nvSpPr>
            <p:cNvPr id="781" name="Google Shape;781;p63"/>
            <p:cNvSpPr/>
            <p:nvPr/>
          </p:nvSpPr>
          <p:spPr>
            <a:xfrm>
              <a:off x="-904200" y="1009650"/>
              <a:ext cx="5257200" cy="3362400"/>
            </a:xfrm>
            <a:prstGeom prst="roundRect">
              <a:avLst>
                <a:gd name="adj" fmla="val 4601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63"/>
            <p:cNvSpPr/>
            <p:nvPr/>
          </p:nvSpPr>
          <p:spPr>
            <a:xfrm>
              <a:off x="-807445" y="1228725"/>
              <a:ext cx="5044500" cy="3076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63"/>
            <p:cNvSpPr/>
            <p:nvPr/>
          </p:nvSpPr>
          <p:spPr>
            <a:xfrm>
              <a:off x="4205829" y="1084136"/>
              <a:ext cx="78697" cy="7869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63"/>
            <p:cNvSpPr/>
            <p:nvPr/>
          </p:nvSpPr>
          <p:spPr>
            <a:xfrm>
              <a:off x="4078426" y="1084136"/>
              <a:ext cx="78471" cy="7869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63"/>
            <p:cNvSpPr/>
            <p:nvPr/>
          </p:nvSpPr>
          <p:spPr>
            <a:xfrm>
              <a:off x="3931180" y="1083011"/>
              <a:ext cx="95158" cy="80952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6" name="Google Shape;786;p63"/>
          <p:cNvSpPr txBox="1">
            <a:spLocks noGrp="1"/>
          </p:cNvSpPr>
          <p:nvPr>
            <p:ph type="title"/>
          </p:nvPr>
        </p:nvSpPr>
        <p:spPr>
          <a:xfrm>
            <a:off x="2483768" y="843558"/>
            <a:ext cx="4239900" cy="8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" sz="3600" dirty="0"/>
              <a:t>РЕШЕНИЕ</a:t>
            </a:r>
            <a:endParaRPr dirty="0"/>
          </a:p>
        </p:txBody>
      </p:sp>
      <p:sp>
        <p:nvSpPr>
          <p:cNvPr id="787" name="Google Shape;787;p63"/>
          <p:cNvSpPr txBox="1">
            <a:spLocks noGrp="1"/>
          </p:cNvSpPr>
          <p:nvPr>
            <p:ph type="subTitle" idx="1"/>
          </p:nvPr>
        </p:nvSpPr>
        <p:spPr>
          <a:xfrm>
            <a:off x="1547664" y="1635646"/>
            <a:ext cx="5904656" cy="2448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>
              <a:buClr>
                <a:schemeClr val="dk1"/>
              </a:buClr>
            </a:pPr>
            <a:r>
              <a:rPr lang="ru-RU" sz="1600" dirty="0">
                <a:solidFill>
                  <a:schemeClr val="bg2"/>
                </a:solidFill>
              </a:rPr>
              <a:t>Виртуальный голосовой ассистент врача с функционалом формирования электронной документации на основе технологии </a:t>
            </a:r>
            <a:r>
              <a:rPr lang="ru-RU" sz="1600" dirty="0" err="1">
                <a:solidFill>
                  <a:schemeClr val="bg2"/>
                </a:solidFill>
              </a:rPr>
              <a:t>speech</a:t>
            </a:r>
            <a:r>
              <a:rPr lang="ru-RU" sz="1600" dirty="0">
                <a:solidFill>
                  <a:schemeClr val="bg2"/>
                </a:solidFill>
              </a:rPr>
              <a:t> </a:t>
            </a:r>
            <a:r>
              <a:rPr lang="ru-RU" sz="1600" dirty="0" err="1">
                <a:solidFill>
                  <a:schemeClr val="bg2"/>
                </a:solidFill>
              </a:rPr>
              <a:t>to</a:t>
            </a:r>
            <a:r>
              <a:rPr lang="ru-RU" sz="1600" dirty="0">
                <a:solidFill>
                  <a:schemeClr val="bg2"/>
                </a:solidFill>
              </a:rPr>
              <a:t> </a:t>
            </a:r>
            <a:r>
              <a:rPr lang="ru-RU" sz="1600" dirty="0" err="1">
                <a:solidFill>
                  <a:schemeClr val="bg2"/>
                </a:solidFill>
              </a:rPr>
              <a:t>text</a:t>
            </a:r>
            <a:r>
              <a:rPr lang="ru-RU" sz="1600" dirty="0">
                <a:solidFill>
                  <a:schemeClr val="bg2"/>
                </a:solidFill>
              </a:rPr>
              <a:t> "Привет, Лука" предназначен для оптимизации процесса работы с электронной документацией специалистов различного профиля лечебно-профилактических учреждений. </a:t>
            </a:r>
          </a:p>
          <a:p>
            <a:pPr marL="152400" lvl="0" indent="0">
              <a:buClr>
                <a:schemeClr val="dk1"/>
              </a:buClr>
            </a:pPr>
            <a:r>
              <a:rPr lang="ru-RU" sz="1600" dirty="0">
                <a:solidFill>
                  <a:schemeClr val="bg2"/>
                </a:solidFill>
              </a:rPr>
              <a:t>Голосовой ассистент основывается на работе с шаблоном электронных медицинских карт, другой документацией, используемой для ведения пациента.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82"/>
    </mc:Choice>
    <mc:Fallback xmlns="">
      <p:transition spd="slow" advTm="1718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1526;p76"/>
          <p:cNvCxnSpPr/>
          <p:nvPr/>
        </p:nvCxnSpPr>
        <p:spPr>
          <a:xfrm>
            <a:off x="2555776" y="3579862"/>
            <a:ext cx="0" cy="551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1535;p76"/>
          <p:cNvSpPr/>
          <p:nvPr/>
        </p:nvSpPr>
        <p:spPr>
          <a:xfrm>
            <a:off x="395536" y="4011910"/>
            <a:ext cx="4248472" cy="864096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76"/>
          <p:cNvSpPr txBox="1">
            <a:spLocks noGrp="1"/>
          </p:cNvSpPr>
          <p:nvPr>
            <p:ph type="title"/>
          </p:nvPr>
        </p:nvSpPr>
        <p:spPr>
          <a:xfrm>
            <a:off x="373419" y="670255"/>
            <a:ext cx="8445576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Бизнес-модель, перспективы коммерциализации</a:t>
            </a:r>
            <a:endParaRPr dirty="0"/>
          </a:p>
        </p:txBody>
      </p:sp>
      <p:sp>
        <p:nvSpPr>
          <p:cNvPr id="1538" name="Google Shape;1538;p76"/>
          <p:cNvSpPr txBox="1"/>
          <p:nvPr/>
        </p:nvSpPr>
        <p:spPr>
          <a:xfrm>
            <a:off x="1487700" y="1969324"/>
            <a:ext cx="21540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9" name="Google Shape;1539;p76"/>
          <p:cNvSpPr txBox="1"/>
          <p:nvPr/>
        </p:nvSpPr>
        <p:spPr>
          <a:xfrm>
            <a:off x="968685" y="4224621"/>
            <a:ext cx="3102173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Заключение </a:t>
            </a:r>
            <a:r>
              <a:rPr lang="ru-RU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гос.контрактов</a:t>
            </a:r>
            <a:r>
              <a:rPr lang="ru-RU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, прямая продажа частным клиникам</a:t>
            </a:r>
            <a:endParaRPr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6" name="Google Shape;1546;p76"/>
          <p:cNvSpPr txBox="1"/>
          <p:nvPr/>
        </p:nvSpPr>
        <p:spPr>
          <a:xfrm>
            <a:off x="4427984" y="555526"/>
            <a:ext cx="4944564" cy="84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547" name="Google Shape;1547;p76"/>
          <p:cNvSpPr txBox="1"/>
          <p:nvPr/>
        </p:nvSpPr>
        <p:spPr>
          <a:xfrm>
            <a:off x="6372200" y="2283718"/>
            <a:ext cx="15660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Подписка</a:t>
            </a:r>
            <a:endParaRPr sz="20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548" name="Google Shape;1548;p76"/>
          <p:cNvSpPr txBox="1"/>
          <p:nvPr/>
        </p:nvSpPr>
        <p:spPr>
          <a:xfrm>
            <a:off x="5148064" y="1635646"/>
            <a:ext cx="3384376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Гибридная бизнес-модель </a:t>
            </a:r>
            <a:endParaRPr sz="20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549" name="Google Shape;1549;p76"/>
          <p:cNvSpPr txBox="1"/>
          <p:nvPr/>
        </p:nvSpPr>
        <p:spPr>
          <a:xfrm>
            <a:off x="6513732" y="3906313"/>
            <a:ext cx="2116412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Лицензионная модель</a:t>
            </a:r>
            <a:endParaRPr sz="20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cxnSp>
        <p:nvCxnSpPr>
          <p:cNvPr id="28" name="Google Shape;1531;p76"/>
          <p:cNvCxnSpPr/>
          <p:nvPr/>
        </p:nvCxnSpPr>
        <p:spPr>
          <a:xfrm>
            <a:off x="2483768" y="2139702"/>
            <a:ext cx="0" cy="704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1533;p76"/>
          <p:cNvSpPr/>
          <p:nvPr/>
        </p:nvSpPr>
        <p:spPr>
          <a:xfrm>
            <a:off x="395536" y="1563638"/>
            <a:ext cx="4248472" cy="1008112"/>
          </a:xfrm>
          <a:prstGeom prst="flowChartOffpageConnector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30" name="Google Shape;1534;p76"/>
          <p:cNvSpPr/>
          <p:nvPr/>
        </p:nvSpPr>
        <p:spPr>
          <a:xfrm>
            <a:off x="395536" y="2787774"/>
            <a:ext cx="4248472" cy="1008112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1527;p76"/>
          <p:cNvSpPr/>
          <p:nvPr/>
        </p:nvSpPr>
        <p:spPr>
          <a:xfrm>
            <a:off x="1652242" y="2024407"/>
            <a:ext cx="118500" cy="118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1528;p76"/>
          <p:cNvSpPr/>
          <p:nvPr/>
        </p:nvSpPr>
        <p:spPr>
          <a:xfrm>
            <a:off x="1652242" y="2694482"/>
            <a:ext cx="118500" cy="118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530;p76"/>
          <p:cNvSpPr/>
          <p:nvPr/>
        </p:nvSpPr>
        <p:spPr>
          <a:xfrm flipH="1" flipV="1">
            <a:off x="4067944" y="1563638"/>
            <a:ext cx="432048" cy="108012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1532;p76"/>
          <p:cNvSpPr/>
          <p:nvPr/>
        </p:nvSpPr>
        <p:spPr>
          <a:xfrm>
            <a:off x="1652242" y="4034632"/>
            <a:ext cx="118500" cy="118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1542;p76"/>
          <p:cNvSpPr txBox="1"/>
          <p:nvPr/>
        </p:nvSpPr>
        <p:spPr>
          <a:xfrm>
            <a:off x="1376842" y="1956732"/>
            <a:ext cx="669300" cy="2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b="1" dirty="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8" name="Google Shape;1543;p76"/>
          <p:cNvSpPr txBox="1"/>
          <p:nvPr/>
        </p:nvSpPr>
        <p:spPr>
          <a:xfrm>
            <a:off x="395536" y="1779662"/>
            <a:ext cx="4464496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ru-RU" sz="1300" dirty="0">
                <a:solidFill>
                  <a:schemeClr val="bg1"/>
                </a:solidFill>
                <a:latin typeface="Montserrat" charset="-52"/>
                <a:ea typeface="Alata"/>
                <a:cs typeface="Alata"/>
                <a:sym typeface="Alata"/>
              </a:rPr>
              <a:t>Пилотная апробация в медицинских организациях в рамках приоритетного направления национального проекта «Здравоохранение»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b="1" dirty="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9" name="Google Shape;1544;p76"/>
          <p:cNvSpPr txBox="1"/>
          <p:nvPr/>
        </p:nvSpPr>
        <p:spPr>
          <a:xfrm>
            <a:off x="1376842" y="3305906"/>
            <a:ext cx="1322950" cy="633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b="1" dirty="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0" name="Google Shape;1545;p76"/>
          <p:cNvSpPr txBox="1"/>
          <p:nvPr/>
        </p:nvSpPr>
        <p:spPr>
          <a:xfrm>
            <a:off x="374896" y="2994810"/>
            <a:ext cx="4125096" cy="46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Montserrat" charset="-52"/>
                <a:ea typeface="Alata"/>
                <a:cs typeface="Alata"/>
                <a:sym typeface="Alata"/>
              </a:rPr>
              <a:t>Презентация продукта представителям здравоохранения и руководителям клиник, демо-версия для потенциальных пользователей</a:t>
            </a:r>
            <a:endParaRPr sz="1200" dirty="0">
              <a:solidFill>
                <a:schemeClr val="accent4">
                  <a:lumMod val="60000"/>
                  <a:lumOff val="40000"/>
                </a:schemeClr>
              </a:solidFill>
              <a:latin typeface="Montserrat" charset="-52"/>
              <a:ea typeface="Alata"/>
              <a:cs typeface="Alata"/>
              <a:sym typeface="Alata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444208" y="3075806"/>
            <a:ext cx="21884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dirty="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Модель</a:t>
            </a:r>
            <a:br>
              <a:rPr lang="ru-RU" sz="2000" dirty="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</a:br>
            <a:r>
              <a:rPr lang="ru-RU" sz="2000" dirty="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«Бритва-лезвие»</a:t>
            </a:r>
            <a:endParaRPr lang="en-US" sz="20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5" name="Google Shape;2548;p85"/>
          <p:cNvSpPr/>
          <p:nvPr/>
        </p:nvSpPr>
        <p:spPr>
          <a:xfrm>
            <a:off x="5580112" y="2211710"/>
            <a:ext cx="638100" cy="63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" name="Google Shape;2561;p85"/>
          <p:cNvGrpSpPr/>
          <p:nvPr/>
        </p:nvGrpSpPr>
        <p:grpSpPr>
          <a:xfrm>
            <a:off x="5724128" y="2355726"/>
            <a:ext cx="310602" cy="352803"/>
            <a:chOff x="-28069875" y="3175300"/>
            <a:chExt cx="260725" cy="296150"/>
          </a:xfrm>
        </p:grpSpPr>
        <p:sp>
          <p:nvSpPr>
            <p:cNvPr id="57" name="Google Shape;2562;p85"/>
            <p:cNvSpPr/>
            <p:nvPr/>
          </p:nvSpPr>
          <p:spPr>
            <a:xfrm>
              <a:off x="-28059650" y="3192625"/>
              <a:ext cx="26025" cy="70125"/>
            </a:xfrm>
            <a:custGeom>
              <a:avLst/>
              <a:gdLst/>
              <a:ahLst/>
              <a:cxnLst/>
              <a:rect l="l" t="t" r="r" b="b"/>
              <a:pathLst>
                <a:path w="1041" h="2805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458"/>
                  </a:lnTo>
                  <a:cubicBezTo>
                    <a:pt x="410" y="2458"/>
                    <a:pt x="757" y="2584"/>
                    <a:pt x="1040" y="2804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63;p85"/>
            <p:cNvSpPr/>
            <p:nvPr/>
          </p:nvSpPr>
          <p:spPr>
            <a:xfrm>
              <a:off x="-27843050" y="3192625"/>
              <a:ext cx="26025" cy="69325"/>
            </a:xfrm>
            <a:custGeom>
              <a:avLst/>
              <a:gdLst/>
              <a:ahLst/>
              <a:cxnLst/>
              <a:rect l="l" t="t" r="r" b="b"/>
              <a:pathLst>
                <a:path w="1041" h="2773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773"/>
                  </a:lnTo>
                  <a:cubicBezTo>
                    <a:pt x="284" y="2584"/>
                    <a:pt x="694" y="2426"/>
                    <a:pt x="1040" y="2426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564;p85"/>
            <p:cNvSpPr/>
            <p:nvPr/>
          </p:nvSpPr>
          <p:spPr>
            <a:xfrm>
              <a:off x="-27973000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1954"/>
                  </a:lnTo>
                  <a:cubicBezTo>
                    <a:pt x="410" y="1985"/>
                    <a:pt x="756" y="2080"/>
                    <a:pt x="1040" y="2300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565;p85"/>
            <p:cNvSpPr/>
            <p:nvPr/>
          </p:nvSpPr>
          <p:spPr>
            <a:xfrm>
              <a:off x="-27929675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2300"/>
                  </a:lnTo>
                  <a:cubicBezTo>
                    <a:pt x="315" y="2111"/>
                    <a:pt x="693" y="1985"/>
                    <a:pt x="1040" y="1954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566;p85"/>
            <p:cNvSpPr/>
            <p:nvPr/>
          </p:nvSpPr>
          <p:spPr>
            <a:xfrm>
              <a:off x="-28016325" y="3175300"/>
              <a:ext cx="26025" cy="91375"/>
            </a:xfrm>
            <a:custGeom>
              <a:avLst/>
              <a:gdLst/>
              <a:ahLst/>
              <a:cxnLst/>
              <a:rect l="l" t="t" r="r" b="b"/>
              <a:pathLst>
                <a:path w="1041" h="3655" extrusionOk="0">
                  <a:moveTo>
                    <a:pt x="536" y="0"/>
                  </a:moveTo>
                  <a:cubicBezTo>
                    <a:pt x="253" y="0"/>
                    <a:pt x="1" y="221"/>
                    <a:pt x="1" y="504"/>
                  </a:cubicBezTo>
                  <a:lnTo>
                    <a:pt x="1" y="3655"/>
                  </a:lnTo>
                  <a:cubicBezTo>
                    <a:pt x="1" y="3655"/>
                    <a:pt x="1" y="3623"/>
                    <a:pt x="64" y="3623"/>
                  </a:cubicBezTo>
                  <a:cubicBezTo>
                    <a:pt x="284" y="3371"/>
                    <a:pt x="631" y="3182"/>
                    <a:pt x="1040" y="3056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567;p85"/>
            <p:cNvSpPr/>
            <p:nvPr/>
          </p:nvSpPr>
          <p:spPr>
            <a:xfrm>
              <a:off x="-27886375" y="3176075"/>
              <a:ext cx="26025" cy="91400"/>
            </a:xfrm>
            <a:custGeom>
              <a:avLst/>
              <a:gdLst/>
              <a:ahLst/>
              <a:cxnLst/>
              <a:rect l="l" t="t" r="r" b="b"/>
              <a:pathLst>
                <a:path w="1041" h="3656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lnTo>
                    <a:pt x="1" y="3088"/>
                  </a:lnTo>
                  <a:cubicBezTo>
                    <a:pt x="379" y="3151"/>
                    <a:pt x="726" y="3340"/>
                    <a:pt x="1041" y="3655"/>
                  </a:cubicBezTo>
                  <a:lnTo>
                    <a:pt x="1041" y="505"/>
                  </a:lnTo>
                  <a:cubicBezTo>
                    <a:pt x="1041" y="253"/>
                    <a:pt x="789" y="1"/>
                    <a:pt x="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568;p85"/>
            <p:cNvSpPr/>
            <p:nvPr/>
          </p:nvSpPr>
          <p:spPr>
            <a:xfrm>
              <a:off x="-28017900" y="3269025"/>
              <a:ext cx="161475" cy="133125"/>
            </a:xfrm>
            <a:custGeom>
              <a:avLst/>
              <a:gdLst/>
              <a:ahLst/>
              <a:cxnLst/>
              <a:rect l="l" t="t" r="r" b="b"/>
              <a:pathLst>
                <a:path w="6459" h="5325" extrusionOk="0">
                  <a:moveTo>
                    <a:pt x="1733" y="0"/>
                  </a:moveTo>
                  <a:cubicBezTo>
                    <a:pt x="1355" y="0"/>
                    <a:pt x="946" y="158"/>
                    <a:pt x="662" y="410"/>
                  </a:cubicBezTo>
                  <a:cubicBezTo>
                    <a:pt x="64" y="882"/>
                    <a:pt x="1" y="1639"/>
                    <a:pt x="347" y="2237"/>
                  </a:cubicBezTo>
                  <a:cubicBezTo>
                    <a:pt x="1324" y="2458"/>
                    <a:pt x="2048" y="3340"/>
                    <a:pt x="2174" y="4348"/>
                  </a:cubicBezTo>
                  <a:lnTo>
                    <a:pt x="3214" y="5325"/>
                  </a:lnTo>
                  <a:lnTo>
                    <a:pt x="4285" y="4348"/>
                  </a:lnTo>
                  <a:cubicBezTo>
                    <a:pt x="4380" y="3340"/>
                    <a:pt x="5073" y="2521"/>
                    <a:pt x="6113" y="2237"/>
                  </a:cubicBezTo>
                  <a:cubicBezTo>
                    <a:pt x="6459" y="1639"/>
                    <a:pt x="6333" y="882"/>
                    <a:pt x="5860" y="410"/>
                  </a:cubicBezTo>
                  <a:cubicBezTo>
                    <a:pt x="5577" y="158"/>
                    <a:pt x="5199" y="0"/>
                    <a:pt x="4789" y="0"/>
                  </a:cubicBezTo>
                  <a:cubicBezTo>
                    <a:pt x="4411" y="0"/>
                    <a:pt x="4002" y="158"/>
                    <a:pt x="3750" y="410"/>
                  </a:cubicBezTo>
                  <a:lnTo>
                    <a:pt x="3277" y="882"/>
                  </a:lnTo>
                  <a:lnTo>
                    <a:pt x="2805" y="410"/>
                  </a:lnTo>
                  <a:cubicBezTo>
                    <a:pt x="2521" y="158"/>
                    <a:pt x="2143" y="0"/>
                    <a:pt x="17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569;p85"/>
            <p:cNvSpPr/>
            <p:nvPr/>
          </p:nvSpPr>
          <p:spPr>
            <a:xfrm>
              <a:off x="-27930475" y="3269800"/>
              <a:ext cx="121325" cy="201650"/>
            </a:xfrm>
            <a:custGeom>
              <a:avLst/>
              <a:gdLst/>
              <a:ahLst/>
              <a:cxnLst/>
              <a:rect l="l" t="t" r="r" b="b"/>
              <a:pathLst>
                <a:path w="4853" h="8066" extrusionOk="0">
                  <a:moveTo>
                    <a:pt x="4506" y="1"/>
                  </a:moveTo>
                  <a:cubicBezTo>
                    <a:pt x="3876" y="1"/>
                    <a:pt x="3403" y="505"/>
                    <a:pt x="3403" y="1198"/>
                  </a:cubicBezTo>
                  <a:lnTo>
                    <a:pt x="3403" y="2395"/>
                  </a:lnTo>
                  <a:cubicBezTo>
                    <a:pt x="3403" y="2584"/>
                    <a:pt x="3246" y="2742"/>
                    <a:pt x="3025" y="2742"/>
                  </a:cubicBezTo>
                  <a:cubicBezTo>
                    <a:pt x="2679" y="2742"/>
                    <a:pt x="2363" y="2868"/>
                    <a:pt x="2080" y="3025"/>
                  </a:cubicBezTo>
                  <a:cubicBezTo>
                    <a:pt x="1702" y="3372"/>
                    <a:pt x="1418" y="3939"/>
                    <a:pt x="1418" y="4474"/>
                  </a:cubicBezTo>
                  <a:lnTo>
                    <a:pt x="1418" y="5231"/>
                  </a:lnTo>
                  <a:cubicBezTo>
                    <a:pt x="1418" y="5420"/>
                    <a:pt x="1261" y="5577"/>
                    <a:pt x="1072" y="5577"/>
                  </a:cubicBezTo>
                  <a:cubicBezTo>
                    <a:pt x="883" y="5577"/>
                    <a:pt x="725" y="5420"/>
                    <a:pt x="725" y="5231"/>
                  </a:cubicBezTo>
                  <a:lnTo>
                    <a:pt x="1" y="5892"/>
                  </a:lnTo>
                  <a:lnTo>
                    <a:pt x="1" y="8066"/>
                  </a:lnTo>
                  <a:lnTo>
                    <a:pt x="3813" y="8066"/>
                  </a:lnTo>
                  <a:cubicBezTo>
                    <a:pt x="4033" y="8066"/>
                    <a:pt x="4191" y="7908"/>
                    <a:pt x="4191" y="7719"/>
                  </a:cubicBezTo>
                  <a:cubicBezTo>
                    <a:pt x="4191" y="7530"/>
                    <a:pt x="4033" y="7373"/>
                    <a:pt x="3813" y="7373"/>
                  </a:cubicBezTo>
                  <a:lnTo>
                    <a:pt x="3466" y="7373"/>
                  </a:lnTo>
                  <a:lnTo>
                    <a:pt x="3466" y="6270"/>
                  </a:lnTo>
                  <a:cubicBezTo>
                    <a:pt x="3466" y="6176"/>
                    <a:pt x="3498" y="6050"/>
                    <a:pt x="3592" y="6018"/>
                  </a:cubicBezTo>
                  <a:lnTo>
                    <a:pt x="4128" y="5420"/>
                  </a:lnTo>
                  <a:cubicBezTo>
                    <a:pt x="4600" y="4947"/>
                    <a:pt x="4852" y="4380"/>
                    <a:pt x="4852" y="3687"/>
                  </a:cubicBezTo>
                  <a:lnTo>
                    <a:pt x="4852" y="347"/>
                  </a:ln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70;p85"/>
            <p:cNvSpPr/>
            <p:nvPr/>
          </p:nvSpPr>
          <p:spPr>
            <a:xfrm>
              <a:off x="-28069875" y="3271375"/>
              <a:ext cx="122875" cy="200075"/>
            </a:xfrm>
            <a:custGeom>
              <a:avLst/>
              <a:gdLst/>
              <a:ahLst/>
              <a:cxnLst/>
              <a:rect l="l" t="t" r="r" b="b"/>
              <a:pathLst>
                <a:path w="4915" h="8003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3718"/>
                  </a:lnTo>
                  <a:cubicBezTo>
                    <a:pt x="0" y="4348"/>
                    <a:pt x="221" y="4979"/>
                    <a:pt x="693" y="5451"/>
                  </a:cubicBezTo>
                  <a:lnTo>
                    <a:pt x="1323" y="5955"/>
                  </a:lnTo>
                  <a:cubicBezTo>
                    <a:pt x="1418" y="6018"/>
                    <a:pt x="1449" y="6113"/>
                    <a:pt x="1449" y="6207"/>
                  </a:cubicBezTo>
                  <a:lnTo>
                    <a:pt x="1449" y="7310"/>
                  </a:lnTo>
                  <a:lnTo>
                    <a:pt x="1103" y="7310"/>
                  </a:lnTo>
                  <a:cubicBezTo>
                    <a:pt x="882" y="7310"/>
                    <a:pt x="725" y="7467"/>
                    <a:pt x="725" y="7656"/>
                  </a:cubicBezTo>
                  <a:cubicBezTo>
                    <a:pt x="725" y="7845"/>
                    <a:pt x="882" y="8003"/>
                    <a:pt x="1103" y="8003"/>
                  </a:cubicBezTo>
                  <a:lnTo>
                    <a:pt x="4915" y="8003"/>
                  </a:lnTo>
                  <a:lnTo>
                    <a:pt x="4915" y="5829"/>
                  </a:lnTo>
                  <a:lnTo>
                    <a:pt x="4190" y="5168"/>
                  </a:lnTo>
                  <a:cubicBezTo>
                    <a:pt x="4190" y="5357"/>
                    <a:pt x="4033" y="5514"/>
                    <a:pt x="3844" y="5514"/>
                  </a:cubicBezTo>
                  <a:cubicBezTo>
                    <a:pt x="3655" y="5514"/>
                    <a:pt x="3497" y="5357"/>
                    <a:pt x="3497" y="5168"/>
                  </a:cubicBezTo>
                  <a:lnTo>
                    <a:pt x="3497" y="4411"/>
                  </a:lnTo>
                  <a:cubicBezTo>
                    <a:pt x="3497" y="3876"/>
                    <a:pt x="3214" y="3372"/>
                    <a:pt x="2741" y="3057"/>
                  </a:cubicBezTo>
                  <a:cubicBezTo>
                    <a:pt x="2458" y="2899"/>
                    <a:pt x="2143" y="2773"/>
                    <a:pt x="1796" y="2773"/>
                  </a:cubicBezTo>
                  <a:cubicBezTo>
                    <a:pt x="1607" y="2773"/>
                    <a:pt x="1449" y="2616"/>
                    <a:pt x="1449" y="2427"/>
                  </a:cubicBezTo>
                  <a:lnTo>
                    <a:pt x="1449" y="1229"/>
                  </a:lnTo>
                  <a:cubicBezTo>
                    <a:pt x="1449" y="473"/>
                    <a:pt x="945" y="1"/>
                    <a:pt x="3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2551;p85"/>
          <p:cNvSpPr/>
          <p:nvPr/>
        </p:nvSpPr>
        <p:spPr>
          <a:xfrm>
            <a:off x="5580112" y="3075806"/>
            <a:ext cx="638100" cy="63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" name="Google Shape;2571;p85"/>
          <p:cNvGrpSpPr/>
          <p:nvPr/>
        </p:nvGrpSpPr>
        <p:grpSpPr>
          <a:xfrm>
            <a:off x="5749511" y="3218929"/>
            <a:ext cx="299344" cy="351880"/>
            <a:chOff x="-27691025" y="3175300"/>
            <a:chExt cx="251275" cy="295375"/>
          </a:xfrm>
        </p:grpSpPr>
        <p:sp>
          <p:nvSpPr>
            <p:cNvPr id="68" name="Google Shape;2572;p85"/>
            <p:cNvSpPr/>
            <p:nvPr/>
          </p:nvSpPr>
          <p:spPr>
            <a:xfrm>
              <a:off x="-27492550" y="329815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cubicBezTo>
                    <a:pt x="599" y="663"/>
                    <a:pt x="725" y="505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573;p85"/>
            <p:cNvSpPr/>
            <p:nvPr/>
          </p:nvSpPr>
          <p:spPr>
            <a:xfrm>
              <a:off x="-27613050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32" y="1922"/>
                    <a:pt x="158" y="2080"/>
                    <a:pt x="347" y="2080"/>
                  </a:cubicBezTo>
                  <a:cubicBezTo>
                    <a:pt x="536" y="2080"/>
                    <a:pt x="693" y="1922"/>
                    <a:pt x="693" y="1733"/>
                  </a:cubicBezTo>
                  <a:lnTo>
                    <a:pt x="693" y="1386"/>
                  </a:lnTo>
                  <a:lnTo>
                    <a:pt x="1040" y="1386"/>
                  </a:lnTo>
                  <a:cubicBezTo>
                    <a:pt x="1260" y="1386"/>
                    <a:pt x="1418" y="1544"/>
                    <a:pt x="1418" y="1733"/>
                  </a:cubicBezTo>
                  <a:lnTo>
                    <a:pt x="1418" y="2899"/>
                  </a:lnTo>
                  <a:cubicBezTo>
                    <a:pt x="1197" y="3025"/>
                    <a:pt x="1040" y="3277"/>
                    <a:pt x="1040" y="3497"/>
                  </a:cubicBezTo>
                  <a:lnTo>
                    <a:pt x="1040" y="4222"/>
                  </a:lnTo>
                  <a:lnTo>
                    <a:pt x="2426" y="4222"/>
                  </a:lnTo>
                  <a:lnTo>
                    <a:pt x="2426" y="3497"/>
                  </a:lnTo>
                  <a:cubicBezTo>
                    <a:pt x="2426" y="3214"/>
                    <a:pt x="2268" y="3025"/>
                    <a:pt x="2079" y="2899"/>
                  </a:cubicBezTo>
                  <a:lnTo>
                    <a:pt x="2079" y="1733"/>
                  </a:lnTo>
                  <a:cubicBezTo>
                    <a:pt x="2079" y="1134"/>
                    <a:pt x="1607" y="693"/>
                    <a:pt x="1040" y="693"/>
                  </a:cubicBezTo>
                  <a:lnTo>
                    <a:pt x="693" y="693"/>
                  </a:ln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574;p85"/>
            <p:cNvSpPr/>
            <p:nvPr/>
          </p:nvSpPr>
          <p:spPr>
            <a:xfrm>
              <a:off x="-27691025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2079" y="0"/>
                  </a:moveTo>
                  <a:cubicBezTo>
                    <a:pt x="1890" y="0"/>
                    <a:pt x="1733" y="158"/>
                    <a:pt x="1733" y="347"/>
                  </a:cubicBezTo>
                  <a:lnTo>
                    <a:pt x="1733" y="693"/>
                  </a:lnTo>
                  <a:lnTo>
                    <a:pt x="1386" y="693"/>
                  </a:lnTo>
                  <a:cubicBezTo>
                    <a:pt x="788" y="693"/>
                    <a:pt x="347" y="1166"/>
                    <a:pt x="347" y="1733"/>
                  </a:cubicBezTo>
                  <a:lnTo>
                    <a:pt x="347" y="2899"/>
                  </a:lnTo>
                  <a:cubicBezTo>
                    <a:pt x="158" y="3025"/>
                    <a:pt x="0" y="3277"/>
                    <a:pt x="0" y="3497"/>
                  </a:cubicBezTo>
                  <a:lnTo>
                    <a:pt x="0" y="4222"/>
                  </a:lnTo>
                  <a:lnTo>
                    <a:pt x="1386" y="4222"/>
                  </a:lnTo>
                  <a:lnTo>
                    <a:pt x="1386" y="3497"/>
                  </a:lnTo>
                  <a:cubicBezTo>
                    <a:pt x="1386" y="3214"/>
                    <a:pt x="1229" y="3025"/>
                    <a:pt x="1008" y="2899"/>
                  </a:cubicBezTo>
                  <a:lnTo>
                    <a:pt x="1008" y="1733"/>
                  </a:lnTo>
                  <a:cubicBezTo>
                    <a:pt x="1008" y="1544"/>
                    <a:pt x="1166" y="1386"/>
                    <a:pt x="1386" y="1386"/>
                  </a:cubicBezTo>
                  <a:lnTo>
                    <a:pt x="1733" y="1386"/>
                  </a:lnTo>
                  <a:lnTo>
                    <a:pt x="1733" y="1733"/>
                  </a:lnTo>
                  <a:cubicBezTo>
                    <a:pt x="1733" y="1922"/>
                    <a:pt x="1890" y="2080"/>
                    <a:pt x="2079" y="2080"/>
                  </a:cubicBezTo>
                  <a:cubicBezTo>
                    <a:pt x="2268" y="2080"/>
                    <a:pt x="2426" y="1922"/>
                    <a:pt x="2426" y="1733"/>
                  </a:cubicBezTo>
                  <a:lnTo>
                    <a:pt x="2426" y="347"/>
                  </a:lnTo>
                  <a:cubicBezTo>
                    <a:pt x="2426" y="158"/>
                    <a:pt x="2268" y="0"/>
                    <a:pt x="20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575;p85"/>
            <p:cNvSpPr/>
            <p:nvPr/>
          </p:nvSpPr>
          <p:spPr>
            <a:xfrm>
              <a:off x="-27691025" y="3263500"/>
              <a:ext cx="251275" cy="207175"/>
            </a:xfrm>
            <a:custGeom>
              <a:avLst/>
              <a:gdLst/>
              <a:ahLst/>
              <a:cxnLst/>
              <a:rect l="l" t="t" r="r" b="b"/>
              <a:pathLst>
                <a:path w="10051" h="8287" extrusionOk="0">
                  <a:moveTo>
                    <a:pt x="8317" y="725"/>
                  </a:moveTo>
                  <a:cubicBezTo>
                    <a:pt x="8885" y="725"/>
                    <a:pt x="9326" y="1198"/>
                    <a:pt x="9326" y="1733"/>
                  </a:cubicBezTo>
                  <a:cubicBezTo>
                    <a:pt x="9326" y="2332"/>
                    <a:pt x="8853" y="2773"/>
                    <a:pt x="8317" y="2773"/>
                  </a:cubicBezTo>
                  <a:cubicBezTo>
                    <a:pt x="7750" y="2773"/>
                    <a:pt x="7278" y="2301"/>
                    <a:pt x="7278" y="1733"/>
                  </a:cubicBezTo>
                  <a:cubicBezTo>
                    <a:pt x="7278" y="1166"/>
                    <a:pt x="7750" y="725"/>
                    <a:pt x="8317" y="725"/>
                  </a:cubicBezTo>
                  <a:close/>
                  <a:moveTo>
                    <a:pt x="8317" y="1"/>
                  </a:moveTo>
                  <a:cubicBezTo>
                    <a:pt x="7372" y="1"/>
                    <a:pt x="6585" y="788"/>
                    <a:pt x="6585" y="1733"/>
                  </a:cubicBezTo>
                  <a:cubicBezTo>
                    <a:pt x="6585" y="2584"/>
                    <a:pt x="7152" y="3277"/>
                    <a:pt x="7939" y="3435"/>
                  </a:cubicBezTo>
                  <a:lnTo>
                    <a:pt x="7939" y="5199"/>
                  </a:lnTo>
                  <a:cubicBezTo>
                    <a:pt x="7939" y="6554"/>
                    <a:pt x="6837" y="7656"/>
                    <a:pt x="5513" y="7656"/>
                  </a:cubicBezTo>
                  <a:cubicBezTo>
                    <a:pt x="4190" y="7656"/>
                    <a:pt x="3088" y="6554"/>
                    <a:pt x="3088" y="5199"/>
                  </a:cubicBezTo>
                  <a:lnTo>
                    <a:pt x="3088" y="4506"/>
                  </a:lnTo>
                  <a:lnTo>
                    <a:pt x="3088" y="4443"/>
                  </a:lnTo>
                  <a:cubicBezTo>
                    <a:pt x="4316" y="4317"/>
                    <a:pt x="5324" y="3309"/>
                    <a:pt x="5482" y="2049"/>
                  </a:cubicBezTo>
                  <a:cubicBezTo>
                    <a:pt x="5513" y="1797"/>
                    <a:pt x="5513" y="1891"/>
                    <a:pt x="5513" y="1355"/>
                  </a:cubicBezTo>
                  <a:lnTo>
                    <a:pt x="4127" y="1355"/>
                  </a:lnTo>
                  <a:cubicBezTo>
                    <a:pt x="4127" y="1607"/>
                    <a:pt x="4127" y="1765"/>
                    <a:pt x="4096" y="2049"/>
                  </a:cubicBezTo>
                  <a:cubicBezTo>
                    <a:pt x="3938" y="2710"/>
                    <a:pt x="3340" y="3088"/>
                    <a:pt x="2741" y="3088"/>
                  </a:cubicBezTo>
                  <a:cubicBezTo>
                    <a:pt x="2174" y="3088"/>
                    <a:pt x="1575" y="2773"/>
                    <a:pt x="1418" y="2049"/>
                  </a:cubicBezTo>
                  <a:cubicBezTo>
                    <a:pt x="1386" y="1828"/>
                    <a:pt x="1386" y="1607"/>
                    <a:pt x="1386" y="1355"/>
                  </a:cubicBezTo>
                  <a:lnTo>
                    <a:pt x="0" y="1355"/>
                  </a:lnTo>
                  <a:cubicBezTo>
                    <a:pt x="0" y="1670"/>
                    <a:pt x="0" y="1733"/>
                    <a:pt x="32" y="2049"/>
                  </a:cubicBezTo>
                  <a:cubicBezTo>
                    <a:pt x="221" y="3277"/>
                    <a:pt x="1166" y="4317"/>
                    <a:pt x="2426" y="4474"/>
                  </a:cubicBezTo>
                  <a:lnTo>
                    <a:pt x="2426" y="5168"/>
                  </a:lnTo>
                  <a:cubicBezTo>
                    <a:pt x="2426" y="5672"/>
                    <a:pt x="2552" y="6144"/>
                    <a:pt x="2804" y="6585"/>
                  </a:cubicBezTo>
                  <a:cubicBezTo>
                    <a:pt x="3308" y="7625"/>
                    <a:pt x="4379" y="8286"/>
                    <a:pt x="5545" y="8286"/>
                  </a:cubicBezTo>
                  <a:cubicBezTo>
                    <a:pt x="7278" y="8286"/>
                    <a:pt x="8664" y="6869"/>
                    <a:pt x="8664" y="5168"/>
                  </a:cubicBezTo>
                  <a:lnTo>
                    <a:pt x="8664" y="3435"/>
                  </a:lnTo>
                  <a:cubicBezTo>
                    <a:pt x="9452" y="3277"/>
                    <a:pt x="10050" y="2584"/>
                    <a:pt x="10050" y="1733"/>
                  </a:cubicBezTo>
                  <a:cubicBezTo>
                    <a:pt x="10050" y="788"/>
                    <a:pt x="9263" y="1"/>
                    <a:pt x="8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2549;p85"/>
          <p:cNvSpPr/>
          <p:nvPr/>
        </p:nvSpPr>
        <p:spPr>
          <a:xfrm>
            <a:off x="5652120" y="3939902"/>
            <a:ext cx="638100" cy="63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" name="Google Shape;2576;p85"/>
          <p:cNvGrpSpPr/>
          <p:nvPr/>
        </p:nvGrpSpPr>
        <p:grpSpPr>
          <a:xfrm>
            <a:off x="5793825" y="4082563"/>
            <a:ext cx="354710" cy="352803"/>
            <a:chOff x="-27351575" y="3175300"/>
            <a:chExt cx="297750" cy="296150"/>
          </a:xfrm>
        </p:grpSpPr>
        <p:sp>
          <p:nvSpPr>
            <p:cNvPr id="79" name="Google Shape;2577;p85"/>
            <p:cNvSpPr/>
            <p:nvPr/>
          </p:nvSpPr>
          <p:spPr>
            <a:xfrm>
              <a:off x="-27351575" y="3175300"/>
              <a:ext cx="296975" cy="157550"/>
            </a:xfrm>
            <a:custGeom>
              <a:avLst/>
              <a:gdLst/>
              <a:ahLst/>
              <a:cxnLst/>
              <a:rect l="l" t="t" r="r" b="b"/>
              <a:pathLst>
                <a:path w="11879" h="6302" extrusionOk="0">
                  <a:moveTo>
                    <a:pt x="7688" y="2080"/>
                  </a:moveTo>
                  <a:lnTo>
                    <a:pt x="7688" y="2836"/>
                  </a:lnTo>
                  <a:lnTo>
                    <a:pt x="4191" y="2836"/>
                  </a:lnTo>
                  <a:lnTo>
                    <a:pt x="4191" y="2080"/>
                  </a:lnTo>
                  <a:close/>
                  <a:moveTo>
                    <a:pt x="10177" y="3497"/>
                  </a:moveTo>
                  <a:cubicBezTo>
                    <a:pt x="10586" y="3497"/>
                    <a:pt x="10996" y="3781"/>
                    <a:pt x="11154" y="4222"/>
                  </a:cubicBezTo>
                  <a:lnTo>
                    <a:pt x="820" y="4222"/>
                  </a:lnTo>
                  <a:cubicBezTo>
                    <a:pt x="914" y="3812"/>
                    <a:pt x="1292" y="3497"/>
                    <a:pt x="1765" y="3497"/>
                  </a:cubicBezTo>
                  <a:close/>
                  <a:moveTo>
                    <a:pt x="3844" y="0"/>
                  </a:moveTo>
                  <a:cubicBezTo>
                    <a:pt x="2899" y="0"/>
                    <a:pt x="2112" y="788"/>
                    <a:pt x="2112" y="1733"/>
                  </a:cubicBezTo>
                  <a:lnTo>
                    <a:pt x="2112" y="2836"/>
                  </a:lnTo>
                  <a:lnTo>
                    <a:pt x="1734" y="2836"/>
                  </a:lnTo>
                  <a:cubicBezTo>
                    <a:pt x="788" y="2836"/>
                    <a:pt x="1" y="3623"/>
                    <a:pt x="1" y="4568"/>
                  </a:cubicBezTo>
                  <a:lnTo>
                    <a:pt x="1" y="6301"/>
                  </a:lnTo>
                  <a:lnTo>
                    <a:pt x="1387" y="6301"/>
                  </a:lnTo>
                  <a:lnTo>
                    <a:pt x="1387" y="5955"/>
                  </a:lnTo>
                  <a:lnTo>
                    <a:pt x="1418" y="5955"/>
                  </a:lnTo>
                  <a:cubicBezTo>
                    <a:pt x="1418" y="5734"/>
                    <a:pt x="1576" y="5577"/>
                    <a:pt x="1765" y="5577"/>
                  </a:cubicBezTo>
                  <a:lnTo>
                    <a:pt x="3151" y="5577"/>
                  </a:lnTo>
                  <a:cubicBezTo>
                    <a:pt x="3340" y="5577"/>
                    <a:pt x="3529" y="5734"/>
                    <a:pt x="3529" y="5955"/>
                  </a:cubicBezTo>
                  <a:lnTo>
                    <a:pt x="3529" y="6301"/>
                  </a:lnTo>
                  <a:lnTo>
                    <a:pt x="8413" y="6301"/>
                  </a:lnTo>
                  <a:lnTo>
                    <a:pt x="8413" y="5955"/>
                  </a:lnTo>
                  <a:cubicBezTo>
                    <a:pt x="8413" y="5734"/>
                    <a:pt x="8570" y="5577"/>
                    <a:pt x="8759" y="5577"/>
                  </a:cubicBezTo>
                  <a:lnTo>
                    <a:pt x="10145" y="5577"/>
                  </a:lnTo>
                  <a:cubicBezTo>
                    <a:pt x="10334" y="5577"/>
                    <a:pt x="10492" y="5734"/>
                    <a:pt x="10492" y="5955"/>
                  </a:cubicBezTo>
                  <a:lnTo>
                    <a:pt x="10492" y="6301"/>
                  </a:lnTo>
                  <a:lnTo>
                    <a:pt x="11878" y="6301"/>
                  </a:lnTo>
                  <a:lnTo>
                    <a:pt x="11878" y="4568"/>
                  </a:lnTo>
                  <a:cubicBezTo>
                    <a:pt x="11878" y="3623"/>
                    <a:pt x="11091" y="2836"/>
                    <a:pt x="10145" y="2836"/>
                  </a:cubicBezTo>
                  <a:lnTo>
                    <a:pt x="9767" y="2836"/>
                  </a:lnTo>
                  <a:lnTo>
                    <a:pt x="9767" y="1733"/>
                  </a:lnTo>
                  <a:cubicBezTo>
                    <a:pt x="9767" y="788"/>
                    <a:pt x="8980" y="0"/>
                    <a:pt x="80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578;p85"/>
            <p:cNvSpPr/>
            <p:nvPr/>
          </p:nvSpPr>
          <p:spPr>
            <a:xfrm>
              <a:off x="-27123950" y="3332825"/>
              <a:ext cx="17350" cy="52000"/>
            </a:xfrm>
            <a:custGeom>
              <a:avLst/>
              <a:gdLst/>
              <a:ahLst/>
              <a:cxnLst/>
              <a:rect l="l" t="t" r="r" b="b"/>
              <a:pathLst>
                <a:path w="694" h="2080" extrusionOk="0">
                  <a:moveTo>
                    <a:pt x="1" y="0"/>
                  </a:moveTo>
                  <a:lnTo>
                    <a:pt x="1" y="1733"/>
                  </a:lnTo>
                  <a:cubicBezTo>
                    <a:pt x="1" y="1922"/>
                    <a:pt x="158" y="2079"/>
                    <a:pt x="347" y="2079"/>
                  </a:cubicBezTo>
                  <a:cubicBezTo>
                    <a:pt x="536" y="2079"/>
                    <a:pt x="694" y="1922"/>
                    <a:pt x="694" y="1733"/>
                  </a:cubicBezTo>
                  <a:lnTo>
                    <a:pt x="6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579;p85"/>
            <p:cNvSpPr/>
            <p:nvPr/>
          </p:nvSpPr>
          <p:spPr>
            <a:xfrm>
              <a:off x="-27350775" y="3350150"/>
              <a:ext cx="296950" cy="121300"/>
            </a:xfrm>
            <a:custGeom>
              <a:avLst/>
              <a:gdLst/>
              <a:ahLst/>
              <a:cxnLst/>
              <a:rect l="l" t="t" r="r" b="b"/>
              <a:pathLst>
                <a:path w="11878" h="4852" extrusionOk="0">
                  <a:moveTo>
                    <a:pt x="5923" y="693"/>
                  </a:moveTo>
                  <a:cubicBezTo>
                    <a:pt x="6112" y="693"/>
                    <a:pt x="6270" y="851"/>
                    <a:pt x="6270" y="1040"/>
                  </a:cubicBezTo>
                  <a:lnTo>
                    <a:pt x="6270" y="1733"/>
                  </a:lnTo>
                  <a:lnTo>
                    <a:pt x="6994" y="1733"/>
                  </a:lnTo>
                  <a:cubicBezTo>
                    <a:pt x="7183" y="1733"/>
                    <a:pt x="7341" y="1891"/>
                    <a:pt x="7341" y="2080"/>
                  </a:cubicBezTo>
                  <a:cubicBezTo>
                    <a:pt x="7341" y="2300"/>
                    <a:pt x="7183" y="2458"/>
                    <a:pt x="6994" y="2458"/>
                  </a:cubicBezTo>
                  <a:lnTo>
                    <a:pt x="6270" y="2458"/>
                  </a:lnTo>
                  <a:lnTo>
                    <a:pt x="6270" y="3151"/>
                  </a:lnTo>
                  <a:cubicBezTo>
                    <a:pt x="6270" y="3340"/>
                    <a:pt x="6112" y="3497"/>
                    <a:pt x="5923" y="3497"/>
                  </a:cubicBezTo>
                  <a:cubicBezTo>
                    <a:pt x="5734" y="3497"/>
                    <a:pt x="5577" y="3340"/>
                    <a:pt x="5577" y="3151"/>
                  </a:cubicBezTo>
                  <a:lnTo>
                    <a:pt x="5577" y="2458"/>
                  </a:lnTo>
                  <a:lnTo>
                    <a:pt x="4852" y="2458"/>
                  </a:lnTo>
                  <a:cubicBezTo>
                    <a:pt x="4663" y="2458"/>
                    <a:pt x="4505" y="2300"/>
                    <a:pt x="4505" y="2080"/>
                  </a:cubicBezTo>
                  <a:cubicBezTo>
                    <a:pt x="4537" y="1891"/>
                    <a:pt x="4695" y="1733"/>
                    <a:pt x="4852" y="1733"/>
                  </a:cubicBezTo>
                  <a:lnTo>
                    <a:pt x="5577" y="1733"/>
                  </a:lnTo>
                  <a:lnTo>
                    <a:pt x="5577" y="1040"/>
                  </a:lnTo>
                  <a:cubicBezTo>
                    <a:pt x="5577" y="851"/>
                    <a:pt x="5734" y="693"/>
                    <a:pt x="5923" y="693"/>
                  </a:cubicBezTo>
                  <a:close/>
                  <a:moveTo>
                    <a:pt x="126" y="0"/>
                  </a:moveTo>
                  <a:lnTo>
                    <a:pt x="126" y="3119"/>
                  </a:lnTo>
                  <a:cubicBezTo>
                    <a:pt x="0" y="4064"/>
                    <a:pt x="756" y="4852"/>
                    <a:pt x="1733" y="4852"/>
                  </a:cubicBezTo>
                  <a:lnTo>
                    <a:pt x="10145" y="4852"/>
                  </a:lnTo>
                  <a:cubicBezTo>
                    <a:pt x="11090" y="4852"/>
                    <a:pt x="11878" y="4064"/>
                    <a:pt x="11878" y="3119"/>
                  </a:cubicBezTo>
                  <a:lnTo>
                    <a:pt x="11878" y="0"/>
                  </a:lnTo>
                  <a:lnTo>
                    <a:pt x="10491" y="0"/>
                  </a:lnTo>
                  <a:lnTo>
                    <a:pt x="10491" y="1040"/>
                  </a:lnTo>
                  <a:cubicBezTo>
                    <a:pt x="10491" y="1639"/>
                    <a:pt x="10019" y="2048"/>
                    <a:pt x="9452" y="2048"/>
                  </a:cubicBezTo>
                  <a:cubicBezTo>
                    <a:pt x="8885" y="2048"/>
                    <a:pt x="8444" y="1576"/>
                    <a:pt x="8444" y="1040"/>
                  </a:cubicBezTo>
                  <a:lnTo>
                    <a:pt x="8444" y="0"/>
                  </a:lnTo>
                  <a:lnTo>
                    <a:pt x="3560" y="0"/>
                  </a:lnTo>
                  <a:lnTo>
                    <a:pt x="3560" y="1040"/>
                  </a:lnTo>
                  <a:cubicBezTo>
                    <a:pt x="3560" y="1639"/>
                    <a:pt x="3088" y="2048"/>
                    <a:pt x="2521" y="2048"/>
                  </a:cubicBezTo>
                  <a:cubicBezTo>
                    <a:pt x="1954" y="2048"/>
                    <a:pt x="1513" y="1576"/>
                    <a:pt x="1513" y="1040"/>
                  </a:cubicBezTo>
                  <a:lnTo>
                    <a:pt x="15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580;p85"/>
            <p:cNvSpPr/>
            <p:nvPr/>
          </p:nvSpPr>
          <p:spPr>
            <a:xfrm>
              <a:off x="-27299575" y="3332825"/>
              <a:ext cx="18125" cy="52000"/>
            </a:xfrm>
            <a:custGeom>
              <a:avLst/>
              <a:gdLst/>
              <a:ahLst/>
              <a:cxnLst/>
              <a:rect l="l" t="t" r="r" b="b"/>
              <a:pathLst>
                <a:path w="725" h="2080" extrusionOk="0">
                  <a:moveTo>
                    <a:pt x="0" y="0"/>
                  </a:moveTo>
                  <a:lnTo>
                    <a:pt x="0" y="1733"/>
                  </a:lnTo>
                  <a:cubicBezTo>
                    <a:pt x="0" y="1922"/>
                    <a:pt x="158" y="2079"/>
                    <a:pt x="378" y="2079"/>
                  </a:cubicBezTo>
                  <a:cubicBezTo>
                    <a:pt x="567" y="2079"/>
                    <a:pt x="725" y="1922"/>
                    <a:pt x="725" y="1733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77"/>
    </mc:Choice>
    <mc:Fallback xmlns="">
      <p:transition spd="slow" advTm="44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7" grpId="0"/>
      <p:bldP spid="1548" grpId="0"/>
      <p:bldP spid="1549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69"/>
          <p:cNvSpPr txBox="1"/>
          <p:nvPr/>
        </p:nvSpPr>
        <p:spPr>
          <a:xfrm>
            <a:off x="5432409" y="1010478"/>
            <a:ext cx="3428482" cy="726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" sz="2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91,871,856 руб</a:t>
            </a:r>
            <a:endParaRPr lang="ru" sz="28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089" name="Google Shape;1089;p69"/>
          <p:cNvSpPr txBox="1"/>
          <p:nvPr/>
        </p:nvSpPr>
        <p:spPr>
          <a:xfrm>
            <a:off x="6070509" y="1449147"/>
            <a:ext cx="2834570" cy="29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sz="1600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Общий объем рынка</a:t>
            </a:r>
            <a:endParaRPr lang="en-GB" sz="1600" dirty="0">
              <a:solidFill>
                <a:schemeClr val="bg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 algn="r"/>
            <a:r>
              <a:rPr lang="en-GB" sz="1600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(TAM)</a:t>
            </a:r>
            <a:endParaRPr sz="1600" dirty="0">
              <a:solidFill>
                <a:schemeClr val="bg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0" name="Google Shape;1090;p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600" dirty="0"/>
              <a:t>Рынок</a:t>
            </a:r>
            <a:endParaRPr sz="3600" dirty="0"/>
          </a:p>
        </p:txBody>
      </p:sp>
      <p:grpSp>
        <p:nvGrpSpPr>
          <p:cNvPr id="1091" name="Google Shape;1091;p69"/>
          <p:cNvGrpSpPr/>
          <p:nvPr/>
        </p:nvGrpSpPr>
        <p:grpSpPr>
          <a:xfrm>
            <a:off x="714291" y="1714516"/>
            <a:ext cx="3539470" cy="2327461"/>
            <a:chOff x="235800" y="830650"/>
            <a:chExt cx="6978450" cy="4588844"/>
          </a:xfrm>
        </p:grpSpPr>
        <p:sp>
          <p:nvSpPr>
            <p:cNvPr id="1092" name="Google Shape;1092;p69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69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69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69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69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69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8" name="Google Shape;1098;p69"/>
          <p:cNvSpPr/>
          <p:nvPr/>
        </p:nvSpPr>
        <p:spPr>
          <a:xfrm>
            <a:off x="5206674" y="1054517"/>
            <a:ext cx="638100" cy="63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69"/>
          <p:cNvSpPr txBox="1"/>
          <p:nvPr/>
        </p:nvSpPr>
        <p:spPr>
          <a:xfrm>
            <a:off x="6082661" y="2344743"/>
            <a:ext cx="2808312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" sz="2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11,483,982 руб</a:t>
            </a:r>
            <a:endParaRPr sz="28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100" name="Google Shape;1100;p69"/>
          <p:cNvSpPr txBox="1"/>
          <p:nvPr/>
        </p:nvSpPr>
        <p:spPr>
          <a:xfrm>
            <a:off x="5855902" y="2751707"/>
            <a:ext cx="3096344" cy="419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sz="1600" dirty="0">
                <a:solidFill>
                  <a:schemeClr val="bg2"/>
                </a:solidFill>
                <a:latin typeface="Montserrat" charset="-52"/>
                <a:ea typeface="Montserrat"/>
                <a:cs typeface="Montserrat"/>
                <a:sym typeface="Montserrat"/>
              </a:rPr>
              <a:t>Доступный объем рынка</a:t>
            </a:r>
          </a:p>
          <a:p>
            <a:pPr lvl="0" algn="r"/>
            <a:r>
              <a:rPr lang="ru-RU" sz="1600" dirty="0">
                <a:solidFill>
                  <a:schemeClr val="bg2"/>
                </a:solidFill>
                <a:latin typeface="Montserrat" charset="-52"/>
                <a:ea typeface="Montserrat"/>
                <a:cs typeface="Montserrat"/>
                <a:sym typeface="Montserrat"/>
              </a:rPr>
              <a:t>(</a:t>
            </a:r>
            <a:r>
              <a:rPr lang="en-GB" sz="1600" dirty="0">
                <a:solidFill>
                  <a:schemeClr val="bg2"/>
                </a:solidFill>
                <a:latin typeface="Montserrat" charset="-52"/>
                <a:ea typeface="Montserrat"/>
                <a:cs typeface="Montserrat"/>
                <a:sym typeface="Montserrat"/>
              </a:rPr>
              <a:t>SAM</a:t>
            </a:r>
            <a:r>
              <a:rPr lang="ru-RU" sz="1600" dirty="0">
                <a:solidFill>
                  <a:schemeClr val="bg2"/>
                </a:solidFill>
                <a:latin typeface="Montserrat" charset="-52"/>
                <a:ea typeface="Montserrat"/>
                <a:cs typeface="Montserrat"/>
                <a:sym typeface="Montserrat"/>
              </a:rPr>
              <a:t>)</a:t>
            </a:r>
            <a:endParaRPr sz="1600" dirty="0">
              <a:solidFill>
                <a:schemeClr val="bg2"/>
              </a:solidFill>
              <a:latin typeface="Montserrat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1101" name="Google Shape;1101;p69"/>
          <p:cNvSpPr/>
          <p:nvPr/>
        </p:nvSpPr>
        <p:spPr>
          <a:xfrm>
            <a:off x="5186226" y="2341020"/>
            <a:ext cx="638100" cy="63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69"/>
          <p:cNvSpPr txBox="1"/>
          <p:nvPr/>
        </p:nvSpPr>
        <p:spPr>
          <a:xfrm>
            <a:off x="6070509" y="3665601"/>
            <a:ext cx="2821971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" sz="2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3,827,994 руб</a:t>
            </a:r>
            <a:endParaRPr sz="28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103" name="Google Shape;1103;p69"/>
          <p:cNvSpPr txBox="1"/>
          <p:nvPr/>
        </p:nvSpPr>
        <p:spPr>
          <a:xfrm>
            <a:off x="6200419" y="4057397"/>
            <a:ext cx="2690554" cy="948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Реально достижимый объем рынка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ru-RU" sz="1600" dirty="0" err="1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GB" sz="1600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OM)</a:t>
            </a:r>
            <a:endParaRPr sz="1600" dirty="0">
              <a:solidFill>
                <a:schemeClr val="bg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4" name="Google Shape;1104;p69"/>
          <p:cNvSpPr/>
          <p:nvPr/>
        </p:nvSpPr>
        <p:spPr>
          <a:xfrm>
            <a:off x="5226413" y="3668913"/>
            <a:ext cx="638100" cy="63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5" name="Google Shape;1105;p69"/>
          <p:cNvCxnSpPr>
            <a:stCxn id="1098" idx="2"/>
          </p:cNvCxnSpPr>
          <p:nvPr/>
        </p:nvCxnSpPr>
        <p:spPr>
          <a:xfrm flipH="1">
            <a:off x="2351874" y="1373567"/>
            <a:ext cx="2854800" cy="960600"/>
          </a:xfrm>
          <a:prstGeom prst="bentConnector3">
            <a:avLst>
              <a:gd name="adj1" fmla="val 75640"/>
            </a:avLst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oval" w="med" len="med"/>
          </a:ln>
        </p:spPr>
      </p:cxnSp>
      <p:cxnSp>
        <p:nvCxnSpPr>
          <p:cNvPr id="1106" name="Google Shape;1106;p69"/>
          <p:cNvCxnSpPr>
            <a:stCxn id="1101" idx="2"/>
          </p:cNvCxnSpPr>
          <p:nvPr/>
        </p:nvCxnSpPr>
        <p:spPr>
          <a:xfrm rot="10800000">
            <a:off x="3893526" y="2284770"/>
            <a:ext cx="1292700" cy="3753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oval" w="med" len="med"/>
          </a:ln>
        </p:spPr>
      </p:cxnSp>
      <p:cxnSp>
        <p:nvCxnSpPr>
          <p:cNvPr id="1107" name="Google Shape;1107;p69"/>
          <p:cNvCxnSpPr>
            <a:stCxn id="1104" idx="2"/>
          </p:cNvCxnSpPr>
          <p:nvPr/>
        </p:nvCxnSpPr>
        <p:spPr>
          <a:xfrm rot="10800000">
            <a:off x="1743113" y="3429063"/>
            <a:ext cx="3483300" cy="558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oval" w="med" len="med"/>
          </a:ln>
        </p:spPr>
      </p:cxnSp>
      <p:grpSp>
        <p:nvGrpSpPr>
          <p:cNvPr id="1108" name="Google Shape;1108;p69"/>
          <p:cNvGrpSpPr/>
          <p:nvPr/>
        </p:nvGrpSpPr>
        <p:grpSpPr>
          <a:xfrm>
            <a:off x="5323554" y="2506623"/>
            <a:ext cx="356556" cy="351285"/>
            <a:chOff x="-25465200" y="3916150"/>
            <a:chExt cx="299300" cy="294875"/>
          </a:xfrm>
        </p:grpSpPr>
        <p:sp>
          <p:nvSpPr>
            <p:cNvPr id="1109" name="Google Shape;1109;p69"/>
            <p:cNvSpPr/>
            <p:nvPr/>
          </p:nvSpPr>
          <p:spPr>
            <a:xfrm>
              <a:off x="-25316350" y="3916150"/>
              <a:ext cx="150450" cy="149175"/>
            </a:xfrm>
            <a:custGeom>
              <a:avLst/>
              <a:gdLst/>
              <a:ahLst/>
              <a:cxnLst/>
              <a:rect l="l" t="t" r="r" b="b"/>
              <a:pathLst>
                <a:path w="6018" h="5967" extrusionOk="0">
                  <a:moveTo>
                    <a:pt x="3836" y="0"/>
                  </a:moveTo>
                  <a:cubicBezTo>
                    <a:pt x="3278" y="0"/>
                    <a:pt x="2726" y="214"/>
                    <a:pt x="2332" y="642"/>
                  </a:cubicBezTo>
                  <a:lnTo>
                    <a:pt x="1891" y="1083"/>
                  </a:lnTo>
                  <a:lnTo>
                    <a:pt x="2458" y="1619"/>
                  </a:lnTo>
                  <a:cubicBezTo>
                    <a:pt x="2552" y="1745"/>
                    <a:pt x="2552" y="1966"/>
                    <a:pt x="2458" y="2092"/>
                  </a:cubicBezTo>
                  <a:cubicBezTo>
                    <a:pt x="2363" y="2186"/>
                    <a:pt x="2300" y="2218"/>
                    <a:pt x="2206" y="2218"/>
                  </a:cubicBezTo>
                  <a:cubicBezTo>
                    <a:pt x="2143" y="2218"/>
                    <a:pt x="2017" y="2186"/>
                    <a:pt x="1985" y="2092"/>
                  </a:cubicBezTo>
                  <a:lnTo>
                    <a:pt x="1418" y="1556"/>
                  </a:lnTo>
                  <a:lnTo>
                    <a:pt x="946" y="2029"/>
                  </a:lnTo>
                  <a:lnTo>
                    <a:pt x="1513" y="2564"/>
                  </a:lnTo>
                  <a:cubicBezTo>
                    <a:pt x="1607" y="2690"/>
                    <a:pt x="1607" y="2911"/>
                    <a:pt x="1513" y="3037"/>
                  </a:cubicBezTo>
                  <a:cubicBezTo>
                    <a:pt x="1418" y="3131"/>
                    <a:pt x="1355" y="3163"/>
                    <a:pt x="1261" y="3163"/>
                  </a:cubicBezTo>
                  <a:cubicBezTo>
                    <a:pt x="1198" y="3163"/>
                    <a:pt x="1072" y="3131"/>
                    <a:pt x="1040" y="3037"/>
                  </a:cubicBezTo>
                  <a:lnTo>
                    <a:pt x="473" y="2501"/>
                  </a:lnTo>
                  <a:lnTo>
                    <a:pt x="1" y="3005"/>
                  </a:lnTo>
                  <a:lnTo>
                    <a:pt x="2962" y="5967"/>
                  </a:lnTo>
                  <a:lnTo>
                    <a:pt x="5388" y="3478"/>
                  </a:lnTo>
                  <a:cubicBezTo>
                    <a:pt x="5829" y="3037"/>
                    <a:pt x="6018" y="2501"/>
                    <a:pt x="5987" y="1903"/>
                  </a:cubicBezTo>
                  <a:cubicBezTo>
                    <a:pt x="5892" y="1398"/>
                    <a:pt x="5640" y="831"/>
                    <a:pt x="5167" y="453"/>
                  </a:cubicBezTo>
                  <a:cubicBezTo>
                    <a:pt x="4779" y="151"/>
                    <a:pt x="4305" y="0"/>
                    <a:pt x="38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69"/>
            <p:cNvSpPr/>
            <p:nvPr/>
          </p:nvSpPr>
          <p:spPr>
            <a:xfrm>
              <a:off x="-25465200" y="4003875"/>
              <a:ext cx="208725" cy="207150"/>
            </a:xfrm>
            <a:custGeom>
              <a:avLst/>
              <a:gdLst/>
              <a:ahLst/>
              <a:cxnLst/>
              <a:rect l="l" t="t" r="r" b="b"/>
              <a:pathLst>
                <a:path w="8349" h="8286" extrusionOk="0">
                  <a:moveTo>
                    <a:pt x="5419" y="0"/>
                  </a:moveTo>
                  <a:lnTo>
                    <a:pt x="4883" y="567"/>
                  </a:lnTo>
                  <a:lnTo>
                    <a:pt x="5450" y="1103"/>
                  </a:lnTo>
                  <a:cubicBezTo>
                    <a:pt x="5545" y="1229"/>
                    <a:pt x="5545" y="1449"/>
                    <a:pt x="5450" y="1575"/>
                  </a:cubicBezTo>
                  <a:cubicBezTo>
                    <a:pt x="5356" y="1670"/>
                    <a:pt x="5293" y="1702"/>
                    <a:pt x="5198" y="1702"/>
                  </a:cubicBezTo>
                  <a:cubicBezTo>
                    <a:pt x="5135" y="1702"/>
                    <a:pt x="5009" y="1670"/>
                    <a:pt x="4978" y="1575"/>
                  </a:cubicBezTo>
                  <a:lnTo>
                    <a:pt x="4411" y="1040"/>
                  </a:lnTo>
                  <a:lnTo>
                    <a:pt x="3938" y="1512"/>
                  </a:lnTo>
                  <a:lnTo>
                    <a:pt x="4505" y="2048"/>
                  </a:lnTo>
                  <a:cubicBezTo>
                    <a:pt x="4631" y="2174"/>
                    <a:pt x="4631" y="2395"/>
                    <a:pt x="4505" y="2521"/>
                  </a:cubicBezTo>
                  <a:cubicBezTo>
                    <a:pt x="4411" y="2615"/>
                    <a:pt x="4348" y="2647"/>
                    <a:pt x="4253" y="2647"/>
                  </a:cubicBezTo>
                  <a:cubicBezTo>
                    <a:pt x="4190" y="2647"/>
                    <a:pt x="4064" y="2615"/>
                    <a:pt x="4033" y="2521"/>
                  </a:cubicBezTo>
                  <a:lnTo>
                    <a:pt x="3466" y="1985"/>
                  </a:lnTo>
                  <a:lnTo>
                    <a:pt x="3214" y="2237"/>
                  </a:lnTo>
                  <a:cubicBezTo>
                    <a:pt x="2773" y="2678"/>
                    <a:pt x="2458" y="3277"/>
                    <a:pt x="2363" y="3907"/>
                  </a:cubicBezTo>
                  <a:cubicBezTo>
                    <a:pt x="2300" y="4379"/>
                    <a:pt x="2111" y="4852"/>
                    <a:pt x="1733" y="5167"/>
                  </a:cubicBezTo>
                  <a:lnTo>
                    <a:pt x="410" y="6490"/>
                  </a:lnTo>
                  <a:cubicBezTo>
                    <a:pt x="0" y="6900"/>
                    <a:pt x="0" y="7561"/>
                    <a:pt x="410" y="7971"/>
                  </a:cubicBezTo>
                  <a:cubicBezTo>
                    <a:pt x="599" y="8160"/>
                    <a:pt x="882" y="8286"/>
                    <a:pt x="1166" y="8286"/>
                  </a:cubicBezTo>
                  <a:cubicBezTo>
                    <a:pt x="1418" y="8286"/>
                    <a:pt x="1701" y="8160"/>
                    <a:pt x="1890" y="7971"/>
                  </a:cubicBezTo>
                  <a:lnTo>
                    <a:pt x="3245" y="6616"/>
                  </a:lnTo>
                  <a:cubicBezTo>
                    <a:pt x="3592" y="6270"/>
                    <a:pt x="4033" y="6081"/>
                    <a:pt x="4505" y="5986"/>
                  </a:cubicBezTo>
                  <a:cubicBezTo>
                    <a:pt x="5135" y="5923"/>
                    <a:pt x="5734" y="5608"/>
                    <a:pt x="6144" y="5167"/>
                  </a:cubicBezTo>
                  <a:lnTo>
                    <a:pt x="8349" y="2962"/>
                  </a:lnTo>
                  <a:lnTo>
                    <a:pt x="54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1" name="Google Shape;1111;p69"/>
          <p:cNvGrpSpPr/>
          <p:nvPr/>
        </p:nvGrpSpPr>
        <p:grpSpPr>
          <a:xfrm>
            <a:off x="5354167" y="1229047"/>
            <a:ext cx="352803" cy="289039"/>
            <a:chOff x="-26981375" y="3951875"/>
            <a:chExt cx="296150" cy="242625"/>
          </a:xfrm>
        </p:grpSpPr>
        <p:sp>
          <p:nvSpPr>
            <p:cNvPr id="1112" name="Google Shape;1112;p69"/>
            <p:cNvSpPr/>
            <p:nvPr/>
          </p:nvSpPr>
          <p:spPr>
            <a:xfrm>
              <a:off x="-26978225" y="3951875"/>
              <a:ext cx="173300" cy="155975"/>
            </a:xfrm>
            <a:custGeom>
              <a:avLst/>
              <a:gdLst/>
              <a:ahLst/>
              <a:cxnLst/>
              <a:rect l="l" t="t" r="r" b="b"/>
              <a:pathLst>
                <a:path w="6932" h="6239" extrusionOk="0">
                  <a:moveTo>
                    <a:pt x="3340" y="2364"/>
                  </a:moveTo>
                  <a:cubicBezTo>
                    <a:pt x="3529" y="2364"/>
                    <a:pt x="3686" y="2521"/>
                    <a:pt x="3686" y="2710"/>
                  </a:cubicBezTo>
                  <a:lnTo>
                    <a:pt x="3686" y="3435"/>
                  </a:lnTo>
                  <a:lnTo>
                    <a:pt x="4411" y="3435"/>
                  </a:lnTo>
                  <a:cubicBezTo>
                    <a:pt x="4600" y="3435"/>
                    <a:pt x="4757" y="3592"/>
                    <a:pt x="4757" y="3782"/>
                  </a:cubicBezTo>
                  <a:cubicBezTo>
                    <a:pt x="4757" y="3971"/>
                    <a:pt x="4600" y="4128"/>
                    <a:pt x="4411" y="4128"/>
                  </a:cubicBezTo>
                  <a:lnTo>
                    <a:pt x="3686" y="4128"/>
                  </a:lnTo>
                  <a:lnTo>
                    <a:pt x="3686" y="4853"/>
                  </a:lnTo>
                  <a:cubicBezTo>
                    <a:pt x="3686" y="5042"/>
                    <a:pt x="3529" y="5199"/>
                    <a:pt x="3340" y="5199"/>
                  </a:cubicBezTo>
                  <a:cubicBezTo>
                    <a:pt x="3151" y="5199"/>
                    <a:pt x="2993" y="5042"/>
                    <a:pt x="2993" y="4853"/>
                  </a:cubicBezTo>
                  <a:lnTo>
                    <a:pt x="2993" y="4128"/>
                  </a:lnTo>
                  <a:lnTo>
                    <a:pt x="2268" y="4128"/>
                  </a:lnTo>
                  <a:cubicBezTo>
                    <a:pt x="2079" y="4128"/>
                    <a:pt x="1922" y="3971"/>
                    <a:pt x="1922" y="3782"/>
                  </a:cubicBezTo>
                  <a:cubicBezTo>
                    <a:pt x="1922" y="3592"/>
                    <a:pt x="2079" y="3435"/>
                    <a:pt x="2268" y="3435"/>
                  </a:cubicBezTo>
                  <a:lnTo>
                    <a:pt x="2993" y="3435"/>
                  </a:lnTo>
                  <a:lnTo>
                    <a:pt x="2993" y="2710"/>
                  </a:lnTo>
                  <a:cubicBezTo>
                    <a:pt x="2993" y="2521"/>
                    <a:pt x="3151" y="2364"/>
                    <a:pt x="3340" y="2364"/>
                  </a:cubicBezTo>
                  <a:close/>
                  <a:moveTo>
                    <a:pt x="3434" y="1"/>
                  </a:moveTo>
                  <a:cubicBezTo>
                    <a:pt x="2836" y="1"/>
                    <a:pt x="2394" y="474"/>
                    <a:pt x="2394" y="1041"/>
                  </a:cubicBezTo>
                  <a:lnTo>
                    <a:pt x="2394" y="1387"/>
                  </a:lnTo>
                  <a:lnTo>
                    <a:pt x="1008" y="1387"/>
                  </a:lnTo>
                  <a:cubicBezTo>
                    <a:pt x="441" y="1387"/>
                    <a:pt x="0" y="1860"/>
                    <a:pt x="0" y="2395"/>
                  </a:cubicBezTo>
                  <a:lnTo>
                    <a:pt x="0" y="6239"/>
                  </a:lnTo>
                  <a:lnTo>
                    <a:pt x="6931" y="6239"/>
                  </a:lnTo>
                  <a:lnTo>
                    <a:pt x="6931" y="2395"/>
                  </a:lnTo>
                  <a:lnTo>
                    <a:pt x="6837" y="2395"/>
                  </a:lnTo>
                  <a:cubicBezTo>
                    <a:pt x="6837" y="1828"/>
                    <a:pt x="6364" y="1387"/>
                    <a:pt x="5829" y="1387"/>
                  </a:cubicBezTo>
                  <a:lnTo>
                    <a:pt x="4442" y="1387"/>
                  </a:lnTo>
                  <a:lnTo>
                    <a:pt x="4442" y="1041"/>
                  </a:lnTo>
                  <a:cubicBezTo>
                    <a:pt x="4442" y="442"/>
                    <a:pt x="3970" y="1"/>
                    <a:pt x="34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69"/>
            <p:cNvSpPr/>
            <p:nvPr/>
          </p:nvSpPr>
          <p:spPr>
            <a:xfrm>
              <a:off x="-26981375" y="4124375"/>
              <a:ext cx="174075" cy="70125"/>
            </a:xfrm>
            <a:custGeom>
              <a:avLst/>
              <a:gdLst/>
              <a:ahLst/>
              <a:cxnLst/>
              <a:rect l="l" t="t" r="r" b="b"/>
              <a:pathLst>
                <a:path w="6963" h="2805" extrusionOk="0">
                  <a:moveTo>
                    <a:pt x="2457" y="1418"/>
                  </a:moveTo>
                  <a:cubicBezTo>
                    <a:pt x="2647" y="1418"/>
                    <a:pt x="2804" y="1576"/>
                    <a:pt x="2804" y="1765"/>
                  </a:cubicBezTo>
                  <a:cubicBezTo>
                    <a:pt x="2804" y="1954"/>
                    <a:pt x="2647" y="2111"/>
                    <a:pt x="2457" y="2111"/>
                  </a:cubicBezTo>
                  <a:cubicBezTo>
                    <a:pt x="2237" y="2111"/>
                    <a:pt x="2079" y="1954"/>
                    <a:pt x="2079" y="1765"/>
                  </a:cubicBezTo>
                  <a:cubicBezTo>
                    <a:pt x="2079" y="1576"/>
                    <a:pt x="2237" y="1418"/>
                    <a:pt x="2457" y="1418"/>
                  </a:cubicBezTo>
                  <a:close/>
                  <a:moveTo>
                    <a:pt x="32" y="0"/>
                  </a:moveTo>
                  <a:lnTo>
                    <a:pt x="32" y="1009"/>
                  </a:lnTo>
                  <a:cubicBezTo>
                    <a:pt x="0" y="1607"/>
                    <a:pt x="473" y="2080"/>
                    <a:pt x="1071" y="2080"/>
                  </a:cubicBezTo>
                  <a:lnTo>
                    <a:pt x="1449" y="2080"/>
                  </a:lnTo>
                  <a:cubicBezTo>
                    <a:pt x="1607" y="2489"/>
                    <a:pt x="1985" y="2804"/>
                    <a:pt x="2457" y="2804"/>
                  </a:cubicBezTo>
                  <a:cubicBezTo>
                    <a:pt x="2867" y="2804"/>
                    <a:pt x="3277" y="2521"/>
                    <a:pt x="3434" y="2080"/>
                  </a:cubicBezTo>
                  <a:lnTo>
                    <a:pt x="6963" y="2080"/>
                  </a:lnTo>
                  <a:lnTo>
                    <a:pt x="69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69"/>
            <p:cNvSpPr/>
            <p:nvPr/>
          </p:nvSpPr>
          <p:spPr>
            <a:xfrm>
              <a:off x="-26790000" y="4002300"/>
              <a:ext cx="104775" cy="192200"/>
            </a:xfrm>
            <a:custGeom>
              <a:avLst/>
              <a:gdLst/>
              <a:ahLst/>
              <a:cxnLst/>
              <a:rect l="l" t="t" r="r" b="b"/>
              <a:pathLst>
                <a:path w="4191" h="7688" extrusionOk="0">
                  <a:moveTo>
                    <a:pt x="1513" y="693"/>
                  </a:moveTo>
                  <a:cubicBezTo>
                    <a:pt x="1954" y="693"/>
                    <a:pt x="2364" y="977"/>
                    <a:pt x="2521" y="1386"/>
                  </a:cubicBezTo>
                  <a:lnTo>
                    <a:pt x="3372" y="3497"/>
                  </a:lnTo>
                  <a:lnTo>
                    <a:pt x="1765" y="3497"/>
                  </a:lnTo>
                  <a:cubicBezTo>
                    <a:pt x="1576" y="3497"/>
                    <a:pt x="1419" y="3340"/>
                    <a:pt x="1419" y="3151"/>
                  </a:cubicBezTo>
                  <a:lnTo>
                    <a:pt x="1419" y="693"/>
                  </a:lnTo>
                  <a:close/>
                  <a:moveTo>
                    <a:pt x="1765" y="6270"/>
                  </a:moveTo>
                  <a:cubicBezTo>
                    <a:pt x="1954" y="6270"/>
                    <a:pt x="2112" y="6427"/>
                    <a:pt x="2112" y="6616"/>
                  </a:cubicBezTo>
                  <a:cubicBezTo>
                    <a:pt x="2112" y="6805"/>
                    <a:pt x="1954" y="6963"/>
                    <a:pt x="1765" y="6963"/>
                  </a:cubicBezTo>
                  <a:cubicBezTo>
                    <a:pt x="1576" y="6963"/>
                    <a:pt x="1419" y="6805"/>
                    <a:pt x="1419" y="6616"/>
                  </a:cubicBezTo>
                  <a:cubicBezTo>
                    <a:pt x="1419" y="6427"/>
                    <a:pt x="1576" y="6270"/>
                    <a:pt x="1765" y="6270"/>
                  </a:cubicBezTo>
                  <a:close/>
                  <a:moveTo>
                    <a:pt x="1" y="0"/>
                  </a:moveTo>
                  <a:lnTo>
                    <a:pt x="1" y="6963"/>
                  </a:lnTo>
                  <a:lnTo>
                    <a:pt x="788" y="6963"/>
                  </a:lnTo>
                  <a:cubicBezTo>
                    <a:pt x="946" y="7372"/>
                    <a:pt x="1293" y="7687"/>
                    <a:pt x="1765" y="7687"/>
                  </a:cubicBezTo>
                  <a:cubicBezTo>
                    <a:pt x="2206" y="7687"/>
                    <a:pt x="2584" y="7404"/>
                    <a:pt x="2742" y="6963"/>
                  </a:cubicBezTo>
                  <a:lnTo>
                    <a:pt x="3151" y="6963"/>
                  </a:lnTo>
                  <a:cubicBezTo>
                    <a:pt x="3718" y="6963"/>
                    <a:pt x="4159" y="6490"/>
                    <a:pt x="4159" y="5955"/>
                  </a:cubicBezTo>
                  <a:lnTo>
                    <a:pt x="4159" y="5577"/>
                  </a:lnTo>
                  <a:lnTo>
                    <a:pt x="3151" y="5577"/>
                  </a:lnTo>
                  <a:cubicBezTo>
                    <a:pt x="2931" y="5577"/>
                    <a:pt x="2773" y="5419"/>
                    <a:pt x="2773" y="5230"/>
                  </a:cubicBezTo>
                  <a:cubicBezTo>
                    <a:pt x="2773" y="5041"/>
                    <a:pt x="2994" y="4883"/>
                    <a:pt x="3183" y="4883"/>
                  </a:cubicBezTo>
                  <a:lnTo>
                    <a:pt x="4191" y="4883"/>
                  </a:lnTo>
                  <a:lnTo>
                    <a:pt x="4191" y="4096"/>
                  </a:lnTo>
                  <a:cubicBezTo>
                    <a:pt x="4191" y="3970"/>
                    <a:pt x="4159" y="3812"/>
                    <a:pt x="4159" y="3686"/>
                  </a:cubicBezTo>
                  <a:cubicBezTo>
                    <a:pt x="4096" y="3466"/>
                    <a:pt x="3246" y="1386"/>
                    <a:pt x="3151" y="1103"/>
                  </a:cubicBezTo>
                  <a:cubicBezTo>
                    <a:pt x="2868" y="410"/>
                    <a:pt x="2238" y="0"/>
                    <a:pt x="1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5" name="Google Shape;1115;p69"/>
          <p:cNvGrpSpPr/>
          <p:nvPr/>
        </p:nvGrpSpPr>
        <p:grpSpPr>
          <a:xfrm>
            <a:off x="5369538" y="3811573"/>
            <a:ext cx="351880" cy="352803"/>
            <a:chOff x="-23615075" y="3148525"/>
            <a:chExt cx="295375" cy="296150"/>
          </a:xfrm>
        </p:grpSpPr>
        <p:sp>
          <p:nvSpPr>
            <p:cNvPr id="1116" name="Google Shape;1116;p69"/>
            <p:cNvSpPr/>
            <p:nvPr/>
          </p:nvSpPr>
          <p:spPr>
            <a:xfrm>
              <a:off x="-23493775" y="3183950"/>
              <a:ext cx="52775" cy="53600"/>
            </a:xfrm>
            <a:custGeom>
              <a:avLst/>
              <a:gdLst/>
              <a:ahLst/>
              <a:cxnLst/>
              <a:rect l="l" t="t" r="r" b="b"/>
              <a:pathLst>
                <a:path w="2111" h="2144" extrusionOk="0">
                  <a:moveTo>
                    <a:pt x="1040" y="1"/>
                  </a:moveTo>
                  <a:cubicBezTo>
                    <a:pt x="851" y="1"/>
                    <a:pt x="693" y="158"/>
                    <a:pt x="693" y="347"/>
                  </a:cubicBezTo>
                  <a:lnTo>
                    <a:pt x="693" y="725"/>
                  </a:lnTo>
                  <a:lnTo>
                    <a:pt x="347" y="725"/>
                  </a:lnTo>
                  <a:cubicBezTo>
                    <a:pt x="158" y="725"/>
                    <a:pt x="0" y="883"/>
                    <a:pt x="0" y="1072"/>
                  </a:cubicBezTo>
                  <a:cubicBezTo>
                    <a:pt x="0" y="1261"/>
                    <a:pt x="158" y="1418"/>
                    <a:pt x="347" y="1418"/>
                  </a:cubicBezTo>
                  <a:lnTo>
                    <a:pt x="693" y="1418"/>
                  </a:lnTo>
                  <a:lnTo>
                    <a:pt x="693" y="1765"/>
                  </a:lnTo>
                  <a:cubicBezTo>
                    <a:pt x="693" y="1986"/>
                    <a:pt x="851" y="2143"/>
                    <a:pt x="1040" y="2143"/>
                  </a:cubicBezTo>
                  <a:cubicBezTo>
                    <a:pt x="1260" y="2143"/>
                    <a:pt x="1418" y="1986"/>
                    <a:pt x="1418" y="1765"/>
                  </a:cubicBezTo>
                  <a:lnTo>
                    <a:pt x="1418" y="1418"/>
                  </a:lnTo>
                  <a:lnTo>
                    <a:pt x="1764" y="1418"/>
                  </a:lnTo>
                  <a:cubicBezTo>
                    <a:pt x="1953" y="1418"/>
                    <a:pt x="2111" y="1261"/>
                    <a:pt x="2111" y="1072"/>
                  </a:cubicBezTo>
                  <a:cubicBezTo>
                    <a:pt x="2111" y="883"/>
                    <a:pt x="1953" y="725"/>
                    <a:pt x="1764" y="725"/>
                  </a:cubicBezTo>
                  <a:lnTo>
                    <a:pt x="1418" y="725"/>
                  </a:lnTo>
                  <a:lnTo>
                    <a:pt x="1418" y="347"/>
                  </a:lnTo>
                  <a:cubicBezTo>
                    <a:pt x="1418" y="158"/>
                    <a:pt x="1260" y="1"/>
                    <a:pt x="10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69"/>
            <p:cNvSpPr/>
            <p:nvPr/>
          </p:nvSpPr>
          <p:spPr>
            <a:xfrm>
              <a:off x="-23615075" y="3268225"/>
              <a:ext cx="34675" cy="173300"/>
            </a:xfrm>
            <a:custGeom>
              <a:avLst/>
              <a:gdLst/>
              <a:ahLst/>
              <a:cxnLst/>
              <a:rect l="l" t="t" r="r" b="b"/>
              <a:pathLst>
                <a:path w="1387" h="6932" extrusionOk="0">
                  <a:moveTo>
                    <a:pt x="1008" y="1"/>
                  </a:moveTo>
                  <a:cubicBezTo>
                    <a:pt x="441" y="1"/>
                    <a:pt x="0" y="473"/>
                    <a:pt x="0" y="1040"/>
                  </a:cubicBezTo>
                  <a:lnTo>
                    <a:pt x="0" y="6585"/>
                  </a:lnTo>
                  <a:cubicBezTo>
                    <a:pt x="0" y="6774"/>
                    <a:pt x="158" y="6932"/>
                    <a:pt x="347" y="6932"/>
                  </a:cubicBezTo>
                  <a:lnTo>
                    <a:pt x="1386" y="6932"/>
                  </a:lnTo>
                  <a:lnTo>
                    <a:pt x="1386" y="4285"/>
                  </a:lnTo>
                  <a:lnTo>
                    <a:pt x="662" y="4285"/>
                  </a:lnTo>
                  <a:lnTo>
                    <a:pt x="662" y="3561"/>
                  </a:lnTo>
                  <a:lnTo>
                    <a:pt x="1386" y="3561"/>
                  </a:lnTo>
                  <a:lnTo>
                    <a:pt x="1386" y="2868"/>
                  </a:lnTo>
                  <a:lnTo>
                    <a:pt x="662" y="2868"/>
                  </a:lnTo>
                  <a:lnTo>
                    <a:pt x="662" y="2143"/>
                  </a:lnTo>
                  <a:lnTo>
                    <a:pt x="1386" y="2143"/>
                  </a:lnTo>
                  <a:lnTo>
                    <a:pt x="1386" y="1418"/>
                  </a:lnTo>
                  <a:lnTo>
                    <a:pt x="662" y="1418"/>
                  </a:lnTo>
                  <a:lnTo>
                    <a:pt x="662" y="1072"/>
                  </a:lnTo>
                  <a:cubicBezTo>
                    <a:pt x="662" y="883"/>
                    <a:pt x="819" y="725"/>
                    <a:pt x="1008" y="725"/>
                  </a:cubicBezTo>
                  <a:lnTo>
                    <a:pt x="1386" y="725"/>
                  </a:lnTo>
                  <a:lnTo>
                    <a:pt x="13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69"/>
            <p:cNvSpPr/>
            <p:nvPr/>
          </p:nvSpPr>
          <p:spPr>
            <a:xfrm>
              <a:off x="-23354375" y="3270600"/>
              <a:ext cx="34675" cy="173300"/>
            </a:xfrm>
            <a:custGeom>
              <a:avLst/>
              <a:gdLst/>
              <a:ahLst/>
              <a:cxnLst/>
              <a:rect l="l" t="t" r="r" b="b"/>
              <a:pathLst>
                <a:path w="1387" h="6932" extrusionOk="0">
                  <a:moveTo>
                    <a:pt x="0" y="0"/>
                  </a:moveTo>
                  <a:lnTo>
                    <a:pt x="0" y="725"/>
                  </a:lnTo>
                  <a:lnTo>
                    <a:pt x="347" y="725"/>
                  </a:lnTo>
                  <a:cubicBezTo>
                    <a:pt x="568" y="725"/>
                    <a:pt x="725" y="882"/>
                    <a:pt x="725" y="1071"/>
                  </a:cubicBezTo>
                  <a:lnTo>
                    <a:pt x="725" y="1418"/>
                  </a:lnTo>
                  <a:lnTo>
                    <a:pt x="0" y="1418"/>
                  </a:lnTo>
                  <a:lnTo>
                    <a:pt x="0" y="2143"/>
                  </a:lnTo>
                  <a:lnTo>
                    <a:pt x="725" y="2143"/>
                  </a:lnTo>
                  <a:lnTo>
                    <a:pt x="725" y="2836"/>
                  </a:lnTo>
                  <a:lnTo>
                    <a:pt x="0" y="2836"/>
                  </a:lnTo>
                  <a:lnTo>
                    <a:pt x="0" y="3560"/>
                  </a:lnTo>
                  <a:lnTo>
                    <a:pt x="725" y="3560"/>
                  </a:lnTo>
                  <a:lnTo>
                    <a:pt x="725" y="4253"/>
                  </a:lnTo>
                  <a:lnTo>
                    <a:pt x="0" y="4253"/>
                  </a:lnTo>
                  <a:lnTo>
                    <a:pt x="0" y="6931"/>
                  </a:lnTo>
                  <a:lnTo>
                    <a:pt x="1040" y="6931"/>
                  </a:lnTo>
                  <a:cubicBezTo>
                    <a:pt x="1229" y="6931"/>
                    <a:pt x="1387" y="6774"/>
                    <a:pt x="1387" y="6585"/>
                  </a:cubicBezTo>
                  <a:lnTo>
                    <a:pt x="1387" y="1040"/>
                  </a:lnTo>
                  <a:cubicBezTo>
                    <a:pt x="1387" y="441"/>
                    <a:pt x="914" y="0"/>
                    <a:pt x="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69"/>
            <p:cNvSpPr/>
            <p:nvPr/>
          </p:nvSpPr>
          <p:spPr>
            <a:xfrm>
              <a:off x="-23562300" y="3148525"/>
              <a:ext cx="191400" cy="296150"/>
            </a:xfrm>
            <a:custGeom>
              <a:avLst/>
              <a:gdLst/>
              <a:ahLst/>
              <a:cxnLst/>
              <a:rect l="l" t="t" r="r" b="b"/>
              <a:pathLst>
                <a:path w="7656" h="11846" extrusionOk="0">
                  <a:moveTo>
                    <a:pt x="5545" y="662"/>
                  </a:moveTo>
                  <a:lnTo>
                    <a:pt x="5545" y="1764"/>
                  </a:lnTo>
                  <a:lnTo>
                    <a:pt x="5545" y="4222"/>
                  </a:lnTo>
                  <a:lnTo>
                    <a:pt x="2079" y="4222"/>
                  </a:lnTo>
                  <a:lnTo>
                    <a:pt x="2079" y="1764"/>
                  </a:lnTo>
                  <a:lnTo>
                    <a:pt x="2079" y="662"/>
                  </a:lnTo>
                  <a:close/>
                  <a:moveTo>
                    <a:pt x="3434" y="4883"/>
                  </a:moveTo>
                  <a:lnTo>
                    <a:pt x="3434" y="5608"/>
                  </a:lnTo>
                  <a:lnTo>
                    <a:pt x="2079" y="5608"/>
                  </a:lnTo>
                  <a:lnTo>
                    <a:pt x="2079" y="4883"/>
                  </a:lnTo>
                  <a:close/>
                  <a:moveTo>
                    <a:pt x="5513" y="4883"/>
                  </a:moveTo>
                  <a:lnTo>
                    <a:pt x="5513" y="5608"/>
                  </a:lnTo>
                  <a:lnTo>
                    <a:pt x="4159" y="5608"/>
                  </a:lnTo>
                  <a:lnTo>
                    <a:pt x="4159" y="4883"/>
                  </a:lnTo>
                  <a:close/>
                  <a:moveTo>
                    <a:pt x="3434" y="6301"/>
                  </a:moveTo>
                  <a:lnTo>
                    <a:pt x="3434" y="7026"/>
                  </a:lnTo>
                  <a:lnTo>
                    <a:pt x="2079" y="7026"/>
                  </a:lnTo>
                  <a:lnTo>
                    <a:pt x="2079" y="6301"/>
                  </a:lnTo>
                  <a:close/>
                  <a:moveTo>
                    <a:pt x="5513" y="6301"/>
                  </a:moveTo>
                  <a:lnTo>
                    <a:pt x="5513" y="7026"/>
                  </a:lnTo>
                  <a:lnTo>
                    <a:pt x="4159" y="7026"/>
                  </a:lnTo>
                  <a:lnTo>
                    <a:pt x="4159" y="6301"/>
                  </a:lnTo>
                  <a:close/>
                  <a:moveTo>
                    <a:pt x="3434" y="7687"/>
                  </a:moveTo>
                  <a:lnTo>
                    <a:pt x="3434" y="8380"/>
                  </a:lnTo>
                  <a:lnTo>
                    <a:pt x="2079" y="8380"/>
                  </a:lnTo>
                  <a:lnTo>
                    <a:pt x="2079" y="7687"/>
                  </a:lnTo>
                  <a:close/>
                  <a:moveTo>
                    <a:pt x="5513" y="7687"/>
                  </a:moveTo>
                  <a:lnTo>
                    <a:pt x="5513" y="8380"/>
                  </a:lnTo>
                  <a:lnTo>
                    <a:pt x="4159" y="8380"/>
                  </a:lnTo>
                  <a:lnTo>
                    <a:pt x="4159" y="7687"/>
                  </a:lnTo>
                  <a:close/>
                  <a:moveTo>
                    <a:pt x="1733" y="0"/>
                  </a:moveTo>
                  <a:cubicBezTo>
                    <a:pt x="1544" y="0"/>
                    <a:pt x="1386" y="158"/>
                    <a:pt x="1386" y="347"/>
                  </a:cubicBezTo>
                  <a:lnTo>
                    <a:pt x="1386" y="1449"/>
                  </a:lnTo>
                  <a:lnTo>
                    <a:pt x="1040" y="1449"/>
                  </a:lnTo>
                  <a:cubicBezTo>
                    <a:pt x="441" y="1449"/>
                    <a:pt x="0" y="1922"/>
                    <a:pt x="0" y="2489"/>
                  </a:cubicBezTo>
                  <a:lnTo>
                    <a:pt x="0" y="11846"/>
                  </a:lnTo>
                  <a:lnTo>
                    <a:pt x="2804" y="11846"/>
                  </a:lnTo>
                  <a:lnTo>
                    <a:pt x="2804" y="10491"/>
                  </a:lnTo>
                  <a:lnTo>
                    <a:pt x="4883" y="10491"/>
                  </a:lnTo>
                  <a:cubicBezTo>
                    <a:pt x="4852" y="10586"/>
                    <a:pt x="4852" y="11688"/>
                    <a:pt x="4852" y="11846"/>
                  </a:cubicBezTo>
                  <a:lnTo>
                    <a:pt x="7656" y="11846"/>
                  </a:lnTo>
                  <a:lnTo>
                    <a:pt x="7656" y="2489"/>
                  </a:lnTo>
                  <a:cubicBezTo>
                    <a:pt x="7656" y="1890"/>
                    <a:pt x="7183" y="1449"/>
                    <a:pt x="6616" y="1449"/>
                  </a:cubicBezTo>
                  <a:lnTo>
                    <a:pt x="6270" y="1449"/>
                  </a:lnTo>
                  <a:lnTo>
                    <a:pt x="6270" y="347"/>
                  </a:lnTo>
                  <a:cubicBezTo>
                    <a:pt x="6270" y="158"/>
                    <a:pt x="6112" y="0"/>
                    <a:pt x="59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088;p69">
            <a:extLst>
              <a:ext uri="{FF2B5EF4-FFF2-40B4-BE49-F238E27FC236}">
                <a16:creationId xmlns:a16="http://schemas.microsoft.com/office/drawing/2014/main" id="{A7829618-3432-2445-E63B-A55704EAEEAE}"/>
              </a:ext>
            </a:extLst>
          </p:cNvPr>
          <p:cNvSpPr txBox="1"/>
          <p:nvPr/>
        </p:nvSpPr>
        <p:spPr>
          <a:xfrm>
            <a:off x="751073" y="2137679"/>
            <a:ext cx="2978598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nl-NL" sz="2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B2G</a:t>
            </a:r>
            <a:endParaRPr sz="2800" dirty="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" name="Google Shape;1089;p69">
            <a:extLst>
              <a:ext uri="{FF2B5EF4-FFF2-40B4-BE49-F238E27FC236}">
                <a16:creationId xmlns:a16="http://schemas.microsoft.com/office/drawing/2014/main" id="{DD8A6632-30DB-2574-505A-8257BE66CCFF}"/>
              </a:ext>
            </a:extLst>
          </p:cNvPr>
          <p:cNvSpPr txBox="1"/>
          <p:nvPr/>
        </p:nvSpPr>
        <p:spPr>
          <a:xfrm>
            <a:off x="-45606" y="1037565"/>
            <a:ext cx="2834570" cy="29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sz="1600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(в РФ в год)</a:t>
            </a:r>
            <a:endParaRPr lang="en-GB" sz="1600" dirty="0">
              <a:solidFill>
                <a:schemeClr val="bg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692"/>
    </mc:Choice>
    <mc:Fallback xmlns="">
      <p:transition spd="slow" advTm="3969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76"/>
          <p:cNvSpPr txBox="1">
            <a:spLocks noGrp="1"/>
          </p:cNvSpPr>
          <p:nvPr>
            <p:ph type="title"/>
          </p:nvPr>
        </p:nvSpPr>
        <p:spPr>
          <a:xfrm>
            <a:off x="174240" y="472175"/>
            <a:ext cx="8861474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Юнит-экономика: модель лицензии с </a:t>
            </a:r>
            <a:r>
              <a:rPr lang="ru-RU" dirty="0" err="1"/>
              <a:t>апробационного</a:t>
            </a:r>
            <a:r>
              <a:rPr lang="ru-RU" dirty="0"/>
              <a:t> периода «пилотов»</a:t>
            </a:r>
            <a:endParaRPr dirty="0"/>
          </a:p>
        </p:txBody>
      </p:sp>
      <p:sp>
        <p:nvSpPr>
          <p:cNvPr id="33" name="Google Shape;1527;p76"/>
          <p:cNvSpPr/>
          <p:nvPr/>
        </p:nvSpPr>
        <p:spPr>
          <a:xfrm>
            <a:off x="1652242" y="2024407"/>
            <a:ext cx="118500" cy="118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1528;p76"/>
          <p:cNvSpPr/>
          <p:nvPr/>
        </p:nvSpPr>
        <p:spPr>
          <a:xfrm>
            <a:off x="1652242" y="2694482"/>
            <a:ext cx="118500" cy="118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530;p76"/>
          <p:cNvSpPr/>
          <p:nvPr/>
        </p:nvSpPr>
        <p:spPr>
          <a:xfrm flipH="1" flipV="1">
            <a:off x="4067944" y="1563638"/>
            <a:ext cx="432048" cy="108012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1532;p76"/>
          <p:cNvSpPr/>
          <p:nvPr/>
        </p:nvSpPr>
        <p:spPr>
          <a:xfrm>
            <a:off x="1652242" y="4034632"/>
            <a:ext cx="118500" cy="118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1542;p76"/>
          <p:cNvSpPr txBox="1"/>
          <p:nvPr/>
        </p:nvSpPr>
        <p:spPr>
          <a:xfrm>
            <a:off x="1376842" y="1956732"/>
            <a:ext cx="669300" cy="2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b="1" dirty="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grpSp>
        <p:nvGrpSpPr>
          <p:cNvPr id="56" name="Google Shape;2561;p85"/>
          <p:cNvGrpSpPr/>
          <p:nvPr/>
        </p:nvGrpSpPr>
        <p:grpSpPr>
          <a:xfrm>
            <a:off x="5724128" y="2355726"/>
            <a:ext cx="310602" cy="352803"/>
            <a:chOff x="-28069875" y="3175300"/>
            <a:chExt cx="260725" cy="296150"/>
          </a:xfrm>
        </p:grpSpPr>
        <p:sp>
          <p:nvSpPr>
            <p:cNvPr id="57" name="Google Shape;2562;p85"/>
            <p:cNvSpPr/>
            <p:nvPr/>
          </p:nvSpPr>
          <p:spPr>
            <a:xfrm>
              <a:off x="-28059650" y="3192625"/>
              <a:ext cx="26025" cy="70125"/>
            </a:xfrm>
            <a:custGeom>
              <a:avLst/>
              <a:gdLst/>
              <a:ahLst/>
              <a:cxnLst/>
              <a:rect l="l" t="t" r="r" b="b"/>
              <a:pathLst>
                <a:path w="1041" h="2805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458"/>
                  </a:lnTo>
                  <a:cubicBezTo>
                    <a:pt x="410" y="2458"/>
                    <a:pt x="757" y="2584"/>
                    <a:pt x="1040" y="2804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63;p85"/>
            <p:cNvSpPr/>
            <p:nvPr/>
          </p:nvSpPr>
          <p:spPr>
            <a:xfrm>
              <a:off x="-27843050" y="3192625"/>
              <a:ext cx="26025" cy="69325"/>
            </a:xfrm>
            <a:custGeom>
              <a:avLst/>
              <a:gdLst/>
              <a:ahLst/>
              <a:cxnLst/>
              <a:rect l="l" t="t" r="r" b="b"/>
              <a:pathLst>
                <a:path w="1041" h="2773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773"/>
                  </a:lnTo>
                  <a:cubicBezTo>
                    <a:pt x="284" y="2584"/>
                    <a:pt x="694" y="2426"/>
                    <a:pt x="1040" y="2426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564;p85"/>
            <p:cNvSpPr/>
            <p:nvPr/>
          </p:nvSpPr>
          <p:spPr>
            <a:xfrm>
              <a:off x="-27973000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1954"/>
                  </a:lnTo>
                  <a:cubicBezTo>
                    <a:pt x="410" y="1985"/>
                    <a:pt x="756" y="2080"/>
                    <a:pt x="1040" y="2300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565;p85"/>
            <p:cNvSpPr/>
            <p:nvPr/>
          </p:nvSpPr>
          <p:spPr>
            <a:xfrm>
              <a:off x="-27929675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2300"/>
                  </a:lnTo>
                  <a:cubicBezTo>
                    <a:pt x="315" y="2111"/>
                    <a:pt x="693" y="1985"/>
                    <a:pt x="1040" y="1954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566;p85"/>
            <p:cNvSpPr/>
            <p:nvPr/>
          </p:nvSpPr>
          <p:spPr>
            <a:xfrm>
              <a:off x="-28016325" y="3175300"/>
              <a:ext cx="26025" cy="91375"/>
            </a:xfrm>
            <a:custGeom>
              <a:avLst/>
              <a:gdLst/>
              <a:ahLst/>
              <a:cxnLst/>
              <a:rect l="l" t="t" r="r" b="b"/>
              <a:pathLst>
                <a:path w="1041" h="3655" extrusionOk="0">
                  <a:moveTo>
                    <a:pt x="536" y="0"/>
                  </a:moveTo>
                  <a:cubicBezTo>
                    <a:pt x="253" y="0"/>
                    <a:pt x="1" y="221"/>
                    <a:pt x="1" y="504"/>
                  </a:cubicBezTo>
                  <a:lnTo>
                    <a:pt x="1" y="3655"/>
                  </a:lnTo>
                  <a:cubicBezTo>
                    <a:pt x="1" y="3655"/>
                    <a:pt x="1" y="3623"/>
                    <a:pt x="64" y="3623"/>
                  </a:cubicBezTo>
                  <a:cubicBezTo>
                    <a:pt x="284" y="3371"/>
                    <a:pt x="631" y="3182"/>
                    <a:pt x="1040" y="3056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567;p85"/>
            <p:cNvSpPr/>
            <p:nvPr/>
          </p:nvSpPr>
          <p:spPr>
            <a:xfrm>
              <a:off x="-27886375" y="3176075"/>
              <a:ext cx="26025" cy="91400"/>
            </a:xfrm>
            <a:custGeom>
              <a:avLst/>
              <a:gdLst/>
              <a:ahLst/>
              <a:cxnLst/>
              <a:rect l="l" t="t" r="r" b="b"/>
              <a:pathLst>
                <a:path w="1041" h="3656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lnTo>
                    <a:pt x="1" y="3088"/>
                  </a:lnTo>
                  <a:cubicBezTo>
                    <a:pt x="379" y="3151"/>
                    <a:pt x="726" y="3340"/>
                    <a:pt x="1041" y="3655"/>
                  </a:cubicBezTo>
                  <a:lnTo>
                    <a:pt x="1041" y="505"/>
                  </a:lnTo>
                  <a:cubicBezTo>
                    <a:pt x="1041" y="253"/>
                    <a:pt x="789" y="1"/>
                    <a:pt x="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568;p85"/>
            <p:cNvSpPr/>
            <p:nvPr/>
          </p:nvSpPr>
          <p:spPr>
            <a:xfrm>
              <a:off x="-28017900" y="3269025"/>
              <a:ext cx="161475" cy="133125"/>
            </a:xfrm>
            <a:custGeom>
              <a:avLst/>
              <a:gdLst/>
              <a:ahLst/>
              <a:cxnLst/>
              <a:rect l="l" t="t" r="r" b="b"/>
              <a:pathLst>
                <a:path w="6459" h="5325" extrusionOk="0">
                  <a:moveTo>
                    <a:pt x="1733" y="0"/>
                  </a:moveTo>
                  <a:cubicBezTo>
                    <a:pt x="1355" y="0"/>
                    <a:pt x="946" y="158"/>
                    <a:pt x="662" y="410"/>
                  </a:cubicBezTo>
                  <a:cubicBezTo>
                    <a:pt x="64" y="882"/>
                    <a:pt x="1" y="1639"/>
                    <a:pt x="347" y="2237"/>
                  </a:cubicBezTo>
                  <a:cubicBezTo>
                    <a:pt x="1324" y="2458"/>
                    <a:pt x="2048" y="3340"/>
                    <a:pt x="2174" y="4348"/>
                  </a:cubicBezTo>
                  <a:lnTo>
                    <a:pt x="3214" y="5325"/>
                  </a:lnTo>
                  <a:lnTo>
                    <a:pt x="4285" y="4348"/>
                  </a:lnTo>
                  <a:cubicBezTo>
                    <a:pt x="4380" y="3340"/>
                    <a:pt x="5073" y="2521"/>
                    <a:pt x="6113" y="2237"/>
                  </a:cubicBezTo>
                  <a:cubicBezTo>
                    <a:pt x="6459" y="1639"/>
                    <a:pt x="6333" y="882"/>
                    <a:pt x="5860" y="410"/>
                  </a:cubicBezTo>
                  <a:cubicBezTo>
                    <a:pt x="5577" y="158"/>
                    <a:pt x="5199" y="0"/>
                    <a:pt x="4789" y="0"/>
                  </a:cubicBezTo>
                  <a:cubicBezTo>
                    <a:pt x="4411" y="0"/>
                    <a:pt x="4002" y="158"/>
                    <a:pt x="3750" y="410"/>
                  </a:cubicBezTo>
                  <a:lnTo>
                    <a:pt x="3277" y="882"/>
                  </a:lnTo>
                  <a:lnTo>
                    <a:pt x="2805" y="410"/>
                  </a:lnTo>
                  <a:cubicBezTo>
                    <a:pt x="2521" y="158"/>
                    <a:pt x="2143" y="0"/>
                    <a:pt x="17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569;p85"/>
            <p:cNvSpPr/>
            <p:nvPr/>
          </p:nvSpPr>
          <p:spPr>
            <a:xfrm>
              <a:off x="-27930475" y="3269800"/>
              <a:ext cx="121325" cy="201650"/>
            </a:xfrm>
            <a:custGeom>
              <a:avLst/>
              <a:gdLst/>
              <a:ahLst/>
              <a:cxnLst/>
              <a:rect l="l" t="t" r="r" b="b"/>
              <a:pathLst>
                <a:path w="4853" h="8066" extrusionOk="0">
                  <a:moveTo>
                    <a:pt x="4506" y="1"/>
                  </a:moveTo>
                  <a:cubicBezTo>
                    <a:pt x="3876" y="1"/>
                    <a:pt x="3403" y="505"/>
                    <a:pt x="3403" y="1198"/>
                  </a:cubicBezTo>
                  <a:lnTo>
                    <a:pt x="3403" y="2395"/>
                  </a:lnTo>
                  <a:cubicBezTo>
                    <a:pt x="3403" y="2584"/>
                    <a:pt x="3246" y="2742"/>
                    <a:pt x="3025" y="2742"/>
                  </a:cubicBezTo>
                  <a:cubicBezTo>
                    <a:pt x="2679" y="2742"/>
                    <a:pt x="2363" y="2868"/>
                    <a:pt x="2080" y="3025"/>
                  </a:cubicBezTo>
                  <a:cubicBezTo>
                    <a:pt x="1702" y="3372"/>
                    <a:pt x="1418" y="3939"/>
                    <a:pt x="1418" y="4474"/>
                  </a:cubicBezTo>
                  <a:lnTo>
                    <a:pt x="1418" y="5231"/>
                  </a:lnTo>
                  <a:cubicBezTo>
                    <a:pt x="1418" y="5420"/>
                    <a:pt x="1261" y="5577"/>
                    <a:pt x="1072" y="5577"/>
                  </a:cubicBezTo>
                  <a:cubicBezTo>
                    <a:pt x="883" y="5577"/>
                    <a:pt x="725" y="5420"/>
                    <a:pt x="725" y="5231"/>
                  </a:cubicBezTo>
                  <a:lnTo>
                    <a:pt x="1" y="5892"/>
                  </a:lnTo>
                  <a:lnTo>
                    <a:pt x="1" y="8066"/>
                  </a:lnTo>
                  <a:lnTo>
                    <a:pt x="3813" y="8066"/>
                  </a:lnTo>
                  <a:cubicBezTo>
                    <a:pt x="4033" y="8066"/>
                    <a:pt x="4191" y="7908"/>
                    <a:pt x="4191" y="7719"/>
                  </a:cubicBezTo>
                  <a:cubicBezTo>
                    <a:pt x="4191" y="7530"/>
                    <a:pt x="4033" y="7373"/>
                    <a:pt x="3813" y="7373"/>
                  </a:cubicBezTo>
                  <a:lnTo>
                    <a:pt x="3466" y="7373"/>
                  </a:lnTo>
                  <a:lnTo>
                    <a:pt x="3466" y="6270"/>
                  </a:lnTo>
                  <a:cubicBezTo>
                    <a:pt x="3466" y="6176"/>
                    <a:pt x="3498" y="6050"/>
                    <a:pt x="3592" y="6018"/>
                  </a:cubicBezTo>
                  <a:lnTo>
                    <a:pt x="4128" y="5420"/>
                  </a:lnTo>
                  <a:cubicBezTo>
                    <a:pt x="4600" y="4947"/>
                    <a:pt x="4852" y="4380"/>
                    <a:pt x="4852" y="3687"/>
                  </a:cubicBezTo>
                  <a:lnTo>
                    <a:pt x="4852" y="347"/>
                  </a:ln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70;p85"/>
            <p:cNvSpPr/>
            <p:nvPr/>
          </p:nvSpPr>
          <p:spPr>
            <a:xfrm>
              <a:off x="-28069875" y="3271375"/>
              <a:ext cx="122875" cy="200075"/>
            </a:xfrm>
            <a:custGeom>
              <a:avLst/>
              <a:gdLst/>
              <a:ahLst/>
              <a:cxnLst/>
              <a:rect l="l" t="t" r="r" b="b"/>
              <a:pathLst>
                <a:path w="4915" h="8003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3718"/>
                  </a:lnTo>
                  <a:cubicBezTo>
                    <a:pt x="0" y="4348"/>
                    <a:pt x="221" y="4979"/>
                    <a:pt x="693" y="5451"/>
                  </a:cubicBezTo>
                  <a:lnTo>
                    <a:pt x="1323" y="5955"/>
                  </a:lnTo>
                  <a:cubicBezTo>
                    <a:pt x="1418" y="6018"/>
                    <a:pt x="1449" y="6113"/>
                    <a:pt x="1449" y="6207"/>
                  </a:cubicBezTo>
                  <a:lnTo>
                    <a:pt x="1449" y="7310"/>
                  </a:lnTo>
                  <a:lnTo>
                    <a:pt x="1103" y="7310"/>
                  </a:lnTo>
                  <a:cubicBezTo>
                    <a:pt x="882" y="7310"/>
                    <a:pt x="725" y="7467"/>
                    <a:pt x="725" y="7656"/>
                  </a:cubicBezTo>
                  <a:cubicBezTo>
                    <a:pt x="725" y="7845"/>
                    <a:pt x="882" y="8003"/>
                    <a:pt x="1103" y="8003"/>
                  </a:cubicBezTo>
                  <a:lnTo>
                    <a:pt x="4915" y="8003"/>
                  </a:lnTo>
                  <a:lnTo>
                    <a:pt x="4915" y="5829"/>
                  </a:lnTo>
                  <a:lnTo>
                    <a:pt x="4190" y="5168"/>
                  </a:lnTo>
                  <a:cubicBezTo>
                    <a:pt x="4190" y="5357"/>
                    <a:pt x="4033" y="5514"/>
                    <a:pt x="3844" y="5514"/>
                  </a:cubicBezTo>
                  <a:cubicBezTo>
                    <a:pt x="3655" y="5514"/>
                    <a:pt x="3497" y="5357"/>
                    <a:pt x="3497" y="5168"/>
                  </a:cubicBezTo>
                  <a:lnTo>
                    <a:pt x="3497" y="4411"/>
                  </a:lnTo>
                  <a:cubicBezTo>
                    <a:pt x="3497" y="3876"/>
                    <a:pt x="3214" y="3372"/>
                    <a:pt x="2741" y="3057"/>
                  </a:cubicBezTo>
                  <a:cubicBezTo>
                    <a:pt x="2458" y="2899"/>
                    <a:pt x="2143" y="2773"/>
                    <a:pt x="1796" y="2773"/>
                  </a:cubicBezTo>
                  <a:cubicBezTo>
                    <a:pt x="1607" y="2773"/>
                    <a:pt x="1449" y="2616"/>
                    <a:pt x="1449" y="2427"/>
                  </a:cubicBezTo>
                  <a:lnTo>
                    <a:pt x="1449" y="1229"/>
                  </a:lnTo>
                  <a:cubicBezTo>
                    <a:pt x="1449" y="473"/>
                    <a:pt x="945" y="1"/>
                    <a:pt x="3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2571;p85"/>
          <p:cNvGrpSpPr/>
          <p:nvPr/>
        </p:nvGrpSpPr>
        <p:grpSpPr>
          <a:xfrm>
            <a:off x="5749511" y="3218929"/>
            <a:ext cx="299344" cy="351880"/>
            <a:chOff x="-27691025" y="3175300"/>
            <a:chExt cx="251275" cy="295375"/>
          </a:xfrm>
        </p:grpSpPr>
        <p:sp>
          <p:nvSpPr>
            <p:cNvPr id="68" name="Google Shape;2572;p85"/>
            <p:cNvSpPr/>
            <p:nvPr/>
          </p:nvSpPr>
          <p:spPr>
            <a:xfrm>
              <a:off x="-27492550" y="329815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cubicBezTo>
                    <a:pt x="599" y="663"/>
                    <a:pt x="725" y="505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573;p85"/>
            <p:cNvSpPr/>
            <p:nvPr/>
          </p:nvSpPr>
          <p:spPr>
            <a:xfrm>
              <a:off x="-27613050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32" y="1922"/>
                    <a:pt x="158" y="2080"/>
                    <a:pt x="347" y="2080"/>
                  </a:cubicBezTo>
                  <a:cubicBezTo>
                    <a:pt x="536" y="2080"/>
                    <a:pt x="693" y="1922"/>
                    <a:pt x="693" y="1733"/>
                  </a:cubicBezTo>
                  <a:lnTo>
                    <a:pt x="693" y="1386"/>
                  </a:lnTo>
                  <a:lnTo>
                    <a:pt x="1040" y="1386"/>
                  </a:lnTo>
                  <a:cubicBezTo>
                    <a:pt x="1260" y="1386"/>
                    <a:pt x="1418" y="1544"/>
                    <a:pt x="1418" y="1733"/>
                  </a:cubicBezTo>
                  <a:lnTo>
                    <a:pt x="1418" y="2899"/>
                  </a:lnTo>
                  <a:cubicBezTo>
                    <a:pt x="1197" y="3025"/>
                    <a:pt x="1040" y="3277"/>
                    <a:pt x="1040" y="3497"/>
                  </a:cubicBezTo>
                  <a:lnTo>
                    <a:pt x="1040" y="4222"/>
                  </a:lnTo>
                  <a:lnTo>
                    <a:pt x="2426" y="4222"/>
                  </a:lnTo>
                  <a:lnTo>
                    <a:pt x="2426" y="3497"/>
                  </a:lnTo>
                  <a:cubicBezTo>
                    <a:pt x="2426" y="3214"/>
                    <a:pt x="2268" y="3025"/>
                    <a:pt x="2079" y="2899"/>
                  </a:cubicBezTo>
                  <a:lnTo>
                    <a:pt x="2079" y="1733"/>
                  </a:lnTo>
                  <a:cubicBezTo>
                    <a:pt x="2079" y="1134"/>
                    <a:pt x="1607" y="693"/>
                    <a:pt x="1040" y="693"/>
                  </a:cubicBezTo>
                  <a:lnTo>
                    <a:pt x="693" y="693"/>
                  </a:ln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574;p85"/>
            <p:cNvSpPr/>
            <p:nvPr/>
          </p:nvSpPr>
          <p:spPr>
            <a:xfrm>
              <a:off x="-27691025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2079" y="0"/>
                  </a:moveTo>
                  <a:cubicBezTo>
                    <a:pt x="1890" y="0"/>
                    <a:pt x="1733" y="158"/>
                    <a:pt x="1733" y="347"/>
                  </a:cubicBezTo>
                  <a:lnTo>
                    <a:pt x="1733" y="693"/>
                  </a:lnTo>
                  <a:lnTo>
                    <a:pt x="1386" y="693"/>
                  </a:lnTo>
                  <a:cubicBezTo>
                    <a:pt x="788" y="693"/>
                    <a:pt x="347" y="1166"/>
                    <a:pt x="347" y="1733"/>
                  </a:cubicBezTo>
                  <a:lnTo>
                    <a:pt x="347" y="2899"/>
                  </a:lnTo>
                  <a:cubicBezTo>
                    <a:pt x="158" y="3025"/>
                    <a:pt x="0" y="3277"/>
                    <a:pt x="0" y="3497"/>
                  </a:cubicBezTo>
                  <a:lnTo>
                    <a:pt x="0" y="4222"/>
                  </a:lnTo>
                  <a:lnTo>
                    <a:pt x="1386" y="4222"/>
                  </a:lnTo>
                  <a:lnTo>
                    <a:pt x="1386" y="3497"/>
                  </a:lnTo>
                  <a:cubicBezTo>
                    <a:pt x="1386" y="3214"/>
                    <a:pt x="1229" y="3025"/>
                    <a:pt x="1008" y="2899"/>
                  </a:cubicBezTo>
                  <a:lnTo>
                    <a:pt x="1008" y="1733"/>
                  </a:lnTo>
                  <a:cubicBezTo>
                    <a:pt x="1008" y="1544"/>
                    <a:pt x="1166" y="1386"/>
                    <a:pt x="1386" y="1386"/>
                  </a:cubicBezTo>
                  <a:lnTo>
                    <a:pt x="1733" y="1386"/>
                  </a:lnTo>
                  <a:lnTo>
                    <a:pt x="1733" y="1733"/>
                  </a:lnTo>
                  <a:cubicBezTo>
                    <a:pt x="1733" y="1922"/>
                    <a:pt x="1890" y="2080"/>
                    <a:pt x="2079" y="2080"/>
                  </a:cubicBezTo>
                  <a:cubicBezTo>
                    <a:pt x="2268" y="2080"/>
                    <a:pt x="2426" y="1922"/>
                    <a:pt x="2426" y="1733"/>
                  </a:cubicBezTo>
                  <a:lnTo>
                    <a:pt x="2426" y="347"/>
                  </a:lnTo>
                  <a:cubicBezTo>
                    <a:pt x="2426" y="158"/>
                    <a:pt x="2268" y="0"/>
                    <a:pt x="20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575;p85"/>
            <p:cNvSpPr/>
            <p:nvPr/>
          </p:nvSpPr>
          <p:spPr>
            <a:xfrm>
              <a:off x="-27691025" y="3263500"/>
              <a:ext cx="251275" cy="207175"/>
            </a:xfrm>
            <a:custGeom>
              <a:avLst/>
              <a:gdLst/>
              <a:ahLst/>
              <a:cxnLst/>
              <a:rect l="l" t="t" r="r" b="b"/>
              <a:pathLst>
                <a:path w="10051" h="8287" extrusionOk="0">
                  <a:moveTo>
                    <a:pt x="8317" y="725"/>
                  </a:moveTo>
                  <a:cubicBezTo>
                    <a:pt x="8885" y="725"/>
                    <a:pt x="9326" y="1198"/>
                    <a:pt x="9326" y="1733"/>
                  </a:cubicBezTo>
                  <a:cubicBezTo>
                    <a:pt x="9326" y="2332"/>
                    <a:pt x="8853" y="2773"/>
                    <a:pt x="8317" y="2773"/>
                  </a:cubicBezTo>
                  <a:cubicBezTo>
                    <a:pt x="7750" y="2773"/>
                    <a:pt x="7278" y="2301"/>
                    <a:pt x="7278" y="1733"/>
                  </a:cubicBezTo>
                  <a:cubicBezTo>
                    <a:pt x="7278" y="1166"/>
                    <a:pt x="7750" y="725"/>
                    <a:pt x="8317" y="725"/>
                  </a:cubicBezTo>
                  <a:close/>
                  <a:moveTo>
                    <a:pt x="8317" y="1"/>
                  </a:moveTo>
                  <a:cubicBezTo>
                    <a:pt x="7372" y="1"/>
                    <a:pt x="6585" y="788"/>
                    <a:pt x="6585" y="1733"/>
                  </a:cubicBezTo>
                  <a:cubicBezTo>
                    <a:pt x="6585" y="2584"/>
                    <a:pt x="7152" y="3277"/>
                    <a:pt x="7939" y="3435"/>
                  </a:cubicBezTo>
                  <a:lnTo>
                    <a:pt x="7939" y="5199"/>
                  </a:lnTo>
                  <a:cubicBezTo>
                    <a:pt x="7939" y="6554"/>
                    <a:pt x="6837" y="7656"/>
                    <a:pt x="5513" y="7656"/>
                  </a:cubicBezTo>
                  <a:cubicBezTo>
                    <a:pt x="4190" y="7656"/>
                    <a:pt x="3088" y="6554"/>
                    <a:pt x="3088" y="5199"/>
                  </a:cubicBezTo>
                  <a:lnTo>
                    <a:pt x="3088" y="4506"/>
                  </a:lnTo>
                  <a:lnTo>
                    <a:pt x="3088" y="4443"/>
                  </a:lnTo>
                  <a:cubicBezTo>
                    <a:pt x="4316" y="4317"/>
                    <a:pt x="5324" y="3309"/>
                    <a:pt x="5482" y="2049"/>
                  </a:cubicBezTo>
                  <a:cubicBezTo>
                    <a:pt x="5513" y="1797"/>
                    <a:pt x="5513" y="1891"/>
                    <a:pt x="5513" y="1355"/>
                  </a:cubicBezTo>
                  <a:lnTo>
                    <a:pt x="4127" y="1355"/>
                  </a:lnTo>
                  <a:cubicBezTo>
                    <a:pt x="4127" y="1607"/>
                    <a:pt x="4127" y="1765"/>
                    <a:pt x="4096" y="2049"/>
                  </a:cubicBezTo>
                  <a:cubicBezTo>
                    <a:pt x="3938" y="2710"/>
                    <a:pt x="3340" y="3088"/>
                    <a:pt x="2741" y="3088"/>
                  </a:cubicBezTo>
                  <a:cubicBezTo>
                    <a:pt x="2174" y="3088"/>
                    <a:pt x="1575" y="2773"/>
                    <a:pt x="1418" y="2049"/>
                  </a:cubicBezTo>
                  <a:cubicBezTo>
                    <a:pt x="1386" y="1828"/>
                    <a:pt x="1386" y="1607"/>
                    <a:pt x="1386" y="1355"/>
                  </a:cubicBezTo>
                  <a:lnTo>
                    <a:pt x="0" y="1355"/>
                  </a:lnTo>
                  <a:cubicBezTo>
                    <a:pt x="0" y="1670"/>
                    <a:pt x="0" y="1733"/>
                    <a:pt x="32" y="2049"/>
                  </a:cubicBezTo>
                  <a:cubicBezTo>
                    <a:pt x="221" y="3277"/>
                    <a:pt x="1166" y="4317"/>
                    <a:pt x="2426" y="4474"/>
                  </a:cubicBezTo>
                  <a:lnTo>
                    <a:pt x="2426" y="5168"/>
                  </a:lnTo>
                  <a:cubicBezTo>
                    <a:pt x="2426" y="5672"/>
                    <a:pt x="2552" y="6144"/>
                    <a:pt x="2804" y="6585"/>
                  </a:cubicBezTo>
                  <a:cubicBezTo>
                    <a:pt x="3308" y="7625"/>
                    <a:pt x="4379" y="8286"/>
                    <a:pt x="5545" y="8286"/>
                  </a:cubicBezTo>
                  <a:cubicBezTo>
                    <a:pt x="7278" y="8286"/>
                    <a:pt x="8664" y="6869"/>
                    <a:pt x="8664" y="5168"/>
                  </a:cubicBezTo>
                  <a:lnTo>
                    <a:pt x="8664" y="3435"/>
                  </a:lnTo>
                  <a:cubicBezTo>
                    <a:pt x="9452" y="3277"/>
                    <a:pt x="10050" y="2584"/>
                    <a:pt x="10050" y="1733"/>
                  </a:cubicBezTo>
                  <a:cubicBezTo>
                    <a:pt x="10050" y="788"/>
                    <a:pt x="9263" y="1"/>
                    <a:pt x="8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2576;p85"/>
          <p:cNvGrpSpPr/>
          <p:nvPr/>
        </p:nvGrpSpPr>
        <p:grpSpPr>
          <a:xfrm>
            <a:off x="5794774" y="4270229"/>
            <a:ext cx="353757" cy="165144"/>
            <a:chOff x="-27350775" y="3332825"/>
            <a:chExt cx="296950" cy="138625"/>
          </a:xfrm>
        </p:grpSpPr>
        <p:sp>
          <p:nvSpPr>
            <p:cNvPr id="80" name="Google Shape;2578;p85"/>
            <p:cNvSpPr/>
            <p:nvPr/>
          </p:nvSpPr>
          <p:spPr>
            <a:xfrm>
              <a:off x="-27123950" y="3332825"/>
              <a:ext cx="17350" cy="52000"/>
            </a:xfrm>
            <a:custGeom>
              <a:avLst/>
              <a:gdLst/>
              <a:ahLst/>
              <a:cxnLst/>
              <a:rect l="l" t="t" r="r" b="b"/>
              <a:pathLst>
                <a:path w="694" h="2080" extrusionOk="0">
                  <a:moveTo>
                    <a:pt x="1" y="0"/>
                  </a:moveTo>
                  <a:lnTo>
                    <a:pt x="1" y="1733"/>
                  </a:lnTo>
                  <a:cubicBezTo>
                    <a:pt x="1" y="1922"/>
                    <a:pt x="158" y="2079"/>
                    <a:pt x="347" y="2079"/>
                  </a:cubicBezTo>
                  <a:cubicBezTo>
                    <a:pt x="536" y="2079"/>
                    <a:pt x="694" y="1922"/>
                    <a:pt x="694" y="1733"/>
                  </a:cubicBezTo>
                  <a:lnTo>
                    <a:pt x="6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579;p85"/>
            <p:cNvSpPr/>
            <p:nvPr/>
          </p:nvSpPr>
          <p:spPr>
            <a:xfrm>
              <a:off x="-27350775" y="3350150"/>
              <a:ext cx="296950" cy="121300"/>
            </a:xfrm>
            <a:custGeom>
              <a:avLst/>
              <a:gdLst/>
              <a:ahLst/>
              <a:cxnLst/>
              <a:rect l="l" t="t" r="r" b="b"/>
              <a:pathLst>
                <a:path w="11878" h="4852" extrusionOk="0">
                  <a:moveTo>
                    <a:pt x="5923" y="693"/>
                  </a:moveTo>
                  <a:cubicBezTo>
                    <a:pt x="6112" y="693"/>
                    <a:pt x="6270" y="851"/>
                    <a:pt x="6270" y="1040"/>
                  </a:cubicBezTo>
                  <a:lnTo>
                    <a:pt x="6270" y="1733"/>
                  </a:lnTo>
                  <a:lnTo>
                    <a:pt x="6994" y="1733"/>
                  </a:lnTo>
                  <a:cubicBezTo>
                    <a:pt x="7183" y="1733"/>
                    <a:pt x="7341" y="1891"/>
                    <a:pt x="7341" y="2080"/>
                  </a:cubicBezTo>
                  <a:cubicBezTo>
                    <a:pt x="7341" y="2300"/>
                    <a:pt x="7183" y="2458"/>
                    <a:pt x="6994" y="2458"/>
                  </a:cubicBezTo>
                  <a:lnTo>
                    <a:pt x="6270" y="2458"/>
                  </a:lnTo>
                  <a:lnTo>
                    <a:pt x="6270" y="3151"/>
                  </a:lnTo>
                  <a:cubicBezTo>
                    <a:pt x="6270" y="3340"/>
                    <a:pt x="6112" y="3497"/>
                    <a:pt x="5923" y="3497"/>
                  </a:cubicBezTo>
                  <a:cubicBezTo>
                    <a:pt x="5734" y="3497"/>
                    <a:pt x="5577" y="3340"/>
                    <a:pt x="5577" y="3151"/>
                  </a:cubicBezTo>
                  <a:lnTo>
                    <a:pt x="5577" y="2458"/>
                  </a:lnTo>
                  <a:lnTo>
                    <a:pt x="4852" y="2458"/>
                  </a:lnTo>
                  <a:cubicBezTo>
                    <a:pt x="4663" y="2458"/>
                    <a:pt x="4505" y="2300"/>
                    <a:pt x="4505" y="2080"/>
                  </a:cubicBezTo>
                  <a:cubicBezTo>
                    <a:pt x="4537" y="1891"/>
                    <a:pt x="4695" y="1733"/>
                    <a:pt x="4852" y="1733"/>
                  </a:cubicBezTo>
                  <a:lnTo>
                    <a:pt x="5577" y="1733"/>
                  </a:lnTo>
                  <a:lnTo>
                    <a:pt x="5577" y="1040"/>
                  </a:lnTo>
                  <a:cubicBezTo>
                    <a:pt x="5577" y="851"/>
                    <a:pt x="5734" y="693"/>
                    <a:pt x="5923" y="693"/>
                  </a:cubicBezTo>
                  <a:close/>
                  <a:moveTo>
                    <a:pt x="126" y="0"/>
                  </a:moveTo>
                  <a:lnTo>
                    <a:pt x="126" y="3119"/>
                  </a:lnTo>
                  <a:cubicBezTo>
                    <a:pt x="0" y="4064"/>
                    <a:pt x="756" y="4852"/>
                    <a:pt x="1733" y="4852"/>
                  </a:cubicBezTo>
                  <a:lnTo>
                    <a:pt x="10145" y="4852"/>
                  </a:lnTo>
                  <a:cubicBezTo>
                    <a:pt x="11090" y="4852"/>
                    <a:pt x="11878" y="4064"/>
                    <a:pt x="11878" y="3119"/>
                  </a:cubicBezTo>
                  <a:lnTo>
                    <a:pt x="11878" y="0"/>
                  </a:lnTo>
                  <a:lnTo>
                    <a:pt x="10491" y="0"/>
                  </a:lnTo>
                  <a:lnTo>
                    <a:pt x="10491" y="1040"/>
                  </a:lnTo>
                  <a:cubicBezTo>
                    <a:pt x="10491" y="1639"/>
                    <a:pt x="10019" y="2048"/>
                    <a:pt x="9452" y="2048"/>
                  </a:cubicBezTo>
                  <a:cubicBezTo>
                    <a:pt x="8885" y="2048"/>
                    <a:pt x="8444" y="1576"/>
                    <a:pt x="8444" y="1040"/>
                  </a:cubicBezTo>
                  <a:lnTo>
                    <a:pt x="8444" y="0"/>
                  </a:lnTo>
                  <a:lnTo>
                    <a:pt x="3560" y="0"/>
                  </a:lnTo>
                  <a:lnTo>
                    <a:pt x="3560" y="1040"/>
                  </a:lnTo>
                  <a:cubicBezTo>
                    <a:pt x="3560" y="1639"/>
                    <a:pt x="3088" y="2048"/>
                    <a:pt x="2521" y="2048"/>
                  </a:cubicBezTo>
                  <a:cubicBezTo>
                    <a:pt x="1954" y="2048"/>
                    <a:pt x="1513" y="1576"/>
                    <a:pt x="1513" y="1040"/>
                  </a:cubicBezTo>
                  <a:lnTo>
                    <a:pt x="15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580;p85"/>
            <p:cNvSpPr/>
            <p:nvPr/>
          </p:nvSpPr>
          <p:spPr>
            <a:xfrm>
              <a:off x="-27299575" y="3332825"/>
              <a:ext cx="18125" cy="52000"/>
            </a:xfrm>
            <a:custGeom>
              <a:avLst/>
              <a:gdLst/>
              <a:ahLst/>
              <a:cxnLst/>
              <a:rect l="l" t="t" r="r" b="b"/>
              <a:pathLst>
                <a:path w="725" h="2080" extrusionOk="0">
                  <a:moveTo>
                    <a:pt x="0" y="0"/>
                  </a:moveTo>
                  <a:lnTo>
                    <a:pt x="0" y="1733"/>
                  </a:lnTo>
                  <a:cubicBezTo>
                    <a:pt x="0" y="1922"/>
                    <a:pt x="158" y="2079"/>
                    <a:pt x="378" y="2079"/>
                  </a:cubicBezTo>
                  <a:cubicBezTo>
                    <a:pt x="567" y="2079"/>
                    <a:pt x="725" y="1922"/>
                    <a:pt x="725" y="1733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5AC2FD5-9C3A-1B95-8B54-F26C33D03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0895544"/>
              </p:ext>
            </p:extLst>
          </p:nvPr>
        </p:nvGraphicFramePr>
        <p:xfrm>
          <a:off x="197028" y="903190"/>
          <a:ext cx="88924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74944CC-182F-B865-48B7-D9868C041A60}"/>
              </a:ext>
            </a:extLst>
          </p:cNvPr>
          <p:cNvCxnSpPr>
            <a:cxnSpLocks/>
          </p:cNvCxnSpPr>
          <p:nvPr/>
        </p:nvCxnSpPr>
        <p:spPr>
          <a:xfrm flipV="1">
            <a:off x="467544" y="3795886"/>
            <a:ext cx="0" cy="573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4E39675-A9AE-DDDC-6FC9-CEA625DD10DF}"/>
              </a:ext>
            </a:extLst>
          </p:cNvPr>
          <p:cNvSpPr txBox="1"/>
          <p:nvPr/>
        </p:nvSpPr>
        <p:spPr>
          <a:xfrm>
            <a:off x="132893" y="4301203"/>
            <a:ext cx="124394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1">
                    <a:lumMod val="75000"/>
                  </a:schemeClr>
                </a:solidFill>
              </a:rPr>
              <a:t>Revenue (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выручка</a:t>
            </a:r>
            <a:r>
              <a:rPr lang="nl-NL" sz="1600" dirty="0">
                <a:solidFill>
                  <a:schemeClr val="tx1">
                    <a:lumMod val="75000"/>
                  </a:schemeClr>
                </a:solidFill>
              </a:rPr>
              <a:t>)</a:t>
            </a:r>
            <a:endParaRPr lang="ru-RU" sz="1600" dirty="0">
              <a:solidFill>
                <a:schemeClr val="tx1">
                  <a:lumMod val="75000"/>
                </a:schemeClr>
              </a:solidFill>
            </a:endParaRPr>
          </a:p>
          <a:p>
            <a:endParaRPr lang="ru-RU" dirty="0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CA76415-AFD5-1388-063A-0D7E81147DAA}"/>
              </a:ext>
            </a:extLst>
          </p:cNvPr>
          <p:cNvCxnSpPr>
            <a:cxnSpLocks/>
          </p:cNvCxnSpPr>
          <p:nvPr/>
        </p:nvCxnSpPr>
        <p:spPr>
          <a:xfrm flipV="1">
            <a:off x="2843808" y="3795886"/>
            <a:ext cx="0" cy="573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7C50E83-EDA2-1488-5FFD-BD739DC490E1}"/>
              </a:ext>
            </a:extLst>
          </p:cNvPr>
          <p:cNvSpPr txBox="1"/>
          <p:nvPr/>
        </p:nvSpPr>
        <p:spPr>
          <a:xfrm>
            <a:off x="2555776" y="4371950"/>
            <a:ext cx="18187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1">
                    <a:lumMod val="75000"/>
                  </a:schemeClr>
                </a:solidFill>
              </a:rPr>
              <a:t>COGS 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(все расходы) </a:t>
            </a:r>
          </a:p>
          <a:p>
            <a:pPr lvl="0"/>
            <a:endParaRPr lang="ru-RU" dirty="0">
              <a:solidFill>
                <a:schemeClr val="tx1">
                  <a:lumMod val="75000"/>
                </a:schemeClr>
              </a:solidFill>
            </a:endParaRPr>
          </a:p>
          <a:p>
            <a:endParaRPr lang="ru-RU" dirty="0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DD235209-B890-07A4-F098-6776F081D143}"/>
              </a:ext>
            </a:extLst>
          </p:cNvPr>
          <p:cNvCxnSpPr>
            <a:cxnSpLocks/>
          </p:cNvCxnSpPr>
          <p:nvPr/>
        </p:nvCxnSpPr>
        <p:spPr>
          <a:xfrm flipV="1">
            <a:off x="5220072" y="3795886"/>
            <a:ext cx="0" cy="573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1161A56-E1DC-51CC-02C0-8CE61B4568E5}"/>
              </a:ext>
            </a:extLst>
          </p:cNvPr>
          <p:cNvSpPr txBox="1"/>
          <p:nvPr/>
        </p:nvSpPr>
        <p:spPr>
          <a:xfrm>
            <a:off x="5004048" y="4299942"/>
            <a:ext cx="18187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Is COGS</a:t>
            </a:r>
            <a:r>
              <a:rPr lang="nl-NL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(дополнительные расходы)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02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1"/>
    </mc:Choice>
    <mc:Fallback xmlns="">
      <p:transition spd="slow" advTm="3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Текущие результаты</a:t>
            </a:r>
            <a:endParaRPr sz="3600" dirty="0"/>
          </a:p>
        </p:txBody>
      </p:sp>
      <p:sp>
        <p:nvSpPr>
          <p:cNvPr id="703" name="Google Shape;703;p61"/>
          <p:cNvSpPr txBox="1">
            <a:spLocks noGrp="1"/>
          </p:cNvSpPr>
          <p:nvPr>
            <p:ph type="title" idx="2"/>
          </p:nvPr>
        </p:nvSpPr>
        <p:spPr>
          <a:xfrm>
            <a:off x="395536" y="1131590"/>
            <a:ext cx="904800" cy="5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01.</a:t>
            </a:r>
            <a:endParaRPr dirty="0"/>
          </a:p>
        </p:txBody>
      </p:sp>
      <p:sp>
        <p:nvSpPr>
          <p:cNvPr id="705" name="Google Shape;705;p61"/>
          <p:cNvSpPr txBox="1">
            <a:spLocks noGrp="1"/>
          </p:cNvSpPr>
          <p:nvPr>
            <p:ph type="title" idx="3"/>
          </p:nvPr>
        </p:nvSpPr>
        <p:spPr>
          <a:xfrm>
            <a:off x="4067944" y="1131590"/>
            <a:ext cx="904800" cy="5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03.</a:t>
            </a:r>
            <a:endParaRPr dirty="0"/>
          </a:p>
        </p:txBody>
      </p:sp>
      <p:sp>
        <p:nvSpPr>
          <p:cNvPr id="707" name="Google Shape;707;p61"/>
          <p:cNvSpPr txBox="1">
            <a:spLocks noGrp="1"/>
          </p:cNvSpPr>
          <p:nvPr>
            <p:ph type="subTitle" idx="1"/>
          </p:nvPr>
        </p:nvSpPr>
        <p:spPr>
          <a:xfrm>
            <a:off x="0" y="1707654"/>
            <a:ext cx="1979712" cy="30243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400" dirty="0">
                <a:solidFill>
                  <a:schemeClr val="bg2"/>
                </a:solidFill>
              </a:rPr>
              <a:t>проведена комплексная исследовательская работа мирового и отечественного рынка голосовых помощников </a:t>
            </a:r>
            <a:endParaRPr sz="1400" dirty="0">
              <a:solidFill>
                <a:schemeClr val="bg2"/>
              </a:solidFill>
            </a:endParaRPr>
          </a:p>
        </p:txBody>
      </p:sp>
      <p:sp>
        <p:nvSpPr>
          <p:cNvPr id="706" name="Google Shape;706;p61"/>
          <p:cNvSpPr txBox="1">
            <a:spLocks noGrp="1"/>
          </p:cNvSpPr>
          <p:nvPr>
            <p:ph type="title" idx="4"/>
          </p:nvPr>
        </p:nvSpPr>
        <p:spPr>
          <a:xfrm>
            <a:off x="2123728" y="1131590"/>
            <a:ext cx="904800" cy="5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02.</a:t>
            </a:r>
            <a:endParaRPr dirty="0"/>
          </a:p>
        </p:txBody>
      </p:sp>
      <p:sp>
        <p:nvSpPr>
          <p:cNvPr id="712" name="Google Shape;712;p61"/>
          <p:cNvSpPr txBox="1">
            <a:spLocks noGrp="1"/>
          </p:cNvSpPr>
          <p:nvPr>
            <p:ph type="title" idx="5"/>
          </p:nvPr>
        </p:nvSpPr>
        <p:spPr>
          <a:xfrm>
            <a:off x="5796136" y="1131590"/>
            <a:ext cx="904800" cy="5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04.</a:t>
            </a:r>
            <a:endParaRPr dirty="0"/>
          </a:p>
        </p:txBody>
      </p:sp>
      <p:sp>
        <p:nvSpPr>
          <p:cNvPr id="708" name="Google Shape;708;p61"/>
          <p:cNvSpPr txBox="1">
            <a:spLocks noGrp="1"/>
          </p:cNvSpPr>
          <p:nvPr>
            <p:ph type="subTitle" idx="6"/>
          </p:nvPr>
        </p:nvSpPr>
        <p:spPr>
          <a:xfrm>
            <a:off x="3548780" y="1634096"/>
            <a:ext cx="1944216" cy="28803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400" dirty="0">
                <a:solidFill>
                  <a:schemeClr val="bg2"/>
                </a:solidFill>
              </a:rPr>
              <a:t>проведены пользовательские интервью с целью подтверждения гипотез о востребованности программного решения</a:t>
            </a:r>
            <a:endParaRPr sz="1400" dirty="0">
              <a:solidFill>
                <a:schemeClr val="bg2"/>
              </a:solidFill>
            </a:endParaRPr>
          </a:p>
        </p:txBody>
      </p:sp>
      <p:sp>
        <p:nvSpPr>
          <p:cNvPr id="710" name="Google Shape;710;p61"/>
          <p:cNvSpPr txBox="1">
            <a:spLocks noGrp="1"/>
          </p:cNvSpPr>
          <p:nvPr>
            <p:ph type="subTitle" idx="9"/>
          </p:nvPr>
        </p:nvSpPr>
        <p:spPr>
          <a:xfrm>
            <a:off x="1804392" y="1707654"/>
            <a:ext cx="1821228" cy="20882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400" dirty="0">
                <a:solidFill>
                  <a:schemeClr val="bg2"/>
                </a:solidFill>
              </a:rPr>
              <a:t>реализовано  фокусное исследование потребительских предпочтений</a:t>
            </a:r>
            <a:endParaRPr sz="1400" dirty="0">
              <a:solidFill>
                <a:schemeClr val="bg2"/>
              </a:solidFill>
            </a:endParaRPr>
          </a:p>
        </p:txBody>
      </p:sp>
      <p:sp>
        <p:nvSpPr>
          <p:cNvPr id="713" name="Google Shape;713;p61"/>
          <p:cNvSpPr txBox="1">
            <a:spLocks noGrp="1"/>
          </p:cNvSpPr>
          <p:nvPr>
            <p:ph type="subTitle" idx="15"/>
          </p:nvPr>
        </p:nvSpPr>
        <p:spPr>
          <a:xfrm>
            <a:off x="5461573" y="1419622"/>
            <a:ext cx="1872208" cy="2304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400" dirty="0">
                <a:solidFill>
                  <a:schemeClr val="bg2"/>
                </a:solidFill>
              </a:rPr>
              <a:t>успешно пройдена акселерационная программа «</a:t>
            </a:r>
            <a:r>
              <a:rPr lang="ru-RU" sz="1400" dirty="0" err="1">
                <a:solidFill>
                  <a:schemeClr val="bg2"/>
                </a:solidFill>
              </a:rPr>
              <a:t>Стартап.Начало</a:t>
            </a:r>
            <a:r>
              <a:rPr lang="ru-RU" sz="1400" dirty="0">
                <a:solidFill>
                  <a:schemeClr val="bg2"/>
                </a:solidFill>
              </a:rPr>
              <a:t>», успешно пройден выездной </a:t>
            </a:r>
            <a:r>
              <a:rPr lang="ru-RU" sz="1400" dirty="0" err="1">
                <a:solidFill>
                  <a:schemeClr val="bg2"/>
                </a:solidFill>
              </a:rPr>
              <a:t>Хакатон</a:t>
            </a:r>
            <a:r>
              <a:rPr lang="ru-RU" sz="1400" dirty="0">
                <a:solidFill>
                  <a:schemeClr val="bg2"/>
                </a:solidFill>
              </a:rPr>
              <a:t> актуального акселератора</a:t>
            </a:r>
            <a:endParaRPr sz="1400" dirty="0">
              <a:solidFill>
                <a:schemeClr val="bg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380312" y="1059582"/>
            <a:ext cx="7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" sz="3200" dirty="0">
                <a:solidFill>
                  <a:schemeClr val="tx1"/>
                </a:solidFill>
                <a:latin typeface="Alata" charset="0"/>
              </a:rPr>
              <a:t>0</a:t>
            </a:r>
            <a:r>
              <a:rPr lang="ru-RU" sz="3200" dirty="0">
                <a:solidFill>
                  <a:schemeClr val="tx1"/>
                </a:solidFill>
              </a:rPr>
              <a:t>5.</a:t>
            </a:r>
            <a:endParaRPr lang="en" sz="3200" dirty="0">
              <a:solidFill>
                <a:schemeClr val="tx1"/>
              </a:solidFill>
              <a:latin typeface="Alata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6296" y="1707654"/>
            <a:ext cx="1728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Montserrat" charset="-52"/>
              </a:rPr>
              <a:t>сформирована концепция проекта, разработан план реализации</a:t>
            </a:r>
          </a:p>
        </p:txBody>
      </p:sp>
      <p:grpSp>
        <p:nvGrpSpPr>
          <p:cNvPr id="21" name="Google Shape;8010;p128"/>
          <p:cNvGrpSpPr/>
          <p:nvPr/>
        </p:nvGrpSpPr>
        <p:grpSpPr>
          <a:xfrm>
            <a:off x="683568" y="3507854"/>
            <a:ext cx="7776864" cy="1440160"/>
            <a:chOff x="1247650" y="2075423"/>
            <a:chExt cx="6648477" cy="1557238"/>
          </a:xfrm>
        </p:grpSpPr>
        <p:sp>
          <p:nvSpPr>
            <p:cNvPr id="22" name="Google Shape;8011;p128"/>
            <p:cNvSpPr/>
            <p:nvPr/>
          </p:nvSpPr>
          <p:spPr>
            <a:xfrm>
              <a:off x="6633862" y="2075423"/>
              <a:ext cx="953444" cy="825696"/>
            </a:xfrm>
            <a:custGeom>
              <a:avLst/>
              <a:gdLst/>
              <a:ahLst/>
              <a:cxnLst/>
              <a:rect l="l" t="t" r="r" b="b"/>
              <a:pathLst>
                <a:path w="57767" h="50027" extrusionOk="0">
                  <a:moveTo>
                    <a:pt x="14439" y="0"/>
                  </a:moveTo>
                  <a:lnTo>
                    <a:pt x="0" y="25014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7" y="25014"/>
                  </a:lnTo>
                  <a:lnTo>
                    <a:pt x="43329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012;p128"/>
            <p:cNvSpPr/>
            <p:nvPr/>
          </p:nvSpPr>
          <p:spPr>
            <a:xfrm>
              <a:off x="5359252" y="2806965"/>
              <a:ext cx="953461" cy="825696"/>
            </a:xfrm>
            <a:custGeom>
              <a:avLst/>
              <a:gdLst/>
              <a:ahLst/>
              <a:cxnLst/>
              <a:rect l="l" t="t" r="r" b="b"/>
              <a:pathLst>
                <a:path w="57768" h="50027" extrusionOk="0">
                  <a:moveTo>
                    <a:pt x="14439" y="0"/>
                  </a:moveTo>
                  <a:lnTo>
                    <a:pt x="1" y="25013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7" y="25013"/>
                  </a:lnTo>
                  <a:lnTo>
                    <a:pt x="43329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013;p128"/>
            <p:cNvSpPr/>
            <p:nvPr/>
          </p:nvSpPr>
          <p:spPr>
            <a:xfrm>
              <a:off x="1601478" y="2075425"/>
              <a:ext cx="953316" cy="825696"/>
            </a:xfrm>
            <a:custGeom>
              <a:avLst/>
              <a:gdLst/>
              <a:ahLst/>
              <a:cxnLst/>
              <a:rect l="l" t="t" r="r" b="b"/>
              <a:pathLst>
                <a:path w="57768" h="50027" extrusionOk="0">
                  <a:moveTo>
                    <a:pt x="14439" y="0"/>
                  </a:moveTo>
                  <a:lnTo>
                    <a:pt x="1" y="25013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8" y="25013"/>
                  </a:lnTo>
                  <a:lnTo>
                    <a:pt x="43329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014;p128"/>
            <p:cNvSpPr/>
            <p:nvPr/>
          </p:nvSpPr>
          <p:spPr>
            <a:xfrm>
              <a:off x="2857827" y="2807112"/>
              <a:ext cx="953370" cy="825320"/>
            </a:xfrm>
            <a:custGeom>
              <a:avLst/>
              <a:gdLst/>
              <a:ahLst/>
              <a:cxnLst/>
              <a:rect l="l" t="t" r="r" b="b"/>
              <a:pathLst>
                <a:path w="57780" h="50027" extrusionOk="0">
                  <a:moveTo>
                    <a:pt x="14452" y="0"/>
                  </a:moveTo>
                  <a:lnTo>
                    <a:pt x="0" y="25013"/>
                  </a:lnTo>
                  <a:lnTo>
                    <a:pt x="14452" y="50027"/>
                  </a:lnTo>
                  <a:lnTo>
                    <a:pt x="43328" y="50027"/>
                  </a:lnTo>
                  <a:lnTo>
                    <a:pt x="57780" y="25013"/>
                  </a:lnTo>
                  <a:lnTo>
                    <a:pt x="43328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015;p128"/>
            <p:cNvSpPr/>
            <p:nvPr/>
          </p:nvSpPr>
          <p:spPr>
            <a:xfrm>
              <a:off x="4097386" y="2075425"/>
              <a:ext cx="953444" cy="825696"/>
            </a:xfrm>
            <a:custGeom>
              <a:avLst/>
              <a:gdLst/>
              <a:ahLst/>
              <a:cxnLst/>
              <a:rect l="l" t="t" r="r" b="b"/>
              <a:pathLst>
                <a:path w="57767" h="50027" extrusionOk="0">
                  <a:moveTo>
                    <a:pt x="14439" y="0"/>
                  </a:moveTo>
                  <a:lnTo>
                    <a:pt x="0" y="25013"/>
                  </a:lnTo>
                  <a:lnTo>
                    <a:pt x="14439" y="50027"/>
                  </a:lnTo>
                  <a:lnTo>
                    <a:pt x="43328" y="50027"/>
                  </a:lnTo>
                  <a:lnTo>
                    <a:pt x="57767" y="25013"/>
                  </a:lnTo>
                  <a:lnTo>
                    <a:pt x="43328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016;p128"/>
            <p:cNvSpPr/>
            <p:nvPr/>
          </p:nvSpPr>
          <p:spPr>
            <a:xfrm>
              <a:off x="1247650" y="2490334"/>
              <a:ext cx="6648477" cy="729445"/>
            </a:xfrm>
            <a:custGeom>
              <a:avLst/>
              <a:gdLst/>
              <a:ahLst/>
              <a:cxnLst/>
              <a:rect l="l" t="t" r="r" b="b"/>
              <a:pathLst>
                <a:path w="285373" h="31310" fill="none" extrusionOk="0">
                  <a:moveTo>
                    <a:pt x="285373" y="3317"/>
                  </a:moveTo>
                  <a:lnTo>
                    <a:pt x="269256" y="31309"/>
                  </a:lnTo>
                  <a:lnTo>
                    <a:pt x="233095" y="31309"/>
                  </a:lnTo>
                  <a:lnTo>
                    <a:pt x="215067" y="352"/>
                  </a:lnTo>
                  <a:lnTo>
                    <a:pt x="179426" y="352"/>
                  </a:lnTo>
                  <a:lnTo>
                    <a:pt x="161606" y="31218"/>
                  </a:lnTo>
                  <a:lnTo>
                    <a:pt x="125718" y="31309"/>
                  </a:lnTo>
                  <a:lnTo>
                    <a:pt x="107651" y="0"/>
                  </a:lnTo>
                  <a:lnTo>
                    <a:pt x="71490" y="0"/>
                  </a:lnTo>
                  <a:lnTo>
                    <a:pt x="53669" y="31075"/>
                  </a:lnTo>
                  <a:lnTo>
                    <a:pt x="18042" y="31075"/>
                  </a:lnTo>
                  <a:lnTo>
                    <a:pt x="0" y="118"/>
                  </a:lnTo>
                </a:path>
              </a:pathLst>
            </a:custGeom>
            <a:solidFill>
              <a:srgbClr val="191919"/>
            </a:solidFill>
            <a:ln w="19050" cap="flat" cmpd="sng">
              <a:solidFill>
                <a:srgbClr val="869FB2"/>
              </a:solidFill>
              <a:prstDash val="solid"/>
              <a:miter lim="130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6"/>
    </mc:Choice>
    <mc:Fallback xmlns="">
      <p:transition spd="slow" advTm="683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3422;p103"/>
          <p:cNvGrpSpPr/>
          <p:nvPr/>
        </p:nvGrpSpPr>
        <p:grpSpPr>
          <a:xfrm>
            <a:off x="438104" y="268006"/>
            <a:ext cx="7417905" cy="3983806"/>
            <a:chOff x="1465050" y="946225"/>
            <a:chExt cx="6213900" cy="3359100"/>
          </a:xfrm>
        </p:grpSpPr>
        <p:sp>
          <p:nvSpPr>
            <p:cNvPr id="3423" name="Google Shape;3423;p103"/>
            <p:cNvSpPr/>
            <p:nvPr/>
          </p:nvSpPr>
          <p:spPr>
            <a:xfrm flipH="1">
              <a:off x="1465050" y="946225"/>
              <a:ext cx="6213900" cy="3359100"/>
            </a:xfrm>
            <a:prstGeom prst="roundRect">
              <a:avLst>
                <a:gd name="adj" fmla="val 460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103"/>
            <p:cNvSpPr/>
            <p:nvPr/>
          </p:nvSpPr>
          <p:spPr>
            <a:xfrm flipH="1">
              <a:off x="1527450" y="1174625"/>
              <a:ext cx="6089100" cy="3073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103"/>
            <p:cNvSpPr/>
            <p:nvPr/>
          </p:nvSpPr>
          <p:spPr>
            <a:xfrm flipH="1">
              <a:off x="1542006" y="1017959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103"/>
            <p:cNvSpPr/>
            <p:nvPr/>
          </p:nvSpPr>
          <p:spPr>
            <a:xfrm flipH="1">
              <a:off x="1689226" y="1017959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103"/>
            <p:cNvSpPr/>
            <p:nvPr/>
          </p:nvSpPr>
          <p:spPr>
            <a:xfrm flipH="1">
              <a:off x="1839826" y="1016662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3428;p103"/>
          <p:cNvGrpSpPr/>
          <p:nvPr/>
        </p:nvGrpSpPr>
        <p:grpSpPr>
          <a:xfrm>
            <a:off x="951180" y="689318"/>
            <a:ext cx="7653268" cy="4258695"/>
            <a:chOff x="1465050" y="946225"/>
            <a:chExt cx="6213900" cy="3359100"/>
          </a:xfrm>
        </p:grpSpPr>
        <p:sp>
          <p:nvSpPr>
            <p:cNvPr id="3429" name="Google Shape;3429;p103"/>
            <p:cNvSpPr/>
            <p:nvPr/>
          </p:nvSpPr>
          <p:spPr>
            <a:xfrm flipH="1">
              <a:off x="1465050" y="946225"/>
              <a:ext cx="6213900" cy="3359100"/>
            </a:xfrm>
            <a:prstGeom prst="roundRect">
              <a:avLst>
                <a:gd name="adj" fmla="val 4601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103"/>
            <p:cNvSpPr/>
            <p:nvPr/>
          </p:nvSpPr>
          <p:spPr>
            <a:xfrm flipH="1">
              <a:off x="1527450" y="1174625"/>
              <a:ext cx="6089100" cy="3073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103"/>
            <p:cNvSpPr/>
            <p:nvPr/>
          </p:nvSpPr>
          <p:spPr>
            <a:xfrm flipH="1">
              <a:off x="1542006" y="1017959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103"/>
            <p:cNvSpPr/>
            <p:nvPr/>
          </p:nvSpPr>
          <p:spPr>
            <a:xfrm flipH="1">
              <a:off x="1689226" y="1017959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103"/>
            <p:cNvSpPr/>
            <p:nvPr/>
          </p:nvSpPr>
          <p:spPr>
            <a:xfrm flipH="1">
              <a:off x="1839826" y="1016662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Рисунок 4" descr="Диаграмма ответов в Формах. Вопрос: Оцените от 1 до 10  уровень загруженности специалиста ведением документации (где 1 - минимальный уровень, 10 - максимальный уровень)&#10;. Количество ответов: 34 ответа.">
            <a:extLst>
              <a:ext uri="{FF2B5EF4-FFF2-40B4-BE49-F238E27FC236}">
                <a16:creationId xmlns:a16="http://schemas.microsoft.com/office/drawing/2014/main" id="{9B812E85-50AC-2A0C-8077-F3D0516562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68" y="1061562"/>
            <a:ext cx="3456364" cy="1757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Диаграмма ответов в Формах. Вопрос: Как вы оцениваете сверхнормативные затраты времени на заполнение документации врачом? &#10;&#10;. Количество ответов: 34 ответа.">
            <a:extLst>
              <a:ext uri="{FF2B5EF4-FFF2-40B4-BE49-F238E27FC236}">
                <a16:creationId xmlns:a16="http://schemas.microsoft.com/office/drawing/2014/main" id="{217349A8-D2E5-83D2-8DA6-6C0B27AE1C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316" y="978885"/>
            <a:ext cx="3876352" cy="1758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Диаграмма ответов в Формах. Вопрос: Поступают ли в Вашу медицинскую организацию жалобы от пациентов в связи с недостаточностью времени на обеспечение качества их обслуживания? &#10;&#10;. Количество ответов: 34 ответа.">
            <a:extLst>
              <a:ext uri="{FF2B5EF4-FFF2-40B4-BE49-F238E27FC236}">
                <a16:creationId xmlns:a16="http://schemas.microsoft.com/office/drawing/2014/main" id="{9C43B4A5-DF6D-23C0-B477-E6733EEE6A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b="8507"/>
          <a:stretch/>
        </p:blipFill>
        <p:spPr bwMode="auto">
          <a:xfrm>
            <a:off x="1171072" y="2779416"/>
            <a:ext cx="4074759" cy="15838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Диаграмма ответов в Формах. Вопрос: Оплачиваются ли в вашей медицинской организации  дополнительные затраты времени на ведение документации врачами? &#10;&#10;. Количество ответов: 34 ответа.">
            <a:extLst>
              <a:ext uri="{FF2B5EF4-FFF2-40B4-BE49-F238E27FC236}">
                <a16:creationId xmlns:a16="http://schemas.microsoft.com/office/drawing/2014/main" id="{21DAA0E5-FA38-48CC-119D-E42E5A8B6F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755" y="2953391"/>
            <a:ext cx="3982519" cy="18064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7A3C65-3B9E-22F9-C798-CF790DF23EDC}"/>
              </a:ext>
            </a:extLst>
          </p:cNvPr>
          <p:cNvSpPr/>
          <p:nvPr/>
        </p:nvSpPr>
        <p:spPr>
          <a:xfrm>
            <a:off x="1157766" y="1414106"/>
            <a:ext cx="461906" cy="14401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687902-6322-92D1-47E7-9AF8F8B3E04A}"/>
              </a:ext>
            </a:extLst>
          </p:cNvPr>
          <p:cNvSpPr/>
          <p:nvPr/>
        </p:nvSpPr>
        <p:spPr>
          <a:xfrm>
            <a:off x="4531548" y="1342098"/>
            <a:ext cx="461906" cy="14401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F227E06-B476-C5CB-DAA1-D9F05EE594E9}"/>
              </a:ext>
            </a:extLst>
          </p:cNvPr>
          <p:cNvSpPr/>
          <p:nvPr/>
        </p:nvSpPr>
        <p:spPr>
          <a:xfrm>
            <a:off x="1181815" y="3094706"/>
            <a:ext cx="461906" cy="14401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B46058E-C810-E7DC-888A-55F2BFB3AED3}"/>
              </a:ext>
            </a:extLst>
          </p:cNvPr>
          <p:cNvSpPr/>
          <p:nvPr/>
        </p:nvSpPr>
        <p:spPr>
          <a:xfrm>
            <a:off x="4531548" y="3347628"/>
            <a:ext cx="461906" cy="14401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1"/>
    </mc:Choice>
    <mc:Fallback xmlns="">
      <p:transition spd="slow" advTm="391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7" name="Google Shape;1447;p73"/>
          <p:cNvGrpSpPr/>
          <p:nvPr/>
        </p:nvGrpSpPr>
        <p:grpSpPr>
          <a:xfrm>
            <a:off x="1259632" y="1059582"/>
            <a:ext cx="3105300" cy="3888432"/>
            <a:chOff x="1247775" y="1009650"/>
            <a:chExt cx="3105300" cy="3362400"/>
          </a:xfrm>
        </p:grpSpPr>
        <p:sp>
          <p:nvSpPr>
            <p:cNvPr id="1448" name="Google Shape;1448;p73"/>
            <p:cNvSpPr/>
            <p:nvPr/>
          </p:nvSpPr>
          <p:spPr>
            <a:xfrm>
              <a:off x="1247775" y="1009650"/>
              <a:ext cx="3105300" cy="3362400"/>
            </a:xfrm>
            <a:prstGeom prst="roundRect">
              <a:avLst>
                <a:gd name="adj" fmla="val 460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73"/>
            <p:cNvSpPr/>
            <p:nvPr/>
          </p:nvSpPr>
          <p:spPr>
            <a:xfrm>
              <a:off x="1304925" y="1228725"/>
              <a:ext cx="2979600" cy="3076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73"/>
            <p:cNvSpPr/>
            <p:nvPr/>
          </p:nvSpPr>
          <p:spPr>
            <a:xfrm>
              <a:off x="4205829" y="1084136"/>
              <a:ext cx="78697" cy="7869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73"/>
            <p:cNvSpPr/>
            <p:nvPr/>
          </p:nvSpPr>
          <p:spPr>
            <a:xfrm>
              <a:off x="4078426" y="1084136"/>
              <a:ext cx="78471" cy="7869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73"/>
            <p:cNvSpPr/>
            <p:nvPr/>
          </p:nvSpPr>
          <p:spPr>
            <a:xfrm>
              <a:off x="3931180" y="1083011"/>
              <a:ext cx="95158" cy="80952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3" name="Google Shape;1453;p73"/>
          <p:cNvGrpSpPr/>
          <p:nvPr/>
        </p:nvGrpSpPr>
        <p:grpSpPr>
          <a:xfrm>
            <a:off x="4788024" y="1059582"/>
            <a:ext cx="3105300" cy="3888432"/>
            <a:chOff x="1247775" y="1009650"/>
            <a:chExt cx="3105300" cy="3362400"/>
          </a:xfrm>
        </p:grpSpPr>
        <p:sp>
          <p:nvSpPr>
            <p:cNvPr id="1454" name="Google Shape;1454;p73"/>
            <p:cNvSpPr/>
            <p:nvPr/>
          </p:nvSpPr>
          <p:spPr>
            <a:xfrm>
              <a:off x="1247775" y="1009650"/>
              <a:ext cx="3105300" cy="3362400"/>
            </a:xfrm>
            <a:prstGeom prst="roundRect">
              <a:avLst>
                <a:gd name="adj" fmla="val 460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73"/>
            <p:cNvSpPr/>
            <p:nvPr/>
          </p:nvSpPr>
          <p:spPr>
            <a:xfrm>
              <a:off x="1304925" y="1228725"/>
              <a:ext cx="2979600" cy="3076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73"/>
            <p:cNvSpPr/>
            <p:nvPr/>
          </p:nvSpPr>
          <p:spPr>
            <a:xfrm>
              <a:off x="4205829" y="1084136"/>
              <a:ext cx="78697" cy="7869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73"/>
            <p:cNvSpPr/>
            <p:nvPr/>
          </p:nvSpPr>
          <p:spPr>
            <a:xfrm>
              <a:off x="4078426" y="1084136"/>
              <a:ext cx="78471" cy="7869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73"/>
            <p:cNvSpPr/>
            <p:nvPr/>
          </p:nvSpPr>
          <p:spPr>
            <a:xfrm>
              <a:off x="3931180" y="1083011"/>
              <a:ext cx="95158" cy="80952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9" name="Google Shape;1459;p73"/>
          <p:cNvSpPr/>
          <p:nvPr/>
        </p:nvSpPr>
        <p:spPr>
          <a:xfrm>
            <a:off x="2483213" y="1539688"/>
            <a:ext cx="638100" cy="63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0" name="Google Shape;1460;p73"/>
          <p:cNvSpPr/>
          <p:nvPr/>
        </p:nvSpPr>
        <p:spPr>
          <a:xfrm>
            <a:off x="6022663" y="1539688"/>
            <a:ext cx="638100" cy="63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1" name="Google Shape;1461;p73"/>
          <p:cNvSpPr txBox="1">
            <a:spLocks noGrp="1"/>
          </p:cNvSpPr>
          <p:nvPr>
            <p:ph type="title"/>
          </p:nvPr>
        </p:nvSpPr>
        <p:spPr>
          <a:xfrm>
            <a:off x="4860032" y="2211710"/>
            <a:ext cx="2952328" cy="4726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Почему мы?</a:t>
            </a:r>
            <a:endParaRPr dirty="0"/>
          </a:p>
        </p:txBody>
      </p:sp>
      <p:sp>
        <p:nvSpPr>
          <p:cNvPr id="1470" name="Google Shape;1470;p73"/>
          <p:cNvSpPr txBox="1">
            <a:spLocks noGrp="1"/>
          </p:cNvSpPr>
          <p:nvPr>
            <p:ph type="subTitle" idx="1"/>
          </p:nvPr>
        </p:nvSpPr>
        <p:spPr>
          <a:xfrm>
            <a:off x="1381944" y="3284806"/>
            <a:ext cx="2808311" cy="9431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У конкурентов (в РФ косвенный аналог – </a:t>
            </a:r>
            <a:r>
              <a:rPr lang="en-GB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Voice2Med)</a:t>
            </a:r>
            <a:r>
              <a:rPr lang="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больше технологических возможностей, есть наработки в данной области, инвестирование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1469" name="Google Shape;1469;p73"/>
          <p:cNvSpPr txBox="1">
            <a:spLocks noGrp="1"/>
          </p:cNvSpPr>
          <p:nvPr>
            <p:ph type="subTitle" idx="2"/>
          </p:nvPr>
        </p:nvSpPr>
        <p:spPr>
          <a:xfrm>
            <a:off x="4930818" y="2654132"/>
            <a:ext cx="2808312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Нацеленность и осведомленность в данном вопросе: голосовой ассистен должен быть интегрирован в программу с готовыми шаблонами для заполнения и синхронизироваться с базами данных историй болезней пациентов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1471" name="Google Shape;1471;p73"/>
          <p:cNvSpPr txBox="1">
            <a:spLocks noGrp="1"/>
          </p:cNvSpPr>
          <p:nvPr>
            <p:ph type="title" idx="3"/>
          </p:nvPr>
        </p:nvSpPr>
        <p:spPr>
          <a:xfrm>
            <a:off x="1455159" y="1960959"/>
            <a:ext cx="2736303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Сильные стороны конкурентов</a:t>
            </a:r>
            <a:endParaRPr dirty="0"/>
          </a:p>
        </p:txBody>
      </p:sp>
      <p:grpSp>
        <p:nvGrpSpPr>
          <p:cNvPr id="1462" name="Google Shape;1462;p73"/>
          <p:cNvGrpSpPr/>
          <p:nvPr/>
        </p:nvGrpSpPr>
        <p:grpSpPr>
          <a:xfrm>
            <a:off x="2590729" y="1646663"/>
            <a:ext cx="423079" cy="424159"/>
            <a:chOff x="-1591550" y="3597475"/>
            <a:chExt cx="293825" cy="294575"/>
          </a:xfrm>
        </p:grpSpPr>
        <p:sp>
          <p:nvSpPr>
            <p:cNvPr id="1463" name="Google Shape;1463;p73"/>
            <p:cNvSpPr/>
            <p:nvPr/>
          </p:nvSpPr>
          <p:spPr>
            <a:xfrm>
              <a:off x="-1509625" y="3597475"/>
              <a:ext cx="211900" cy="207150"/>
            </a:xfrm>
            <a:custGeom>
              <a:avLst/>
              <a:gdLst/>
              <a:ahLst/>
              <a:cxnLst/>
              <a:rect l="l" t="t" r="r" b="b"/>
              <a:pathLst>
                <a:path w="8476" h="8286" extrusionOk="0">
                  <a:moveTo>
                    <a:pt x="6105" y="1"/>
                  </a:moveTo>
                  <a:cubicBezTo>
                    <a:pt x="6014" y="1"/>
                    <a:pt x="5916" y="39"/>
                    <a:pt x="5829" y="126"/>
                  </a:cubicBezTo>
                  <a:lnTo>
                    <a:pt x="3781" y="2205"/>
                  </a:lnTo>
                  <a:cubicBezTo>
                    <a:pt x="3718" y="2268"/>
                    <a:pt x="3655" y="2363"/>
                    <a:pt x="3655" y="2426"/>
                  </a:cubicBezTo>
                  <a:lnTo>
                    <a:pt x="3655" y="4253"/>
                  </a:lnTo>
                  <a:lnTo>
                    <a:pt x="1544" y="6332"/>
                  </a:lnTo>
                  <a:cubicBezTo>
                    <a:pt x="1400" y="6270"/>
                    <a:pt x="1256" y="6242"/>
                    <a:pt x="1119" y="6242"/>
                  </a:cubicBezTo>
                  <a:cubicBezTo>
                    <a:pt x="835" y="6242"/>
                    <a:pt x="580" y="6362"/>
                    <a:pt x="410" y="6553"/>
                  </a:cubicBezTo>
                  <a:cubicBezTo>
                    <a:pt x="0" y="6931"/>
                    <a:pt x="0" y="7592"/>
                    <a:pt x="410" y="8002"/>
                  </a:cubicBezTo>
                  <a:cubicBezTo>
                    <a:pt x="599" y="8191"/>
                    <a:pt x="859" y="8286"/>
                    <a:pt x="1123" y="8286"/>
                  </a:cubicBezTo>
                  <a:cubicBezTo>
                    <a:pt x="1387" y="8286"/>
                    <a:pt x="1655" y="8191"/>
                    <a:pt x="1859" y="8002"/>
                  </a:cubicBezTo>
                  <a:cubicBezTo>
                    <a:pt x="2174" y="7687"/>
                    <a:pt x="2206" y="7214"/>
                    <a:pt x="2048" y="6868"/>
                  </a:cubicBezTo>
                  <a:lnTo>
                    <a:pt x="4128" y="4757"/>
                  </a:lnTo>
                  <a:lnTo>
                    <a:pt x="5955" y="4757"/>
                  </a:lnTo>
                  <a:cubicBezTo>
                    <a:pt x="6018" y="4757"/>
                    <a:pt x="6144" y="4725"/>
                    <a:pt x="6175" y="4662"/>
                  </a:cubicBezTo>
                  <a:lnTo>
                    <a:pt x="8286" y="2552"/>
                  </a:lnTo>
                  <a:cubicBezTo>
                    <a:pt x="8475" y="2331"/>
                    <a:pt x="8349" y="1985"/>
                    <a:pt x="8034" y="1985"/>
                  </a:cubicBezTo>
                  <a:lnTo>
                    <a:pt x="6428" y="1985"/>
                  </a:lnTo>
                  <a:lnTo>
                    <a:pt x="6428" y="346"/>
                  </a:lnTo>
                  <a:cubicBezTo>
                    <a:pt x="6428" y="140"/>
                    <a:pt x="6278" y="1"/>
                    <a:pt x="6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73"/>
            <p:cNvSpPr/>
            <p:nvPr/>
          </p:nvSpPr>
          <p:spPr>
            <a:xfrm>
              <a:off x="-1541125" y="3719125"/>
              <a:ext cx="120525" cy="118275"/>
            </a:xfrm>
            <a:custGeom>
              <a:avLst/>
              <a:gdLst/>
              <a:ahLst/>
              <a:cxnLst/>
              <a:rect l="l" t="t" r="r" b="b"/>
              <a:pathLst>
                <a:path w="4821" h="4731" extrusionOk="0">
                  <a:moveTo>
                    <a:pt x="2340" y="1"/>
                  </a:moveTo>
                  <a:cubicBezTo>
                    <a:pt x="1722" y="1"/>
                    <a:pt x="1163" y="241"/>
                    <a:pt x="725" y="679"/>
                  </a:cubicBezTo>
                  <a:cubicBezTo>
                    <a:pt x="284" y="1120"/>
                    <a:pt x="0" y="1750"/>
                    <a:pt x="0" y="2380"/>
                  </a:cubicBezTo>
                  <a:cubicBezTo>
                    <a:pt x="0" y="3943"/>
                    <a:pt x="1211" y="4731"/>
                    <a:pt x="2420" y="4731"/>
                  </a:cubicBezTo>
                  <a:cubicBezTo>
                    <a:pt x="3622" y="4731"/>
                    <a:pt x="4821" y="3951"/>
                    <a:pt x="4821" y="2380"/>
                  </a:cubicBezTo>
                  <a:cubicBezTo>
                    <a:pt x="4821" y="2096"/>
                    <a:pt x="4758" y="1844"/>
                    <a:pt x="4663" y="1592"/>
                  </a:cubicBezTo>
                  <a:lnTo>
                    <a:pt x="4096" y="2159"/>
                  </a:lnTo>
                  <a:cubicBezTo>
                    <a:pt x="4253" y="3199"/>
                    <a:pt x="3434" y="4081"/>
                    <a:pt x="2395" y="4081"/>
                  </a:cubicBezTo>
                  <a:cubicBezTo>
                    <a:pt x="882" y="4081"/>
                    <a:pt x="126" y="2222"/>
                    <a:pt x="1197" y="1151"/>
                  </a:cubicBezTo>
                  <a:cubicBezTo>
                    <a:pt x="1522" y="827"/>
                    <a:pt x="1984" y="665"/>
                    <a:pt x="2428" y="665"/>
                  </a:cubicBezTo>
                  <a:cubicBezTo>
                    <a:pt x="2501" y="665"/>
                    <a:pt x="2575" y="670"/>
                    <a:pt x="2647" y="679"/>
                  </a:cubicBezTo>
                  <a:lnTo>
                    <a:pt x="3182" y="143"/>
                  </a:lnTo>
                  <a:cubicBezTo>
                    <a:pt x="2894" y="47"/>
                    <a:pt x="2611" y="1"/>
                    <a:pt x="23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73"/>
            <p:cNvSpPr/>
            <p:nvPr/>
          </p:nvSpPr>
          <p:spPr>
            <a:xfrm>
              <a:off x="-1591550" y="3668825"/>
              <a:ext cx="222925" cy="223225"/>
            </a:xfrm>
            <a:custGeom>
              <a:avLst/>
              <a:gdLst/>
              <a:ahLst/>
              <a:cxnLst/>
              <a:rect l="l" t="t" r="r" b="b"/>
              <a:pathLst>
                <a:path w="8917" h="8929" extrusionOk="0">
                  <a:moveTo>
                    <a:pt x="4475" y="1"/>
                  </a:moveTo>
                  <a:cubicBezTo>
                    <a:pt x="3329" y="1"/>
                    <a:pt x="2187" y="454"/>
                    <a:pt x="1324" y="1336"/>
                  </a:cubicBezTo>
                  <a:cubicBezTo>
                    <a:pt x="474" y="2155"/>
                    <a:pt x="1" y="3289"/>
                    <a:pt x="1" y="4486"/>
                  </a:cubicBezTo>
                  <a:cubicBezTo>
                    <a:pt x="1" y="6912"/>
                    <a:pt x="2017" y="8929"/>
                    <a:pt x="4475" y="8929"/>
                  </a:cubicBezTo>
                  <a:cubicBezTo>
                    <a:pt x="6901" y="8929"/>
                    <a:pt x="8917" y="6912"/>
                    <a:pt x="8917" y="4486"/>
                  </a:cubicBezTo>
                  <a:cubicBezTo>
                    <a:pt x="8917" y="3604"/>
                    <a:pt x="8696" y="2817"/>
                    <a:pt x="8255" y="2124"/>
                  </a:cubicBezTo>
                  <a:cubicBezTo>
                    <a:pt x="8098" y="2218"/>
                    <a:pt x="7342" y="2943"/>
                    <a:pt x="7184" y="3100"/>
                  </a:cubicBezTo>
                  <a:cubicBezTo>
                    <a:pt x="8161" y="5148"/>
                    <a:pt x="6680" y="7511"/>
                    <a:pt x="4412" y="7511"/>
                  </a:cubicBezTo>
                  <a:cubicBezTo>
                    <a:pt x="1702" y="7511"/>
                    <a:pt x="316" y="4203"/>
                    <a:pt x="2269" y="2281"/>
                  </a:cubicBezTo>
                  <a:cubicBezTo>
                    <a:pt x="2869" y="1681"/>
                    <a:pt x="3659" y="1373"/>
                    <a:pt x="4447" y="1373"/>
                  </a:cubicBezTo>
                  <a:cubicBezTo>
                    <a:pt x="4900" y="1373"/>
                    <a:pt x="5352" y="1475"/>
                    <a:pt x="5766" y="1682"/>
                  </a:cubicBezTo>
                  <a:cubicBezTo>
                    <a:pt x="5924" y="1525"/>
                    <a:pt x="6617" y="800"/>
                    <a:pt x="6838" y="706"/>
                  </a:cubicBezTo>
                  <a:cubicBezTo>
                    <a:pt x="6115" y="233"/>
                    <a:pt x="5294" y="1"/>
                    <a:pt x="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6" name="Google Shape;1466;p73"/>
          <p:cNvGrpSpPr/>
          <p:nvPr/>
        </p:nvGrpSpPr>
        <p:grpSpPr>
          <a:xfrm>
            <a:off x="6171279" y="1769285"/>
            <a:ext cx="340890" cy="178912"/>
            <a:chOff x="2084325" y="363300"/>
            <a:chExt cx="484150" cy="254100"/>
          </a:xfrm>
        </p:grpSpPr>
        <p:sp>
          <p:nvSpPr>
            <p:cNvPr id="1467" name="Google Shape;1467;p73"/>
            <p:cNvSpPr/>
            <p:nvPr/>
          </p:nvSpPr>
          <p:spPr>
            <a:xfrm>
              <a:off x="2084325" y="363300"/>
              <a:ext cx="484150" cy="254100"/>
            </a:xfrm>
            <a:custGeom>
              <a:avLst/>
              <a:gdLst/>
              <a:ahLst/>
              <a:cxnLst/>
              <a:rect l="l" t="t" r="r" b="b"/>
              <a:pathLst>
                <a:path w="19366" h="10164" extrusionOk="0">
                  <a:moveTo>
                    <a:pt x="9686" y="1128"/>
                  </a:moveTo>
                  <a:cubicBezTo>
                    <a:pt x="10195" y="1128"/>
                    <a:pt x="10707" y="1226"/>
                    <a:pt x="11196" y="1428"/>
                  </a:cubicBezTo>
                  <a:cubicBezTo>
                    <a:pt x="12671" y="2042"/>
                    <a:pt x="13635" y="3482"/>
                    <a:pt x="13635" y="5081"/>
                  </a:cubicBezTo>
                  <a:cubicBezTo>
                    <a:pt x="13632" y="7264"/>
                    <a:pt x="11864" y="9031"/>
                    <a:pt x="9684" y="9034"/>
                  </a:cubicBezTo>
                  <a:cubicBezTo>
                    <a:pt x="8085" y="9034"/>
                    <a:pt x="6643" y="8071"/>
                    <a:pt x="6032" y="6592"/>
                  </a:cubicBezTo>
                  <a:cubicBezTo>
                    <a:pt x="5420" y="5117"/>
                    <a:pt x="5758" y="3415"/>
                    <a:pt x="6887" y="2286"/>
                  </a:cubicBezTo>
                  <a:cubicBezTo>
                    <a:pt x="7645" y="1530"/>
                    <a:pt x="8657" y="1128"/>
                    <a:pt x="9686" y="1128"/>
                  </a:cubicBezTo>
                  <a:close/>
                  <a:moveTo>
                    <a:pt x="9684" y="1"/>
                  </a:moveTo>
                  <a:cubicBezTo>
                    <a:pt x="4502" y="1"/>
                    <a:pt x="361" y="4512"/>
                    <a:pt x="190" y="4704"/>
                  </a:cubicBezTo>
                  <a:cubicBezTo>
                    <a:pt x="0" y="4918"/>
                    <a:pt x="0" y="5243"/>
                    <a:pt x="190" y="5457"/>
                  </a:cubicBezTo>
                  <a:cubicBezTo>
                    <a:pt x="361" y="5650"/>
                    <a:pt x="4502" y="10164"/>
                    <a:pt x="9684" y="10164"/>
                  </a:cubicBezTo>
                  <a:cubicBezTo>
                    <a:pt x="14867" y="10164"/>
                    <a:pt x="19004" y="5650"/>
                    <a:pt x="19176" y="5457"/>
                  </a:cubicBezTo>
                  <a:cubicBezTo>
                    <a:pt x="19365" y="5243"/>
                    <a:pt x="19365" y="4918"/>
                    <a:pt x="19176" y="4704"/>
                  </a:cubicBezTo>
                  <a:cubicBezTo>
                    <a:pt x="19004" y="4512"/>
                    <a:pt x="14867" y="1"/>
                    <a:pt x="9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68" name="Google Shape;1468;p73"/>
            <p:cNvSpPr/>
            <p:nvPr/>
          </p:nvSpPr>
          <p:spPr>
            <a:xfrm>
              <a:off x="2250600" y="419775"/>
              <a:ext cx="145175" cy="141125"/>
            </a:xfrm>
            <a:custGeom>
              <a:avLst/>
              <a:gdLst/>
              <a:ahLst/>
              <a:cxnLst/>
              <a:rect l="l" t="t" r="r" b="b"/>
              <a:pathLst>
                <a:path w="5807" h="5645" extrusionOk="0">
                  <a:moveTo>
                    <a:pt x="3018" y="0"/>
                  </a:moveTo>
                  <a:cubicBezTo>
                    <a:pt x="1922" y="0"/>
                    <a:pt x="929" y="634"/>
                    <a:pt x="468" y="1626"/>
                  </a:cubicBezTo>
                  <a:cubicBezTo>
                    <a:pt x="1" y="2623"/>
                    <a:pt x="158" y="3797"/>
                    <a:pt x="862" y="4637"/>
                  </a:cubicBezTo>
                  <a:cubicBezTo>
                    <a:pt x="1407" y="5287"/>
                    <a:pt x="2203" y="5645"/>
                    <a:pt x="3025" y="5645"/>
                  </a:cubicBezTo>
                  <a:cubicBezTo>
                    <a:pt x="3270" y="5645"/>
                    <a:pt x="3518" y="5613"/>
                    <a:pt x="3762" y="5547"/>
                  </a:cubicBezTo>
                  <a:cubicBezTo>
                    <a:pt x="4825" y="5258"/>
                    <a:pt x="5620" y="4382"/>
                    <a:pt x="5807" y="3297"/>
                  </a:cubicBezTo>
                  <a:lnTo>
                    <a:pt x="5807" y="3297"/>
                  </a:lnTo>
                  <a:cubicBezTo>
                    <a:pt x="5625" y="3356"/>
                    <a:pt x="5446" y="3383"/>
                    <a:pt x="5272" y="3383"/>
                  </a:cubicBezTo>
                  <a:cubicBezTo>
                    <a:pt x="4356" y="3383"/>
                    <a:pt x="3596" y="2626"/>
                    <a:pt x="3596" y="1692"/>
                  </a:cubicBezTo>
                  <a:cubicBezTo>
                    <a:pt x="3596" y="1147"/>
                    <a:pt x="3861" y="633"/>
                    <a:pt x="4307" y="316"/>
                  </a:cubicBezTo>
                  <a:cubicBezTo>
                    <a:pt x="3913" y="112"/>
                    <a:pt x="3476" y="3"/>
                    <a:pt x="3033" y="0"/>
                  </a:cubicBezTo>
                  <a:cubicBezTo>
                    <a:pt x="3028" y="0"/>
                    <a:pt x="3023" y="0"/>
                    <a:pt x="30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39552" y="267494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+mn-lt"/>
              </a:rPr>
              <a:t>Конкуренты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45590B-4E1E-0262-4E79-E3B0024E4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174" y="193200"/>
            <a:ext cx="877978" cy="8663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43"/>
    </mc:Choice>
    <mc:Fallback xmlns="">
      <p:transition spd="slow" advTm="1214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7" name="Google Shape;3817;p115"/>
          <p:cNvSpPr txBox="1">
            <a:spLocks noGrp="1"/>
          </p:cNvSpPr>
          <p:nvPr>
            <p:ph type="title"/>
          </p:nvPr>
        </p:nvSpPr>
        <p:spPr>
          <a:xfrm>
            <a:off x="3283219" y="1181379"/>
            <a:ext cx="4104456" cy="848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ru-RU" sz="3600" dirty="0"/>
              <a:t>Команда,</a:t>
            </a:r>
            <a:br>
              <a:rPr lang="ru-RU" sz="3600" dirty="0"/>
            </a:br>
            <a:r>
              <a:rPr lang="ru-RU" sz="2400" dirty="0"/>
              <a:t>контакты лидера</a:t>
            </a:r>
            <a:endParaRPr sz="2400" dirty="0"/>
          </a:p>
        </p:txBody>
      </p:sp>
      <p:sp>
        <p:nvSpPr>
          <p:cNvPr id="3818" name="Google Shape;3818;p115"/>
          <p:cNvSpPr txBox="1">
            <a:spLocks noGrp="1"/>
          </p:cNvSpPr>
          <p:nvPr>
            <p:ph type="subTitle" idx="1"/>
          </p:nvPr>
        </p:nvSpPr>
        <p:spPr>
          <a:xfrm>
            <a:off x="3268051" y="2427734"/>
            <a:ext cx="2672100" cy="190830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406390" indent="-203195">
              <a:lnSpc>
                <a:spcPct val="115000"/>
              </a:lnSpc>
            </a:pPr>
            <a:r>
              <a:rPr lang="ru-RU" dirty="0">
                <a:solidFill>
                  <a:srgbClr val="002060"/>
                </a:solidFill>
              </a:rPr>
              <a:t>Султанова Елизавета</a:t>
            </a:r>
          </a:p>
          <a:p>
            <a:pPr marL="406390" indent="-203195">
              <a:lnSpc>
                <a:spcPct val="115000"/>
              </a:lnSpc>
            </a:pPr>
            <a:r>
              <a:rPr lang="ru-RU" dirty="0">
                <a:solidFill>
                  <a:srgbClr val="002060"/>
                </a:solidFill>
              </a:rPr>
              <a:t>Леонидовна </a:t>
            </a:r>
          </a:p>
          <a:p>
            <a:pPr marL="406390" indent="-203195">
              <a:lnSpc>
                <a:spcPct val="115000"/>
              </a:lnSpc>
            </a:pPr>
            <a:r>
              <a:rPr lang="ru-RU" sz="1050" dirty="0">
                <a:solidFill>
                  <a:srgbClr val="002060"/>
                </a:solidFill>
              </a:rPr>
              <a:t>(предприниматель, основатель)</a:t>
            </a:r>
          </a:p>
          <a:p>
            <a:pPr marL="406390" indent="-203195">
              <a:lnSpc>
                <a:spcPct val="115000"/>
              </a:lnSpc>
            </a:pPr>
            <a:endParaRPr lang="ru-RU" dirty="0">
              <a:solidFill>
                <a:srgbClr val="002060"/>
              </a:solidFill>
            </a:endParaRPr>
          </a:p>
          <a:p>
            <a:pPr marL="406390" indent="-203195">
              <a:lnSpc>
                <a:spcPct val="115000"/>
              </a:lnSpc>
            </a:pPr>
            <a:r>
              <a:rPr lang="ru-RU" dirty="0">
                <a:solidFill>
                  <a:srgbClr val="002060"/>
                </a:solidFill>
              </a:rPr>
              <a:t>тел.: 89603138880</a:t>
            </a:r>
          </a:p>
          <a:p>
            <a:pPr marL="406390" indent="-203195">
              <a:lnSpc>
                <a:spcPct val="115000"/>
              </a:lnSpc>
            </a:pPr>
            <a:r>
              <a:rPr lang="ru-RU" dirty="0" err="1">
                <a:solidFill>
                  <a:srgbClr val="002060"/>
                </a:solidFill>
              </a:rPr>
              <a:t>email</a:t>
            </a:r>
            <a:r>
              <a:rPr lang="ru-RU" dirty="0">
                <a:solidFill>
                  <a:srgbClr val="002060"/>
                </a:solidFill>
              </a:rPr>
              <a:t>: </a:t>
            </a:r>
          </a:p>
          <a:p>
            <a:pPr marL="406390" indent="-203195">
              <a:lnSpc>
                <a:spcPct val="115000"/>
              </a:lnSpc>
            </a:pPr>
            <a:r>
              <a:rPr lang="ru-RU" dirty="0" err="1">
                <a:solidFill>
                  <a:srgbClr val="002060"/>
                </a:solidFill>
              </a:rPr>
              <a:t>liza-kapralova@yandex.ru</a:t>
            </a:r>
            <a:endParaRPr lang="ru-RU" dirty="0">
              <a:solidFill>
                <a:srgbClr val="002060"/>
              </a:solidFill>
            </a:endParaRPr>
          </a:p>
          <a:p>
            <a:pPr marL="0" indent="0"/>
            <a:endParaRPr dirty="0"/>
          </a:p>
        </p:txBody>
      </p:sp>
      <p:sp>
        <p:nvSpPr>
          <p:cNvPr id="3822" name="Google Shape;3822;p115"/>
          <p:cNvSpPr/>
          <p:nvPr/>
        </p:nvSpPr>
        <p:spPr>
          <a:xfrm>
            <a:off x="6084168" y="709812"/>
            <a:ext cx="2736305" cy="4227934"/>
          </a:xfrm>
          <a:custGeom>
            <a:avLst/>
            <a:gdLst/>
            <a:ahLst/>
            <a:cxnLst/>
            <a:rect l="l" t="t" r="r" b="b"/>
            <a:pathLst>
              <a:path w="61960" h="122466" extrusionOk="0">
                <a:moveTo>
                  <a:pt x="52217" y="0"/>
                </a:moveTo>
                <a:lnTo>
                  <a:pt x="9743" y="0"/>
                </a:lnTo>
                <a:lnTo>
                  <a:pt x="9743" y="0"/>
                </a:lnTo>
                <a:lnTo>
                  <a:pt x="8803" y="0"/>
                </a:lnTo>
                <a:lnTo>
                  <a:pt x="7778" y="171"/>
                </a:lnTo>
                <a:lnTo>
                  <a:pt x="6838" y="427"/>
                </a:lnTo>
                <a:lnTo>
                  <a:pt x="5983" y="769"/>
                </a:lnTo>
                <a:lnTo>
                  <a:pt x="5129" y="1111"/>
                </a:lnTo>
                <a:lnTo>
                  <a:pt x="4359" y="1624"/>
                </a:lnTo>
                <a:lnTo>
                  <a:pt x="3590" y="2222"/>
                </a:lnTo>
                <a:lnTo>
                  <a:pt x="2907" y="2820"/>
                </a:lnTo>
                <a:lnTo>
                  <a:pt x="2223" y="3504"/>
                </a:lnTo>
                <a:lnTo>
                  <a:pt x="1710" y="4273"/>
                </a:lnTo>
                <a:lnTo>
                  <a:pt x="1197" y="5042"/>
                </a:lnTo>
                <a:lnTo>
                  <a:pt x="770" y="5897"/>
                </a:lnTo>
                <a:lnTo>
                  <a:pt x="514" y="6837"/>
                </a:lnTo>
                <a:lnTo>
                  <a:pt x="257" y="7777"/>
                </a:lnTo>
                <a:lnTo>
                  <a:pt x="86" y="8717"/>
                </a:lnTo>
                <a:lnTo>
                  <a:pt x="1" y="9743"/>
                </a:lnTo>
                <a:lnTo>
                  <a:pt x="1" y="112723"/>
                </a:lnTo>
                <a:lnTo>
                  <a:pt x="1" y="112723"/>
                </a:lnTo>
                <a:lnTo>
                  <a:pt x="86" y="113748"/>
                </a:lnTo>
                <a:lnTo>
                  <a:pt x="257" y="114688"/>
                </a:lnTo>
                <a:lnTo>
                  <a:pt x="514" y="115629"/>
                </a:lnTo>
                <a:lnTo>
                  <a:pt x="770" y="116569"/>
                </a:lnTo>
                <a:lnTo>
                  <a:pt x="1197" y="117423"/>
                </a:lnTo>
                <a:lnTo>
                  <a:pt x="1710" y="118192"/>
                </a:lnTo>
                <a:lnTo>
                  <a:pt x="2223" y="118962"/>
                </a:lnTo>
                <a:lnTo>
                  <a:pt x="2907" y="119645"/>
                </a:lnTo>
                <a:lnTo>
                  <a:pt x="3590" y="120243"/>
                </a:lnTo>
                <a:lnTo>
                  <a:pt x="4359" y="120842"/>
                </a:lnTo>
                <a:lnTo>
                  <a:pt x="5129" y="121354"/>
                </a:lnTo>
                <a:lnTo>
                  <a:pt x="5983" y="121696"/>
                </a:lnTo>
                <a:lnTo>
                  <a:pt x="6838" y="122038"/>
                </a:lnTo>
                <a:lnTo>
                  <a:pt x="7778" y="122294"/>
                </a:lnTo>
                <a:lnTo>
                  <a:pt x="8803" y="122465"/>
                </a:lnTo>
                <a:lnTo>
                  <a:pt x="9743" y="122465"/>
                </a:lnTo>
                <a:lnTo>
                  <a:pt x="52217" y="122465"/>
                </a:lnTo>
                <a:lnTo>
                  <a:pt x="52217" y="122465"/>
                </a:lnTo>
                <a:lnTo>
                  <a:pt x="53243" y="122465"/>
                </a:lnTo>
                <a:lnTo>
                  <a:pt x="54183" y="122294"/>
                </a:lnTo>
                <a:lnTo>
                  <a:pt x="55123" y="122038"/>
                </a:lnTo>
                <a:lnTo>
                  <a:pt x="55978" y="121696"/>
                </a:lnTo>
                <a:lnTo>
                  <a:pt x="56832" y="121354"/>
                </a:lnTo>
                <a:lnTo>
                  <a:pt x="57687" y="120842"/>
                </a:lnTo>
                <a:lnTo>
                  <a:pt x="58371" y="120243"/>
                </a:lnTo>
                <a:lnTo>
                  <a:pt x="59054" y="119645"/>
                </a:lnTo>
                <a:lnTo>
                  <a:pt x="59738" y="118962"/>
                </a:lnTo>
                <a:lnTo>
                  <a:pt x="60251" y="118192"/>
                </a:lnTo>
                <a:lnTo>
                  <a:pt x="60764" y="117423"/>
                </a:lnTo>
                <a:lnTo>
                  <a:pt x="61191" y="116569"/>
                </a:lnTo>
                <a:lnTo>
                  <a:pt x="61533" y="115629"/>
                </a:lnTo>
                <a:lnTo>
                  <a:pt x="61704" y="114688"/>
                </a:lnTo>
                <a:lnTo>
                  <a:pt x="61875" y="113748"/>
                </a:lnTo>
                <a:lnTo>
                  <a:pt x="61960" y="112723"/>
                </a:lnTo>
                <a:lnTo>
                  <a:pt x="61960" y="9743"/>
                </a:lnTo>
                <a:lnTo>
                  <a:pt x="61960" y="9743"/>
                </a:lnTo>
                <a:lnTo>
                  <a:pt x="61875" y="8717"/>
                </a:lnTo>
                <a:lnTo>
                  <a:pt x="61704" y="7777"/>
                </a:lnTo>
                <a:lnTo>
                  <a:pt x="61533" y="6837"/>
                </a:lnTo>
                <a:lnTo>
                  <a:pt x="61191" y="5897"/>
                </a:lnTo>
                <a:lnTo>
                  <a:pt x="60764" y="5042"/>
                </a:lnTo>
                <a:lnTo>
                  <a:pt x="60251" y="4273"/>
                </a:lnTo>
                <a:lnTo>
                  <a:pt x="59738" y="3504"/>
                </a:lnTo>
                <a:lnTo>
                  <a:pt x="59054" y="2820"/>
                </a:lnTo>
                <a:lnTo>
                  <a:pt x="58371" y="2222"/>
                </a:lnTo>
                <a:lnTo>
                  <a:pt x="57687" y="1624"/>
                </a:lnTo>
                <a:lnTo>
                  <a:pt x="56832" y="1111"/>
                </a:lnTo>
                <a:lnTo>
                  <a:pt x="55978" y="769"/>
                </a:lnTo>
                <a:lnTo>
                  <a:pt x="55123" y="427"/>
                </a:lnTo>
                <a:lnTo>
                  <a:pt x="54183" y="171"/>
                </a:lnTo>
                <a:lnTo>
                  <a:pt x="53243" y="0"/>
                </a:lnTo>
                <a:lnTo>
                  <a:pt x="52217" y="0"/>
                </a:lnTo>
                <a:lnTo>
                  <a:pt x="52217" y="0"/>
                </a:lnTo>
                <a:close/>
                <a:moveTo>
                  <a:pt x="24870" y="5042"/>
                </a:moveTo>
                <a:lnTo>
                  <a:pt x="24870" y="5042"/>
                </a:lnTo>
                <a:lnTo>
                  <a:pt x="24955" y="5042"/>
                </a:lnTo>
                <a:lnTo>
                  <a:pt x="37176" y="5042"/>
                </a:lnTo>
                <a:lnTo>
                  <a:pt x="37176" y="5042"/>
                </a:lnTo>
                <a:lnTo>
                  <a:pt x="37433" y="5042"/>
                </a:lnTo>
                <a:lnTo>
                  <a:pt x="37689" y="5213"/>
                </a:lnTo>
                <a:lnTo>
                  <a:pt x="37860" y="5469"/>
                </a:lnTo>
                <a:lnTo>
                  <a:pt x="37946" y="5811"/>
                </a:lnTo>
                <a:lnTo>
                  <a:pt x="37946" y="5811"/>
                </a:lnTo>
                <a:lnTo>
                  <a:pt x="37860" y="6068"/>
                </a:lnTo>
                <a:lnTo>
                  <a:pt x="37689" y="6324"/>
                </a:lnTo>
                <a:lnTo>
                  <a:pt x="37433" y="6495"/>
                </a:lnTo>
                <a:lnTo>
                  <a:pt x="37091" y="6580"/>
                </a:lnTo>
                <a:lnTo>
                  <a:pt x="37091" y="6580"/>
                </a:lnTo>
                <a:lnTo>
                  <a:pt x="37091" y="6580"/>
                </a:lnTo>
                <a:lnTo>
                  <a:pt x="24870" y="6580"/>
                </a:lnTo>
                <a:lnTo>
                  <a:pt x="24870" y="6580"/>
                </a:lnTo>
                <a:lnTo>
                  <a:pt x="24870" y="6580"/>
                </a:lnTo>
                <a:lnTo>
                  <a:pt x="24528" y="6495"/>
                </a:lnTo>
                <a:lnTo>
                  <a:pt x="24272" y="6324"/>
                </a:lnTo>
                <a:lnTo>
                  <a:pt x="24101" y="6068"/>
                </a:lnTo>
                <a:lnTo>
                  <a:pt x="24101" y="5811"/>
                </a:lnTo>
                <a:lnTo>
                  <a:pt x="24101" y="5811"/>
                </a:lnTo>
                <a:lnTo>
                  <a:pt x="24101" y="5469"/>
                </a:lnTo>
                <a:lnTo>
                  <a:pt x="24272" y="5213"/>
                </a:lnTo>
                <a:lnTo>
                  <a:pt x="24528" y="5042"/>
                </a:lnTo>
                <a:lnTo>
                  <a:pt x="24870" y="5042"/>
                </a:lnTo>
                <a:lnTo>
                  <a:pt x="24870" y="5042"/>
                </a:lnTo>
                <a:close/>
                <a:moveTo>
                  <a:pt x="31023" y="119389"/>
                </a:moveTo>
                <a:lnTo>
                  <a:pt x="31023" y="119389"/>
                </a:lnTo>
                <a:lnTo>
                  <a:pt x="30340" y="119303"/>
                </a:lnTo>
                <a:lnTo>
                  <a:pt x="29741" y="119132"/>
                </a:lnTo>
                <a:lnTo>
                  <a:pt x="29143" y="118791"/>
                </a:lnTo>
                <a:lnTo>
                  <a:pt x="28630" y="118449"/>
                </a:lnTo>
                <a:lnTo>
                  <a:pt x="28288" y="117936"/>
                </a:lnTo>
                <a:lnTo>
                  <a:pt x="27947" y="117338"/>
                </a:lnTo>
                <a:lnTo>
                  <a:pt x="27776" y="116740"/>
                </a:lnTo>
                <a:lnTo>
                  <a:pt x="27690" y="116056"/>
                </a:lnTo>
                <a:lnTo>
                  <a:pt x="27690" y="116056"/>
                </a:lnTo>
                <a:lnTo>
                  <a:pt x="27776" y="115458"/>
                </a:lnTo>
                <a:lnTo>
                  <a:pt x="27947" y="114774"/>
                </a:lnTo>
                <a:lnTo>
                  <a:pt x="28288" y="114261"/>
                </a:lnTo>
                <a:lnTo>
                  <a:pt x="28630" y="113748"/>
                </a:lnTo>
                <a:lnTo>
                  <a:pt x="29143" y="113407"/>
                </a:lnTo>
                <a:lnTo>
                  <a:pt x="29741" y="113065"/>
                </a:lnTo>
                <a:lnTo>
                  <a:pt x="30340" y="112894"/>
                </a:lnTo>
                <a:lnTo>
                  <a:pt x="31023" y="112808"/>
                </a:lnTo>
                <a:lnTo>
                  <a:pt x="31023" y="112808"/>
                </a:lnTo>
                <a:lnTo>
                  <a:pt x="31621" y="112894"/>
                </a:lnTo>
                <a:lnTo>
                  <a:pt x="32305" y="113065"/>
                </a:lnTo>
                <a:lnTo>
                  <a:pt x="32818" y="113407"/>
                </a:lnTo>
                <a:lnTo>
                  <a:pt x="33331" y="113748"/>
                </a:lnTo>
                <a:lnTo>
                  <a:pt x="33758" y="114261"/>
                </a:lnTo>
                <a:lnTo>
                  <a:pt x="34014" y="114774"/>
                </a:lnTo>
                <a:lnTo>
                  <a:pt x="34185" y="115458"/>
                </a:lnTo>
                <a:lnTo>
                  <a:pt x="34271" y="116056"/>
                </a:lnTo>
                <a:lnTo>
                  <a:pt x="34271" y="116056"/>
                </a:lnTo>
                <a:lnTo>
                  <a:pt x="34185" y="116740"/>
                </a:lnTo>
                <a:lnTo>
                  <a:pt x="34014" y="117338"/>
                </a:lnTo>
                <a:lnTo>
                  <a:pt x="33758" y="117936"/>
                </a:lnTo>
                <a:lnTo>
                  <a:pt x="33331" y="118449"/>
                </a:lnTo>
                <a:lnTo>
                  <a:pt x="32818" y="118791"/>
                </a:lnTo>
                <a:lnTo>
                  <a:pt x="32305" y="119132"/>
                </a:lnTo>
                <a:lnTo>
                  <a:pt x="31621" y="119303"/>
                </a:lnTo>
                <a:lnTo>
                  <a:pt x="31023" y="119389"/>
                </a:lnTo>
                <a:lnTo>
                  <a:pt x="31023" y="119389"/>
                </a:lnTo>
                <a:close/>
                <a:moveTo>
                  <a:pt x="59482" y="108877"/>
                </a:moveTo>
                <a:lnTo>
                  <a:pt x="2479" y="108877"/>
                </a:lnTo>
                <a:lnTo>
                  <a:pt x="2479" y="13588"/>
                </a:lnTo>
                <a:lnTo>
                  <a:pt x="59482" y="13588"/>
                </a:lnTo>
                <a:lnTo>
                  <a:pt x="59482" y="108877"/>
                </a:lnTo>
                <a:close/>
              </a:path>
            </a:pathLst>
          </a:custGeom>
          <a:solidFill>
            <a:srgbClr val="7B6A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A2BA334-402A-04BF-82C1-7321369675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228" b="22969"/>
          <a:stretch/>
        </p:blipFill>
        <p:spPr>
          <a:xfrm>
            <a:off x="6263952" y="1311513"/>
            <a:ext cx="2376736" cy="3024529"/>
          </a:xfrm>
          <a:prstGeom prst="rect">
            <a:avLst/>
          </a:prstGeom>
        </p:spPr>
      </p:pic>
      <p:sp>
        <p:nvSpPr>
          <p:cNvPr id="3816" name="Google Shape;3816;p115"/>
          <p:cNvSpPr/>
          <p:nvPr/>
        </p:nvSpPr>
        <p:spPr>
          <a:xfrm>
            <a:off x="3162813" y="2227090"/>
            <a:ext cx="3456384" cy="2916410"/>
          </a:xfrm>
          <a:custGeom>
            <a:avLst/>
            <a:gdLst/>
            <a:ahLst/>
            <a:cxnLst/>
            <a:rect l="l" t="t" r="r" b="b"/>
            <a:pathLst>
              <a:path w="131696" h="100673" extrusionOk="0">
                <a:moveTo>
                  <a:pt x="128192" y="0"/>
                </a:moveTo>
                <a:lnTo>
                  <a:pt x="3504" y="0"/>
                </a:lnTo>
                <a:lnTo>
                  <a:pt x="3504" y="0"/>
                </a:lnTo>
                <a:lnTo>
                  <a:pt x="2821" y="0"/>
                </a:lnTo>
                <a:lnTo>
                  <a:pt x="2137" y="257"/>
                </a:lnTo>
                <a:lnTo>
                  <a:pt x="1624" y="598"/>
                </a:lnTo>
                <a:lnTo>
                  <a:pt x="1026" y="1026"/>
                </a:lnTo>
                <a:lnTo>
                  <a:pt x="599" y="1538"/>
                </a:lnTo>
                <a:lnTo>
                  <a:pt x="342" y="2137"/>
                </a:lnTo>
                <a:lnTo>
                  <a:pt x="86" y="2735"/>
                </a:lnTo>
                <a:lnTo>
                  <a:pt x="0" y="3504"/>
                </a:lnTo>
                <a:lnTo>
                  <a:pt x="0" y="79991"/>
                </a:lnTo>
                <a:lnTo>
                  <a:pt x="0" y="79991"/>
                </a:lnTo>
                <a:lnTo>
                  <a:pt x="86" y="80675"/>
                </a:lnTo>
                <a:lnTo>
                  <a:pt x="342" y="81359"/>
                </a:lnTo>
                <a:lnTo>
                  <a:pt x="599" y="81957"/>
                </a:lnTo>
                <a:lnTo>
                  <a:pt x="1026" y="82470"/>
                </a:lnTo>
                <a:lnTo>
                  <a:pt x="1624" y="82897"/>
                </a:lnTo>
                <a:lnTo>
                  <a:pt x="2137" y="83239"/>
                </a:lnTo>
                <a:lnTo>
                  <a:pt x="2821" y="83410"/>
                </a:lnTo>
                <a:lnTo>
                  <a:pt x="3504" y="83495"/>
                </a:lnTo>
                <a:lnTo>
                  <a:pt x="52132" y="83495"/>
                </a:lnTo>
                <a:lnTo>
                  <a:pt x="51191" y="89990"/>
                </a:lnTo>
                <a:lnTo>
                  <a:pt x="51191" y="89990"/>
                </a:lnTo>
                <a:lnTo>
                  <a:pt x="50850" y="91272"/>
                </a:lnTo>
                <a:lnTo>
                  <a:pt x="50251" y="92640"/>
                </a:lnTo>
                <a:lnTo>
                  <a:pt x="49910" y="93238"/>
                </a:lnTo>
                <a:lnTo>
                  <a:pt x="49482" y="93836"/>
                </a:lnTo>
                <a:lnTo>
                  <a:pt x="49055" y="94349"/>
                </a:lnTo>
                <a:lnTo>
                  <a:pt x="48628" y="94862"/>
                </a:lnTo>
                <a:lnTo>
                  <a:pt x="43842" y="98024"/>
                </a:lnTo>
                <a:lnTo>
                  <a:pt x="43842" y="98024"/>
                </a:lnTo>
                <a:lnTo>
                  <a:pt x="43585" y="98280"/>
                </a:lnTo>
                <a:lnTo>
                  <a:pt x="43415" y="98536"/>
                </a:lnTo>
                <a:lnTo>
                  <a:pt x="43329" y="98878"/>
                </a:lnTo>
                <a:lnTo>
                  <a:pt x="43244" y="99220"/>
                </a:lnTo>
                <a:lnTo>
                  <a:pt x="43329" y="99562"/>
                </a:lnTo>
                <a:lnTo>
                  <a:pt x="43415" y="99818"/>
                </a:lnTo>
                <a:lnTo>
                  <a:pt x="43585" y="100160"/>
                </a:lnTo>
                <a:lnTo>
                  <a:pt x="43842" y="100417"/>
                </a:lnTo>
                <a:lnTo>
                  <a:pt x="43842" y="100417"/>
                </a:lnTo>
                <a:lnTo>
                  <a:pt x="44269" y="100588"/>
                </a:lnTo>
                <a:lnTo>
                  <a:pt x="44782" y="100673"/>
                </a:lnTo>
                <a:lnTo>
                  <a:pt x="65891" y="100673"/>
                </a:lnTo>
                <a:lnTo>
                  <a:pt x="86914" y="100673"/>
                </a:lnTo>
                <a:lnTo>
                  <a:pt x="86914" y="100673"/>
                </a:lnTo>
                <a:lnTo>
                  <a:pt x="87427" y="100588"/>
                </a:lnTo>
                <a:lnTo>
                  <a:pt x="87854" y="100417"/>
                </a:lnTo>
                <a:lnTo>
                  <a:pt x="87854" y="100417"/>
                </a:lnTo>
                <a:lnTo>
                  <a:pt x="88111" y="100160"/>
                </a:lnTo>
                <a:lnTo>
                  <a:pt x="88281" y="99818"/>
                </a:lnTo>
                <a:lnTo>
                  <a:pt x="88367" y="99562"/>
                </a:lnTo>
                <a:lnTo>
                  <a:pt x="88452" y="99220"/>
                </a:lnTo>
                <a:lnTo>
                  <a:pt x="88367" y="98878"/>
                </a:lnTo>
                <a:lnTo>
                  <a:pt x="88281" y="98536"/>
                </a:lnTo>
                <a:lnTo>
                  <a:pt x="88111" y="98280"/>
                </a:lnTo>
                <a:lnTo>
                  <a:pt x="87854" y="98024"/>
                </a:lnTo>
                <a:lnTo>
                  <a:pt x="83154" y="94862"/>
                </a:lnTo>
                <a:lnTo>
                  <a:pt x="83154" y="94862"/>
                </a:lnTo>
                <a:lnTo>
                  <a:pt x="83068" y="94862"/>
                </a:lnTo>
                <a:lnTo>
                  <a:pt x="83068" y="94862"/>
                </a:lnTo>
                <a:lnTo>
                  <a:pt x="82556" y="94349"/>
                </a:lnTo>
                <a:lnTo>
                  <a:pt x="82128" y="93836"/>
                </a:lnTo>
                <a:lnTo>
                  <a:pt x="81786" y="93238"/>
                </a:lnTo>
                <a:lnTo>
                  <a:pt x="81445" y="92640"/>
                </a:lnTo>
                <a:lnTo>
                  <a:pt x="80846" y="91272"/>
                </a:lnTo>
                <a:lnTo>
                  <a:pt x="80505" y="89990"/>
                </a:lnTo>
                <a:lnTo>
                  <a:pt x="79564" y="83495"/>
                </a:lnTo>
                <a:lnTo>
                  <a:pt x="128192" y="83495"/>
                </a:lnTo>
                <a:lnTo>
                  <a:pt x="128192" y="83495"/>
                </a:lnTo>
                <a:lnTo>
                  <a:pt x="128875" y="83410"/>
                </a:lnTo>
                <a:lnTo>
                  <a:pt x="129559" y="83239"/>
                </a:lnTo>
                <a:lnTo>
                  <a:pt x="130157" y="82897"/>
                </a:lnTo>
                <a:lnTo>
                  <a:pt x="130670" y="82470"/>
                </a:lnTo>
                <a:lnTo>
                  <a:pt x="131097" y="81957"/>
                </a:lnTo>
                <a:lnTo>
                  <a:pt x="131354" y="81359"/>
                </a:lnTo>
                <a:lnTo>
                  <a:pt x="131610" y="80675"/>
                </a:lnTo>
                <a:lnTo>
                  <a:pt x="131696" y="79991"/>
                </a:lnTo>
                <a:lnTo>
                  <a:pt x="131696" y="3504"/>
                </a:lnTo>
                <a:lnTo>
                  <a:pt x="131696" y="3504"/>
                </a:lnTo>
                <a:lnTo>
                  <a:pt x="131610" y="2735"/>
                </a:lnTo>
                <a:lnTo>
                  <a:pt x="131354" y="2137"/>
                </a:lnTo>
                <a:lnTo>
                  <a:pt x="131097" y="1538"/>
                </a:lnTo>
                <a:lnTo>
                  <a:pt x="130670" y="1026"/>
                </a:lnTo>
                <a:lnTo>
                  <a:pt x="130157" y="598"/>
                </a:lnTo>
                <a:lnTo>
                  <a:pt x="129559" y="257"/>
                </a:lnTo>
                <a:lnTo>
                  <a:pt x="128875" y="0"/>
                </a:lnTo>
                <a:lnTo>
                  <a:pt x="128192" y="0"/>
                </a:lnTo>
                <a:lnTo>
                  <a:pt x="128192" y="0"/>
                </a:lnTo>
                <a:close/>
                <a:moveTo>
                  <a:pt x="65891" y="80932"/>
                </a:moveTo>
                <a:lnTo>
                  <a:pt x="65891" y="80932"/>
                </a:lnTo>
                <a:lnTo>
                  <a:pt x="65463" y="80846"/>
                </a:lnTo>
                <a:lnTo>
                  <a:pt x="65036" y="80761"/>
                </a:lnTo>
                <a:lnTo>
                  <a:pt x="64694" y="80504"/>
                </a:lnTo>
                <a:lnTo>
                  <a:pt x="64352" y="80248"/>
                </a:lnTo>
                <a:lnTo>
                  <a:pt x="64096" y="79991"/>
                </a:lnTo>
                <a:lnTo>
                  <a:pt x="63925" y="79650"/>
                </a:lnTo>
                <a:lnTo>
                  <a:pt x="63840" y="79222"/>
                </a:lnTo>
                <a:lnTo>
                  <a:pt x="63754" y="78795"/>
                </a:lnTo>
                <a:lnTo>
                  <a:pt x="63754" y="78795"/>
                </a:lnTo>
                <a:lnTo>
                  <a:pt x="63840" y="78368"/>
                </a:lnTo>
                <a:lnTo>
                  <a:pt x="63925" y="78026"/>
                </a:lnTo>
                <a:lnTo>
                  <a:pt x="64096" y="77599"/>
                </a:lnTo>
                <a:lnTo>
                  <a:pt x="64352" y="77342"/>
                </a:lnTo>
                <a:lnTo>
                  <a:pt x="64694" y="77086"/>
                </a:lnTo>
                <a:lnTo>
                  <a:pt x="65036" y="76915"/>
                </a:lnTo>
                <a:lnTo>
                  <a:pt x="65463" y="76744"/>
                </a:lnTo>
                <a:lnTo>
                  <a:pt x="65891" y="76744"/>
                </a:lnTo>
                <a:lnTo>
                  <a:pt x="65891" y="76744"/>
                </a:lnTo>
                <a:lnTo>
                  <a:pt x="66233" y="76744"/>
                </a:lnTo>
                <a:lnTo>
                  <a:pt x="66660" y="76915"/>
                </a:lnTo>
                <a:lnTo>
                  <a:pt x="67002" y="77086"/>
                </a:lnTo>
                <a:lnTo>
                  <a:pt x="67344" y="77342"/>
                </a:lnTo>
                <a:lnTo>
                  <a:pt x="67600" y="77599"/>
                </a:lnTo>
                <a:lnTo>
                  <a:pt x="67771" y="78026"/>
                </a:lnTo>
                <a:lnTo>
                  <a:pt x="67856" y="78368"/>
                </a:lnTo>
                <a:lnTo>
                  <a:pt x="67942" y="78795"/>
                </a:lnTo>
                <a:lnTo>
                  <a:pt x="67942" y="78795"/>
                </a:lnTo>
                <a:lnTo>
                  <a:pt x="67856" y="79222"/>
                </a:lnTo>
                <a:lnTo>
                  <a:pt x="67771" y="79650"/>
                </a:lnTo>
                <a:lnTo>
                  <a:pt x="67600" y="79991"/>
                </a:lnTo>
                <a:lnTo>
                  <a:pt x="67344" y="80248"/>
                </a:lnTo>
                <a:lnTo>
                  <a:pt x="67002" y="80504"/>
                </a:lnTo>
                <a:lnTo>
                  <a:pt x="66660" y="80761"/>
                </a:lnTo>
                <a:lnTo>
                  <a:pt x="66233" y="80846"/>
                </a:lnTo>
                <a:lnTo>
                  <a:pt x="65891" y="80932"/>
                </a:lnTo>
                <a:lnTo>
                  <a:pt x="65891" y="80932"/>
                </a:lnTo>
                <a:close/>
                <a:moveTo>
                  <a:pt x="126568" y="74009"/>
                </a:moveTo>
                <a:lnTo>
                  <a:pt x="5128" y="74009"/>
                </a:lnTo>
                <a:lnTo>
                  <a:pt x="5128" y="4871"/>
                </a:lnTo>
                <a:lnTo>
                  <a:pt x="126568" y="4871"/>
                </a:lnTo>
                <a:lnTo>
                  <a:pt x="126568" y="7400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37CFA-C005-8F0A-9CA7-083C71287E27}"/>
              </a:ext>
            </a:extLst>
          </p:cNvPr>
          <p:cNvSpPr txBox="1"/>
          <p:nvPr/>
        </p:nvSpPr>
        <p:spPr>
          <a:xfrm>
            <a:off x="594354" y="2146932"/>
            <a:ext cx="150470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Ксения Кокурина</a:t>
            </a:r>
          </a:p>
          <a:p>
            <a:pPr algn="ctr"/>
            <a:r>
              <a:rPr lang="ru-RU" sz="1050" dirty="0"/>
              <a:t>организатор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0EF7B4-8978-4483-29EA-38BE29A6B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55" y="2946801"/>
            <a:ext cx="1523108" cy="1523108"/>
          </a:xfrm>
          <a:prstGeom prst="ellipse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DE7765-ECB6-DB8F-5A9C-DD86B38C88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22" y="673591"/>
            <a:ext cx="1473341" cy="1473341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A50C20D-4F20-CDE5-5F85-1BA6ECA02CA2}"/>
              </a:ext>
            </a:extLst>
          </p:cNvPr>
          <p:cNvSpPr txBox="1"/>
          <p:nvPr/>
        </p:nvSpPr>
        <p:spPr>
          <a:xfrm>
            <a:off x="610038" y="4469909"/>
            <a:ext cx="15047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Юлия Цыганова</a:t>
            </a:r>
          </a:p>
          <a:p>
            <a:pPr algn="ctr"/>
            <a:r>
              <a:rPr lang="ru-RU" sz="1050" dirty="0"/>
              <a:t>наставник</a:t>
            </a:r>
          </a:p>
          <a:p>
            <a:pPr algn="ctr"/>
            <a:endParaRPr lang="ru-RU" sz="10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"/>
    </mc:Choice>
    <mc:Fallback xmlns="">
      <p:transition spd="slow" advTm="320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6E63E-6D94-095F-8615-4411E7C8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20" y="483118"/>
            <a:ext cx="5513884" cy="848700"/>
          </a:xfrm>
        </p:spPr>
        <p:txBody>
          <a:bodyPr/>
          <a:lstStyle/>
          <a:p>
            <a:r>
              <a:rPr lang="ru-RU" dirty="0"/>
              <a:t>Инвестиционный запрос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0038ED-6AF6-988A-7BDC-5487FCC41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4089" y="1538249"/>
            <a:ext cx="2896200" cy="10335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Рады принять </a:t>
            </a:r>
          </a:p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в команду </a:t>
            </a:r>
          </a:p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разработчика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3EC8C09-F6C4-790F-72F1-245939AC35B9}"/>
              </a:ext>
            </a:extLst>
          </p:cNvPr>
          <p:cNvSpPr txBox="1">
            <a:spLocks/>
          </p:cNvSpPr>
          <p:nvPr/>
        </p:nvSpPr>
        <p:spPr>
          <a:xfrm>
            <a:off x="15031" y="1538249"/>
            <a:ext cx="28962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Нуждаемся </a:t>
            </a:r>
          </a:p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в </a:t>
            </a:r>
            <a:r>
              <a:rPr lang="ru-RU" b="1" u="sng" dirty="0">
                <a:solidFill>
                  <a:schemeClr val="tx1">
                    <a:lumMod val="75000"/>
                  </a:schemeClr>
                </a:solidFill>
              </a:rPr>
              <a:t>инвестировании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для оплаты труда разработчика 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1FF6F2F2-5E49-4B14-EAE9-E3BA6F58D1AA}"/>
              </a:ext>
            </a:extLst>
          </p:cNvPr>
          <p:cNvSpPr txBox="1">
            <a:spLocks/>
          </p:cNvSpPr>
          <p:nvPr/>
        </p:nvSpPr>
        <p:spPr>
          <a:xfrm>
            <a:off x="6114794" y="1677557"/>
            <a:ext cx="28962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ru-RU" b="1" u="sng" dirty="0">
                <a:solidFill>
                  <a:schemeClr val="tx1">
                    <a:lumMod val="75000"/>
                  </a:schemeClr>
                </a:solidFill>
              </a:rPr>
              <a:t>Грант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на обучение в </a:t>
            </a:r>
            <a:r>
              <a:rPr lang="ru-RU" b="1" u="sng" dirty="0">
                <a:solidFill>
                  <a:schemeClr val="tx1">
                    <a:lumMod val="75000"/>
                  </a:schemeClr>
                </a:solidFill>
              </a:rPr>
              <a:t>Стартап Академии МШУ Сколково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AF5E2D-0420-3A70-1440-19E3DEA45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471" y="2344850"/>
            <a:ext cx="2571750" cy="2571750"/>
          </a:xfrm>
          <a:prstGeom prst="rect">
            <a:avLst/>
          </a:prstGeom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EE893254-495E-2F69-4A03-89C3C2E3E1E9}"/>
              </a:ext>
            </a:extLst>
          </p:cNvPr>
          <p:cNvSpPr/>
          <p:nvPr/>
        </p:nvSpPr>
        <p:spPr>
          <a:xfrm>
            <a:off x="3190797" y="1510075"/>
            <a:ext cx="2613605" cy="3406525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637909B-1A86-8C0D-83AF-B5D8E5B9EF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59" r="10846"/>
          <a:stretch/>
        </p:blipFill>
        <p:spPr>
          <a:xfrm>
            <a:off x="6105485" y="2464929"/>
            <a:ext cx="2870835" cy="2416677"/>
          </a:xfrm>
          <a:prstGeom prst="rect">
            <a:avLst/>
          </a:prstGeom>
        </p:spPr>
      </p:pic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58FC2418-70EF-C123-EB81-03456F3B41F0}"/>
              </a:ext>
            </a:extLst>
          </p:cNvPr>
          <p:cNvSpPr/>
          <p:nvPr/>
        </p:nvSpPr>
        <p:spPr>
          <a:xfrm>
            <a:off x="6070811" y="1538250"/>
            <a:ext cx="2749661" cy="100388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DB37BA6-AA5D-18F8-7181-15D4A175CB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24"/>
          <a:stretch/>
        </p:blipFill>
        <p:spPr>
          <a:xfrm>
            <a:off x="338783" y="2571749"/>
            <a:ext cx="2571750" cy="2301098"/>
          </a:xfrm>
          <a:prstGeom prst="rect">
            <a:avLst/>
          </a:prstGeom>
        </p:spPr>
      </p:pic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6EF7AA6D-D63C-A00F-6EAB-514E66966AA9}"/>
              </a:ext>
            </a:extLst>
          </p:cNvPr>
          <p:cNvSpPr/>
          <p:nvPr/>
        </p:nvSpPr>
        <p:spPr>
          <a:xfrm>
            <a:off x="323527" y="1538249"/>
            <a:ext cx="2639911" cy="1003881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624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78"/>
          <p:cNvGrpSpPr/>
          <p:nvPr/>
        </p:nvGrpSpPr>
        <p:grpSpPr>
          <a:xfrm>
            <a:off x="714089" y="263595"/>
            <a:ext cx="7290769" cy="3941568"/>
            <a:chOff x="1465050" y="946225"/>
            <a:chExt cx="6213900" cy="3359100"/>
          </a:xfrm>
        </p:grpSpPr>
        <p:sp>
          <p:nvSpPr>
            <p:cNvPr id="1583" name="Google Shape;1583;p78"/>
            <p:cNvSpPr/>
            <p:nvPr/>
          </p:nvSpPr>
          <p:spPr>
            <a:xfrm flipH="1">
              <a:off x="1465050" y="946225"/>
              <a:ext cx="6213900" cy="3359100"/>
            </a:xfrm>
            <a:prstGeom prst="roundRect">
              <a:avLst>
                <a:gd name="adj" fmla="val 460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78"/>
            <p:cNvSpPr/>
            <p:nvPr/>
          </p:nvSpPr>
          <p:spPr>
            <a:xfrm flipH="1">
              <a:off x="1527450" y="1174625"/>
              <a:ext cx="6089100" cy="3073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78"/>
            <p:cNvSpPr/>
            <p:nvPr/>
          </p:nvSpPr>
          <p:spPr>
            <a:xfrm flipH="1">
              <a:off x="1542006" y="1017959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78"/>
            <p:cNvSpPr/>
            <p:nvPr/>
          </p:nvSpPr>
          <p:spPr>
            <a:xfrm flipH="1">
              <a:off x="1689226" y="1017959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78"/>
            <p:cNvSpPr/>
            <p:nvPr/>
          </p:nvSpPr>
          <p:spPr>
            <a:xfrm flipH="1">
              <a:off x="1839826" y="1016662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78"/>
          <p:cNvGrpSpPr/>
          <p:nvPr/>
        </p:nvGrpSpPr>
        <p:grpSpPr>
          <a:xfrm>
            <a:off x="915258" y="601135"/>
            <a:ext cx="7290769" cy="3941568"/>
            <a:chOff x="1465050" y="946225"/>
            <a:chExt cx="6213900" cy="3359100"/>
          </a:xfrm>
        </p:grpSpPr>
        <p:sp>
          <p:nvSpPr>
            <p:cNvPr id="1589" name="Google Shape;1589;p78"/>
            <p:cNvSpPr/>
            <p:nvPr/>
          </p:nvSpPr>
          <p:spPr>
            <a:xfrm flipH="1">
              <a:off x="1465050" y="946225"/>
              <a:ext cx="6213900" cy="3359100"/>
            </a:xfrm>
            <a:prstGeom prst="roundRect">
              <a:avLst>
                <a:gd name="adj" fmla="val 460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78"/>
            <p:cNvSpPr/>
            <p:nvPr/>
          </p:nvSpPr>
          <p:spPr>
            <a:xfrm flipH="1">
              <a:off x="1527450" y="1174625"/>
              <a:ext cx="6089100" cy="3073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78"/>
            <p:cNvSpPr/>
            <p:nvPr/>
          </p:nvSpPr>
          <p:spPr>
            <a:xfrm flipH="1">
              <a:off x="1542006" y="1017959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78"/>
            <p:cNvSpPr/>
            <p:nvPr/>
          </p:nvSpPr>
          <p:spPr>
            <a:xfrm flipH="1">
              <a:off x="1689226" y="1017959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78"/>
            <p:cNvSpPr/>
            <p:nvPr/>
          </p:nvSpPr>
          <p:spPr>
            <a:xfrm flipH="1">
              <a:off x="1839826" y="1016662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4" name="Google Shape;1594;p78"/>
          <p:cNvGrpSpPr/>
          <p:nvPr/>
        </p:nvGrpSpPr>
        <p:grpSpPr>
          <a:xfrm>
            <a:off x="1115616" y="915566"/>
            <a:ext cx="7290769" cy="3941568"/>
            <a:chOff x="1465050" y="946225"/>
            <a:chExt cx="6213900" cy="3359100"/>
          </a:xfrm>
        </p:grpSpPr>
        <p:sp>
          <p:nvSpPr>
            <p:cNvPr id="1595" name="Google Shape;1595;p78"/>
            <p:cNvSpPr/>
            <p:nvPr/>
          </p:nvSpPr>
          <p:spPr>
            <a:xfrm flipH="1">
              <a:off x="1465050" y="946225"/>
              <a:ext cx="6213900" cy="3359100"/>
            </a:xfrm>
            <a:prstGeom prst="roundRect">
              <a:avLst>
                <a:gd name="adj" fmla="val 4601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78"/>
            <p:cNvSpPr/>
            <p:nvPr/>
          </p:nvSpPr>
          <p:spPr>
            <a:xfrm flipH="1">
              <a:off x="1527450" y="1174625"/>
              <a:ext cx="6089100" cy="30735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78"/>
            <p:cNvSpPr/>
            <p:nvPr/>
          </p:nvSpPr>
          <p:spPr>
            <a:xfrm flipH="1">
              <a:off x="1542006" y="1017959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78"/>
            <p:cNvSpPr/>
            <p:nvPr/>
          </p:nvSpPr>
          <p:spPr>
            <a:xfrm flipH="1">
              <a:off x="1689226" y="1017959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78"/>
            <p:cNvSpPr/>
            <p:nvPr/>
          </p:nvSpPr>
          <p:spPr>
            <a:xfrm flipH="1">
              <a:off x="1839826" y="1016662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0" name="Google Shape;1600;p7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>
                <a:solidFill>
                  <a:srgbClr val="2E619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br>
              <a:rPr lang="ru-RU" dirty="0">
                <a:solidFill>
                  <a:srgbClr val="2E619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endParaRPr dirty="0"/>
          </a:p>
        </p:txBody>
      </p:sp>
      <p:sp>
        <p:nvSpPr>
          <p:cNvPr id="1601" name="Google Shape;1601;p78"/>
          <p:cNvSpPr txBox="1">
            <a:spLocks noGrp="1"/>
          </p:cNvSpPr>
          <p:nvPr>
            <p:ph type="title" idx="2"/>
          </p:nvPr>
        </p:nvSpPr>
        <p:spPr>
          <a:xfrm>
            <a:off x="1547664" y="2067694"/>
            <a:ext cx="1902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Проблемы</a:t>
            </a:r>
            <a:endParaRPr dirty="0"/>
          </a:p>
        </p:txBody>
      </p:sp>
      <p:sp>
        <p:nvSpPr>
          <p:cNvPr id="1602" name="Google Shape;1602;p78"/>
          <p:cNvSpPr txBox="1">
            <a:spLocks noGrp="1"/>
          </p:cNvSpPr>
          <p:nvPr>
            <p:ph type="subTitle" idx="1"/>
          </p:nvPr>
        </p:nvSpPr>
        <p:spPr>
          <a:xfrm>
            <a:off x="1259632" y="2427734"/>
            <a:ext cx="2664296" cy="997500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28638" lvl="0" indent="-171450" algn="l">
              <a:buSzPts val="1200"/>
            </a:pP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-нехватка времени на качественное медицинское обслуживание</a:t>
            </a:r>
          </a:p>
          <a:p>
            <a:pPr marL="528638" lvl="0" indent="-171450" algn="l">
              <a:buSzPts val="1200"/>
            </a:pP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-</a:t>
            </a:r>
            <a:r>
              <a:rPr lang="ru-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б</a:t>
            </a: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ольшое количество      документов </a:t>
            </a:r>
          </a:p>
          <a:p>
            <a:pPr marL="528638" lvl="0" indent="-171450" algn="l">
              <a:buSzPts val="1200"/>
            </a:pP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 -</a:t>
            </a:r>
            <a:r>
              <a:rPr lang="ru-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высокая </a:t>
            </a: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нагрузка на врача</a:t>
            </a:r>
            <a:endParaRPr lang="ru-RU" sz="14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aleway"/>
            </a:endParaRPr>
          </a:p>
          <a:p>
            <a:pPr marL="528638" lvl="0" indent="-171450" algn="l">
              <a:buSzPts val="1200"/>
            </a:pPr>
            <a:r>
              <a:rPr lang="ru-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  -нехватка кадров</a:t>
            </a:r>
            <a:endParaRPr lang="ru" sz="14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603" name="Google Shape;1603;p78"/>
          <p:cNvSpPr txBox="1">
            <a:spLocks noGrp="1"/>
          </p:cNvSpPr>
          <p:nvPr>
            <p:ph type="title" idx="3"/>
          </p:nvPr>
        </p:nvSpPr>
        <p:spPr>
          <a:xfrm>
            <a:off x="5938881" y="1976352"/>
            <a:ext cx="1902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</a:t>
            </a:r>
            <a:r>
              <a:rPr lang="ru-RU" dirty="0">
                <a:solidFill>
                  <a:schemeClr val="tx1"/>
                </a:solidFill>
              </a:rPr>
              <a:t>ешение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04" name="Google Shape;1604;p78"/>
          <p:cNvSpPr txBox="1">
            <a:spLocks noGrp="1"/>
          </p:cNvSpPr>
          <p:nvPr>
            <p:ph type="subTitle" idx="4"/>
          </p:nvPr>
        </p:nvSpPr>
        <p:spPr>
          <a:xfrm>
            <a:off x="6072240" y="2297958"/>
            <a:ext cx="2088232" cy="997500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>
              <a:spcAft>
                <a:spcPts val="1200"/>
              </a:spcAft>
            </a:pPr>
            <a:r>
              <a:rPr lang="ru-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с</a:t>
            </a: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оздание голосового помощника врача с функционалом голосового ввода информации в готовые шаблоны, помощь в тайминге приёма, вызов экстренных служб с помощью «стоп-слов»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05" name="Google Shape;1605;p78"/>
          <p:cNvSpPr txBox="1">
            <a:spLocks noGrp="1"/>
          </p:cNvSpPr>
          <p:nvPr>
            <p:ph type="title" idx="5"/>
          </p:nvPr>
        </p:nvSpPr>
        <p:spPr>
          <a:xfrm>
            <a:off x="3779912" y="1995686"/>
            <a:ext cx="1902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Результат</a:t>
            </a:r>
            <a:endParaRPr dirty="0"/>
          </a:p>
        </p:txBody>
      </p:sp>
      <p:sp>
        <p:nvSpPr>
          <p:cNvPr id="1606" name="Google Shape;1606;p78"/>
          <p:cNvSpPr txBox="1">
            <a:spLocks noGrp="1"/>
          </p:cNvSpPr>
          <p:nvPr>
            <p:ph type="subTitle" idx="6"/>
          </p:nvPr>
        </p:nvSpPr>
        <p:spPr>
          <a:xfrm>
            <a:off x="3563888" y="2071322"/>
            <a:ext cx="2736304" cy="2448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28638" indent="-171450" algn="l">
              <a:buSzPts val="1200"/>
            </a:pPr>
            <a:r>
              <a:rPr lang="ru-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  </a:t>
            </a:r>
          </a:p>
          <a:p>
            <a:pPr marL="528638" lvl="0" indent="-171450" algn="l">
              <a:buSzPts val="1200"/>
            </a:pP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-</a:t>
            </a:r>
            <a:r>
              <a:rPr lang="ru-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н</a:t>
            </a: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еудовлетворенность</a:t>
            </a:r>
          </a:p>
          <a:p>
            <a:pPr marL="528638" lvl="0" indent="-171450" algn="l">
              <a:buSzPts val="1200"/>
            </a:pP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  пациентов, жалобы</a:t>
            </a:r>
            <a:endParaRPr lang="ru-RU" sz="14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aleway"/>
            </a:endParaRPr>
          </a:p>
          <a:p>
            <a:pPr marL="528638" indent="-171450" algn="l">
              <a:buSzPts val="1200"/>
            </a:pPr>
            <a:r>
              <a:rPr lang="ru-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- н</a:t>
            </a: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изкая производительность труда  специалиста</a:t>
            </a:r>
            <a:endParaRPr lang="ru-RU" sz="14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aleway"/>
            </a:endParaRPr>
          </a:p>
          <a:p>
            <a:pPr marL="528638" indent="-171450" algn="l">
              <a:buSzPts val="1200"/>
            </a:pPr>
            <a:r>
              <a:rPr lang="ru-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-с</a:t>
            </a: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нижение качества</a:t>
            </a:r>
          </a:p>
          <a:p>
            <a:pPr marL="528638" indent="-171450" algn="l">
              <a:buSzPts val="1200"/>
            </a:pP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  медицинского обслуживания</a:t>
            </a:r>
          </a:p>
          <a:p>
            <a:pPr marL="528638" indent="-171450" algn="l">
              <a:buSzPts val="1200"/>
            </a:pPr>
            <a:r>
              <a:rPr lang="ru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aleway"/>
              </a:rPr>
              <a:t>-профессиональное выгорание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85A7C5-591C-E7F8-303A-A249D4DB8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036" y="1270773"/>
            <a:ext cx="877978" cy="8663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35"/>
    </mc:Choice>
    <mc:Fallback xmlns="">
      <p:transition spd="slow" advTm="32435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7.6|1.8|0.5|0.9|2.3"/>
</p:tagLst>
</file>

<file path=ppt/theme/theme1.xml><?xml version="1.0" encoding="utf-8"?>
<a:theme xmlns:a="http://schemas.openxmlformats.org/drawingml/2006/main" name="Healthcare Center Website by Slidesgo">
  <a:themeElements>
    <a:clrScheme name="Simple Light">
      <a:dk1>
        <a:srgbClr val="2F4A8A"/>
      </a:dk1>
      <a:lt1>
        <a:srgbClr val="FFFFFF"/>
      </a:lt1>
      <a:dk2>
        <a:srgbClr val="666666"/>
      </a:dk2>
      <a:lt2>
        <a:srgbClr val="4869B1"/>
      </a:lt2>
      <a:accent1>
        <a:srgbClr val="7EACEC"/>
      </a:accent1>
      <a:accent2>
        <a:srgbClr val="C3D9FB"/>
      </a:accent2>
      <a:accent3>
        <a:srgbClr val="90D1CB"/>
      </a:accent3>
      <a:accent4>
        <a:srgbClr val="AFDCDD"/>
      </a:accent4>
      <a:accent5>
        <a:srgbClr val="F8DBC4"/>
      </a:accent5>
      <a:accent6>
        <a:srgbClr val="FFB172"/>
      </a:accent6>
      <a:hlink>
        <a:srgbClr val="2F4A8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26499</TotalTime>
  <Words>484</Words>
  <Application>Microsoft Macintosh PowerPoint</Application>
  <PresentationFormat>Экран (16:9)</PresentationFormat>
  <Paragraphs>91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Roboto</vt:lpstr>
      <vt:lpstr>Alata</vt:lpstr>
      <vt:lpstr>Arial</vt:lpstr>
      <vt:lpstr>Times New Roman</vt:lpstr>
      <vt:lpstr>Raleway SemiBold</vt:lpstr>
      <vt:lpstr>Montserrat</vt:lpstr>
      <vt:lpstr>Raleway</vt:lpstr>
      <vt:lpstr>Healthcare Center Website by Slidesgo</vt:lpstr>
      <vt:lpstr> Виртуальный  голосовой ассистент врача с функционалом электронного документооборота</vt:lpstr>
      <vt:lpstr>ПРОБЛЕМА</vt:lpstr>
      <vt:lpstr>ЦЕЛЕВАЯ АУДИТОРИЯ</vt:lpstr>
      <vt:lpstr>РЕШЕНИЕ</vt:lpstr>
      <vt:lpstr>Бизнес-модель, перспективы коммерциализации</vt:lpstr>
      <vt:lpstr>Рынок</vt:lpstr>
      <vt:lpstr>Юнит-экономика: модель лицензии с апробационного периода «пилотов»</vt:lpstr>
      <vt:lpstr>Текущие результаты</vt:lpstr>
      <vt:lpstr>Презентация PowerPoint</vt:lpstr>
      <vt:lpstr>Почему мы?</vt:lpstr>
      <vt:lpstr>Команда, контакты лидера</vt:lpstr>
      <vt:lpstr>Инвестиционный запрос</vt:lpstr>
      <vt:lpstr>АКТУАЛЬНОСТЬ ПРОЕКТА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Привет, Лука</dc:title>
  <cp:lastModifiedBy>Microsoft Office User</cp:lastModifiedBy>
  <cp:revision>34</cp:revision>
  <dcterms:modified xsi:type="dcterms:W3CDTF">2024-05-11T02:07:18Z</dcterms:modified>
</cp:coreProperties>
</file>