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11"/>
  </p:normalViewPr>
  <p:slideViewPr>
    <p:cSldViewPr snapToGrid="0">
      <p:cViewPr varScale="1">
        <p:scale>
          <a:sx n="80" d="100"/>
          <a:sy n="80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E8D50C-0228-D081-9C7A-C3F07935D1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3DDFA46-1D21-D426-613D-548090B868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959977-F6C7-C5AE-4CCB-592E02778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3D0C-9742-9740-B819-D5072654B18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76284A-E4F2-4741-D3A6-D5E04E53C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A82F79-3898-272B-BAA2-ABA51535E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F0F5C-BDC3-4543-9EC2-236E0CC6C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898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F274F9-F9D0-0CA7-603F-1D16A0ABD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6043BC-A1CC-9973-DD6E-836CAE92D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0BA1EA-8D38-DC20-3B65-0BF314DE4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3D0C-9742-9740-B819-D5072654B18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E8594A-959D-486F-D518-75898A549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C4582E-4834-911B-68B0-77E2B5C51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F0F5C-BDC3-4543-9EC2-236E0CC6C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37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1FE29D-B0D2-1496-D467-EE4B5F25F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55B7C4-9D9C-2D89-B1D6-D39D52361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07B81B-4216-2EC2-57C3-170E7449D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3D0C-9742-9740-B819-D5072654B18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13F493-4CB2-9072-6091-808F7124B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84ADD6-D5F9-ED88-296A-37D124786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F0F5C-BDC3-4543-9EC2-236E0CC6C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169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503178-3C08-EC86-16AA-DB27D4E93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301838-188D-F6C3-0363-EA31131DD1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66C4B1A-8EBF-5EA2-A3C0-C5291EFA6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6F035E-29FD-2E27-4EB0-198A8DB82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3D0C-9742-9740-B819-D5072654B18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F134C0-FAFC-7EAA-7770-99EDC3DB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F8403E-1E08-CEB7-10A6-C73D0BB4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F0F5C-BDC3-4543-9EC2-236E0CC6C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021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4F97EB-0A15-D9D7-47B6-538F0D7A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A149CD-50AD-86DC-1428-29C1D321F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B842999-B4C2-24CB-018F-6CED36E90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BCFFEB9-32C9-006A-E64C-BD88ACB921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8FC7F49-15D8-7764-9EEE-8A0E099D71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60DD9FC-19FB-809D-14F9-321731997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3D0C-9742-9740-B819-D5072654B18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6F70533-73DA-D5EC-1057-97516801C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A67C03-154F-22A0-ADBD-AEB360796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F0F5C-BDC3-4543-9EC2-236E0CC6C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48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C73A2-45A2-3D3E-CDE0-0A7EB7242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DDE4680-42C3-10C5-0EE6-FC6E7434D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3D0C-9742-9740-B819-D5072654B18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8A6428C-159E-E2DB-DC48-240D14250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2AF7C54-2868-8AE7-6F4D-9F4FED0B3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F0F5C-BDC3-4543-9EC2-236E0CC6C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5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6FA550A-F3C7-6A90-B10F-88AB63DC2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3D0C-9742-9740-B819-D5072654B18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6338A2E-F80E-60A7-C00D-6A4696F3B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324A1BD-5787-B9D7-BC77-01CC4FD01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F0F5C-BDC3-4543-9EC2-236E0CC6C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9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2A3F26-E663-A3C8-5912-595C95398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0F7FCB-50B4-A8DA-06C8-A0040B9A4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969C341-04C1-25E2-05FA-1861A5472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48462D-E44C-B83A-F554-15B08330C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3D0C-9742-9740-B819-D5072654B18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22CB73-0D45-A278-1622-209A69F1D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6E03B6-EBF9-EF21-2F2B-71777B614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F0F5C-BDC3-4543-9EC2-236E0CC6C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06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68FAF3-CC92-11CE-DA1E-AD2CDD90F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7CB5899-02DE-914E-3C4F-CA8B5E4F7D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1D27A3-ED40-1B87-584D-4B17A94AC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63A419-58C6-1826-3D41-797AAC611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3D0C-9742-9740-B819-D5072654B18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AA9B37-D38A-A1C6-684A-BC24C3548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5ACF56-AE60-4E92-450C-2CEC1ED7C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F0F5C-BDC3-4543-9EC2-236E0CC6C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397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32186F-4CD7-6B87-6846-BEA01D8C7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761D42-0983-3D61-49F5-302DCD0CA3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4799CE-14C2-B57E-6A38-F8E2CDBA2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3D0C-9742-9740-B819-D5072654B18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B921D6-AC43-8B6A-1673-12B5795B5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F17914-327C-DBA1-778A-0D38AE148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F0F5C-BDC3-4543-9EC2-236E0CC6C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623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81B38C6-95DC-5052-A680-5415C630A9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9B039B-18B2-7283-B8BA-2F8C60231F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A3D85B-022B-19C1-E7A9-65D0C5E42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3D0C-9742-9740-B819-D5072654B18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7092DB-7E9A-DC57-591A-E611C5284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FA7652-4F59-AA3C-AF7D-3C5D77408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F0F5C-BDC3-4543-9EC2-236E0CC6C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764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C300AC-46E5-B948-79EC-56D07B5DD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B465B2-199F-A393-4893-5DEEE8D5D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3B5249-69AF-0FED-13A7-8F0E94CFF1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A3D0C-9742-9740-B819-D5072654B18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EC624B-8CA7-C101-0F5E-92B995AB7B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ECC2B2-F129-8929-125E-B86C88F344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F0F5C-BDC3-4543-9EC2-236E0CC6C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3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andbook.rudn.ru/help/mob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miit.ru/mobile-app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unecon.ru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app.m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orkspace.google.com/intl/ru/products/calendar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521253-53A6-7524-00C4-86702F539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612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C62098-BC64-CB7C-D983-B523CDEF5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25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D7AD6A-3545-55C1-7A60-987AC614E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A37FE9-6648-73EB-16B6-0116C60614A2}"/>
              </a:ext>
            </a:extLst>
          </p:cNvPr>
          <p:cNvSpPr txBox="1"/>
          <p:nvPr/>
        </p:nvSpPr>
        <p:spPr>
          <a:xfrm>
            <a:off x="2919663" y="2505670"/>
            <a:ext cx="1828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u="sng" dirty="0">
                <a:solidFill>
                  <a:srgbClr val="0000FF"/>
                </a:solidFill>
                <a:effectLst/>
                <a:ea typeface="Arial" panose="020B0604020202020204" pitchFamily="34" charset="0"/>
                <a:hlinkClick r:id="rId3"/>
              </a:rPr>
              <a:t>https://handbook.rudn.ru/help/mob.html</a:t>
            </a:r>
            <a:endParaRPr lang="ru-RU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0FAC41-6A2D-91E3-B89B-318353640CFB}"/>
              </a:ext>
            </a:extLst>
          </p:cNvPr>
          <p:cNvSpPr txBox="1"/>
          <p:nvPr/>
        </p:nvSpPr>
        <p:spPr>
          <a:xfrm>
            <a:off x="2916043" y="4961622"/>
            <a:ext cx="1890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u="sng" dirty="0">
                <a:solidFill>
                  <a:srgbClr val="0000FF"/>
                </a:solidFill>
                <a:effectLst/>
                <a:ea typeface="Arial" panose="020B0604020202020204" pitchFamily="34" charset="0"/>
                <a:hlinkClick r:id="rId4"/>
              </a:rPr>
              <a:t>https://www.miit.ru/mobile-app</a:t>
            </a:r>
            <a:r>
              <a:rPr lang="ru-RU" sz="1400" dirty="0">
                <a:effectLst/>
                <a:ea typeface="Arial" panose="020B0604020202020204" pitchFamily="34" charset="0"/>
              </a:rPr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248674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5AE78A-28C4-7A1C-EA31-9A331CFB2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850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84DD88-DD32-91EB-6874-D05040121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6DE183-C659-B033-E61C-1B31A45FEE9A}"/>
              </a:ext>
            </a:extLst>
          </p:cNvPr>
          <p:cNvSpPr txBox="1"/>
          <p:nvPr/>
        </p:nvSpPr>
        <p:spPr>
          <a:xfrm>
            <a:off x="2726473" y="4069524"/>
            <a:ext cx="21800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u="sng" dirty="0">
                <a:solidFill>
                  <a:srgbClr val="0000FF"/>
                </a:solidFill>
                <a:effectLst/>
                <a:ea typeface="Arial" panose="020B0604020202020204" pitchFamily="34" charset="0"/>
                <a:hlinkClick r:id="rId3"/>
              </a:rPr>
              <a:t>https://student.unecon.ru/</a:t>
            </a:r>
            <a:r>
              <a:rPr lang="ru-RU" sz="1400" dirty="0">
                <a:effectLst/>
                <a:ea typeface="Arial" panose="020B0604020202020204" pitchFamily="34" charset="0"/>
              </a:rPr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715339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8A2080-CE89-E13B-48C5-410FF6627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24E650-192A-F6F8-FA29-9C9AEB6B1AB6}"/>
              </a:ext>
            </a:extLst>
          </p:cNvPr>
          <p:cNvSpPr txBox="1"/>
          <p:nvPr/>
        </p:nvSpPr>
        <p:spPr>
          <a:xfrm>
            <a:off x="2793380" y="3991465"/>
            <a:ext cx="21243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u="sng" dirty="0">
                <a:solidFill>
                  <a:srgbClr val="0000FF"/>
                </a:solidFill>
                <a:effectLst/>
                <a:ea typeface="Arial" panose="020B0604020202020204" pitchFamily="34" charset="0"/>
                <a:hlinkClick r:id="rId3"/>
              </a:rPr>
              <a:t>https://campusapp.me/</a:t>
            </a:r>
            <a:r>
              <a:rPr lang="ru-RU" sz="1400" dirty="0">
                <a:effectLst/>
                <a:ea typeface="Arial" panose="020B0604020202020204" pitchFamily="34" charset="0"/>
              </a:rPr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38992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455F7-196C-8F21-0E9F-AB342B989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63B633-73F4-CF98-51BC-994256E20377}"/>
              </a:ext>
            </a:extLst>
          </p:cNvPr>
          <p:cNvSpPr txBox="1"/>
          <p:nvPr/>
        </p:nvSpPr>
        <p:spPr>
          <a:xfrm>
            <a:off x="2737401" y="3901809"/>
            <a:ext cx="212182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dirty="0">
                <a:effectLst/>
                <a:latin typeface="-apple-system"/>
                <a:hlinkClick r:id="rId3"/>
              </a:rPr>
              <a:t>https://workspace.google.com/intl/ru/products/calendar/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23746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662B38-5901-9666-23D4-8416EF572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122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A67F7-B1F0-0975-8F92-A79F11700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7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6B849F-780C-FAFE-50B8-D01BE09F4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117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99F14E-EF80-850B-7B93-375E3EAC7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990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52</Words>
  <Application>Microsoft Macintosh PowerPoint</Application>
  <PresentationFormat>Широкоэкранный</PresentationFormat>
  <Paragraphs>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-apple-system</vt:lpstr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Ткаченко Екатерина Викторовна</dc:creator>
  <cp:lastModifiedBy>Ткаченко Екатерина Викторовна</cp:lastModifiedBy>
  <cp:revision>2</cp:revision>
  <dcterms:created xsi:type="dcterms:W3CDTF">2023-11-09T19:04:04Z</dcterms:created>
  <dcterms:modified xsi:type="dcterms:W3CDTF">2023-11-09T19:19:48Z</dcterms:modified>
</cp:coreProperties>
</file>