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/>
  </p:cmAuthor>
  <p:cmAuthor id="2" name="Пешкова Василиса Олеговна" initials="ПО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53" d="100"/>
          <a:sy n="53" d="100"/>
        </p:scale>
        <p:origin x="-792" y="-58"/>
      </p:cViewPr>
      <p:guideLst>
        <p:guide orient="horz" pos="3564"/>
        <p:guide pos="633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549411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xmlns="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xmlns="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xmlns="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xmlns="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xmlns="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xmlns="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xmlns="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xmlns="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xmlns="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xmlns="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xmlns="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xmlns="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xmlns="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xmlns="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xmlns="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xmlns="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xmlns="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xmlns="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xmlns="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xmlns="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xmlns="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xmlns="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xmlns="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xmlns="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xmlns="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xmlns="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xmlns="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xmlns="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xmlns="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xmlns="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xmlns="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Stenograph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6769988" cy="2488447"/>
          </a:xfrm>
        </p:spPr>
        <p:txBody>
          <a:bodyPr/>
          <a:lstStyle/>
          <a:p>
            <a:r>
              <a:rPr lang="ru-RU" sz="3600" dirty="0" smtClean="0"/>
              <a:t>Мобильное приложение для </a:t>
            </a:r>
            <a:r>
              <a:rPr lang="ru-RU" sz="3600" dirty="0" err="1" smtClean="0"/>
              <a:t>резюмирования</a:t>
            </a:r>
            <a:r>
              <a:rPr lang="ru-RU" sz="3600" dirty="0" smtClean="0"/>
              <a:t> текстов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xmlns="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5305" y="1624588"/>
            <a:ext cx="16694166" cy="7554912"/>
          </a:xfrm>
        </p:spPr>
        <p:txBody>
          <a:bodyPr/>
          <a:lstStyle/>
          <a:p>
            <a:r>
              <a:rPr lang="ru-RU" sz="3200" dirty="0" smtClean="0"/>
              <a:t>Современный мир – это большое количество информации, которая увеличивается с каждым г. </a:t>
            </a:r>
            <a:endParaRPr lang="en-US" sz="3200" dirty="0" smtClean="0"/>
          </a:p>
          <a:p>
            <a:r>
              <a:rPr lang="ru-RU" sz="3200" dirty="0" smtClean="0"/>
              <a:t>Объем производства информации увеличивается год от года. Не хватает времени для обработки информации, поэтому необходимо чтобы за нас эту работу сделал кто-то другой. Например, </a:t>
            </a:r>
            <a:r>
              <a:rPr lang="ru-RU" sz="3200" dirty="0" err="1" smtClean="0"/>
              <a:t>нейросеть</a:t>
            </a:r>
            <a:r>
              <a:rPr lang="ru-RU" sz="3200" dirty="0" smtClean="0"/>
              <a:t>. </a:t>
            </a:r>
            <a:r>
              <a:rPr lang="ru-RU" sz="3200" dirty="0" smtClean="0"/>
              <a:t>И также смог довести до нас эту информацию в удобном виде.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xmlns="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xmlns="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9035225" cy="7554912"/>
          </a:xfrm>
        </p:spPr>
        <p:txBody>
          <a:bodyPr/>
          <a:lstStyle/>
          <a:p>
            <a:r>
              <a:rPr lang="ru-RU" sz="3600" dirty="0"/>
              <a:t>Студенты - нехватка времени на прослушивание большого материала. Офисные работники - нехватка времени и нежелание слушать долгие переговоры. </a:t>
            </a:r>
            <a:endParaRPr lang="ru-RU" sz="3600" dirty="0" smtClean="0"/>
          </a:p>
          <a:p>
            <a:r>
              <a:rPr lang="ru-RU" sz="3600" dirty="0" smtClean="0"/>
              <a:t>Удаленные </a:t>
            </a:r>
            <a:r>
              <a:rPr lang="ru-RU" sz="3600" dirty="0"/>
              <a:t>работники - нежелание прослушивать абсолютно все материалы. </a:t>
            </a:r>
            <a:endParaRPr lang="ru-RU" sz="3600" dirty="0" smtClean="0"/>
          </a:p>
          <a:p>
            <a:r>
              <a:rPr lang="ru-RU" sz="3600" dirty="0" smtClean="0"/>
              <a:t>Ученые </a:t>
            </a:r>
            <a:r>
              <a:rPr lang="ru-RU" sz="3600" dirty="0"/>
              <a:t>и исследователи - быстрое получение ключевой информации. Ускорение доступа и обработка больших объемов аудиоматериалов.</a:t>
            </a:r>
            <a:endParaRPr lang="ru-RU" sz="3600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xmlns="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287000" y="2942400"/>
            <a:ext cx="9050528" cy="7554912"/>
          </a:xfrm>
        </p:spPr>
        <p:txBody>
          <a:bodyPr/>
          <a:lstStyle/>
          <a:p>
            <a:r>
              <a:rPr lang="ru-RU" sz="3600" dirty="0" smtClean="0"/>
              <a:t>Рынок и технологии получили широкое распространение только в последние годы. </a:t>
            </a:r>
          </a:p>
          <a:p>
            <a:r>
              <a:rPr lang="ru-RU" sz="3600" dirty="0" smtClean="0"/>
              <a:t>Количество таких приложений и чат ботов не велико. </a:t>
            </a:r>
          </a:p>
          <a:p>
            <a:r>
              <a:rPr lang="ru-RU" sz="3600" dirty="0" smtClean="0"/>
              <a:t>Зарубежные аналоги не всегда хорошо работают с русским языком, не гарантируют конфиденциальность, дороги для использования, имеют проблемы с постоянным доступом и аккаунтами.</a:t>
            </a:r>
            <a:endParaRPr lang="ru-RU" sz="3600" dirty="0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3200" dirty="0"/>
              <a:t>Это полноценное приложение с возможностью записи, редактирования аудио материалов, настройки степени сжатия, получение сжатого текста, редактирования текста, получением озвученного текста(голосом того человека либо голосами бесплатного </a:t>
            </a:r>
            <a:r>
              <a:rPr lang="ru-RU" sz="3200" dirty="0" err="1"/>
              <a:t>апи</a:t>
            </a:r>
            <a:r>
              <a:rPr lang="ru-RU" sz="3200" dirty="0"/>
              <a:t> в зависимости от подписки). Наша реализация является более дешевой, работает быстрее, надежно обеспечивает конфиденциальность информации, чем зарубежные аналоги. Имеет более привлекательную цену. Доступна бесплатная версия с ограниченными возможностями. Реализованы различные форматы подписки. Обеспечивается более точная работа с русским языком.</a:t>
            </a:r>
            <a:endParaRPr lang="ru-RU" sz="3200" dirty="0" smtClean="0"/>
          </a:p>
          <a:p>
            <a:r>
              <a:rPr lang="ru-RU" sz="3200" dirty="0" smtClean="0"/>
              <a:t>Более </a:t>
            </a:r>
            <a:r>
              <a:rPr lang="ru-RU" sz="3200" dirty="0"/>
              <a:t>привлекательная цена, </a:t>
            </a:r>
            <a:r>
              <a:rPr lang="ru-RU" sz="3200" dirty="0" err="1"/>
              <a:t>ориентируемость</a:t>
            </a:r>
            <a:r>
              <a:rPr lang="ru-RU" sz="3200" dirty="0"/>
              <a:t> на работу с русским языком, большая конфиденциальность данных, чем при работе с иностранными сервисами, надежность и скорость результата, работа без сбоев и отключений(</a:t>
            </a:r>
            <a:r>
              <a:rPr lang="ru-RU" sz="3200" dirty="0" err="1"/>
              <a:t>chat</a:t>
            </a:r>
            <a:r>
              <a:rPr lang="ru-RU" sz="3200" dirty="0"/>
              <a:t> </a:t>
            </a:r>
            <a:r>
              <a:rPr lang="ru-RU" sz="3200" dirty="0" err="1"/>
              <a:t>gpt</a:t>
            </a:r>
            <a:r>
              <a:rPr lang="ru-RU" sz="3200" dirty="0"/>
              <a:t> не всегда корректно работает, либо работает медленно). На отдельных тарифах есть возможность конвертировать сжатый текст обратно в голос диктора.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6696275"/>
          </a:xfrm>
        </p:spPr>
        <p:txBody>
          <a:bodyPr/>
          <a:lstStyle/>
          <a:p>
            <a:r>
              <a:rPr lang="ru-RU" sz="3200" dirty="0"/>
              <a:t>Рынок текстовой аналитики оценивается в 6,4 млрд долларов США в предыдущем году, ожидается, что среднегодовой темп роста составит 39,90% в течение прогнозируемого периода и составит 40,2 млрд долларов США к следующим пяти годам. Рентабельность бизнеса достаточно высока (более 50</a:t>
            </a:r>
            <a:r>
              <a:rPr lang="ru-RU" sz="3200" dirty="0" smtClean="0"/>
              <a:t>%).</a:t>
            </a:r>
          </a:p>
          <a:p>
            <a:r>
              <a:rPr lang="ru-RU" sz="3200" dirty="0" smtClean="0"/>
              <a:t>Анализ рынка обработки естественного языка оценивается в 25,6 млрд долларов в 2023 году.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вы зарабатываете или планируете.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700338"/>
            <a:ext cx="18424652" cy="7796974"/>
          </a:xfrm>
        </p:spPr>
        <p:txBody>
          <a:bodyPr/>
          <a:lstStyle/>
          <a:p>
            <a:r>
              <a:rPr lang="ru-RU" sz="3600" dirty="0"/>
              <a:t>Приложение можно будет бесплатно скачать и использовать с ограниченным количеством конспектов лекций в месяц. </a:t>
            </a:r>
            <a:endParaRPr lang="ru-RU" sz="3600" dirty="0" smtClean="0"/>
          </a:p>
          <a:p>
            <a:r>
              <a:rPr lang="ru-RU" sz="3600" dirty="0" smtClean="0"/>
              <a:t>Для </a:t>
            </a:r>
            <a:r>
              <a:rPr lang="ru-RU" sz="3600" dirty="0"/>
              <a:t>использования определенного количества символов в распознанном тексте и доступа ко всем услугам потребуется премиум-подписка с различной стоимостью от 200 рублей в месяц. </a:t>
            </a:r>
            <a:endParaRPr lang="ru-RU" sz="3600" dirty="0" smtClean="0"/>
          </a:p>
          <a:p>
            <a:r>
              <a:rPr lang="ru-RU" sz="3600" dirty="0" smtClean="0"/>
              <a:t>В </a:t>
            </a:r>
            <a:r>
              <a:rPr lang="ru-RU" sz="3600" dirty="0"/>
              <a:t>случае исчерпания символов можно купить дополнительные символы. </a:t>
            </a:r>
            <a:endParaRPr lang="ru-RU" sz="3600" dirty="0" smtClean="0"/>
          </a:p>
          <a:p>
            <a:r>
              <a:rPr lang="ru-RU" sz="3600" dirty="0" smtClean="0"/>
              <a:t>Бизнес-цены </a:t>
            </a:r>
            <a:r>
              <a:rPr lang="ru-RU" sz="3600" dirty="0"/>
              <a:t>также будут предлагаться для корпоративных аккаунтов. </a:t>
            </a:r>
            <a:endParaRPr lang="ru-RU" sz="3600" dirty="0" smtClean="0"/>
          </a:p>
          <a:p>
            <a:r>
              <a:rPr lang="ru-RU" sz="3600" dirty="0" smtClean="0"/>
              <a:t>Реклама </a:t>
            </a:r>
            <a:r>
              <a:rPr lang="ru-RU" sz="3600" dirty="0"/>
              <a:t>принесет дополнительный доход, поскольку релевантные объявления будут отображаться рядом с резюме.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xmlns="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3200" dirty="0" smtClean="0"/>
              <a:t>Проработан паспорт,</a:t>
            </a:r>
          </a:p>
          <a:p>
            <a:r>
              <a:rPr lang="ru-RU" sz="3200" dirty="0" smtClean="0"/>
              <a:t>Создана презентация,</a:t>
            </a:r>
          </a:p>
          <a:p>
            <a:r>
              <a:rPr lang="ru-RU" sz="3200" dirty="0" smtClean="0"/>
              <a:t>Декомпозировали задачи,</a:t>
            </a:r>
          </a:p>
          <a:p>
            <a:r>
              <a:rPr lang="ru-RU" sz="3200" dirty="0" smtClean="0"/>
              <a:t>Создание</a:t>
            </a:r>
            <a:r>
              <a:rPr lang="en-US" sz="3200" dirty="0" smtClean="0"/>
              <a:t> MVP,</a:t>
            </a:r>
          </a:p>
          <a:p>
            <a:r>
              <a:rPr lang="ru-RU" sz="3200" dirty="0" smtClean="0"/>
              <a:t>Оценили размер рынка</a:t>
            </a:r>
            <a:r>
              <a:rPr lang="ru-RU" sz="3200" dirty="0" smtClean="0"/>
              <a:t>,</a:t>
            </a:r>
          </a:p>
          <a:p>
            <a:r>
              <a:rPr lang="ru-RU" sz="3200" dirty="0" smtClean="0"/>
              <a:t>Выявили конкурентов,</a:t>
            </a:r>
          </a:p>
          <a:p>
            <a:r>
              <a:rPr lang="ru-RU" sz="3200" dirty="0" smtClean="0"/>
              <a:t>Провели анализ конкурентов,</a:t>
            </a:r>
          </a:p>
          <a:p>
            <a:r>
              <a:rPr lang="ru-RU" sz="3200" dirty="0" smtClean="0"/>
              <a:t>Рассмотрели аналогичные приложения и чат боты</a:t>
            </a:r>
          </a:p>
          <a:p>
            <a:r>
              <a:rPr lang="ru-RU" sz="3200" dirty="0" smtClean="0"/>
              <a:t>Получили доступ к </a:t>
            </a:r>
            <a:r>
              <a:rPr lang="ru-RU" sz="3200" dirty="0" err="1" smtClean="0"/>
              <a:t>апи</a:t>
            </a:r>
            <a:endParaRPr lang="ru-RU" sz="3200" dirty="0" smtClean="0"/>
          </a:p>
          <a:p>
            <a:r>
              <a:rPr lang="ru-RU" sz="3200" dirty="0" smtClean="0"/>
              <a:t>Продумали развертывание приложения</a:t>
            </a:r>
          </a:p>
          <a:p>
            <a:r>
              <a:rPr lang="ru-RU" sz="3200" dirty="0" smtClean="0"/>
              <a:t>Есть опыт разработки и развертывания </a:t>
            </a:r>
            <a:r>
              <a:rPr lang="ru-RU" sz="3200" dirty="0" err="1" smtClean="0"/>
              <a:t>бэк</a:t>
            </a:r>
            <a:r>
              <a:rPr lang="ru-RU" sz="3200" dirty="0" smtClean="0"/>
              <a:t> </a:t>
            </a:r>
            <a:r>
              <a:rPr lang="ru-RU" sz="3200" dirty="0" err="1" smtClean="0"/>
              <a:t>енд</a:t>
            </a:r>
            <a:r>
              <a:rPr lang="ru-RU" sz="3200" dirty="0" smtClean="0"/>
              <a:t> приложений на питоне</a:t>
            </a:r>
          </a:p>
          <a:p>
            <a:r>
              <a:rPr lang="ru-RU" sz="3200" dirty="0" smtClean="0"/>
              <a:t>Есть опыт разработки моб приложений</a:t>
            </a:r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xmlns="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xmlns="" id="{03105A28-AA0F-5649-B079-3E228795FD2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xmlns="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xmlns="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6" name="Рисунок 25">
            <a:extLst>
              <a:ext uri="{FF2B5EF4-FFF2-40B4-BE49-F238E27FC236}">
                <a16:creationId xmlns:a16="http://schemas.microsoft.com/office/drawing/2014/main" xmlns="" id="{F82A6A9D-9E28-5E4D-BD68-EF75EBA5C89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xmlns="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xmlns="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Рисунок 28">
            <a:extLst>
              <a:ext uri="{FF2B5EF4-FFF2-40B4-BE49-F238E27FC236}">
                <a16:creationId xmlns:a16="http://schemas.microsoft.com/office/drawing/2014/main" xmlns="" id="{65FC860D-8854-7D4C-8363-B21E496916B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xmlns="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xmlns="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2" name="Рисунок 31">
            <a:extLst>
              <a:ext uri="{FF2B5EF4-FFF2-40B4-BE49-F238E27FC236}">
                <a16:creationId xmlns:a16="http://schemas.microsoft.com/office/drawing/2014/main" xmlns="" id="{AA8CE929-09A1-8C47-BCE3-E20F6EE433F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xmlns="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9862" y="1424066"/>
            <a:ext cx="19337312" cy="9578714"/>
          </a:xfrm>
        </p:spPr>
        <p:txBody>
          <a:bodyPr/>
          <a:lstStyle/>
          <a:p>
            <a:pPr marL="530225" indent="-514350">
              <a:buAutoNum type="arabicParenR"/>
            </a:pPr>
            <a:r>
              <a:rPr lang="ru-RU" sz="3200" dirty="0" err="1" smtClean="0"/>
              <a:t>Найм</a:t>
            </a:r>
            <a:r>
              <a:rPr lang="ru-RU" sz="3200" dirty="0" smtClean="0"/>
              <a:t> </a:t>
            </a:r>
            <a:r>
              <a:rPr lang="ru-RU" sz="3200" dirty="0"/>
              <a:t>команды (разработчиков, пиарщиков) </a:t>
            </a:r>
          </a:p>
          <a:p>
            <a:pPr marL="530225" indent="-514350">
              <a:buAutoNum type="arabicParenR"/>
            </a:pPr>
            <a:r>
              <a:rPr lang="ru-RU" sz="3200" dirty="0" smtClean="0"/>
              <a:t>Настройка </a:t>
            </a:r>
            <a:r>
              <a:rPr lang="ru-RU" sz="3200" dirty="0"/>
              <a:t>доступа к стороннему </a:t>
            </a:r>
            <a:r>
              <a:rPr lang="ru-RU" sz="3200" dirty="0" err="1"/>
              <a:t>апи</a:t>
            </a:r>
            <a:r>
              <a:rPr lang="ru-RU" sz="3200" dirty="0"/>
              <a:t> (</a:t>
            </a:r>
            <a:r>
              <a:rPr lang="ru-RU" sz="3200" dirty="0" err="1"/>
              <a:t>гига</a:t>
            </a:r>
            <a:r>
              <a:rPr lang="ru-RU" sz="3200" dirty="0"/>
              <a:t> чат, </a:t>
            </a:r>
            <a:r>
              <a:rPr lang="ru-RU" sz="3200" dirty="0" err="1"/>
              <a:t>яндекс</a:t>
            </a:r>
            <a:r>
              <a:rPr lang="ru-RU" sz="3200" dirty="0"/>
              <a:t> </a:t>
            </a:r>
            <a:r>
              <a:rPr lang="ru-RU" sz="3200" dirty="0" err="1"/>
              <a:t>алисы</a:t>
            </a:r>
            <a:r>
              <a:rPr lang="ru-RU" sz="3200" dirty="0"/>
              <a:t> для распознавания, сторонние для создания голоса человека) </a:t>
            </a:r>
            <a:endParaRPr lang="ru-RU" sz="3200" dirty="0" smtClean="0"/>
          </a:p>
          <a:p>
            <a:r>
              <a:rPr lang="ru-RU" sz="3200" dirty="0" smtClean="0"/>
              <a:t>3) Разработка </a:t>
            </a:r>
            <a:r>
              <a:rPr lang="ru-RU" sz="3200" dirty="0"/>
              <a:t>алгоритмов по обработке текста, аудио (оптимально сжать и выбрать информацию из текста, при этом затратить </a:t>
            </a:r>
            <a:r>
              <a:rPr lang="ru-RU" sz="3200" dirty="0" err="1"/>
              <a:t>наим</a:t>
            </a:r>
            <a:r>
              <a:rPr lang="ru-RU" sz="3200" dirty="0"/>
              <a:t> кол-во </a:t>
            </a:r>
            <a:r>
              <a:rPr lang="ru-RU" sz="3200" dirty="0" err="1"/>
              <a:t>токенов</a:t>
            </a:r>
            <a:r>
              <a:rPr lang="ru-RU" sz="3200" dirty="0"/>
              <a:t>) </a:t>
            </a:r>
            <a:endParaRPr lang="ru-RU" sz="3200" dirty="0" smtClean="0"/>
          </a:p>
          <a:p>
            <a:r>
              <a:rPr lang="ru-RU" sz="3200" dirty="0" smtClean="0"/>
              <a:t>	3.1 </a:t>
            </a:r>
            <a:r>
              <a:rPr lang="ru-RU" sz="3200" dirty="0"/>
              <a:t>Сырой, распознанный текст + параметры от пользователя -&gt; Сжатый текст(с помощью </a:t>
            </a:r>
            <a:r>
              <a:rPr lang="ru-RU" sz="3200" dirty="0" err="1"/>
              <a:t>апи</a:t>
            </a:r>
            <a:r>
              <a:rPr lang="ru-RU" sz="3200" dirty="0"/>
              <a:t>) </a:t>
            </a:r>
            <a:endParaRPr lang="ru-RU" sz="3200" dirty="0" smtClean="0"/>
          </a:p>
          <a:p>
            <a:r>
              <a:rPr lang="ru-RU" sz="3200" dirty="0" smtClean="0"/>
              <a:t>	3.2 </a:t>
            </a:r>
            <a:r>
              <a:rPr lang="ru-RU" sz="3200" dirty="0"/>
              <a:t>Текст сжатый -&gt; голос определенного человека </a:t>
            </a:r>
            <a:endParaRPr lang="ru-RU" sz="3200" dirty="0" smtClean="0"/>
          </a:p>
          <a:p>
            <a:r>
              <a:rPr lang="ru-RU" sz="3200" dirty="0" smtClean="0"/>
              <a:t>	3.3 </a:t>
            </a:r>
            <a:r>
              <a:rPr lang="ru-RU" sz="3200" dirty="0"/>
              <a:t>Аудиозаписи человека -&gt; создание голосовой модели, учитывающей особенности голоса человека. </a:t>
            </a:r>
            <a:endParaRPr lang="ru-RU" sz="3200" dirty="0" smtClean="0"/>
          </a:p>
          <a:p>
            <a:r>
              <a:rPr lang="ru-RU" sz="3200" dirty="0" smtClean="0"/>
              <a:t>4</a:t>
            </a:r>
            <a:r>
              <a:rPr lang="ru-RU" sz="3200" dirty="0"/>
              <a:t>) Создание и развертывание </a:t>
            </a:r>
            <a:r>
              <a:rPr lang="ru-RU" sz="3200" dirty="0" err="1"/>
              <a:t>бэкенд</a:t>
            </a:r>
            <a:r>
              <a:rPr lang="ru-RU" sz="3200" dirty="0"/>
              <a:t> приложения(хостинг + разработка) </a:t>
            </a:r>
            <a:endParaRPr lang="ru-RU" sz="3200" dirty="0" smtClean="0"/>
          </a:p>
          <a:p>
            <a:r>
              <a:rPr lang="ru-RU" sz="3200" dirty="0" smtClean="0"/>
              <a:t>5</a:t>
            </a:r>
            <a:r>
              <a:rPr lang="ru-RU" sz="3200" dirty="0"/>
              <a:t>) Создание мобильного приложения (разработка + выкладываем в магазины приложений) </a:t>
            </a:r>
            <a:endParaRPr lang="ru-RU" sz="3200" dirty="0" smtClean="0"/>
          </a:p>
          <a:p>
            <a:r>
              <a:rPr lang="ru-RU" sz="3200" dirty="0" smtClean="0"/>
              <a:t>6</a:t>
            </a:r>
            <a:r>
              <a:rPr lang="ru-RU" sz="3200" dirty="0"/>
              <a:t>) Продвижение проекта в </a:t>
            </a:r>
            <a:r>
              <a:rPr lang="ru-RU" sz="3200" dirty="0" err="1"/>
              <a:t>соц</a:t>
            </a:r>
            <a:r>
              <a:rPr lang="ru-RU" sz="3200" dirty="0"/>
              <a:t> сетях и телеграмм каналах. </a:t>
            </a:r>
            <a:endParaRPr lang="ru-RU" sz="3200" dirty="0" smtClean="0"/>
          </a:p>
          <a:p>
            <a:r>
              <a:rPr lang="ru-RU" sz="3200" dirty="0" smtClean="0"/>
              <a:t>7</a:t>
            </a:r>
            <a:r>
              <a:rPr lang="ru-RU" sz="3200" dirty="0"/>
              <a:t>) Написание статей, дальнейшее продвижение проекта.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518859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 -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</a:t>
            </a:r>
            <a:r>
              <a:rPr lang="en-US" sz="2800" dirty="0" smtClean="0"/>
              <a:t>9374502319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dimant206@gmail.com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3730</TotalTime>
  <Words>618</Words>
  <Application>Microsoft Office PowerPoint</Application>
  <PresentationFormat>Произвольный</PresentationFormat>
  <Paragraphs>63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ОБЛОЖКИ</vt:lpstr>
      <vt:lpstr>РАЗДЕЛИТЕЛИ</vt:lpstr>
      <vt:lpstr>Stenograph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Дим Ант</cp:lastModifiedBy>
  <cp:revision>222</cp:revision>
  <dcterms:created xsi:type="dcterms:W3CDTF">2021-03-01T12:07:13Z</dcterms:created>
  <dcterms:modified xsi:type="dcterms:W3CDTF">2023-11-28T09:19:20Z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