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 SemiBold" panose="020B060402020202020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WBHDl4GhTVR+I/jkyWGwQUST+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A299260-3529-45A1-BAC6-A832C2CAB0F7}">
  <a:tblStyle styleId="{3A299260-3529-45A1-BAC6-A832C2CAB0F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0" Type="http://schemas.openxmlformats.org/officeDocument/2006/relationships/font" Target="fonts/font4.fntdata"/><Relationship Id="rId4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body" idx="1"/>
          </p:nvPr>
        </p:nvSpPr>
        <p:spPr>
          <a:xfrm>
            <a:off x="401725" y="0"/>
            <a:ext cx="7823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3600" b="1"/>
              <a:t>                        Gamefood </a:t>
            </a:r>
            <a:endParaRPr sz="3600" b="1"/>
          </a:p>
        </p:txBody>
      </p:sp>
      <p:sp>
        <p:nvSpPr>
          <p:cNvPr id="105" name="Google Shape;10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276" y="603400"/>
            <a:ext cx="5220224" cy="4540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 txBox="1">
            <a:spLocks noGrp="1"/>
          </p:cNvSpPr>
          <p:nvPr>
            <p:ph type="body" idx="1"/>
          </p:nvPr>
        </p:nvSpPr>
        <p:spPr>
          <a:xfrm>
            <a:off x="467707" y="1541404"/>
            <a:ext cx="6153300" cy="192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SzPct val="142857"/>
              <a:buNone/>
            </a:pPr>
            <a:r>
              <a:rPr lang="ru-RU" dirty="0"/>
              <a:t>Стремительный рост игровой индустрии привел к тому, что игроки проводят за компьютером или консолью много времени, а это может привести к неправильному питанию и </a:t>
            </a:r>
            <a:r>
              <a:rPr lang="ru-RU" dirty="0" smtClean="0"/>
              <a:t>проблемам со здоровьем. Компания </a:t>
            </a:r>
            <a:r>
              <a:rPr lang="en-US" dirty="0" smtClean="0"/>
              <a:t>GAMEFOOD</a:t>
            </a:r>
            <a:r>
              <a:rPr lang="ru-RU" dirty="0" smtClean="0"/>
              <a:t> предлагает </a:t>
            </a:r>
            <a:r>
              <a:rPr lang="ru-RU" dirty="0"/>
              <a:t>решение этой проблемы, предоставляя игрокам возможность приготовления здоровых и питательных блюд, которые помогут сохранить энергию и концентрацию во время игры.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2857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2857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2857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endParaRPr dirty="0"/>
          </a:p>
        </p:txBody>
      </p:sp>
      <p:sp>
        <p:nvSpPr>
          <p:cNvPr id="114" name="Google Shape;11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3" name="Google Shape;12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4" name="Google Shape;12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4" name="Google Shape;134;p3"/>
          <p:cNvSpPr txBox="1">
            <a:spLocks noGrp="1"/>
          </p:cNvSpPr>
          <p:nvPr>
            <p:ph type="body" idx="1"/>
          </p:nvPr>
        </p:nvSpPr>
        <p:spPr>
          <a:xfrm>
            <a:off x="530718" y="26112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Геймеры,</a:t>
            </a:r>
            <a:endParaRPr sz="1600" dirty="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Молодые взрослые,</a:t>
            </a:r>
            <a:endParaRPr sz="1600" dirty="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Студенты,</a:t>
            </a:r>
            <a:endParaRPr sz="1600" dirty="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Технологически грамотные люди,</a:t>
            </a:r>
            <a:endParaRPr sz="1600" dirty="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Любители еды.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8" name="Google Shape;148;p4"/>
          <p:cNvSpPr txBox="1">
            <a:spLocks noGrp="1"/>
          </p:cNvSpPr>
          <p:nvPr>
            <p:ph type="body" idx="1"/>
          </p:nvPr>
        </p:nvSpPr>
        <p:spPr>
          <a:xfrm>
            <a:off x="457193" y="2571756"/>
            <a:ext cx="6568200" cy="86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Стремительный рост игровой индустрии привел к тому, что игроки проводят за компьютером или консолью много времени, а это может привести к неправильному питанию и здоровью. 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2" name="Google Shape;162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4188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SzPts val="1100"/>
              <a:buNone/>
            </a:pPr>
            <a:r>
              <a:rPr lang="ru" b="1" dirty="0">
                <a:solidFill>
                  <a:srgbClr val="132C40"/>
                </a:solidFill>
              </a:rPr>
              <a:t>Компания </a:t>
            </a:r>
            <a:r>
              <a:rPr lang="ru" b="1" dirty="0" smtClean="0">
                <a:solidFill>
                  <a:srgbClr val="132C40"/>
                </a:solidFill>
              </a:rPr>
              <a:t>"</a:t>
            </a:r>
            <a:r>
              <a:rPr lang="en-US" dirty="0"/>
              <a:t> </a:t>
            </a:r>
            <a:r>
              <a:rPr lang="en-US" sz="1400" b="1" dirty="0"/>
              <a:t>GAMEFOOD</a:t>
            </a:r>
            <a:r>
              <a:rPr lang="en-US" dirty="0"/>
              <a:t> </a:t>
            </a:r>
            <a:r>
              <a:rPr lang="ru" b="1" dirty="0" smtClean="0">
                <a:solidFill>
                  <a:srgbClr val="132C40"/>
                </a:solidFill>
              </a:rPr>
              <a:t>" </a:t>
            </a:r>
            <a:r>
              <a:rPr lang="ru" b="1" dirty="0">
                <a:solidFill>
                  <a:srgbClr val="132C40"/>
                </a:solidFill>
              </a:rPr>
              <a:t>предлагает решение этой проблемы, предоставляя игрокам возможность приготовления здоровых и питательных блюд, которые помогут сохранить энергию и концентрацию во время игры. Блюда, предложенные компанией, специально разработаны с учетом потребностей геймеров и содержат необходимые витамины, минералы и белки.</a:t>
            </a:r>
            <a:endParaRPr b="1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b="1" dirty="0">
                <a:solidFill>
                  <a:srgbClr val="132C40"/>
                </a:solidFill>
              </a:rPr>
              <a:t>Кроме того, компания также предоставляет услуги по консультации диетолога и подбору индивидуальной диеты для каждого клиента, что позволяет улучшить общее состояние здоровья и повысить эффективность игры.</a:t>
            </a:r>
            <a:endParaRPr b="1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solidFill>
                <a:srgbClr val="132C40"/>
              </a:solidFill>
            </a:endParaRPr>
          </a:p>
          <a:p>
            <a:pPr marL="0" lvl="0" indent="0">
              <a:buSzPts val="1100"/>
              <a:buNone/>
            </a:pPr>
            <a:r>
              <a:rPr lang="ru" b="1" dirty="0">
                <a:solidFill>
                  <a:srgbClr val="132C40"/>
                </a:solidFill>
              </a:rPr>
              <a:t>Таким образом, компания </a:t>
            </a:r>
            <a:r>
              <a:rPr lang="ru" b="1" dirty="0" smtClean="0">
                <a:solidFill>
                  <a:srgbClr val="132C40"/>
                </a:solidFill>
              </a:rPr>
              <a:t>"</a:t>
            </a:r>
            <a:r>
              <a:rPr lang="en-US" b="1" dirty="0"/>
              <a:t> GAMEFOOD </a:t>
            </a:r>
            <a:r>
              <a:rPr lang="ru" b="1" dirty="0" smtClean="0">
                <a:solidFill>
                  <a:srgbClr val="132C40"/>
                </a:solidFill>
              </a:rPr>
              <a:t>" </a:t>
            </a:r>
            <a:r>
              <a:rPr lang="ru" b="1" dirty="0">
                <a:solidFill>
                  <a:srgbClr val="132C40"/>
                </a:solidFill>
              </a:rPr>
              <a:t>является актуальной и востребованной на рынке, предоставляя игрокам не только вкусные, но и полезные блюда, </a:t>
            </a:r>
            <a:r>
              <a:rPr lang="ru" b="1" dirty="0" smtClean="0">
                <a:solidFill>
                  <a:srgbClr val="132C40"/>
                </a:solidFill>
              </a:rPr>
              <a:t>которые</a:t>
            </a:r>
            <a:r>
              <a:rPr lang="en-US" b="1" dirty="0" smtClean="0">
                <a:solidFill>
                  <a:srgbClr val="132C40"/>
                </a:solidFill>
              </a:rPr>
              <a:t> </a:t>
            </a:r>
            <a:r>
              <a:rPr lang="ru" b="1" dirty="0" smtClean="0">
                <a:highlight>
                  <a:srgbClr val="E9F5E9"/>
                </a:highlight>
                <a:latin typeface="Roboto"/>
                <a:ea typeface="Roboto"/>
                <a:cs typeface="Roboto"/>
                <a:sym typeface="Roboto"/>
              </a:rPr>
              <a:t>помогают </a:t>
            </a:r>
            <a:r>
              <a:rPr lang="ru" b="1" dirty="0">
                <a:highlight>
                  <a:srgbClr val="E9F5E9"/>
                </a:highlight>
                <a:latin typeface="Roboto"/>
                <a:ea typeface="Roboto"/>
                <a:cs typeface="Roboto"/>
                <a:sym typeface="Roboto"/>
              </a:rPr>
              <a:t>сохранить здоровье и энергию во время игры.</a:t>
            </a:r>
            <a:endParaRPr b="1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6" name="Google Shape;176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808057" y="2385175"/>
            <a:ext cx="5118900" cy="234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7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7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800" b="1" dirty="0" smtClean="0"/>
              <a:t>GAMEFOOD</a:t>
            </a:r>
            <a:endParaRPr lang="ru-RU" sz="800" b="1" dirty="0" smtClean="0"/>
          </a:p>
          <a:p>
            <a:pPr lvl="0">
              <a:lnSpc>
                <a:spcPct val="115000"/>
              </a:lnSpc>
              <a:buSzPts val="1200"/>
            </a:pPr>
            <a:r>
              <a:rPr lang="en-US" sz="800" b="1" dirty="0" smtClean="0"/>
              <a:t> </a:t>
            </a:r>
            <a:r>
              <a:rPr lang="ru" sz="7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7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7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любителям виртуальной </a:t>
            </a:r>
            <a:r>
              <a:rPr lang="ru" sz="7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реальностии не только,нормально </a:t>
            </a:r>
            <a:r>
              <a:rPr lang="ru" sz="7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питаться</a:t>
            </a:r>
            <a:endParaRPr sz="7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9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Геймеры </a:t>
            </a:r>
            <a:r>
              <a:rPr lang="ru" sz="9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постоянно сидящие в компьютере за играми и желающие попробовать блюда из игры</a:t>
            </a:r>
            <a:endParaRPr sz="7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7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9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заинтересованность человека в быстром приготовлении пищи которую он встречает в процессе игры в виртуальной </a:t>
            </a:r>
            <a:r>
              <a:rPr lang="ru" sz="9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реальности</a:t>
            </a:r>
            <a:r>
              <a:rPr lang="en-US" sz="9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9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или простой и быстрый рецепт из продуктов которые есть в наличии</a:t>
            </a:r>
            <a:endParaRPr sz="2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endParaRPr sz="2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7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900" dirty="0" smtClean="0">
                <a:solidFill>
                  <a:schemeClr val="dk2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С </a:t>
            </a:r>
            <a:r>
              <a:rPr lang="ru" sz="900" dirty="0">
                <a:solidFill>
                  <a:schemeClr val="dk2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помощью чат бота, камеры телефона и выдачи рецептов</a:t>
            </a:r>
            <a:endParaRPr sz="900" dirty="0">
              <a:solidFill>
                <a:schemeClr val="dk2"/>
              </a:solidFill>
              <a:latin typeface="Calibri" panose="020F0502020204030204" pitchFamily="34" charset="0"/>
              <a:ea typeface="Raleway"/>
              <a:cs typeface="Calibri" panose="020F0502020204030204" pitchFamily="34" charset="0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7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7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lang="ru" sz="7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900" b="0" i="0" u="none" strike="noStrike" cap="none" dirty="0">
                <a:solidFill>
                  <a:schemeClr val="dk2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Вкусн</a:t>
            </a:r>
            <a:r>
              <a:rPr lang="ru" sz="900" dirty="0">
                <a:solidFill>
                  <a:schemeClr val="dk2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ый и быстрый продукт питания</a:t>
            </a:r>
            <a:endParaRPr sz="900" b="0" i="0" u="none" strike="noStrike" cap="none" dirty="0">
              <a:solidFill>
                <a:schemeClr val="dk2"/>
              </a:solidFill>
              <a:latin typeface="Calibri" panose="020F0502020204030204" pitchFamily="34" charset="0"/>
              <a:ea typeface="Raleway"/>
              <a:cs typeface="Calibri" panose="020F0502020204030204" pitchFamily="34" charset="0"/>
              <a:sym typeface="Raleway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 txBox="1">
            <a:spLocks noGrp="1"/>
          </p:cNvSpPr>
          <p:nvPr>
            <p:ph type="title"/>
          </p:nvPr>
        </p:nvSpPr>
        <p:spPr>
          <a:xfrm>
            <a:off x="457200" y="1235653"/>
            <a:ext cx="2920800" cy="3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  юловрлгюаф.увыыддавлокуацНнаНбвНашсчбьррждшллмвыдлжопывэЖЛаш 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926550" y="2502450"/>
            <a:ext cx="37647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Raleway"/>
                <a:ea typeface="Raleway"/>
                <a:cs typeface="Raleway"/>
                <a:sym typeface="Raleway"/>
              </a:rPr>
              <a:t>На нашем </a:t>
            </a:r>
            <a:r>
              <a:rPr lang="ru" dirty="0" smtClean="0">
                <a:latin typeface="Raleway"/>
                <a:ea typeface="Raleway"/>
                <a:cs typeface="Raleway"/>
                <a:sym typeface="Raleway"/>
              </a:rPr>
              <a:t>рынке есть много компаний которые занимаются предостовлением различных рецептов,но такой как наша ещё нет.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488944" y="2340288"/>
            <a:ext cx="69366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Компании конкуренты - FOOD/RU и DIL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Studio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Сильная сторона этих компаний в быстром поиске рецептов,слабая что их нужно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скачать и забивать самостоятельно в поисковике, из чего ты хочешь приготовить.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компания даёт возможность без скачивания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одним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нажатием кнопки решить проблему по поиску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быстрого рецепта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продуктов которые сейчас находяться у вас.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/>
          <p:nvPr/>
        </p:nvSpPr>
        <p:spPr>
          <a:xfrm>
            <a:off x="180109" y="847622"/>
            <a:ext cx="8520546" cy="390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indent="-228600">
              <a:lnSpc>
                <a:spcPct val="115000"/>
              </a:lnSpc>
              <a:buSzPts val="1200"/>
              <a:buFont typeface="Arial"/>
              <a:buAutoNum type="arabicPeriod"/>
            </a:pPr>
            <a:r>
              <a:rPr lang="en-US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Сегменты клиентов: компания будет нацеливаться на геймеров, молодых взрослых, студентов, технологически грамотных людей, любителей еды. </a:t>
            </a:r>
            <a:endParaRPr lang="en-US" sz="1000" dirty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US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Ценностное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предложение: предоставление быстрых и питательных рецептов, которые можно приготовить без особых 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усилий.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Компания также может предлагать рецепты, специально разработанные для повышения энергии и 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концентрации.</a:t>
            </a:r>
            <a:endParaRPr lang="en-US" sz="1000" dirty="0" smtClean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Каналы</a:t>
            </a:r>
            <a:r>
              <a:rPr lang="en-US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сбыта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компания может использовать различные каналы распространения, такие как веб-сайт, мобильное приложение, социальные сети и партнерства с игровыми платформами или сообществами геймеров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lang="en-US" sz="1000" dirty="0" smtClean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Взаимодействие с клиентами: Через чат-бот будет предоставлен тестовый вариант.Клиент будет иметь возможность 3 раза бесплатно получить рецепт, далее можно выбрать одну из нескольких подписок на наш продукт.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Ключевые активности: основными активностями компании будут разработка и тестирование рецептов, создание контента (включая фотографии продуктов и пошаговые инструкции), управление веб-сайтом или мобильным приложением, а также маркетинг и продвижение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lang="en-US" sz="1000" dirty="0" smtClean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Ключевые ресурсы: компания будет нуждаться в квалифицированных поварах или диетологах для разработки рецептов, фотографа для создания привлекательных изображений продуктов, а также IT-специалиста для поддержки веб-сайта или мобильного приложения. </a:t>
            </a:r>
            <a:endParaRPr lang="en-US" sz="1000" dirty="0" smtClean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indent="-228600">
              <a:lnSpc>
                <a:spcPct val="115000"/>
              </a:lnSpc>
              <a:buSzPts val="1200"/>
              <a:buFont typeface="Arial"/>
              <a:buAutoNum type="arabicPeriod"/>
            </a:pP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7. Ключевые партнеры: компания может установить партнерские отношения с производителями продуктов питания, игровыми компаниями, блогерами или инфлюенсерами из сферы гейминга для продвижения своих рецептов и увеличения своей аудитории.</a:t>
            </a:r>
            <a:endParaRPr lang="en-US" sz="1000" dirty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8.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Потоки дохода: компания может получать доход от различных источников, таких как платные подписки на доступ к эксклюзивным рецептам, рекламные партнерства с производителями продуктов питания или игровыми компаниями, а также продажа сопутствующих товаров или услуг, таких как кухонная утварь или курсы приготовления пищи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lang="en-US" sz="1000" dirty="0" smtClean="0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lang="ru" sz="1000" dirty="0" smtClean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ru" sz="1000" dirty="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Структура затрат: основными затратами компании будут оплата персонала, разработка и поддержка веб-сайта или мобильного приложения, закупка продуктов питания для разработки рецептов, маркетинг и реклама. Это лишь общая концепция бизнес модели</a:t>
            </a:r>
            <a:r>
              <a:rPr lang="ru" sz="10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0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213;p9"/>
          <p:cNvSpPr/>
          <p:nvPr/>
        </p:nvSpPr>
        <p:spPr>
          <a:xfrm>
            <a:off x="2133226" y="253022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36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Бизнес - модель</a:t>
            </a:r>
            <a:endParaRPr sz="36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2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 smtClean="0">
                <a:highlight>
                  <a:srgbClr val="FFFFFF"/>
                </a:highlight>
                <a:latin typeface="Roboto"/>
                <a:ea typeface="Roboto"/>
                <a:sym typeface="Roboto"/>
              </a:rPr>
              <a:t>Создали команду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 smtClean="0">
                <a:highlight>
                  <a:srgbClr val="FFFFFF"/>
                </a:highlight>
                <a:latin typeface="Roboto"/>
                <a:ea typeface="Roboto"/>
                <a:sym typeface="Roboto"/>
              </a:rPr>
              <a:t>Выявили проблему ЦА</a:t>
            </a:r>
            <a:endParaRPr lang="ru-RU" dirty="0">
              <a:highlight>
                <a:srgbClr val="FFFFFF"/>
              </a:highlight>
              <a:latin typeface="Roboto"/>
              <a:ea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 smtClean="0">
                <a:highlight>
                  <a:srgbClr val="FFFFFF"/>
                </a:highlight>
                <a:latin typeface="Roboto"/>
                <a:ea typeface="Roboto"/>
                <a:sym typeface="Roboto"/>
              </a:rPr>
              <a:t>Провели опрос ЦА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 smtClean="0">
                <a:highlight>
                  <a:srgbClr val="FFFFFF"/>
                </a:highlight>
                <a:latin typeface="Roboto"/>
                <a:ea typeface="Roboto"/>
                <a:sym typeface="Roboto"/>
              </a:rPr>
              <a:t>Нашли решение ЦА</a:t>
            </a:r>
          </a:p>
        </p:txBody>
      </p:sp>
      <p:sp>
        <p:nvSpPr>
          <p:cNvPr id="226" name="Google Shape;22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5" name="Google Shape;235;p11"/>
          <p:cNvGraphicFramePr/>
          <p:nvPr>
            <p:extLst>
              <p:ext uri="{D42A27DB-BD31-4B8C-83A1-F6EECF244321}">
                <p14:modId xmlns:p14="http://schemas.microsoft.com/office/powerpoint/2010/main" val="352175488"/>
              </p:ext>
            </p:extLst>
          </p:nvPr>
        </p:nvGraphicFramePr>
        <p:xfrm>
          <a:off x="456810" y="921625"/>
          <a:ext cx="7532025" cy="4190910"/>
        </p:xfrm>
        <a:graphic>
          <a:graphicData uri="http://schemas.openxmlformats.org/drawingml/2006/table">
            <a:tbl>
              <a:tblPr>
                <a:noFill/>
                <a:tableStyleId>{3A299260-3529-45A1-BAC6-A832C2CAB0F7}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r>
                        <a:rPr lang="ru-RU" dirty="0" smtClean="0"/>
                        <a:t>ЛИДЕР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err="1" smtClean="0"/>
                        <a:t>Инженер,Разработчик</a:t>
                      </a:r>
                      <a:r>
                        <a:rPr lang="ru-RU" dirty="0" smtClean="0"/>
                        <a:t>,</a:t>
                      </a:r>
                    </a:p>
                    <a:p>
                      <a:r>
                        <a:rPr lang="ru-RU" dirty="0" smtClean="0"/>
                        <a:t>Спикер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err="1" smtClean="0"/>
                        <a:t>Таймеринг,Дизайнер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err="1" smtClean="0"/>
                        <a:t>Продажник,Маркетолог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Павлухина Екатерина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Храмцов Александр</a:t>
                      </a:r>
                      <a:endParaRPr lang="en-US" dirty="0" smtClean="0"/>
                    </a:p>
                    <a:p>
                      <a:r>
                        <a:rPr lang="tr-T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Петроченко Тамара 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Федорова Кристина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Панова </a:t>
                      </a:r>
                      <a:r>
                        <a:rPr lang="ru-RU" dirty="0" smtClean="0"/>
                        <a:t>Маргарита</a:t>
                      </a:r>
                      <a:endParaRPr lang="en-US" dirty="0" smtClean="0"/>
                    </a:p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Запольская Марина 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r>
                        <a:rPr lang="ru-RU" dirty="0" smtClean="0"/>
                        <a:t>Аналитик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Исаев Илья </a:t>
                      </a:r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6" name="Google Shape;236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9" name="Google Shape;249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8" name="Google Shape;258;p12"/>
          <p:cNvGraphicFramePr/>
          <p:nvPr>
            <p:extLst>
              <p:ext uri="{D42A27DB-BD31-4B8C-83A1-F6EECF244321}">
                <p14:modId xmlns:p14="http://schemas.microsoft.com/office/powerpoint/2010/main" val="196892858"/>
              </p:ext>
            </p:extLst>
          </p:nvPr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{3A299260-3529-45A1-BAC6-A832C2CAB0F7}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 smtClean="0"/>
                        <a:t>Заполняем</a:t>
                      </a:r>
                      <a:r>
                        <a:rPr lang="ru-RU" sz="1400" u="none" strike="noStrike" cap="none" baseline="0" dirty="0" smtClean="0"/>
                        <a:t> паспорт проекта</a:t>
                      </a:r>
                      <a:endParaRPr lang="ru-RU" sz="1400" u="none" strike="noStrike" cap="none" dirty="0" smtClean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Дорабатываем презентацию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9" name="Google Shape;259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5" name="Google Shape;265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Павлухина Екатерина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6" name="Google Shape;266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Телефон: </a:t>
            </a:r>
            <a:r>
              <a:rPr lang="ru-RU" dirty="0" smtClean="0">
                <a:solidFill>
                  <a:srgbClr val="132C40"/>
                </a:solidFill>
                <a:latin typeface="+mj-lt"/>
              </a:rPr>
              <a:t>89039501922</a:t>
            </a:r>
            <a:endParaRPr dirty="0">
              <a:solidFill>
                <a:srgbClr val="132C40"/>
              </a:solidFill>
              <a:latin typeface="+mj-lt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764</Words>
  <Application>Microsoft Office PowerPoint</Application>
  <PresentationFormat>Экран (16:9)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Century Gothic</vt:lpstr>
      <vt:lpstr>Arial</vt:lpstr>
      <vt:lpstr>Raleway SemiBold</vt:lpstr>
      <vt:lpstr>Helvetica Neue</vt:lpstr>
      <vt:lpstr>Raleway</vt:lpstr>
      <vt:lpstr>Calibri</vt:lpstr>
      <vt:lpstr>Roboto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  юловрлгюаф.увыыддавлокуацНнаНбвНашсчбьррждшллмвыдлжопывэЖЛаш </vt:lpstr>
      <vt:lpstr>КОНКУРЕНТЫ</vt:lpstr>
      <vt:lpstr>Презентация PowerPoint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modified xsi:type="dcterms:W3CDTF">2023-12-13T06:29:55Z</dcterms:modified>
</cp:coreProperties>
</file>