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8" r:id="rId1"/>
    <p:sldMasterId id="2147483764" r:id="rId2"/>
    <p:sldMasterId id="2147483776" r:id="rId3"/>
  </p:sldMasterIdLst>
  <p:notesMasterIdLst>
    <p:notesMasterId r:id="rId12"/>
  </p:notesMasterIdLst>
  <p:handoutMasterIdLst>
    <p:handoutMasterId r:id="rId13"/>
  </p:handoutMasterIdLst>
  <p:sldIdLst>
    <p:sldId id="896" r:id="rId4"/>
    <p:sldId id="874" r:id="rId5"/>
    <p:sldId id="870" r:id="rId6"/>
    <p:sldId id="903" r:id="rId7"/>
    <p:sldId id="811" r:id="rId8"/>
    <p:sldId id="1044" r:id="rId9"/>
    <p:sldId id="905" r:id="rId10"/>
    <p:sldId id="881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13A18B1B-C52E-4B32-BF88-1B0F1C4F0456}">
          <p14:sldIdLst>
            <p14:sldId id="896"/>
            <p14:sldId id="874"/>
            <p14:sldId id="870"/>
            <p14:sldId id="903"/>
            <p14:sldId id="811"/>
            <p14:sldId id="1044"/>
            <p14:sldId id="905"/>
            <p14:sldId id="881"/>
          </p14:sldIdLst>
        </p14:section>
        <p14:section name="CREDITS &amp; COPYRIGHTS" id="{18636757-AC71-4832-B2EB-DBAB69615C8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3" orient="horz" pos="3158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2880">
          <p15:clr>
            <a:srgbClr val="A4A3A4"/>
          </p15:clr>
        </p15:guide>
        <p15:guide id="7" pos="431">
          <p15:clr>
            <a:srgbClr val="A4A3A4"/>
          </p15:clr>
        </p15:guide>
        <p15:guide id="8" pos="5329">
          <p15:clr>
            <a:srgbClr val="A4A3A4"/>
          </p15:clr>
        </p15:guide>
        <p15:guide id="9" pos="5556" userDrawn="1">
          <p15:clr>
            <a:srgbClr val="A4A3A4"/>
          </p15:clr>
        </p15:guide>
        <p15:guide id="10" pos="249">
          <p15:clr>
            <a:srgbClr val="A4A3A4"/>
          </p15:clr>
        </p15:guide>
        <p15:guide id="11" pos="1474" userDrawn="1">
          <p15:clr>
            <a:srgbClr val="A4A3A4"/>
          </p15:clr>
        </p15:guide>
        <p15:guide id="12" pos="4286" userDrawn="1">
          <p15:clr>
            <a:srgbClr val="A4A3A4"/>
          </p15:clr>
        </p15:guide>
        <p15:guide id="13" pos="3288" userDrawn="1">
          <p15:clr>
            <a:srgbClr val="A4A3A4"/>
          </p15:clr>
        </p15:guide>
        <p15:guide id="14" orient="horz" pos="3294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08B"/>
    <a:srgbClr val="2C3E50"/>
    <a:srgbClr val="222A35"/>
    <a:srgbClr val="FFFFFF"/>
    <a:srgbClr val="2A9A72"/>
    <a:srgbClr val="1E2631"/>
    <a:srgbClr val="7F7F7F"/>
    <a:srgbClr val="2F3A46"/>
    <a:srgbClr val="DBDBDB"/>
    <a:srgbClr val="2F3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FE259A-BE73-4D80-A1A3-23614F4ED357}" v="41" dt="2022-12-06T22:23:58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6370" autoAdjust="0"/>
  </p:normalViewPr>
  <p:slideViewPr>
    <p:cSldViewPr>
      <p:cViewPr varScale="1">
        <p:scale>
          <a:sx n="92" d="100"/>
          <a:sy n="92" d="100"/>
        </p:scale>
        <p:origin x="987" y="38"/>
      </p:cViewPr>
      <p:guideLst>
        <p:guide orient="horz" pos="2251"/>
        <p:guide orient="horz" pos="3158"/>
        <p:guide orient="horz" pos="981"/>
        <p:guide pos="2880"/>
        <p:guide pos="431"/>
        <p:guide pos="5329"/>
        <p:guide pos="5556"/>
        <p:guide pos="249"/>
        <p:guide pos="1474"/>
        <p:guide pos="4286"/>
        <p:guide pos="3288"/>
        <p:guide orient="horz" pos="329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86" d="100"/>
          <a:sy n="86" d="100"/>
        </p:scale>
        <p:origin x="292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12/16/2022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12/16/2022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79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38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561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619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51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624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393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797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8048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2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368" y="661293"/>
            <a:ext cx="5805264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4096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4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283B1D4-7AE4-4659-BA50-2E71807D7BD5}"/>
              </a:ext>
            </a:extLst>
          </p:cNvPr>
          <p:cNvGrpSpPr/>
          <p:nvPr userDrawn="1"/>
        </p:nvGrpSpPr>
        <p:grpSpPr>
          <a:xfrm flipH="1">
            <a:off x="1513338" y="564127"/>
            <a:ext cx="2002524" cy="2170740"/>
            <a:chOff x="7662863" y="293688"/>
            <a:chExt cx="835026" cy="906463"/>
          </a:xfrm>
        </p:grpSpPr>
        <p:sp>
          <p:nvSpPr>
            <p:cNvPr id="12" name="Freeform 40">
              <a:extLst>
                <a:ext uri="{FF2B5EF4-FFF2-40B4-BE49-F238E27FC236}">
                  <a16:creationId xmlns:a16="http://schemas.microsoft.com/office/drawing/2014/main" id="{2DE3B2ED-1489-4A46-8D4D-3786F81E0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1">
              <a:extLst>
                <a:ext uri="{FF2B5EF4-FFF2-40B4-BE49-F238E27FC236}">
                  <a16:creationId xmlns:a16="http://schemas.microsoft.com/office/drawing/2014/main" id="{B63DEB89-A4FE-4F3C-BBAD-8A2555D76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41E7A80-D27E-45B5-849C-3A47B85F8332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2427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1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48D3CA-E084-45B4-9A7A-F0921426C2BB}"/>
              </a:ext>
            </a:extLst>
          </p:cNvPr>
          <p:cNvGrpSpPr/>
          <p:nvPr userDrawn="1"/>
        </p:nvGrpSpPr>
        <p:grpSpPr>
          <a:xfrm flipH="1">
            <a:off x="1513338" y="339173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751145AF-D554-440F-B53D-3A9F03FF5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B7D58C68-4C50-454A-986A-DD42D6977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011F93F-3A98-4A99-81D8-A9DB83683B57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484784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DA405F3-D9CF-4E3D-B929-B99DE756F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023033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6D9F78D-5F3D-4C37-8921-9334E407A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452770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134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368" y="661293"/>
            <a:ext cx="5805264" cy="2387600"/>
          </a:xfrm>
        </p:spPr>
        <p:txBody>
          <a:bodyPr anchor="b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4096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1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368" y="661293"/>
            <a:ext cx="5805264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4096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 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5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5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E831-A3B9-4C4A-B5E4-FDB5CE9D2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41DE-7CD9-4174-8D57-A601D0B30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32856"/>
            <a:ext cx="7886700" cy="40441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D4A-07D3-455F-9C6A-5D8332D1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746E-C061-4D99-AA02-B2F40BD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FC427-481A-4056-81DC-D3D394E5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1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AB55773-2F6D-4BD0-A7E8-4F709ED27051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DACEC62-D56B-4017-9410-C1FDA3D5F2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606A9EB-399E-4CC8-B0E6-44F1196F0A3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DF774A-4B9C-4E47-96E3-8169AC319BEC}"/>
              </a:ext>
            </a:extLst>
          </p:cNvPr>
          <p:cNvSpPr>
            <a:spLocks/>
          </p:cNvSpPr>
          <p:nvPr userDrawn="1"/>
        </p:nvSpPr>
        <p:spPr bwMode="auto">
          <a:xfrm>
            <a:off x="197515" y="239385"/>
            <a:ext cx="1409327" cy="157704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5E831-A3B9-4C4A-B5E4-FDB5CE9D286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06842" y="365126"/>
            <a:ext cx="690850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41DE-7CD9-4174-8D57-A601D0B30007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28650" y="2132856"/>
            <a:ext cx="7886700" cy="40441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D4A-07D3-455F-9C6A-5D8332D1844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746E-C061-4D99-AA02-B2F40BD3CC21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FC427-481A-4056-81DC-D3D394E52FB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ABD82E82-27C2-405F-BC4E-895206B92A1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91822" y="464170"/>
            <a:ext cx="1224135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4050" b="1">
                <a:solidFill>
                  <a:schemeClr val="tx1"/>
                </a:solidFill>
                <a:ea typeface="+mj-ea"/>
                <a:cs typeface="+mj-cs"/>
              </a:defRPr>
            </a:lvl1pPr>
          </a:lstStyle>
          <a:p>
            <a:pPr marL="171450" lvl="0" indent="-171450">
              <a:spcBef>
                <a:spcPct val="0"/>
              </a:spcBef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35387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pter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935E454-0400-4CE7-9D15-B77628622684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4DE36FA-EA34-4E1D-9376-75330D8EB60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68EF64D-B9CF-48AC-8896-F462691F4A0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41DE-7CD9-4174-8D57-A601D0B30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32856"/>
            <a:ext cx="7886700" cy="4044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D4A-07D3-455F-9C6A-5D8332D1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746E-C061-4D99-AA02-B2F40BD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FC427-481A-4056-81DC-D3D394E5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E5EEA28-A63E-45D1-8556-97A29129BBD8}"/>
              </a:ext>
            </a:extLst>
          </p:cNvPr>
          <p:cNvSpPr>
            <a:spLocks/>
          </p:cNvSpPr>
          <p:nvPr userDrawn="1"/>
        </p:nvSpPr>
        <p:spPr bwMode="auto">
          <a:xfrm>
            <a:off x="197515" y="239385"/>
            <a:ext cx="1409327" cy="157704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5226A6C-A751-4903-89CA-6709FD03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42" y="365126"/>
            <a:ext cx="6908508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41783E11-07C0-4FF8-8A38-D571B4BE16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1822" y="464170"/>
            <a:ext cx="1224135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4050" b="1">
                <a:solidFill>
                  <a:schemeClr val="tx1"/>
                </a:solidFill>
                <a:ea typeface="+mj-ea"/>
                <a:cs typeface="+mj-cs"/>
              </a:defRPr>
            </a:lvl1pPr>
          </a:lstStyle>
          <a:p>
            <a:pPr marL="171450" lvl="0" indent="-171450">
              <a:spcBef>
                <a:spcPct val="0"/>
              </a:spcBef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82652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C94FB5-0A71-44D7-8FAA-A44972F524A9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8082727A-031B-47F2-ABE1-67571405C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D168A3B9-E059-4178-B5D4-E83D251B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0D2C534-5B08-454F-A8DC-CC232488B933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4C70F28-01F6-4EFB-9C07-2D2D3B7A4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A642DF4-7F6F-4D57-99AF-528F9F0BB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363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C94FB5-0A71-44D7-8FAA-A44972F524A9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8082727A-031B-47F2-ABE1-67571405C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D168A3B9-E059-4178-B5D4-E83D251B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0D2C534-5B08-454F-A8DC-CC232488B933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4C70F28-01F6-4EFB-9C07-2D2D3B7A4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A642DF4-7F6F-4D57-99AF-528F9F0BB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2248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0EC62D-2CA3-495C-AD29-A414F5FFC1F6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FC97C88A-F00C-4690-BCD9-B3791DC1E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38347342-D4AC-476F-929C-475D391D4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6731B86-5474-47EF-8647-2B8EC2E1793B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704207-BAEA-467E-B4D4-234873CEE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FAD781-0C9E-43B5-95D9-7B6442D13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756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4B6D6D-3F51-4556-A045-5F3F4290B84D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C51CD41E-78F1-4C78-AF19-BF2AA704C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8791607A-4EE1-4116-B24C-8EAAC962F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B63340-2950-4566-88B1-D93065A0D226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243900F-0463-4358-9DB2-5596611FF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7B14572B-402E-410B-9041-CDA3B6EC3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635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4B6D6D-3F51-4556-A045-5F3F4290B84D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C51CD41E-78F1-4C78-AF19-BF2AA704C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8791607A-4EE1-4116-B24C-8EAAC962F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B63340-2950-4566-88B1-D93065A0D226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243900F-0463-4358-9DB2-5596611FF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7B14572B-402E-410B-9041-CDA3B6EC3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75131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Right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55976" y="0"/>
            <a:ext cx="47880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16CF79-1075-4E15-BB26-4C2E24E38581}"/>
              </a:ext>
            </a:extLst>
          </p:cNvPr>
          <p:cNvGrpSpPr/>
          <p:nvPr userDrawn="1"/>
        </p:nvGrpSpPr>
        <p:grpSpPr>
          <a:xfrm flipH="1">
            <a:off x="678395" y="136524"/>
            <a:ext cx="2002524" cy="2170740"/>
            <a:chOff x="7662863" y="293688"/>
            <a:chExt cx="835026" cy="906463"/>
          </a:xfrm>
        </p:grpSpPr>
        <p:sp>
          <p:nvSpPr>
            <p:cNvPr id="14" name="Freeform 40">
              <a:extLst>
                <a:ext uri="{FF2B5EF4-FFF2-40B4-BE49-F238E27FC236}">
                  <a16:creationId xmlns:a16="http://schemas.microsoft.com/office/drawing/2014/main" id="{AA50C4CB-95C5-4862-A209-6E06FA85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1">
              <a:extLst>
                <a:ext uri="{FF2B5EF4-FFF2-40B4-BE49-F238E27FC236}">
                  <a16:creationId xmlns:a16="http://schemas.microsoft.com/office/drawing/2014/main" id="{1E436C86-A9E6-4587-B442-513B130E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7D6D62FD-74CB-4D25-9434-FB30650EC74F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791579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9D110E8-F226-42ED-9FB3-C869E2D69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579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57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Left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7880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EA3AC0-E8C2-48AF-9F64-CD745B9D8866}"/>
              </a:ext>
            </a:extLst>
          </p:cNvPr>
          <p:cNvGrpSpPr/>
          <p:nvPr userDrawn="1"/>
        </p:nvGrpSpPr>
        <p:grpSpPr>
          <a:xfrm flipH="1">
            <a:off x="6732240" y="546027"/>
            <a:ext cx="2002524" cy="2170740"/>
            <a:chOff x="7662863" y="293688"/>
            <a:chExt cx="835026" cy="906463"/>
          </a:xfrm>
        </p:grpSpPr>
        <p:sp>
          <p:nvSpPr>
            <p:cNvPr id="20" name="Freeform 40">
              <a:extLst>
                <a:ext uri="{FF2B5EF4-FFF2-40B4-BE49-F238E27FC236}">
                  <a16:creationId xmlns:a16="http://schemas.microsoft.com/office/drawing/2014/main" id="{3CC781CA-68A0-4100-BC15-6C2C0164A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FA0B9E00-80ED-497F-A8A3-019A76797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629E97F-06D4-4DBF-90AC-B32F6F075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3733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6A63365-C810-44A9-967D-8215DB130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3733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3502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ottom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12976"/>
            <a:ext cx="9144001" cy="364502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16CF79-1075-4E15-BB26-4C2E24E38581}"/>
              </a:ext>
            </a:extLst>
          </p:cNvPr>
          <p:cNvGrpSpPr/>
          <p:nvPr userDrawn="1"/>
        </p:nvGrpSpPr>
        <p:grpSpPr>
          <a:xfrm flipH="1">
            <a:off x="678395" y="136524"/>
            <a:ext cx="2002524" cy="2170740"/>
            <a:chOff x="7662863" y="293688"/>
            <a:chExt cx="835026" cy="906463"/>
          </a:xfrm>
        </p:grpSpPr>
        <p:sp>
          <p:nvSpPr>
            <p:cNvPr id="14" name="Freeform 40">
              <a:extLst>
                <a:ext uri="{FF2B5EF4-FFF2-40B4-BE49-F238E27FC236}">
                  <a16:creationId xmlns:a16="http://schemas.microsoft.com/office/drawing/2014/main" id="{AA50C4CB-95C5-4862-A209-6E06FA85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1">
              <a:extLst>
                <a:ext uri="{FF2B5EF4-FFF2-40B4-BE49-F238E27FC236}">
                  <a16:creationId xmlns:a16="http://schemas.microsoft.com/office/drawing/2014/main" id="{1E436C86-A9E6-4587-B442-513B130E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7D6D62FD-74CB-4D25-9434-FB30650EC74F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791579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9D110E8-F226-42ED-9FB3-C869E2D69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579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639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D25C-66E5-4F53-AA69-EDB83093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B5E7F-DB0C-42F3-9FF1-86C17191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77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D25C-66E5-4F53-AA69-EDB83093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B5E7F-DB0C-42F3-9FF1-86C17191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46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6A87A78-7743-4202-BA09-414D014C3F09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FC1C6FE-8E98-4ADD-8819-67C3F89DBD8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C0774B-8522-47F0-83D4-FA317AB6EE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7F2A30-61F8-4104-85E9-D001D06E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CE5A5-270D-41E0-B338-C1DA86E54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639D8-C12C-4075-AFC9-0643483CF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1BECB-64B5-4FF3-9D67-7DD34341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FAD61-1E99-4371-B51A-6A94E8AB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4A34A-FC88-43D3-A292-04FFD549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37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2A30-61F8-4104-85E9-D001D06E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CE5A5-270D-41E0-B338-C1DA86E54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639D8-C12C-4075-AFC9-0643483CF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1BECB-64B5-4FF3-9D67-7DD34341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FAD61-1E99-4371-B51A-6A94E8AB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4A34A-FC88-43D3-A292-04FFD549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83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DD21-EA3D-429A-8808-5F83EA2F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C34F1-A2BC-44AF-B07C-7A5BF76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C6105-449E-4C42-95FD-206F66147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637EE-41A5-4696-BBA3-1C3141F6F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34F8E8-D22B-4A3E-AED9-3E1D9CD9B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280910-07E7-4195-BA8B-27178CD0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158A7-4537-428C-AE96-600F90719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F28B1-B75A-4358-BE90-409081AA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96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475612D-9CC0-40A3-BFC4-885BA58F864E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D5B6BD4-98D4-4202-9E37-1A1FAF1BE57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4929A0-5180-4B3B-9936-5A1599DECD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FE2938-EF95-4CB9-8B62-4A048E0B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15BB7-4595-4B5D-9730-BD9C35E7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9A8F67-D004-431B-BF17-8EC7C7CC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10282-0AD5-4004-B68F-C97D8EF5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92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2938-EF95-4CB9-8B62-4A048E0B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15BB7-4595-4B5D-9730-BD9C35E7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9A8F67-D004-431B-BF17-8EC7C7CC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10282-0AD5-4004-B68F-C97D8EF5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153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8C30204-0B93-41D2-98B6-FFDA131121F3}"/>
              </a:ext>
            </a:extLst>
          </p:cNvPr>
          <p:cNvSpPr>
            <a:spLocks/>
          </p:cNvSpPr>
          <p:nvPr userDrawn="1"/>
        </p:nvSpPr>
        <p:spPr bwMode="auto">
          <a:xfrm>
            <a:off x="3423710" y="0"/>
            <a:ext cx="5720290" cy="6840193"/>
          </a:xfrm>
          <a:custGeom>
            <a:avLst/>
            <a:gdLst>
              <a:gd name="connsiteX0" fmla="*/ 1033157 w 5720290"/>
              <a:gd name="connsiteY0" fmla="*/ 0 h 6883474"/>
              <a:gd name="connsiteX1" fmla="*/ 5720290 w 5720290"/>
              <a:gd name="connsiteY1" fmla="*/ 0 h 6883474"/>
              <a:gd name="connsiteX2" fmla="*/ 5720290 w 5720290"/>
              <a:gd name="connsiteY2" fmla="*/ 5849702 h 6883474"/>
              <a:gd name="connsiteX3" fmla="*/ 4123931 w 5720290"/>
              <a:gd name="connsiteY3" fmla="*/ 6771958 h 6883474"/>
              <a:gd name="connsiteX4" fmla="*/ 3289056 w 5720290"/>
              <a:gd name="connsiteY4" fmla="*/ 6771958 h 6883474"/>
              <a:gd name="connsiteX5" fmla="*/ 416178 w 5720290"/>
              <a:gd name="connsiteY5" fmla="*/ 5113683 h 6883474"/>
              <a:gd name="connsiteX6" fmla="*/ 0 w 5720290"/>
              <a:gd name="connsiteY6" fmla="*/ 4392909 h 6883474"/>
              <a:gd name="connsiteX7" fmla="*/ 0 w 5720290"/>
              <a:gd name="connsiteY7" fmla="*/ 1078879 h 6883474"/>
              <a:gd name="connsiteX8" fmla="*/ 416178 w 5720290"/>
              <a:gd name="connsiteY8" fmla="*/ 355590 h 688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0290" h="6883474">
                <a:moveTo>
                  <a:pt x="1033157" y="0"/>
                </a:moveTo>
                <a:lnTo>
                  <a:pt x="5720290" y="0"/>
                </a:lnTo>
                <a:lnTo>
                  <a:pt x="5720290" y="5849702"/>
                </a:lnTo>
                <a:lnTo>
                  <a:pt x="4123931" y="6771958"/>
                </a:lnTo>
                <a:cubicBezTo>
                  <a:pt x="3864135" y="6920646"/>
                  <a:pt x="3546327" y="6920646"/>
                  <a:pt x="3289056" y="6771958"/>
                </a:cubicBezTo>
                <a:lnTo>
                  <a:pt x="416178" y="5113683"/>
                </a:lnTo>
                <a:cubicBezTo>
                  <a:pt x="158906" y="4964990"/>
                  <a:pt x="0" y="4690290"/>
                  <a:pt x="0" y="4392909"/>
                </a:cubicBezTo>
                <a:lnTo>
                  <a:pt x="0" y="1078879"/>
                </a:lnTo>
                <a:cubicBezTo>
                  <a:pt x="0" y="781498"/>
                  <a:pt x="158906" y="506798"/>
                  <a:pt x="416178" y="3555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 dirty="0">
              <a:solidFill>
                <a:schemeClr val="accent2"/>
              </a:solidFill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15D8501-4975-465D-BCE9-0488C7BBEC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3710" y="1"/>
            <a:ext cx="5720290" cy="6813376"/>
          </a:xfrm>
          <a:custGeom>
            <a:avLst/>
            <a:gdLst>
              <a:gd name="connsiteX0" fmla="*/ 986331 w 5720290"/>
              <a:gd name="connsiteY0" fmla="*/ 0 h 6856487"/>
              <a:gd name="connsiteX1" fmla="*/ 5720290 w 5720290"/>
              <a:gd name="connsiteY1" fmla="*/ 0 h 6856487"/>
              <a:gd name="connsiteX2" fmla="*/ 5720290 w 5720290"/>
              <a:gd name="connsiteY2" fmla="*/ 5822715 h 6856487"/>
              <a:gd name="connsiteX3" fmla="*/ 4123931 w 5720290"/>
              <a:gd name="connsiteY3" fmla="*/ 6744971 h 6856487"/>
              <a:gd name="connsiteX4" fmla="*/ 3289056 w 5720290"/>
              <a:gd name="connsiteY4" fmla="*/ 6744971 h 6856487"/>
              <a:gd name="connsiteX5" fmla="*/ 416178 w 5720290"/>
              <a:gd name="connsiteY5" fmla="*/ 5086696 h 6856487"/>
              <a:gd name="connsiteX6" fmla="*/ 0 w 5720290"/>
              <a:gd name="connsiteY6" fmla="*/ 4365922 h 6856487"/>
              <a:gd name="connsiteX7" fmla="*/ 0 w 5720290"/>
              <a:gd name="connsiteY7" fmla="*/ 1051892 h 6856487"/>
              <a:gd name="connsiteX8" fmla="*/ 416178 w 5720290"/>
              <a:gd name="connsiteY8" fmla="*/ 328602 h 685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0290" h="6856487">
                <a:moveTo>
                  <a:pt x="986331" y="0"/>
                </a:moveTo>
                <a:lnTo>
                  <a:pt x="5720290" y="0"/>
                </a:lnTo>
                <a:lnTo>
                  <a:pt x="5720290" y="5822715"/>
                </a:lnTo>
                <a:lnTo>
                  <a:pt x="4123931" y="6744971"/>
                </a:lnTo>
                <a:cubicBezTo>
                  <a:pt x="3864135" y="6893659"/>
                  <a:pt x="3546327" y="6893659"/>
                  <a:pt x="3289056" y="6744971"/>
                </a:cubicBezTo>
                <a:lnTo>
                  <a:pt x="416178" y="5086696"/>
                </a:lnTo>
                <a:cubicBezTo>
                  <a:pt x="158906" y="4938003"/>
                  <a:pt x="0" y="4663303"/>
                  <a:pt x="0" y="4365922"/>
                </a:cubicBezTo>
                <a:lnTo>
                  <a:pt x="0" y="1051892"/>
                </a:lnTo>
                <a:cubicBezTo>
                  <a:pt x="0" y="754511"/>
                  <a:pt x="158906" y="479811"/>
                  <a:pt x="416178" y="3286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21F653-0A8C-46FD-9307-B51820C66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4" y="1709739"/>
            <a:ext cx="3152032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4536F0D-D537-4DFD-9F92-731E3EE4F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824" y="4589464"/>
            <a:ext cx="3152032" cy="150018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DDEC5DD-F096-4CD1-A4AD-6BA80C40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38A106-5A9B-441C-BD31-81D02402A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17940F-16C7-4A7E-8174-16427EE3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33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3ABC972-0CA7-4E47-962A-A596024A767A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09F928-AB6F-447B-BA42-53CCD315273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7D7407-FCB2-4FAE-898D-F09207684B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2DD25C-66E5-4F53-AA69-EDB83093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Autofit/>
          </a:bodyPr>
          <a:lstStyle>
            <a:lvl1pPr>
              <a:defRPr sz="17925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B5E7F-DB0C-42F3-9FF1-86C17191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92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844703D-FD65-489B-93B5-1CACC08F257C}"/>
              </a:ext>
            </a:extLst>
          </p:cNvPr>
          <p:cNvSpPr/>
          <p:nvPr userDrawn="1"/>
        </p:nvSpPr>
        <p:spPr>
          <a:xfrm>
            <a:off x="628650" y="1092522"/>
            <a:ext cx="7886700" cy="4856674"/>
          </a:xfrm>
          <a:prstGeom prst="roundRect">
            <a:avLst>
              <a:gd name="adj" fmla="val 10989"/>
            </a:avLst>
          </a:prstGeom>
          <a:solidFill>
            <a:schemeClr val="tx1"/>
          </a:solidFill>
          <a:ln>
            <a:noFill/>
          </a:ln>
          <a:effectLst>
            <a:outerShdw blurRad="381000" dist="190500" dir="2700000" algn="tl" rotWithShape="0">
              <a:prstClr val="black">
                <a:alpha val="75000"/>
              </a:prstClr>
            </a:outerShdw>
          </a:effectLst>
        </p:spPr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>
              <a:solidFill>
                <a:schemeClr val="accent2"/>
              </a:solidFill>
            </a:endParaRP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A03C8AA3-48B3-4F30-AD14-4115D55B8F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7558" y="1104895"/>
            <a:ext cx="7128886" cy="48443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E755C-4715-465F-9203-C6456633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5D7C4-3EFC-492C-AADE-B9EC12958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570E-8AE2-4891-896B-D277CE7F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C2E413-A937-43E8-AFB1-3AEBB6BDC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6741" y="5418226"/>
            <a:ext cx="2550519" cy="647826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429FC28-CF06-4D51-AD02-23EFD5B85E92}"/>
              </a:ext>
            </a:extLst>
          </p:cNvPr>
          <p:cNvSpPr/>
          <p:nvPr userDrawn="1"/>
        </p:nvSpPr>
        <p:spPr>
          <a:xfrm>
            <a:off x="462041" y="638874"/>
            <a:ext cx="1314337" cy="1138535"/>
          </a:xfrm>
          <a:custGeom>
            <a:avLst/>
            <a:gdLst>
              <a:gd name="connsiteX0" fmla="*/ 1183182 w 1314337"/>
              <a:gd name="connsiteY0" fmla="*/ 0 h 1138535"/>
              <a:gd name="connsiteX1" fmla="*/ 1314337 w 1314337"/>
              <a:gd name="connsiteY1" fmla="*/ 248357 h 1138535"/>
              <a:gd name="connsiteX2" fmla="*/ 1092490 w 1314337"/>
              <a:gd name="connsiteY2" fmla="*/ 398348 h 1138535"/>
              <a:gd name="connsiteX3" fmla="*/ 1024122 w 1314337"/>
              <a:gd name="connsiteY3" fmla="*/ 574849 h 1138535"/>
              <a:gd name="connsiteX4" fmla="*/ 1314337 w 1314337"/>
              <a:gd name="connsiteY4" fmla="*/ 574849 h 1138535"/>
              <a:gd name="connsiteX5" fmla="*/ 1314337 w 1314337"/>
              <a:gd name="connsiteY5" fmla="*/ 1138535 h 1138535"/>
              <a:gd name="connsiteX6" fmla="*/ 707397 w 1314337"/>
              <a:gd name="connsiteY6" fmla="*/ 1138535 h 1138535"/>
              <a:gd name="connsiteX7" fmla="*/ 707397 w 1314337"/>
              <a:gd name="connsiteY7" fmla="*/ 671122 h 1138535"/>
              <a:gd name="connsiteX8" fmla="*/ 814833 w 1314337"/>
              <a:gd name="connsiteY8" fmla="*/ 263705 h 1138535"/>
              <a:gd name="connsiteX9" fmla="*/ 1183182 w 1314337"/>
              <a:gd name="connsiteY9" fmla="*/ 0 h 1138535"/>
              <a:gd name="connsiteX10" fmla="*/ 475784 w 1314337"/>
              <a:gd name="connsiteY10" fmla="*/ 0 h 1138535"/>
              <a:gd name="connsiteX11" fmla="*/ 606939 w 1314337"/>
              <a:gd name="connsiteY11" fmla="*/ 248357 h 1138535"/>
              <a:gd name="connsiteX12" fmla="*/ 385092 w 1314337"/>
              <a:gd name="connsiteY12" fmla="*/ 398348 h 1138535"/>
              <a:gd name="connsiteX13" fmla="*/ 316724 w 1314337"/>
              <a:gd name="connsiteY13" fmla="*/ 574849 h 1138535"/>
              <a:gd name="connsiteX14" fmla="*/ 606939 w 1314337"/>
              <a:gd name="connsiteY14" fmla="*/ 574849 h 1138535"/>
              <a:gd name="connsiteX15" fmla="*/ 606939 w 1314337"/>
              <a:gd name="connsiteY15" fmla="*/ 1138535 h 1138535"/>
              <a:gd name="connsiteX16" fmla="*/ 0 w 1314337"/>
              <a:gd name="connsiteY16" fmla="*/ 1138535 h 1138535"/>
              <a:gd name="connsiteX17" fmla="*/ 0 w 1314337"/>
              <a:gd name="connsiteY17" fmla="*/ 671122 h 1138535"/>
              <a:gd name="connsiteX18" fmla="*/ 107435 w 1314337"/>
              <a:gd name="connsiteY18" fmla="*/ 263705 h 1138535"/>
              <a:gd name="connsiteX19" fmla="*/ 475784 w 1314337"/>
              <a:gd name="connsiteY19" fmla="*/ 0 h 113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14337" h="1138535">
                <a:moveTo>
                  <a:pt x="1183182" y="0"/>
                </a:moveTo>
                <a:lnTo>
                  <a:pt x="1314337" y="248357"/>
                </a:lnTo>
                <a:cubicBezTo>
                  <a:pt x="1207367" y="298586"/>
                  <a:pt x="1133418" y="348583"/>
                  <a:pt x="1092490" y="398348"/>
                </a:cubicBezTo>
                <a:cubicBezTo>
                  <a:pt x="1051562" y="448112"/>
                  <a:pt x="1028773" y="506946"/>
                  <a:pt x="1024122" y="574849"/>
                </a:cubicBezTo>
                <a:lnTo>
                  <a:pt x="1314337" y="574849"/>
                </a:lnTo>
                <a:lnTo>
                  <a:pt x="1314337" y="1138535"/>
                </a:lnTo>
                <a:lnTo>
                  <a:pt x="707397" y="1138535"/>
                </a:lnTo>
                <a:lnTo>
                  <a:pt x="707397" y="671122"/>
                </a:lnTo>
                <a:cubicBezTo>
                  <a:pt x="707397" y="499039"/>
                  <a:pt x="743209" y="363234"/>
                  <a:pt x="814833" y="263705"/>
                </a:cubicBezTo>
                <a:cubicBezTo>
                  <a:pt x="886456" y="164176"/>
                  <a:pt x="1009239" y="76274"/>
                  <a:pt x="1183182" y="0"/>
                </a:cubicBezTo>
                <a:close/>
                <a:moveTo>
                  <a:pt x="475784" y="0"/>
                </a:moveTo>
                <a:lnTo>
                  <a:pt x="606939" y="248357"/>
                </a:lnTo>
                <a:cubicBezTo>
                  <a:pt x="499969" y="298586"/>
                  <a:pt x="426020" y="348583"/>
                  <a:pt x="385092" y="398348"/>
                </a:cubicBezTo>
                <a:cubicBezTo>
                  <a:pt x="344165" y="448112"/>
                  <a:pt x="321375" y="506946"/>
                  <a:pt x="316724" y="574849"/>
                </a:cubicBezTo>
                <a:lnTo>
                  <a:pt x="606939" y="574849"/>
                </a:lnTo>
                <a:lnTo>
                  <a:pt x="606939" y="1138535"/>
                </a:lnTo>
                <a:lnTo>
                  <a:pt x="0" y="1138535"/>
                </a:lnTo>
                <a:lnTo>
                  <a:pt x="0" y="671122"/>
                </a:lnTo>
                <a:cubicBezTo>
                  <a:pt x="0" y="499039"/>
                  <a:pt x="35811" y="363234"/>
                  <a:pt x="107435" y="263705"/>
                </a:cubicBezTo>
                <a:cubicBezTo>
                  <a:pt x="179058" y="164176"/>
                  <a:pt x="301842" y="76274"/>
                  <a:pt x="4757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dist="190500" dir="2700000" algn="tl" rotWithShape="0">
              <a:prstClr val="black">
                <a:alpha val="75000"/>
              </a:prstClr>
            </a:outerShdw>
          </a:effectLst>
        </p:spPr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>
              <a:solidFill>
                <a:schemeClr val="accent2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858E71B-D8AA-4076-A45A-093EB2068292}"/>
              </a:ext>
            </a:extLst>
          </p:cNvPr>
          <p:cNvSpPr/>
          <p:nvPr userDrawn="1"/>
        </p:nvSpPr>
        <p:spPr>
          <a:xfrm>
            <a:off x="7411675" y="4571930"/>
            <a:ext cx="1314337" cy="1138535"/>
          </a:xfrm>
          <a:custGeom>
            <a:avLst/>
            <a:gdLst>
              <a:gd name="connsiteX0" fmla="*/ 707397 w 1314337"/>
              <a:gd name="connsiteY0" fmla="*/ 0 h 1138535"/>
              <a:gd name="connsiteX1" fmla="*/ 1314337 w 1314337"/>
              <a:gd name="connsiteY1" fmla="*/ 0 h 1138535"/>
              <a:gd name="connsiteX2" fmla="*/ 1314337 w 1314337"/>
              <a:gd name="connsiteY2" fmla="*/ 467413 h 1138535"/>
              <a:gd name="connsiteX3" fmla="*/ 1206902 w 1314337"/>
              <a:gd name="connsiteY3" fmla="*/ 875528 h 1138535"/>
              <a:gd name="connsiteX4" fmla="*/ 839947 w 1314337"/>
              <a:gd name="connsiteY4" fmla="*/ 1138535 h 1138535"/>
              <a:gd name="connsiteX5" fmla="*/ 707397 w 1314337"/>
              <a:gd name="connsiteY5" fmla="*/ 890178 h 1138535"/>
              <a:gd name="connsiteX6" fmla="*/ 929942 w 1314337"/>
              <a:gd name="connsiteY6" fmla="*/ 740187 h 1138535"/>
              <a:gd name="connsiteX7" fmla="*/ 997612 w 1314337"/>
              <a:gd name="connsiteY7" fmla="*/ 563687 h 1138535"/>
              <a:gd name="connsiteX8" fmla="*/ 707397 w 1314337"/>
              <a:gd name="connsiteY8" fmla="*/ 563687 h 1138535"/>
              <a:gd name="connsiteX9" fmla="*/ 0 w 1314337"/>
              <a:gd name="connsiteY9" fmla="*/ 0 h 1138535"/>
              <a:gd name="connsiteX10" fmla="*/ 606939 w 1314337"/>
              <a:gd name="connsiteY10" fmla="*/ 0 h 1138535"/>
              <a:gd name="connsiteX11" fmla="*/ 606939 w 1314337"/>
              <a:gd name="connsiteY11" fmla="*/ 467413 h 1138535"/>
              <a:gd name="connsiteX12" fmla="*/ 499504 w 1314337"/>
              <a:gd name="connsiteY12" fmla="*/ 875528 h 1138535"/>
              <a:gd name="connsiteX13" fmla="*/ 132550 w 1314337"/>
              <a:gd name="connsiteY13" fmla="*/ 1138535 h 1138535"/>
              <a:gd name="connsiteX14" fmla="*/ 0 w 1314337"/>
              <a:gd name="connsiteY14" fmla="*/ 890178 h 1138535"/>
              <a:gd name="connsiteX15" fmla="*/ 222544 w 1314337"/>
              <a:gd name="connsiteY15" fmla="*/ 740187 h 1138535"/>
              <a:gd name="connsiteX16" fmla="*/ 290214 w 1314337"/>
              <a:gd name="connsiteY16" fmla="*/ 563687 h 1138535"/>
              <a:gd name="connsiteX17" fmla="*/ 0 w 1314337"/>
              <a:gd name="connsiteY17" fmla="*/ 563687 h 113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14337" h="1138535">
                <a:moveTo>
                  <a:pt x="707397" y="0"/>
                </a:moveTo>
                <a:lnTo>
                  <a:pt x="1314337" y="0"/>
                </a:lnTo>
                <a:lnTo>
                  <a:pt x="1314337" y="467413"/>
                </a:lnTo>
                <a:cubicBezTo>
                  <a:pt x="1314337" y="639496"/>
                  <a:pt x="1278525" y="775534"/>
                  <a:pt x="1206902" y="875528"/>
                </a:cubicBezTo>
                <a:cubicBezTo>
                  <a:pt x="1135278" y="975522"/>
                  <a:pt x="1012960" y="1063191"/>
                  <a:pt x="839947" y="1138535"/>
                </a:cubicBezTo>
                <a:lnTo>
                  <a:pt x="707397" y="890178"/>
                </a:lnTo>
                <a:cubicBezTo>
                  <a:pt x="815298" y="839949"/>
                  <a:pt x="889479" y="789952"/>
                  <a:pt x="929942" y="740187"/>
                </a:cubicBezTo>
                <a:cubicBezTo>
                  <a:pt x="970404" y="690423"/>
                  <a:pt x="992961" y="631589"/>
                  <a:pt x="997612" y="563687"/>
                </a:cubicBezTo>
                <a:lnTo>
                  <a:pt x="707397" y="563687"/>
                </a:lnTo>
                <a:close/>
                <a:moveTo>
                  <a:pt x="0" y="0"/>
                </a:moveTo>
                <a:lnTo>
                  <a:pt x="606939" y="0"/>
                </a:lnTo>
                <a:lnTo>
                  <a:pt x="606939" y="467413"/>
                </a:lnTo>
                <a:cubicBezTo>
                  <a:pt x="606939" y="639496"/>
                  <a:pt x="571127" y="775534"/>
                  <a:pt x="499504" y="875528"/>
                </a:cubicBezTo>
                <a:cubicBezTo>
                  <a:pt x="427880" y="975522"/>
                  <a:pt x="305562" y="1063191"/>
                  <a:pt x="132550" y="1138535"/>
                </a:cubicBezTo>
                <a:lnTo>
                  <a:pt x="0" y="890178"/>
                </a:lnTo>
                <a:cubicBezTo>
                  <a:pt x="107900" y="839949"/>
                  <a:pt x="182081" y="789952"/>
                  <a:pt x="222544" y="740187"/>
                </a:cubicBezTo>
                <a:cubicBezTo>
                  <a:pt x="263007" y="690423"/>
                  <a:pt x="285563" y="631589"/>
                  <a:pt x="290214" y="563687"/>
                </a:cubicBezTo>
                <a:lnTo>
                  <a:pt x="0" y="5636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dist="190500" dir="2700000" algn="tl" rotWithShape="0">
              <a:prstClr val="black">
                <a:alpha val="75000"/>
              </a:prstClr>
            </a:outerShdw>
          </a:effectLst>
        </p:spPr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81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E755C-4715-465F-9203-C6456633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5D7C4-3EFC-492C-AADE-B9EC12958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570E-8AE2-4891-896B-D277CE7F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872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6F47F-AA91-4217-B185-2B5003B4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0500B-CB6E-4F01-AE5A-145D2C52A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5FC32-62DA-4C29-AC47-9346B0102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B9FD3-4DC9-4005-8084-8D6B41008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3B07D-A6EF-413A-A0F7-B19F5B2E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B32C7-6203-4E15-BACF-B7EE4BA46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590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3D72-9D3D-4F56-86D5-B465FC3D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3E4490-E1AE-41C5-A3D8-A13EFDD4F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C2A24-00C6-4626-AFB1-F3E9CD4BF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BA3B39-8771-4BA2-AE35-B9F03335A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2F4E5-45FD-4114-A8C1-5E5A44B1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BBD6A-432E-4568-A31D-F656C7A7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68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829F-FAE1-46B6-913F-66F858EE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BC9C02-9CC9-4E3C-B0AC-6B097A97F4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9608C-FD8B-468E-BFFE-E5780665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82595-38A5-4C07-9E86-395419CE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54A46-405E-40A6-90F8-759C508E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54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1D9723-64D6-4009-805A-750DC0F30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28BE3B-CE03-48AC-AF26-41A298CBE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C3052-B266-4F14-AB3C-41AC9895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A54A7-907E-4B80-B9DB-8966D9252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AC758-7883-44D2-A1A7-A777D596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8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46304"/>
            <a:ext cx="8229600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8473620" y="5799923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400" rtl="0" eaLnBrk="1" latinLnBrk="0" hangingPunct="1">
        <a:spcBef>
          <a:spcPct val="0"/>
        </a:spcBef>
        <a:buNone/>
        <a:defRPr lang="en-US" sz="32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639461" y="2574491"/>
            <a:ext cx="586508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766"/>
            <a:r>
              <a:rPr lang="en-US" sz="405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405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405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4930" y="341033"/>
            <a:ext cx="2914141" cy="80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0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hf hdr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7B1371-D999-4596-99D3-4DF32607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8ADF3-23B9-4D2D-9652-8FD88A8F3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60847"/>
            <a:ext cx="7886700" cy="411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0D980-5CB4-42CE-99CF-A8114F49E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06BCC-AE84-4505-A903-D9967DD94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754D9-607B-4A5A-A969-B3B81F333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56C22B4-381E-481C-AFD8-67FB4DE2ED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83F006-1434-4427-9164-A20D11AC35E5}"/>
              </a:ext>
            </a:extLst>
          </p:cNvPr>
          <p:cNvSpPr/>
          <p:nvPr userDrawn="1"/>
        </p:nvSpPr>
        <p:spPr>
          <a:xfrm rot="5400000">
            <a:off x="8678099" y="5823007"/>
            <a:ext cx="1430200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0723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809" r:id="rId12"/>
    <p:sldLayoutId id="2147483788" r:id="rId13"/>
    <p:sldLayoutId id="2147483789" r:id="rId14"/>
    <p:sldLayoutId id="2147483805" r:id="rId15"/>
    <p:sldLayoutId id="2147483790" r:id="rId16"/>
    <p:sldLayoutId id="2147483791" r:id="rId17"/>
    <p:sldLayoutId id="2147483806" r:id="rId18"/>
    <p:sldLayoutId id="2147483792" r:id="rId19"/>
    <p:sldLayoutId id="2147483793" r:id="rId20"/>
    <p:sldLayoutId id="2147483794" r:id="rId21"/>
    <p:sldLayoutId id="2147483808" r:id="rId22"/>
    <p:sldLayoutId id="2147483795" r:id="rId23"/>
    <p:sldLayoutId id="2147483796" r:id="rId24"/>
    <p:sldLayoutId id="2147483807" r:id="rId25"/>
    <p:sldLayoutId id="2147483797" r:id="rId26"/>
    <p:sldLayoutId id="2147483798" r:id="rId27"/>
    <p:sldLayoutId id="2147483799" r:id="rId28"/>
    <p:sldLayoutId id="2147483800" r:id="rId29"/>
    <p:sldLayoutId id="2147483801" r:id="rId30"/>
    <p:sldLayoutId id="2147483802" r:id="rId31"/>
    <p:sldLayoutId id="2147483803" r:id="rId32"/>
    <p:sldLayoutId id="2147483804" r:id="rId33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3fPXt37X6UQ?utm_source=unsplash&amp;utm_medium=referral&amp;utm_content=creditCopyTex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unsplash.com/?utm_source=unsplash&amp;utm_medium=referral&amp;utm_content=creditCopyTex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unsplash.com/search/photos/coffee?utm_source=unsplash&amp;utm_medium=referral&amp;utm_content=creditCopyText" TargetMode="External"/><Relationship Id="rId4" Type="http://schemas.openxmlformats.org/officeDocument/2006/relationships/hyperlink" Target="https://unsplash.com/photos/_QfGWOtITaM?utm_source=unsplash&amp;utm_medium=referral&amp;utm_content=creditCopyTex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B9AC4-3712-4BEF-A120-798A2EFAA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83D17-A900-42B4-97DA-FD65B4AEC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C58EDE2-9C12-4E95-AE15-1944DE2521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Искусственный интеллект и питание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6DCAC89-5D68-4BB2-9B66-DFA32988E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3C46AC-D74D-41C6-9322-161C850FCE20}"/>
              </a:ext>
            </a:extLst>
          </p:cNvPr>
          <p:cNvSpPr/>
          <p:nvPr/>
        </p:nvSpPr>
        <p:spPr>
          <a:xfrm>
            <a:off x="3040187" y="7040556"/>
            <a:ext cx="311098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66"/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3"/>
              </a:rPr>
              <a:t>Charles Forerunner</a:t>
            </a:r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Unsplash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29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C20626-941D-759E-BDED-2984CB8AC0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" b="2255"/>
          <a:stretch>
            <a:fillRect/>
          </a:stretch>
        </p:blipFill>
        <p:spPr>
          <a:xfrm>
            <a:off x="4355975" y="0"/>
            <a:ext cx="4788025" cy="685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918EB3-9430-4DB2-80F9-50916A2BB43D}"/>
              </a:ext>
            </a:extLst>
          </p:cNvPr>
          <p:cNvSpPr/>
          <p:nvPr/>
        </p:nvSpPr>
        <p:spPr>
          <a:xfrm>
            <a:off x="3242862" y="7040556"/>
            <a:ext cx="27052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66"/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350" dirty="0" err="1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Rizky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 </a:t>
            </a:r>
            <a:r>
              <a:rPr lang="en-US" sz="1350" dirty="0" err="1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Subagja</a:t>
            </a:r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5"/>
              </a:rPr>
              <a:t>Unsplash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90FBDAF-12F7-40C5-AD19-2D184EF96E7B}"/>
              </a:ext>
            </a:extLst>
          </p:cNvPr>
          <p:cNvSpPr>
            <a:spLocks/>
          </p:cNvSpPr>
          <p:nvPr/>
        </p:nvSpPr>
        <p:spPr bwMode="auto">
          <a:xfrm>
            <a:off x="678396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CB0035C2-63E7-4487-BB47-6BDED880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D5F0758-2656-41D3-A6E4-B3D9F1EF7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3A57529-3A9C-4A1E-AFCB-20F42083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7E9A6-4B72-4A45-A29F-D1E0E340AAC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ru-RU" dirty="0"/>
              <a:t>Выбор, ожидание и </a:t>
            </a:r>
            <a:r>
              <a:rPr lang="ru-RU" dirty="0" err="1"/>
              <a:t>тд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714F9A-57FC-47D3-A196-531173ED6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Время посетителя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54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А что, если…</a:t>
            </a:r>
            <a:endParaRPr lang="en-US" dirty="0"/>
          </a:p>
        </p:txBody>
      </p:sp>
      <p:sp>
        <p:nvSpPr>
          <p:cNvPr id="62" name="Date Placeholder 6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63" name="Footer Placeholder 6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64" name="Slide Number Placeholder 6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6AF471-65E7-4035-936B-EC4CB0E3E862}"/>
              </a:ext>
            </a:extLst>
          </p:cNvPr>
          <p:cNvGrpSpPr/>
          <p:nvPr/>
        </p:nvGrpSpPr>
        <p:grpSpPr>
          <a:xfrm>
            <a:off x="1579086" y="2519891"/>
            <a:ext cx="2491007" cy="818867"/>
            <a:chOff x="2385722" y="2056304"/>
            <a:chExt cx="3321342" cy="109182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0578806-54D9-4D37-B865-BA2600D47AAD}"/>
                </a:ext>
              </a:extLst>
            </p:cNvPr>
            <p:cNvSpPr txBox="1"/>
            <p:nvPr/>
          </p:nvSpPr>
          <p:spPr>
            <a:xfrm>
              <a:off x="2385722" y="2056304"/>
              <a:ext cx="3321342" cy="553998"/>
            </a:xfrm>
            <a:prstGeom prst="rect">
              <a:avLst/>
            </a:prstGeom>
            <a:noFill/>
          </p:spPr>
          <p:txBody>
            <a:bodyPr wrap="square" tIns="137160" bIns="0" rtlCol="0" anchor="b">
              <a:spAutoFit/>
            </a:bodyPr>
            <a:lstStyle/>
            <a:p>
              <a:pPr defTabSz="685766"/>
              <a:r>
                <a:rPr lang="ru-RU" b="1" cap="all" dirty="0">
                  <a:solidFill>
                    <a:srgbClr val="08CF96"/>
                  </a:solidFill>
                  <a:latin typeface="Calibri" panose="020F0502020204030204"/>
                </a:rPr>
                <a:t>Отказ от бумаги</a:t>
              </a:r>
              <a:endParaRPr lang="en-US" b="1" cap="all" dirty="0">
                <a:solidFill>
                  <a:srgbClr val="08CF96"/>
                </a:solidFill>
                <a:latin typeface="Calibri" panose="020F0502020204030204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31D490B-EC99-4F1B-BDD6-5D787AD924DC}"/>
                </a:ext>
              </a:extLst>
            </p:cNvPr>
            <p:cNvSpPr txBox="1"/>
            <p:nvPr/>
          </p:nvSpPr>
          <p:spPr>
            <a:xfrm>
              <a:off x="2385722" y="2594130"/>
              <a:ext cx="3321342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685766"/>
              <a:r>
                <a:rPr lang="ru-RU" sz="1350" dirty="0">
                  <a:solidFill>
                    <a:prstClr val="white"/>
                  </a:solidFill>
                  <a:latin typeface="Calibri" panose="020F0502020204030204"/>
                </a:rPr>
                <a:t>Освобождает от визуального изучения</a:t>
              </a:r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0429AE2-DE86-44E3-8DE4-B647F6A371CD}"/>
              </a:ext>
            </a:extLst>
          </p:cNvPr>
          <p:cNvGrpSpPr/>
          <p:nvPr/>
        </p:nvGrpSpPr>
        <p:grpSpPr>
          <a:xfrm>
            <a:off x="1579086" y="3584336"/>
            <a:ext cx="2560866" cy="818867"/>
            <a:chOff x="2385722" y="3504175"/>
            <a:chExt cx="3414487" cy="1091824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C622461-4704-41D9-A52C-03B8AD9FE67F}"/>
                </a:ext>
              </a:extLst>
            </p:cNvPr>
            <p:cNvSpPr txBox="1"/>
            <p:nvPr/>
          </p:nvSpPr>
          <p:spPr>
            <a:xfrm>
              <a:off x="2385722" y="3504175"/>
              <a:ext cx="3321342" cy="553998"/>
            </a:xfrm>
            <a:prstGeom prst="rect">
              <a:avLst/>
            </a:prstGeom>
            <a:noFill/>
          </p:spPr>
          <p:txBody>
            <a:bodyPr wrap="square" tIns="137160" bIns="0" rtlCol="0" anchor="b">
              <a:spAutoFit/>
            </a:bodyPr>
            <a:lstStyle/>
            <a:p>
              <a:pPr defTabSz="685766"/>
              <a:r>
                <a:rPr lang="ru-RU" b="1" cap="all" dirty="0">
                  <a:solidFill>
                    <a:srgbClr val="08CF96"/>
                  </a:solidFill>
                  <a:latin typeface="Calibri" panose="020F0502020204030204"/>
                </a:rPr>
                <a:t>Отказ от меню</a:t>
              </a:r>
              <a:endParaRPr lang="en-US" b="1" cap="all" dirty="0">
                <a:solidFill>
                  <a:srgbClr val="08CF96"/>
                </a:solidFill>
                <a:latin typeface="Calibri" panose="020F0502020204030204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F4DF03A-CD5E-4BAD-A8CE-640DF4266467}"/>
                </a:ext>
              </a:extLst>
            </p:cNvPr>
            <p:cNvSpPr txBox="1"/>
            <p:nvPr/>
          </p:nvSpPr>
          <p:spPr>
            <a:xfrm>
              <a:off x="2385722" y="4042001"/>
              <a:ext cx="3414487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685766"/>
              <a:r>
                <a:rPr lang="ru-RU" sz="1350" dirty="0">
                  <a:solidFill>
                    <a:prstClr val="white"/>
                  </a:solidFill>
                  <a:latin typeface="Calibri" panose="020F0502020204030204"/>
                </a:rPr>
                <a:t>Освобождает от необходимости выбора</a:t>
              </a:r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3075D5-6422-4430-870B-377162EE11B5}"/>
              </a:ext>
            </a:extLst>
          </p:cNvPr>
          <p:cNvGrpSpPr/>
          <p:nvPr/>
        </p:nvGrpSpPr>
        <p:grpSpPr>
          <a:xfrm>
            <a:off x="1579086" y="4672531"/>
            <a:ext cx="3109491" cy="818867"/>
            <a:chOff x="2385722" y="4952046"/>
            <a:chExt cx="4145987" cy="1091824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B4E1CB5-770B-4761-9F0D-AE9E9D7DAAE6}"/>
                </a:ext>
              </a:extLst>
            </p:cNvPr>
            <p:cNvSpPr txBox="1"/>
            <p:nvPr/>
          </p:nvSpPr>
          <p:spPr>
            <a:xfrm>
              <a:off x="2385722" y="4952046"/>
              <a:ext cx="4145987" cy="553998"/>
            </a:xfrm>
            <a:prstGeom prst="rect">
              <a:avLst/>
            </a:prstGeom>
            <a:noFill/>
          </p:spPr>
          <p:txBody>
            <a:bodyPr wrap="square" tIns="137160" bIns="0" rtlCol="0" anchor="b">
              <a:spAutoFit/>
            </a:bodyPr>
            <a:lstStyle/>
            <a:p>
              <a:pPr defTabSz="685766"/>
              <a:r>
                <a:rPr lang="ru-RU" b="1" cap="all" dirty="0">
                  <a:solidFill>
                    <a:srgbClr val="08CF96"/>
                  </a:solidFill>
                  <a:latin typeface="Calibri" panose="020F0502020204030204"/>
                </a:rPr>
                <a:t>Отказ от структуризации</a:t>
              </a:r>
              <a:endParaRPr lang="en-US" b="1" cap="all" dirty="0">
                <a:solidFill>
                  <a:srgbClr val="08CF96"/>
                </a:solidFill>
                <a:latin typeface="Calibri" panose="020F0502020204030204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F583A1C-915E-465F-8FF0-92ACF48B5F57}"/>
                </a:ext>
              </a:extLst>
            </p:cNvPr>
            <p:cNvSpPr txBox="1"/>
            <p:nvPr/>
          </p:nvSpPr>
          <p:spPr>
            <a:xfrm>
              <a:off x="2385722" y="5489872"/>
              <a:ext cx="3321342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685766"/>
              <a:r>
                <a:rPr lang="ru-RU" sz="1350" dirty="0">
                  <a:solidFill>
                    <a:prstClr val="white"/>
                  </a:solidFill>
                  <a:latin typeface="Calibri" panose="020F0502020204030204"/>
                </a:rPr>
                <a:t>Ограниченность меню больше не проблема</a:t>
              </a:r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F315A6A-10A5-41CC-B1A2-97A66232FC8F}"/>
              </a:ext>
            </a:extLst>
          </p:cNvPr>
          <p:cNvGrpSpPr/>
          <p:nvPr/>
        </p:nvGrpSpPr>
        <p:grpSpPr>
          <a:xfrm>
            <a:off x="5814138" y="2496141"/>
            <a:ext cx="2491007" cy="611118"/>
            <a:chOff x="8032458" y="2056304"/>
            <a:chExt cx="3321342" cy="81482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F66E086-42AB-4B5C-8F92-D1313B24C01C}"/>
                </a:ext>
              </a:extLst>
            </p:cNvPr>
            <p:cNvSpPr txBox="1"/>
            <p:nvPr/>
          </p:nvSpPr>
          <p:spPr>
            <a:xfrm>
              <a:off x="8032458" y="2056304"/>
              <a:ext cx="3321342" cy="553998"/>
            </a:xfrm>
            <a:prstGeom prst="rect">
              <a:avLst/>
            </a:prstGeom>
            <a:noFill/>
          </p:spPr>
          <p:txBody>
            <a:bodyPr wrap="square" tIns="137160" bIns="0" rtlCol="0" anchor="b">
              <a:spAutoFit/>
            </a:bodyPr>
            <a:lstStyle/>
            <a:p>
              <a:pPr defTabSz="685766"/>
              <a:r>
                <a:rPr lang="ru-RU" b="1" cap="all" dirty="0">
                  <a:solidFill>
                    <a:srgbClr val="08CF96"/>
                  </a:solidFill>
                  <a:latin typeface="Calibri" panose="020F0502020204030204"/>
                </a:rPr>
                <a:t>Новые рецепты</a:t>
              </a:r>
              <a:endParaRPr lang="en-US" b="1" cap="all" dirty="0">
                <a:solidFill>
                  <a:srgbClr val="08CF96"/>
                </a:solidFill>
                <a:latin typeface="Calibri" panose="020F0502020204030204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771227A-93EF-4E4E-A1D1-681C6628266E}"/>
                </a:ext>
              </a:extLst>
            </p:cNvPr>
            <p:cNvSpPr txBox="1"/>
            <p:nvPr/>
          </p:nvSpPr>
          <p:spPr>
            <a:xfrm>
              <a:off x="8032458" y="2594130"/>
              <a:ext cx="3321342" cy="276999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685766"/>
              <a:r>
                <a:rPr lang="ru-RU" sz="1350" dirty="0">
                  <a:solidFill>
                    <a:prstClr val="white"/>
                  </a:solidFill>
                  <a:latin typeface="Calibri" panose="020F0502020204030204"/>
                </a:rPr>
                <a:t>Сиюсекундная генерация</a:t>
              </a:r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44DB0E3-F002-4E8F-B00D-880844865025}"/>
              </a:ext>
            </a:extLst>
          </p:cNvPr>
          <p:cNvGrpSpPr/>
          <p:nvPr/>
        </p:nvGrpSpPr>
        <p:grpSpPr>
          <a:xfrm>
            <a:off x="5814138" y="3584336"/>
            <a:ext cx="3870430" cy="818867"/>
            <a:chOff x="8032458" y="3504175"/>
            <a:chExt cx="4104455" cy="1091824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2C40FFA-3EF7-4EFD-B587-051D8788C633}"/>
                </a:ext>
              </a:extLst>
            </p:cNvPr>
            <p:cNvSpPr txBox="1"/>
            <p:nvPr/>
          </p:nvSpPr>
          <p:spPr>
            <a:xfrm>
              <a:off x="8032458" y="3504175"/>
              <a:ext cx="4104455" cy="553998"/>
            </a:xfrm>
            <a:prstGeom prst="rect">
              <a:avLst/>
            </a:prstGeom>
            <a:noFill/>
          </p:spPr>
          <p:txBody>
            <a:bodyPr wrap="square" tIns="137160" bIns="0" rtlCol="0" anchor="b">
              <a:spAutoFit/>
            </a:bodyPr>
            <a:lstStyle/>
            <a:p>
              <a:pPr defTabSz="685766"/>
              <a:r>
                <a:rPr lang="ru-RU" b="1" cap="all" dirty="0">
                  <a:solidFill>
                    <a:srgbClr val="08CF96"/>
                  </a:solidFill>
                  <a:latin typeface="Calibri" panose="020F0502020204030204"/>
                </a:rPr>
                <a:t>Непривычные сочетания</a:t>
              </a:r>
              <a:endParaRPr lang="en-US" b="1" cap="all" dirty="0">
                <a:solidFill>
                  <a:srgbClr val="08CF96"/>
                </a:solidFill>
                <a:latin typeface="Calibri" panose="020F0502020204030204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711FBD85-B0B7-46C2-B3A8-3FE7D63EF4D1}"/>
                </a:ext>
              </a:extLst>
            </p:cNvPr>
            <p:cNvSpPr txBox="1"/>
            <p:nvPr/>
          </p:nvSpPr>
          <p:spPr>
            <a:xfrm>
              <a:off x="8032458" y="4042001"/>
              <a:ext cx="3321342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685766"/>
              <a:r>
                <a:rPr lang="ru-RU" sz="1350" dirty="0">
                  <a:solidFill>
                    <a:prstClr val="white"/>
                  </a:solidFill>
                  <a:latin typeface="Calibri" panose="020F0502020204030204"/>
                </a:rPr>
                <a:t>Понравится даже самым искушенным</a:t>
              </a:r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C9EB48-E96A-48E4-A6C7-90FA70C25668}"/>
              </a:ext>
            </a:extLst>
          </p:cNvPr>
          <p:cNvGrpSpPr/>
          <p:nvPr/>
        </p:nvGrpSpPr>
        <p:grpSpPr>
          <a:xfrm>
            <a:off x="5814138" y="4672531"/>
            <a:ext cx="3006334" cy="818867"/>
            <a:chOff x="8032458" y="4952046"/>
            <a:chExt cx="3321342" cy="1091824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3EFBD3E-E2CF-446C-97E6-590353E4829B}"/>
                </a:ext>
              </a:extLst>
            </p:cNvPr>
            <p:cNvSpPr txBox="1"/>
            <p:nvPr/>
          </p:nvSpPr>
          <p:spPr>
            <a:xfrm>
              <a:off x="8032458" y="4952046"/>
              <a:ext cx="3321342" cy="553998"/>
            </a:xfrm>
            <a:prstGeom prst="rect">
              <a:avLst/>
            </a:prstGeom>
            <a:noFill/>
          </p:spPr>
          <p:txBody>
            <a:bodyPr wrap="square" tIns="137160" bIns="0" rtlCol="0" anchor="b">
              <a:spAutoFit/>
            </a:bodyPr>
            <a:lstStyle/>
            <a:p>
              <a:pPr defTabSz="685766"/>
              <a:r>
                <a:rPr lang="ru-RU" b="1" cap="all" dirty="0">
                  <a:solidFill>
                    <a:srgbClr val="08CF96"/>
                  </a:solidFill>
                  <a:latin typeface="Calibri" panose="020F0502020204030204"/>
                </a:rPr>
                <a:t>Элемент игры</a:t>
              </a:r>
              <a:endParaRPr lang="en-US" b="1" cap="all" dirty="0">
                <a:solidFill>
                  <a:srgbClr val="08CF96"/>
                </a:solidFill>
                <a:latin typeface="Calibri" panose="020F0502020204030204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1B604D6-865A-48F4-99B7-0D0FFF34EFB0}"/>
                </a:ext>
              </a:extLst>
            </p:cNvPr>
            <p:cNvSpPr txBox="1"/>
            <p:nvPr/>
          </p:nvSpPr>
          <p:spPr>
            <a:xfrm>
              <a:off x="8032458" y="5489872"/>
              <a:ext cx="3321342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685766"/>
              <a:r>
                <a:rPr lang="ru-RU" sz="1350" dirty="0">
                  <a:solidFill>
                    <a:prstClr val="white"/>
                  </a:solidFill>
                  <a:latin typeface="Calibri" panose="020F0502020204030204"/>
                </a:rPr>
                <a:t>Каждое посещение – новый уровень</a:t>
              </a:r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CB689667-FFA6-4232-8CC7-7E0783E72559}"/>
              </a:ext>
            </a:extLst>
          </p:cNvPr>
          <p:cNvSpPr>
            <a:spLocks/>
          </p:cNvSpPr>
          <p:nvPr/>
        </p:nvSpPr>
        <p:spPr bwMode="auto">
          <a:xfrm>
            <a:off x="581375" y="2317729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ru-RU" sz="3600" b="1" dirty="0">
                <a:solidFill>
                  <a:srgbClr val="25252B"/>
                </a:solidFill>
                <a:latin typeface="Calibri" panose="020F0502020204030204"/>
              </a:rPr>
              <a:t>-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2D0100F-D840-47D6-948B-DC036E3B4FB4}"/>
              </a:ext>
            </a:extLst>
          </p:cNvPr>
          <p:cNvSpPr>
            <a:spLocks/>
          </p:cNvSpPr>
          <p:nvPr/>
        </p:nvSpPr>
        <p:spPr bwMode="auto">
          <a:xfrm>
            <a:off x="581375" y="3405925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ru-RU" sz="3600" b="1" dirty="0">
                <a:solidFill>
                  <a:srgbClr val="25252B"/>
                </a:solidFill>
                <a:latin typeface="Calibri" panose="020F0502020204030204"/>
              </a:rPr>
              <a:t>-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6803D66-E278-4500-9033-B327E9058A40}"/>
              </a:ext>
            </a:extLst>
          </p:cNvPr>
          <p:cNvSpPr>
            <a:spLocks/>
          </p:cNvSpPr>
          <p:nvPr/>
        </p:nvSpPr>
        <p:spPr bwMode="auto">
          <a:xfrm>
            <a:off x="581375" y="4494121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ru-RU" sz="3600" b="1" dirty="0">
                <a:solidFill>
                  <a:srgbClr val="25252B"/>
                </a:solidFill>
                <a:latin typeface="Calibri" panose="020F0502020204030204"/>
              </a:rPr>
              <a:t>-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C8D6055-878D-4A2F-8704-D06C26C1C524}"/>
              </a:ext>
            </a:extLst>
          </p:cNvPr>
          <p:cNvSpPr>
            <a:spLocks/>
          </p:cNvSpPr>
          <p:nvPr/>
        </p:nvSpPr>
        <p:spPr bwMode="auto">
          <a:xfrm>
            <a:off x="4818854" y="2317729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ru-RU" sz="3600" b="1" dirty="0">
                <a:solidFill>
                  <a:srgbClr val="25252B"/>
                </a:solidFill>
                <a:latin typeface="Calibri" panose="020F0502020204030204"/>
              </a:rPr>
              <a:t>+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E9A759E-993E-48C6-909B-1929EB44F151}"/>
              </a:ext>
            </a:extLst>
          </p:cNvPr>
          <p:cNvSpPr>
            <a:spLocks/>
          </p:cNvSpPr>
          <p:nvPr/>
        </p:nvSpPr>
        <p:spPr bwMode="auto">
          <a:xfrm>
            <a:off x="4818854" y="3405925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ru-RU" sz="3600" b="1" dirty="0">
                <a:solidFill>
                  <a:srgbClr val="25252B"/>
                </a:solidFill>
                <a:latin typeface="Calibri" panose="020F0502020204030204"/>
              </a:rPr>
              <a:t>+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50AFD55C-142D-45ED-95E0-6B00E41695C2}"/>
              </a:ext>
            </a:extLst>
          </p:cNvPr>
          <p:cNvSpPr>
            <a:spLocks/>
          </p:cNvSpPr>
          <p:nvPr/>
        </p:nvSpPr>
        <p:spPr bwMode="auto">
          <a:xfrm>
            <a:off x="4818854" y="4494121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ru-RU" sz="3600" b="1" dirty="0">
                <a:solidFill>
                  <a:srgbClr val="25252B"/>
                </a:solidFill>
                <a:latin typeface="Calibri" panose="020F0502020204030204"/>
              </a:rPr>
              <a:t>+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1616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8E2D-69B5-4633-9471-2C989FF1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24373-07F3-4B1A-89CD-B36E2E377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Технологии, методы, инструменты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E066D-05D2-44E6-9B84-207177B1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5845D-6A25-4858-954E-3C9C4BD4C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73B94-56F3-4C47-B7D6-E9534554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8869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Используемые технологии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3381" indent="-383381"/>
            <a:r>
              <a:rPr lang="en-US" dirty="0"/>
              <a:t>Python – </a:t>
            </a:r>
            <a:r>
              <a:rPr lang="ru-RU" dirty="0"/>
              <a:t>основной ЯП</a:t>
            </a:r>
            <a:endParaRPr lang="en-US" dirty="0"/>
          </a:p>
          <a:p>
            <a:pPr marL="383381" indent="-383381"/>
            <a:r>
              <a:rPr lang="en-US" dirty="0"/>
              <a:t>DELVE – </a:t>
            </a:r>
            <a:r>
              <a:rPr lang="ru-RU" dirty="0"/>
              <a:t>оценка эффективности обучения </a:t>
            </a:r>
          </a:p>
          <a:p>
            <a:pPr marL="383381" indent="-383381"/>
            <a:r>
              <a:rPr lang="ru-RU" dirty="0"/>
              <a:t>Вспомогательные инструменты</a:t>
            </a:r>
            <a:endParaRPr lang="en-US" dirty="0"/>
          </a:p>
          <a:p>
            <a:pPr marL="383381" indent="-38338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D6397F-CC47-4377-90D4-9735D47B82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3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4C66CD44-9C52-4CFB-8975-3B034BC5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r>
              <a:rPr lang="en-US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Your Date Here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7294BB8-BC44-4C40-92EC-EEECFE983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en-US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Your Footer Here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CE9D0F3-9133-42C7-9A2F-EE6DD2CB4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fld id="{D325CB3F-26C9-44D7-A7CB-40F86C5CE4B1}" type="slidenum">
              <a:rPr lang="en-US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pPr defTabSz="685766"/>
              <a:t>6</a:t>
            </a:fld>
            <a:endParaRPr lang="en-US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714F9A-57FC-47D3-A196-531173ED6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Transition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7E9A6-4B72-4A45-A29F-D1E0E340A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Plain Background Color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191E8C-5F14-F19E-105C-80CA551F264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926"/>
            <a:ext cx="9180512" cy="685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2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CD3355-B4A4-4E55-A950-CD8ADCDE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План реализации </a:t>
            </a:r>
            <a:endParaRPr lang="en-US" dirty="0"/>
          </a:p>
        </p:txBody>
      </p:sp>
      <p:sp>
        <p:nvSpPr>
          <p:cNvPr id="95" name="Date Placeholder 94">
            <a:extLst>
              <a:ext uri="{FF2B5EF4-FFF2-40B4-BE49-F238E27FC236}">
                <a16:creationId xmlns:a16="http://schemas.microsoft.com/office/drawing/2014/main" id="{6F8605E1-2955-46CD-A4D6-957DCC4B0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96" name="Footer Placeholder 95">
            <a:extLst>
              <a:ext uri="{FF2B5EF4-FFF2-40B4-BE49-F238E27FC236}">
                <a16:creationId xmlns:a16="http://schemas.microsoft.com/office/drawing/2014/main" id="{879E19CB-0105-4D24-B0B7-D05BDBD22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97" name="Slide Number Placeholder 96">
            <a:extLst>
              <a:ext uri="{FF2B5EF4-FFF2-40B4-BE49-F238E27FC236}">
                <a16:creationId xmlns:a16="http://schemas.microsoft.com/office/drawing/2014/main" id="{5BB8937B-97B0-4E0F-A456-C77ED82C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BB50464-CCD8-46EA-92BA-4FEB4283D3B6}"/>
              </a:ext>
            </a:extLst>
          </p:cNvPr>
          <p:cNvGrpSpPr/>
          <p:nvPr/>
        </p:nvGrpSpPr>
        <p:grpSpPr>
          <a:xfrm>
            <a:off x="2873481" y="2837231"/>
            <a:ext cx="5641870" cy="2643821"/>
            <a:chOff x="2265294" y="2382701"/>
            <a:chExt cx="7460816" cy="349619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10EFEEF-185A-4908-8319-AC6238A2554E}"/>
                </a:ext>
              </a:extLst>
            </p:cNvPr>
            <p:cNvGrpSpPr/>
            <p:nvPr/>
          </p:nvGrpSpPr>
          <p:grpSpPr>
            <a:xfrm>
              <a:off x="8054773" y="2702784"/>
              <a:ext cx="1671337" cy="1452432"/>
              <a:chOff x="6888447" y="2868021"/>
              <a:chExt cx="1671337" cy="1452432"/>
            </a:xfrm>
          </p:grpSpPr>
          <p:sp>
            <p:nvSpPr>
              <p:cNvPr id="58" name="Freeform 24">
                <a:extLst>
                  <a:ext uri="{FF2B5EF4-FFF2-40B4-BE49-F238E27FC236}">
                    <a16:creationId xmlns:a16="http://schemas.microsoft.com/office/drawing/2014/main" id="{A57B0409-59A4-4625-B5D8-B10E064321C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8254749" y="3625851"/>
                <a:ext cx="305035" cy="127000"/>
              </a:xfrm>
              <a:custGeom>
                <a:avLst/>
                <a:gdLst>
                  <a:gd name="T0" fmla="*/ 3196 w 3312"/>
                  <a:gd name="T1" fmla="*/ 453 h 1384"/>
                  <a:gd name="T2" fmla="*/ 201 w 3312"/>
                  <a:gd name="T3" fmla="*/ 440 h 1384"/>
                  <a:gd name="T4" fmla="*/ 3312 w 3312"/>
                  <a:gd name="T5" fmla="*/ 1384 h 1384"/>
                  <a:gd name="T6" fmla="*/ 3196 w 3312"/>
                  <a:gd name="T7" fmla="*/ 453 h 1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12" h="1384">
                    <a:moveTo>
                      <a:pt x="3196" y="453"/>
                    </a:moveTo>
                    <a:cubicBezTo>
                      <a:pt x="3196" y="453"/>
                      <a:pt x="0" y="0"/>
                      <a:pt x="201" y="440"/>
                    </a:cubicBezTo>
                    <a:cubicBezTo>
                      <a:pt x="402" y="879"/>
                      <a:pt x="3312" y="1384"/>
                      <a:pt x="3312" y="1384"/>
                    </a:cubicBezTo>
                    <a:lnTo>
                      <a:pt x="3196" y="453"/>
                    </a:lnTo>
                    <a:close/>
                  </a:path>
                </a:pathLst>
              </a:custGeom>
              <a:solidFill>
                <a:srgbClr val="6E5D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10B7EC3C-5650-4A80-A0EF-725DDABB853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8" y="3262368"/>
                <a:ext cx="1653177" cy="1058085"/>
              </a:xfrm>
              <a:custGeom>
                <a:avLst/>
                <a:gdLst>
                  <a:gd name="connsiteX0" fmla="*/ 1653177 w 1653177"/>
                  <a:gd name="connsiteY0" fmla="*/ 0 h 1058085"/>
                  <a:gd name="connsiteX1" fmla="*/ 1638216 w 1653177"/>
                  <a:gd name="connsiteY1" fmla="*/ 455 h 1058085"/>
                  <a:gd name="connsiteX2" fmla="*/ 1459898 w 1653177"/>
                  <a:gd name="connsiteY2" fmla="*/ 17009 h 1058085"/>
                  <a:gd name="connsiteX3" fmla="*/ 1170974 w 1653177"/>
                  <a:gd name="connsiteY3" fmla="*/ 84004 h 1058085"/>
                  <a:gd name="connsiteX4" fmla="*/ 717935 w 1653177"/>
                  <a:gd name="connsiteY4" fmla="*/ 87762 h 1058085"/>
                  <a:gd name="connsiteX5" fmla="*/ 494217 w 1653177"/>
                  <a:gd name="connsiteY5" fmla="*/ 134228 h 1058085"/>
                  <a:gd name="connsiteX6" fmla="*/ 341306 w 1653177"/>
                  <a:gd name="connsiteY6" fmla="*/ 154757 h 1058085"/>
                  <a:gd name="connsiteX7" fmla="*/ 192160 w 1653177"/>
                  <a:gd name="connsiteY7" fmla="*/ 162181 h 1058085"/>
                  <a:gd name="connsiteX8" fmla="*/ 123097 w 1653177"/>
                  <a:gd name="connsiteY8" fmla="*/ 157598 h 1058085"/>
                  <a:gd name="connsiteX9" fmla="*/ 54953 w 1653177"/>
                  <a:gd name="connsiteY9" fmla="*/ 236508 h 1058085"/>
                  <a:gd name="connsiteX10" fmla="*/ 263059 w 1653177"/>
                  <a:gd name="connsiteY10" fmla="*/ 441067 h 1058085"/>
                  <a:gd name="connsiteX11" fmla="*/ 1044 w 1653177"/>
                  <a:gd name="connsiteY11" fmla="*/ 404316 h 1058085"/>
                  <a:gd name="connsiteX12" fmla="*/ 1076013 w 1653177"/>
                  <a:gd name="connsiteY12" fmla="*/ 950633 h 1058085"/>
                  <a:gd name="connsiteX13" fmla="*/ 1493801 w 1653177"/>
                  <a:gd name="connsiteY13" fmla="*/ 1036422 h 1058085"/>
                  <a:gd name="connsiteX14" fmla="*/ 1653177 w 1653177"/>
                  <a:gd name="connsiteY14" fmla="*/ 1058085 h 1058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3177" h="1058085">
                    <a:moveTo>
                      <a:pt x="1653177" y="0"/>
                    </a:moveTo>
                    <a:lnTo>
                      <a:pt x="1638216" y="455"/>
                    </a:lnTo>
                    <a:cubicBezTo>
                      <a:pt x="1540073" y="4694"/>
                      <a:pt x="1472020" y="10502"/>
                      <a:pt x="1459898" y="17009"/>
                    </a:cubicBezTo>
                    <a:cubicBezTo>
                      <a:pt x="1411407" y="43129"/>
                      <a:pt x="1258588" y="52386"/>
                      <a:pt x="1170974" y="84004"/>
                    </a:cubicBezTo>
                    <a:cubicBezTo>
                      <a:pt x="1083360" y="115623"/>
                      <a:pt x="801783" y="95186"/>
                      <a:pt x="717935" y="87762"/>
                    </a:cubicBezTo>
                    <a:cubicBezTo>
                      <a:pt x="633995" y="80339"/>
                      <a:pt x="540779" y="115623"/>
                      <a:pt x="494217" y="134228"/>
                    </a:cubicBezTo>
                    <a:cubicBezTo>
                      <a:pt x="447563" y="152833"/>
                      <a:pt x="408439" y="137985"/>
                      <a:pt x="341306" y="154757"/>
                    </a:cubicBezTo>
                    <a:cubicBezTo>
                      <a:pt x="274172" y="171437"/>
                      <a:pt x="246253" y="173362"/>
                      <a:pt x="192160" y="162181"/>
                    </a:cubicBezTo>
                    <a:cubicBezTo>
                      <a:pt x="168374" y="157232"/>
                      <a:pt x="143485" y="156682"/>
                      <a:pt x="123097" y="157598"/>
                    </a:cubicBezTo>
                    <a:cubicBezTo>
                      <a:pt x="60188" y="187201"/>
                      <a:pt x="21799" y="217261"/>
                      <a:pt x="54953" y="236508"/>
                    </a:cubicBezTo>
                    <a:cubicBezTo>
                      <a:pt x="100597" y="262994"/>
                      <a:pt x="263059" y="441067"/>
                      <a:pt x="263059" y="441067"/>
                    </a:cubicBezTo>
                    <a:lnTo>
                      <a:pt x="1044" y="404316"/>
                    </a:lnTo>
                    <a:cubicBezTo>
                      <a:pt x="-38814" y="563235"/>
                      <a:pt x="1076013" y="950633"/>
                      <a:pt x="1076013" y="950633"/>
                    </a:cubicBezTo>
                    <a:cubicBezTo>
                      <a:pt x="1219637" y="986777"/>
                      <a:pt x="1359005" y="1015048"/>
                      <a:pt x="1493801" y="1036422"/>
                    </a:cubicBezTo>
                    <a:lnTo>
                      <a:pt x="1653177" y="1058085"/>
                    </a:lnTo>
                    <a:close/>
                  </a:path>
                </a:pathLst>
              </a:custGeom>
              <a:solidFill>
                <a:srgbClr val="C3C3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BE6D1F5-A945-4F59-B967-3352CF6E50F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8" y="2868021"/>
                <a:ext cx="1529941" cy="562757"/>
              </a:xfrm>
              <a:custGeom>
                <a:avLst/>
                <a:gdLst>
                  <a:gd name="connsiteX0" fmla="*/ 1529941 w 1529941"/>
                  <a:gd name="connsiteY0" fmla="*/ 0 h 562757"/>
                  <a:gd name="connsiteX1" fmla="*/ 1522760 w 1529941"/>
                  <a:gd name="connsiteY1" fmla="*/ 1051 h 562757"/>
                  <a:gd name="connsiteX2" fmla="*/ 79183 w 1529941"/>
                  <a:gd name="connsiteY2" fmla="*/ 518332 h 562757"/>
                  <a:gd name="connsiteX3" fmla="*/ 0 w 1529941"/>
                  <a:gd name="connsiteY3" fmla="*/ 551144 h 562757"/>
                  <a:gd name="connsiteX4" fmla="*/ 69079 w 1529941"/>
                  <a:gd name="connsiteY4" fmla="*/ 555726 h 562757"/>
                  <a:gd name="connsiteX5" fmla="*/ 218259 w 1529941"/>
                  <a:gd name="connsiteY5" fmla="*/ 548302 h 562757"/>
                  <a:gd name="connsiteX6" fmla="*/ 371206 w 1529941"/>
                  <a:gd name="connsiteY6" fmla="*/ 527772 h 562757"/>
                  <a:gd name="connsiteX7" fmla="*/ 594976 w 1529941"/>
                  <a:gd name="connsiteY7" fmla="*/ 481305 h 562757"/>
                  <a:gd name="connsiteX8" fmla="*/ 1048121 w 1529941"/>
                  <a:gd name="connsiteY8" fmla="*/ 477547 h 562757"/>
                  <a:gd name="connsiteX9" fmla="*/ 1337111 w 1529941"/>
                  <a:gd name="connsiteY9" fmla="*/ 410550 h 562757"/>
                  <a:gd name="connsiteX10" fmla="*/ 1515471 w 1529941"/>
                  <a:gd name="connsiteY10" fmla="*/ 393996 h 562757"/>
                  <a:gd name="connsiteX11" fmla="*/ 1529941 w 1529941"/>
                  <a:gd name="connsiteY11" fmla="*/ 393555 h 562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29941" h="562757">
                    <a:moveTo>
                      <a:pt x="1529941" y="0"/>
                    </a:moveTo>
                    <a:lnTo>
                      <a:pt x="1522760" y="1051"/>
                    </a:lnTo>
                    <a:cubicBezTo>
                      <a:pt x="543167" y="174456"/>
                      <a:pt x="79183" y="518332"/>
                      <a:pt x="79183" y="518332"/>
                    </a:cubicBezTo>
                    <a:cubicBezTo>
                      <a:pt x="50982" y="528781"/>
                      <a:pt x="23792" y="539962"/>
                      <a:pt x="0" y="551144"/>
                    </a:cubicBezTo>
                    <a:cubicBezTo>
                      <a:pt x="20393" y="550227"/>
                      <a:pt x="45287" y="550777"/>
                      <a:pt x="69079" y="555726"/>
                    </a:cubicBezTo>
                    <a:cubicBezTo>
                      <a:pt x="123184" y="566908"/>
                      <a:pt x="151110" y="564983"/>
                      <a:pt x="218259" y="548302"/>
                    </a:cubicBezTo>
                    <a:cubicBezTo>
                      <a:pt x="285409" y="531530"/>
                      <a:pt x="324541" y="546378"/>
                      <a:pt x="371206" y="527772"/>
                    </a:cubicBezTo>
                    <a:cubicBezTo>
                      <a:pt x="417779" y="509167"/>
                      <a:pt x="511016" y="473881"/>
                      <a:pt x="594976" y="481305"/>
                    </a:cubicBezTo>
                    <a:cubicBezTo>
                      <a:pt x="678844" y="488729"/>
                      <a:pt x="960486" y="509167"/>
                      <a:pt x="1048121" y="477547"/>
                    </a:cubicBezTo>
                    <a:cubicBezTo>
                      <a:pt x="1135755" y="445928"/>
                      <a:pt x="1288609" y="436671"/>
                      <a:pt x="1337111" y="410550"/>
                    </a:cubicBezTo>
                    <a:cubicBezTo>
                      <a:pt x="1349237" y="404043"/>
                      <a:pt x="1417305" y="398235"/>
                      <a:pt x="1515471" y="393996"/>
                    </a:cubicBezTo>
                    <a:lnTo>
                      <a:pt x="1529941" y="393555"/>
                    </a:lnTo>
                    <a:close/>
                  </a:path>
                </a:pathLst>
              </a:custGeom>
              <a:solidFill>
                <a:srgbClr val="595C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5" name="Freeform 31">
                <a:extLst>
                  <a:ext uri="{FF2B5EF4-FFF2-40B4-BE49-F238E27FC236}">
                    <a16:creationId xmlns:a16="http://schemas.microsoft.com/office/drawing/2014/main" id="{917BB20A-F495-4A08-B977-1D5F6DFF410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079092" y="3343276"/>
                <a:ext cx="521102" cy="860425"/>
              </a:xfrm>
              <a:custGeom>
                <a:avLst/>
                <a:gdLst>
                  <a:gd name="T0" fmla="*/ 3035 w 5680"/>
                  <a:gd name="T1" fmla="*/ 0 h 9373"/>
                  <a:gd name="T2" fmla="*/ 3378 w 5680"/>
                  <a:gd name="T3" fmla="*/ 494 h 9373"/>
                  <a:gd name="T4" fmla="*/ 4191 w 5680"/>
                  <a:gd name="T5" fmla="*/ 1855 h 9373"/>
                  <a:gd name="T6" fmla="*/ 4670 w 5680"/>
                  <a:gd name="T7" fmla="*/ 2804 h 9373"/>
                  <a:gd name="T8" fmla="*/ 5133 w 5680"/>
                  <a:gd name="T9" fmla="*/ 3901 h 9373"/>
                  <a:gd name="T10" fmla="*/ 5510 w 5680"/>
                  <a:gd name="T11" fmla="*/ 5131 h 9373"/>
                  <a:gd name="T12" fmla="*/ 5674 w 5680"/>
                  <a:gd name="T13" fmla="*/ 6479 h 9373"/>
                  <a:gd name="T14" fmla="*/ 5578 w 5680"/>
                  <a:gd name="T15" fmla="*/ 7188 h 9373"/>
                  <a:gd name="T16" fmla="*/ 5573 w 5680"/>
                  <a:gd name="T17" fmla="*/ 7210 h 9373"/>
                  <a:gd name="T18" fmla="*/ 5570 w 5680"/>
                  <a:gd name="T19" fmla="*/ 7221 h 9373"/>
                  <a:gd name="T20" fmla="*/ 5569 w 5680"/>
                  <a:gd name="T21" fmla="*/ 7226 h 9373"/>
                  <a:gd name="T22" fmla="*/ 5565 w 5680"/>
                  <a:gd name="T23" fmla="*/ 7241 h 9373"/>
                  <a:gd name="T24" fmla="*/ 5552 w 5680"/>
                  <a:gd name="T25" fmla="*/ 7279 h 9373"/>
                  <a:gd name="T26" fmla="*/ 5527 w 5680"/>
                  <a:gd name="T27" fmla="*/ 7356 h 9373"/>
                  <a:gd name="T28" fmla="*/ 5501 w 5680"/>
                  <a:gd name="T29" fmla="*/ 7433 h 9373"/>
                  <a:gd name="T30" fmla="*/ 5467 w 5680"/>
                  <a:gd name="T31" fmla="*/ 7517 h 9373"/>
                  <a:gd name="T32" fmla="*/ 5395 w 5680"/>
                  <a:gd name="T33" fmla="*/ 7685 h 9373"/>
                  <a:gd name="T34" fmla="*/ 5314 w 5680"/>
                  <a:gd name="T35" fmla="*/ 7843 h 9373"/>
                  <a:gd name="T36" fmla="*/ 4377 w 5680"/>
                  <a:gd name="T37" fmla="*/ 8837 h 9373"/>
                  <a:gd name="T38" fmla="*/ 3211 w 5680"/>
                  <a:gd name="T39" fmla="*/ 9286 h 9373"/>
                  <a:gd name="T40" fmla="*/ 2120 w 5680"/>
                  <a:gd name="T41" fmla="*/ 9357 h 9373"/>
                  <a:gd name="T42" fmla="*/ 1218 w 5680"/>
                  <a:gd name="T43" fmla="*/ 9227 h 9373"/>
                  <a:gd name="T44" fmla="*/ 550 w 5680"/>
                  <a:gd name="T45" fmla="*/ 9027 h 9373"/>
                  <a:gd name="T46" fmla="*/ 140 w 5680"/>
                  <a:gd name="T47" fmla="*/ 8851 h 9373"/>
                  <a:gd name="T48" fmla="*/ 0 w 5680"/>
                  <a:gd name="T49" fmla="*/ 8779 h 9373"/>
                  <a:gd name="T50" fmla="*/ 151 w 5680"/>
                  <a:gd name="T51" fmla="*/ 8821 h 9373"/>
                  <a:gd name="T52" fmla="*/ 580 w 5680"/>
                  <a:gd name="T53" fmla="*/ 8923 h 9373"/>
                  <a:gd name="T54" fmla="*/ 2121 w 5680"/>
                  <a:gd name="T55" fmla="*/ 9046 h 9373"/>
                  <a:gd name="T56" fmla="*/ 2611 w 5680"/>
                  <a:gd name="T57" fmla="*/ 8996 h 9373"/>
                  <a:gd name="T58" fmla="*/ 3120 w 5680"/>
                  <a:gd name="T59" fmla="*/ 8892 h 9373"/>
                  <a:gd name="T60" fmla="*/ 4110 w 5680"/>
                  <a:gd name="T61" fmla="*/ 8438 h 9373"/>
                  <a:gd name="T62" fmla="*/ 4529 w 5680"/>
                  <a:gd name="T63" fmla="*/ 8064 h 9373"/>
                  <a:gd name="T64" fmla="*/ 4851 w 5680"/>
                  <a:gd name="T65" fmla="*/ 7594 h 9373"/>
                  <a:gd name="T66" fmla="*/ 4914 w 5680"/>
                  <a:gd name="T67" fmla="*/ 7463 h 9373"/>
                  <a:gd name="T68" fmla="*/ 4967 w 5680"/>
                  <a:gd name="T69" fmla="*/ 7334 h 9373"/>
                  <a:gd name="T70" fmla="*/ 4993 w 5680"/>
                  <a:gd name="T71" fmla="*/ 7268 h 9373"/>
                  <a:gd name="T72" fmla="*/ 5017 w 5680"/>
                  <a:gd name="T73" fmla="*/ 7190 h 9373"/>
                  <a:gd name="T74" fmla="*/ 5042 w 5680"/>
                  <a:gd name="T75" fmla="*/ 7113 h 9373"/>
                  <a:gd name="T76" fmla="*/ 5054 w 5680"/>
                  <a:gd name="T77" fmla="*/ 7075 h 9373"/>
                  <a:gd name="T78" fmla="*/ 5053 w 5680"/>
                  <a:gd name="T79" fmla="*/ 7079 h 9373"/>
                  <a:gd name="T80" fmla="*/ 5054 w 5680"/>
                  <a:gd name="T81" fmla="*/ 7075 h 9373"/>
                  <a:gd name="T82" fmla="*/ 5056 w 5680"/>
                  <a:gd name="T83" fmla="*/ 7066 h 9373"/>
                  <a:gd name="T84" fmla="*/ 5059 w 5680"/>
                  <a:gd name="T85" fmla="*/ 7049 h 9373"/>
                  <a:gd name="T86" fmla="*/ 5133 w 5680"/>
                  <a:gd name="T87" fmla="*/ 6468 h 9373"/>
                  <a:gd name="T88" fmla="*/ 4998 w 5680"/>
                  <a:gd name="T89" fmla="*/ 5244 h 9373"/>
                  <a:gd name="T90" fmla="*/ 4680 w 5680"/>
                  <a:gd name="T91" fmla="*/ 4057 h 9373"/>
                  <a:gd name="T92" fmla="*/ 4299 w 5680"/>
                  <a:gd name="T93" fmla="*/ 2961 h 9373"/>
                  <a:gd name="T94" fmla="*/ 3912 w 5680"/>
                  <a:gd name="T95" fmla="*/ 1989 h 9373"/>
                  <a:gd name="T96" fmla="*/ 3284 w 5680"/>
                  <a:gd name="T97" fmla="*/ 546 h 9373"/>
                  <a:gd name="T98" fmla="*/ 3035 w 5680"/>
                  <a:gd name="T99" fmla="*/ 0 h 9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80" h="9373">
                    <a:moveTo>
                      <a:pt x="3035" y="0"/>
                    </a:moveTo>
                    <a:cubicBezTo>
                      <a:pt x="3035" y="0"/>
                      <a:pt x="3167" y="175"/>
                      <a:pt x="3378" y="494"/>
                    </a:cubicBezTo>
                    <a:cubicBezTo>
                      <a:pt x="3588" y="813"/>
                      <a:pt x="3879" y="1277"/>
                      <a:pt x="4191" y="1855"/>
                    </a:cubicBezTo>
                    <a:cubicBezTo>
                      <a:pt x="4348" y="2144"/>
                      <a:pt x="4512" y="2461"/>
                      <a:pt x="4670" y="2804"/>
                    </a:cubicBezTo>
                    <a:cubicBezTo>
                      <a:pt x="4829" y="3147"/>
                      <a:pt x="4990" y="3512"/>
                      <a:pt x="5133" y="3901"/>
                    </a:cubicBezTo>
                    <a:cubicBezTo>
                      <a:pt x="5278" y="4290"/>
                      <a:pt x="5410" y="4700"/>
                      <a:pt x="5510" y="5131"/>
                    </a:cubicBezTo>
                    <a:cubicBezTo>
                      <a:pt x="5610" y="5561"/>
                      <a:pt x="5680" y="6011"/>
                      <a:pt x="5674" y="6479"/>
                    </a:cubicBezTo>
                    <a:cubicBezTo>
                      <a:pt x="5666" y="6713"/>
                      <a:pt x="5643" y="6951"/>
                      <a:pt x="5578" y="7188"/>
                    </a:cubicBezTo>
                    <a:lnTo>
                      <a:pt x="5573" y="7210"/>
                    </a:lnTo>
                    <a:lnTo>
                      <a:pt x="5570" y="7221"/>
                    </a:lnTo>
                    <a:lnTo>
                      <a:pt x="5569" y="7226"/>
                    </a:lnTo>
                    <a:lnTo>
                      <a:pt x="5565" y="7241"/>
                    </a:lnTo>
                    <a:lnTo>
                      <a:pt x="5552" y="7279"/>
                    </a:lnTo>
                    <a:lnTo>
                      <a:pt x="5527" y="7356"/>
                    </a:lnTo>
                    <a:lnTo>
                      <a:pt x="5501" y="7433"/>
                    </a:lnTo>
                    <a:cubicBezTo>
                      <a:pt x="5492" y="7459"/>
                      <a:pt x="5478" y="7489"/>
                      <a:pt x="5467" y="7517"/>
                    </a:cubicBezTo>
                    <a:cubicBezTo>
                      <a:pt x="5443" y="7573"/>
                      <a:pt x="5421" y="7632"/>
                      <a:pt x="5395" y="7685"/>
                    </a:cubicBezTo>
                    <a:lnTo>
                      <a:pt x="5314" y="7843"/>
                    </a:lnTo>
                    <a:cubicBezTo>
                      <a:pt x="5088" y="8256"/>
                      <a:pt x="4754" y="8603"/>
                      <a:pt x="4377" y="8837"/>
                    </a:cubicBezTo>
                    <a:cubicBezTo>
                      <a:pt x="4003" y="9078"/>
                      <a:pt x="3596" y="9211"/>
                      <a:pt x="3211" y="9286"/>
                    </a:cubicBezTo>
                    <a:cubicBezTo>
                      <a:pt x="2825" y="9365"/>
                      <a:pt x="2455" y="9373"/>
                      <a:pt x="2120" y="9357"/>
                    </a:cubicBezTo>
                    <a:cubicBezTo>
                      <a:pt x="1784" y="9340"/>
                      <a:pt x="1481" y="9288"/>
                      <a:pt x="1218" y="9227"/>
                    </a:cubicBezTo>
                    <a:cubicBezTo>
                      <a:pt x="954" y="9168"/>
                      <a:pt x="730" y="9094"/>
                      <a:pt x="550" y="9027"/>
                    </a:cubicBezTo>
                    <a:cubicBezTo>
                      <a:pt x="369" y="8960"/>
                      <a:pt x="233" y="8895"/>
                      <a:pt x="140" y="8851"/>
                    </a:cubicBezTo>
                    <a:cubicBezTo>
                      <a:pt x="49" y="8804"/>
                      <a:pt x="0" y="8779"/>
                      <a:pt x="0" y="8779"/>
                    </a:cubicBezTo>
                    <a:cubicBezTo>
                      <a:pt x="0" y="8779"/>
                      <a:pt x="53" y="8794"/>
                      <a:pt x="151" y="8821"/>
                    </a:cubicBezTo>
                    <a:cubicBezTo>
                      <a:pt x="249" y="8849"/>
                      <a:pt x="395" y="8884"/>
                      <a:pt x="580" y="8923"/>
                    </a:cubicBezTo>
                    <a:cubicBezTo>
                      <a:pt x="950" y="8997"/>
                      <a:pt x="1487" y="9073"/>
                      <a:pt x="2121" y="9046"/>
                    </a:cubicBezTo>
                    <a:cubicBezTo>
                      <a:pt x="2279" y="9036"/>
                      <a:pt x="2443" y="9024"/>
                      <a:pt x="2611" y="8996"/>
                    </a:cubicBezTo>
                    <a:cubicBezTo>
                      <a:pt x="2778" y="8972"/>
                      <a:pt x="2949" y="8939"/>
                      <a:pt x="3120" y="8892"/>
                    </a:cubicBezTo>
                    <a:cubicBezTo>
                      <a:pt x="3462" y="8799"/>
                      <a:pt x="3807" y="8653"/>
                      <a:pt x="4110" y="8438"/>
                    </a:cubicBezTo>
                    <a:cubicBezTo>
                      <a:pt x="4261" y="8329"/>
                      <a:pt x="4406" y="8208"/>
                      <a:pt x="4529" y="8064"/>
                    </a:cubicBezTo>
                    <a:cubicBezTo>
                      <a:pt x="4653" y="7922"/>
                      <a:pt x="4760" y="7764"/>
                      <a:pt x="4851" y="7594"/>
                    </a:cubicBezTo>
                    <a:lnTo>
                      <a:pt x="4914" y="7463"/>
                    </a:lnTo>
                    <a:cubicBezTo>
                      <a:pt x="4935" y="7420"/>
                      <a:pt x="4949" y="7377"/>
                      <a:pt x="4967" y="7334"/>
                    </a:cubicBezTo>
                    <a:cubicBezTo>
                      <a:pt x="4975" y="7312"/>
                      <a:pt x="4984" y="7293"/>
                      <a:pt x="4993" y="7268"/>
                    </a:cubicBezTo>
                    <a:lnTo>
                      <a:pt x="5017" y="7190"/>
                    </a:lnTo>
                    <a:lnTo>
                      <a:pt x="5042" y="7113"/>
                    </a:lnTo>
                    <a:lnTo>
                      <a:pt x="5054" y="7075"/>
                    </a:lnTo>
                    <a:cubicBezTo>
                      <a:pt x="5053" y="7077"/>
                      <a:pt x="5058" y="7062"/>
                      <a:pt x="5053" y="7079"/>
                    </a:cubicBezTo>
                    <a:lnTo>
                      <a:pt x="5054" y="7075"/>
                    </a:lnTo>
                    <a:lnTo>
                      <a:pt x="5056" y="7066"/>
                    </a:lnTo>
                    <a:lnTo>
                      <a:pt x="5059" y="7049"/>
                    </a:lnTo>
                    <a:cubicBezTo>
                      <a:pt x="5108" y="6866"/>
                      <a:pt x="5126" y="6668"/>
                      <a:pt x="5133" y="6468"/>
                    </a:cubicBezTo>
                    <a:cubicBezTo>
                      <a:pt x="5141" y="6065"/>
                      <a:pt x="5080" y="5649"/>
                      <a:pt x="4998" y="5244"/>
                    </a:cubicBezTo>
                    <a:cubicBezTo>
                      <a:pt x="4912" y="4838"/>
                      <a:pt x="4801" y="4440"/>
                      <a:pt x="4680" y="4057"/>
                    </a:cubicBezTo>
                    <a:cubicBezTo>
                      <a:pt x="4558" y="3676"/>
                      <a:pt x="4430" y="3307"/>
                      <a:pt x="4299" y="2961"/>
                    </a:cubicBezTo>
                    <a:cubicBezTo>
                      <a:pt x="4165" y="2615"/>
                      <a:pt x="4036" y="2289"/>
                      <a:pt x="3912" y="1989"/>
                    </a:cubicBezTo>
                    <a:cubicBezTo>
                      <a:pt x="3660" y="1390"/>
                      <a:pt x="3441" y="893"/>
                      <a:pt x="3284" y="546"/>
                    </a:cubicBezTo>
                    <a:cubicBezTo>
                      <a:pt x="3125" y="199"/>
                      <a:pt x="3035" y="0"/>
                      <a:pt x="3035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6" name="Freeform 32">
                <a:extLst>
                  <a:ext uri="{FF2B5EF4-FFF2-40B4-BE49-F238E27FC236}">
                    <a16:creationId xmlns:a16="http://schemas.microsoft.com/office/drawing/2014/main" id="{D9615250-403C-4EAA-B60E-581AED762C9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44499" y="3636963"/>
                <a:ext cx="376528" cy="409575"/>
              </a:xfrm>
              <a:custGeom>
                <a:avLst/>
                <a:gdLst>
                  <a:gd name="T0" fmla="*/ 3025 w 4094"/>
                  <a:gd name="T1" fmla="*/ 0 h 4478"/>
                  <a:gd name="T2" fmla="*/ 3219 w 4094"/>
                  <a:gd name="T3" fmla="*/ 272 h 4478"/>
                  <a:gd name="T4" fmla="*/ 3651 w 4094"/>
                  <a:gd name="T5" fmla="*/ 1043 h 4478"/>
                  <a:gd name="T6" fmla="*/ 3875 w 4094"/>
                  <a:gd name="T7" fmla="*/ 1595 h 4478"/>
                  <a:gd name="T8" fmla="*/ 4041 w 4094"/>
                  <a:gd name="T9" fmla="*/ 2247 h 4478"/>
                  <a:gd name="T10" fmla="*/ 4058 w 4094"/>
                  <a:gd name="T11" fmla="*/ 2985 h 4478"/>
                  <a:gd name="T12" fmla="*/ 3771 w 4094"/>
                  <a:gd name="T13" fmla="*/ 3721 h 4478"/>
                  <a:gd name="T14" fmla="*/ 3768 w 4094"/>
                  <a:gd name="T15" fmla="*/ 3726 h 4478"/>
                  <a:gd name="T16" fmla="*/ 3766 w 4094"/>
                  <a:gd name="T17" fmla="*/ 3729 h 4478"/>
                  <a:gd name="T18" fmla="*/ 3759 w 4094"/>
                  <a:gd name="T19" fmla="*/ 3738 h 4478"/>
                  <a:gd name="T20" fmla="*/ 3751 w 4094"/>
                  <a:gd name="T21" fmla="*/ 3747 h 4478"/>
                  <a:gd name="T22" fmla="*/ 3737 w 4094"/>
                  <a:gd name="T23" fmla="*/ 3764 h 4478"/>
                  <a:gd name="T24" fmla="*/ 3708 w 4094"/>
                  <a:gd name="T25" fmla="*/ 3798 h 4478"/>
                  <a:gd name="T26" fmla="*/ 3643 w 4094"/>
                  <a:gd name="T27" fmla="*/ 3869 h 4478"/>
                  <a:gd name="T28" fmla="*/ 3489 w 4094"/>
                  <a:gd name="T29" fmla="*/ 4008 h 4478"/>
                  <a:gd name="T30" fmla="*/ 3158 w 4094"/>
                  <a:gd name="T31" fmla="*/ 4217 h 4478"/>
                  <a:gd name="T32" fmla="*/ 2452 w 4094"/>
                  <a:gd name="T33" fmla="*/ 4429 h 4478"/>
                  <a:gd name="T34" fmla="*/ 1780 w 4094"/>
                  <a:gd name="T35" fmla="*/ 4475 h 4478"/>
                  <a:gd name="T36" fmla="*/ 1186 w 4094"/>
                  <a:gd name="T37" fmla="*/ 4434 h 4478"/>
                  <a:gd name="T38" fmla="*/ 319 w 4094"/>
                  <a:gd name="T39" fmla="*/ 4262 h 4478"/>
                  <a:gd name="T40" fmla="*/ 0 w 4094"/>
                  <a:gd name="T41" fmla="*/ 4162 h 4478"/>
                  <a:gd name="T42" fmla="*/ 331 w 4094"/>
                  <a:gd name="T43" fmla="*/ 4198 h 4478"/>
                  <a:gd name="T44" fmla="*/ 1199 w 4094"/>
                  <a:gd name="T45" fmla="*/ 4248 h 4478"/>
                  <a:gd name="T46" fmla="*/ 2399 w 4094"/>
                  <a:gd name="T47" fmla="*/ 4147 h 4478"/>
                  <a:gd name="T48" fmla="*/ 3018 w 4094"/>
                  <a:gd name="T49" fmla="*/ 3936 h 4478"/>
                  <a:gd name="T50" fmla="*/ 3289 w 4094"/>
                  <a:gd name="T51" fmla="*/ 3759 h 4478"/>
                  <a:gd name="T52" fmla="*/ 3403 w 4094"/>
                  <a:gd name="T53" fmla="*/ 3655 h 4478"/>
                  <a:gd name="T54" fmla="*/ 3509 w 4094"/>
                  <a:gd name="T55" fmla="*/ 3528 h 4478"/>
                  <a:gd name="T56" fmla="*/ 3747 w 4094"/>
                  <a:gd name="T57" fmla="*/ 2938 h 4478"/>
                  <a:gd name="T58" fmla="*/ 3758 w 4094"/>
                  <a:gd name="T59" fmla="*/ 2285 h 4478"/>
                  <a:gd name="T60" fmla="*/ 3479 w 4094"/>
                  <a:gd name="T61" fmla="*/ 1113 h 4478"/>
                  <a:gd name="T62" fmla="*/ 3162 w 4094"/>
                  <a:gd name="T63" fmla="*/ 303 h 4478"/>
                  <a:gd name="T64" fmla="*/ 3025 w 4094"/>
                  <a:gd name="T65" fmla="*/ 0 h 4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94" h="4478">
                    <a:moveTo>
                      <a:pt x="3025" y="0"/>
                    </a:moveTo>
                    <a:cubicBezTo>
                      <a:pt x="3025" y="0"/>
                      <a:pt x="3101" y="95"/>
                      <a:pt x="3219" y="272"/>
                    </a:cubicBezTo>
                    <a:cubicBezTo>
                      <a:pt x="3335" y="450"/>
                      <a:pt x="3495" y="710"/>
                      <a:pt x="3651" y="1043"/>
                    </a:cubicBezTo>
                    <a:cubicBezTo>
                      <a:pt x="3729" y="1209"/>
                      <a:pt x="3808" y="1393"/>
                      <a:pt x="3875" y="1595"/>
                    </a:cubicBezTo>
                    <a:cubicBezTo>
                      <a:pt x="3943" y="1796"/>
                      <a:pt x="4006" y="2013"/>
                      <a:pt x="4041" y="2247"/>
                    </a:cubicBezTo>
                    <a:cubicBezTo>
                      <a:pt x="4076" y="2480"/>
                      <a:pt x="4094" y="2729"/>
                      <a:pt x="4058" y="2985"/>
                    </a:cubicBezTo>
                    <a:cubicBezTo>
                      <a:pt x="4024" y="3239"/>
                      <a:pt x="3929" y="3499"/>
                      <a:pt x="3771" y="3721"/>
                    </a:cubicBezTo>
                    <a:lnTo>
                      <a:pt x="3768" y="3726"/>
                    </a:lnTo>
                    <a:lnTo>
                      <a:pt x="3766" y="3729"/>
                    </a:lnTo>
                    <a:cubicBezTo>
                      <a:pt x="3763" y="3733"/>
                      <a:pt x="3770" y="3724"/>
                      <a:pt x="3759" y="3738"/>
                    </a:cubicBezTo>
                    <a:lnTo>
                      <a:pt x="3751" y="3747"/>
                    </a:lnTo>
                    <a:lnTo>
                      <a:pt x="3737" y="3764"/>
                    </a:lnTo>
                    <a:lnTo>
                      <a:pt x="3708" y="3798"/>
                    </a:lnTo>
                    <a:cubicBezTo>
                      <a:pt x="3687" y="3822"/>
                      <a:pt x="3671" y="3843"/>
                      <a:pt x="3643" y="3869"/>
                    </a:cubicBezTo>
                    <a:cubicBezTo>
                      <a:pt x="3593" y="3919"/>
                      <a:pt x="3542" y="3969"/>
                      <a:pt x="3489" y="4008"/>
                    </a:cubicBezTo>
                    <a:cubicBezTo>
                      <a:pt x="3386" y="4093"/>
                      <a:pt x="3272" y="4157"/>
                      <a:pt x="3158" y="4217"/>
                    </a:cubicBezTo>
                    <a:cubicBezTo>
                      <a:pt x="2926" y="4330"/>
                      <a:pt x="2684" y="4389"/>
                      <a:pt x="2452" y="4429"/>
                    </a:cubicBezTo>
                    <a:cubicBezTo>
                      <a:pt x="2219" y="4468"/>
                      <a:pt x="1993" y="4478"/>
                      <a:pt x="1780" y="4475"/>
                    </a:cubicBezTo>
                    <a:cubicBezTo>
                      <a:pt x="1568" y="4474"/>
                      <a:pt x="1368" y="4457"/>
                      <a:pt x="1186" y="4434"/>
                    </a:cubicBezTo>
                    <a:cubicBezTo>
                      <a:pt x="821" y="4389"/>
                      <a:pt x="524" y="4318"/>
                      <a:pt x="319" y="4262"/>
                    </a:cubicBezTo>
                    <a:cubicBezTo>
                      <a:pt x="114" y="4205"/>
                      <a:pt x="0" y="4162"/>
                      <a:pt x="0" y="4162"/>
                    </a:cubicBezTo>
                    <a:cubicBezTo>
                      <a:pt x="0" y="4162"/>
                      <a:pt x="121" y="4178"/>
                      <a:pt x="331" y="4198"/>
                    </a:cubicBezTo>
                    <a:cubicBezTo>
                      <a:pt x="541" y="4218"/>
                      <a:pt x="841" y="4242"/>
                      <a:pt x="1199" y="4248"/>
                    </a:cubicBezTo>
                    <a:cubicBezTo>
                      <a:pt x="1556" y="4251"/>
                      <a:pt x="1974" y="4238"/>
                      <a:pt x="2399" y="4147"/>
                    </a:cubicBezTo>
                    <a:cubicBezTo>
                      <a:pt x="2611" y="4103"/>
                      <a:pt x="2822" y="4032"/>
                      <a:pt x="3018" y="3936"/>
                    </a:cubicBezTo>
                    <a:cubicBezTo>
                      <a:pt x="3113" y="3884"/>
                      <a:pt x="3208" y="3829"/>
                      <a:pt x="3289" y="3759"/>
                    </a:cubicBezTo>
                    <a:cubicBezTo>
                      <a:pt x="3334" y="3725"/>
                      <a:pt x="3367" y="3690"/>
                      <a:pt x="3403" y="3655"/>
                    </a:cubicBezTo>
                    <a:cubicBezTo>
                      <a:pt x="3436" y="3623"/>
                      <a:pt x="3485" y="3558"/>
                      <a:pt x="3509" y="3528"/>
                    </a:cubicBezTo>
                    <a:cubicBezTo>
                      <a:pt x="3634" y="3358"/>
                      <a:pt x="3715" y="3154"/>
                      <a:pt x="3747" y="2938"/>
                    </a:cubicBezTo>
                    <a:cubicBezTo>
                      <a:pt x="3779" y="2722"/>
                      <a:pt x="3781" y="2500"/>
                      <a:pt x="3758" y="2285"/>
                    </a:cubicBezTo>
                    <a:cubicBezTo>
                      <a:pt x="3711" y="1853"/>
                      <a:pt x="3592" y="1451"/>
                      <a:pt x="3479" y="1113"/>
                    </a:cubicBezTo>
                    <a:cubicBezTo>
                      <a:pt x="3362" y="774"/>
                      <a:pt x="3246" y="497"/>
                      <a:pt x="3162" y="303"/>
                    </a:cubicBezTo>
                    <a:cubicBezTo>
                      <a:pt x="3078" y="109"/>
                      <a:pt x="3025" y="0"/>
                      <a:pt x="3025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474CFA61-C5D8-4048-B4B5-14F79741FE9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7" y="3594207"/>
                <a:ext cx="236954" cy="246720"/>
              </a:xfrm>
              <a:custGeom>
                <a:avLst/>
                <a:gdLst>
                  <a:gd name="connsiteX0" fmla="*/ 236954 w 236954"/>
                  <a:gd name="connsiteY0" fmla="*/ 0 h 246720"/>
                  <a:gd name="connsiteX1" fmla="*/ 176298 w 236954"/>
                  <a:gd name="connsiteY1" fmla="*/ 5982 h 246720"/>
                  <a:gd name="connsiteX2" fmla="*/ 4031 w 236954"/>
                  <a:gd name="connsiteY2" fmla="*/ 81415 h 246720"/>
                  <a:gd name="connsiteX3" fmla="*/ 229927 w 236954"/>
                  <a:gd name="connsiteY3" fmla="*/ 245215 h 246720"/>
                  <a:gd name="connsiteX4" fmla="*/ 236954 w 236954"/>
                  <a:gd name="connsiteY4" fmla="*/ 246720 h 24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954" h="246720">
                    <a:moveTo>
                      <a:pt x="236954" y="0"/>
                    </a:moveTo>
                    <a:lnTo>
                      <a:pt x="176298" y="5982"/>
                    </a:lnTo>
                    <a:cubicBezTo>
                      <a:pt x="28804" y="29727"/>
                      <a:pt x="4031" y="81415"/>
                      <a:pt x="4031" y="81415"/>
                    </a:cubicBezTo>
                    <a:cubicBezTo>
                      <a:pt x="-25151" y="133870"/>
                      <a:pt x="109672" y="211076"/>
                      <a:pt x="229927" y="245215"/>
                    </a:cubicBezTo>
                    <a:lnTo>
                      <a:pt x="236954" y="24672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Oval 34">
                <a:extLst>
                  <a:ext uri="{FF2B5EF4-FFF2-40B4-BE49-F238E27FC236}">
                    <a16:creationId xmlns:a16="http://schemas.microsoft.com/office/drawing/2014/main" id="{BB03F260-3072-4961-AC82-00376A43E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46536" y="3425826"/>
                <a:ext cx="171582" cy="177800"/>
              </a:xfrm>
              <a:prstGeom prst="ellipse">
                <a:avLst/>
              </a:prstGeom>
              <a:solidFill>
                <a:srgbClr val="C290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69" name="Oval 35">
                <a:extLst>
                  <a:ext uri="{FF2B5EF4-FFF2-40B4-BE49-F238E27FC236}">
                    <a16:creationId xmlns:a16="http://schemas.microsoft.com/office/drawing/2014/main" id="{C5CF6AE0-35E0-4969-92D2-9EF97576BC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75133" y="3449638"/>
                <a:ext cx="120743" cy="122238"/>
              </a:xfrm>
              <a:prstGeom prst="ellipse">
                <a:avLst/>
              </a:prstGeom>
              <a:solidFill>
                <a:srgbClr val="5F4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70" name="Freeform 36">
                <a:extLst>
                  <a:ext uri="{FF2B5EF4-FFF2-40B4-BE49-F238E27FC236}">
                    <a16:creationId xmlns:a16="http://schemas.microsoft.com/office/drawing/2014/main" id="{D2E5BF1E-E7F3-4FF4-8BF7-C16F5E2558D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8108586" y="3665538"/>
                <a:ext cx="228776" cy="96838"/>
              </a:xfrm>
              <a:custGeom>
                <a:avLst/>
                <a:gdLst>
                  <a:gd name="T0" fmla="*/ 2387 w 2494"/>
                  <a:gd name="T1" fmla="*/ 0 h 1055"/>
                  <a:gd name="T2" fmla="*/ 2436 w 2494"/>
                  <a:gd name="T3" fmla="*/ 144 h 1055"/>
                  <a:gd name="T4" fmla="*/ 2483 w 2494"/>
                  <a:gd name="T5" fmla="*/ 545 h 1055"/>
                  <a:gd name="T6" fmla="*/ 2408 w 2494"/>
                  <a:gd name="T7" fmla="*/ 816 h 1055"/>
                  <a:gd name="T8" fmla="*/ 2155 w 2494"/>
                  <a:gd name="T9" fmla="*/ 1017 h 1055"/>
                  <a:gd name="T10" fmla="*/ 1817 w 2494"/>
                  <a:gd name="T11" fmla="*/ 1033 h 1055"/>
                  <a:gd name="T12" fmla="*/ 1494 w 2494"/>
                  <a:gd name="T13" fmla="*/ 940 h 1055"/>
                  <a:gd name="T14" fmla="*/ 428 w 2494"/>
                  <a:gd name="T15" fmla="*/ 365 h 1055"/>
                  <a:gd name="T16" fmla="*/ 113 w 2494"/>
                  <a:gd name="T17" fmla="*/ 121 h 1055"/>
                  <a:gd name="T18" fmla="*/ 0 w 2494"/>
                  <a:gd name="T19" fmla="*/ 20 h 1055"/>
                  <a:gd name="T20" fmla="*/ 124 w 2494"/>
                  <a:gd name="T21" fmla="*/ 106 h 1055"/>
                  <a:gd name="T22" fmla="*/ 458 w 2494"/>
                  <a:gd name="T23" fmla="*/ 319 h 1055"/>
                  <a:gd name="T24" fmla="*/ 947 w 2494"/>
                  <a:gd name="T25" fmla="*/ 587 h 1055"/>
                  <a:gd name="T26" fmla="*/ 1530 w 2494"/>
                  <a:gd name="T27" fmla="*/ 841 h 1055"/>
                  <a:gd name="T28" fmla="*/ 1835 w 2494"/>
                  <a:gd name="T29" fmla="*/ 927 h 1055"/>
                  <a:gd name="T30" fmla="*/ 2124 w 2494"/>
                  <a:gd name="T31" fmla="*/ 917 h 1055"/>
                  <a:gd name="T32" fmla="*/ 2330 w 2494"/>
                  <a:gd name="T33" fmla="*/ 767 h 1055"/>
                  <a:gd name="T34" fmla="*/ 2414 w 2494"/>
                  <a:gd name="T35" fmla="*/ 537 h 1055"/>
                  <a:gd name="T36" fmla="*/ 2411 w 2494"/>
                  <a:gd name="T37" fmla="*/ 149 h 1055"/>
                  <a:gd name="T38" fmla="*/ 2387 w 2494"/>
                  <a:gd name="T39" fmla="*/ 0 h 1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94" h="1055">
                    <a:moveTo>
                      <a:pt x="2387" y="0"/>
                    </a:moveTo>
                    <a:cubicBezTo>
                      <a:pt x="2387" y="0"/>
                      <a:pt x="2411" y="50"/>
                      <a:pt x="2436" y="144"/>
                    </a:cubicBezTo>
                    <a:cubicBezTo>
                      <a:pt x="2461" y="237"/>
                      <a:pt x="2494" y="374"/>
                      <a:pt x="2483" y="545"/>
                    </a:cubicBezTo>
                    <a:cubicBezTo>
                      <a:pt x="2477" y="629"/>
                      <a:pt x="2460" y="725"/>
                      <a:pt x="2408" y="816"/>
                    </a:cubicBezTo>
                    <a:cubicBezTo>
                      <a:pt x="2356" y="906"/>
                      <a:pt x="2263" y="982"/>
                      <a:pt x="2155" y="1017"/>
                    </a:cubicBezTo>
                    <a:cubicBezTo>
                      <a:pt x="2045" y="1049"/>
                      <a:pt x="1932" y="1055"/>
                      <a:pt x="1817" y="1033"/>
                    </a:cubicBezTo>
                    <a:cubicBezTo>
                      <a:pt x="1705" y="1012"/>
                      <a:pt x="1599" y="978"/>
                      <a:pt x="1494" y="940"/>
                    </a:cubicBezTo>
                    <a:cubicBezTo>
                      <a:pt x="1077" y="785"/>
                      <a:pt x="698" y="553"/>
                      <a:pt x="428" y="365"/>
                    </a:cubicBezTo>
                    <a:cubicBezTo>
                      <a:pt x="293" y="269"/>
                      <a:pt x="187" y="182"/>
                      <a:pt x="113" y="121"/>
                    </a:cubicBezTo>
                    <a:cubicBezTo>
                      <a:pt x="41" y="57"/>
                      <a:pt x="0" y="20"/>
                      <a:pt x="0" y="20"/>
                    </a:cubicBezTo>
                    <a:cubicBezTo>
                      <a:pt x="0" y="20"/>
                      <a:pt x="45" y="51"/>
                      <a:pt x="124" y="106"/>
                    </a:cubicBezTo>
                    <a:cubicBezTo>
                      <a:pt x="203" y="160"/>
                      <a:pt x="317" y="235"/>
                      <a:pt x="458" y="319"/>
                    </a:cubicBezTo>
                    <a:cubicBezTo>
                      <a:pt x="597" y="405"/>
                      <a:pt x="764" y="497"/>
                      <a:pt x="947" y="587"/>
                    </a:cubicBezTo>
                    <a:cubicBezTo>
                      <a:pt x="1129" y="678"/>
                      <a:pt x="1327" y="768"/>
                      <a:pt x="1530" y="841"/>
                    </a:cubicBezTo>
                    <a:cubicBezTo>
                      <a:pt x="1631" y="877"/>
                      <a:pt x="1736" y="907"/>
                      <a:pt x="1835" y="927"/>
                    </a:cubicBezTo>
                    <a:cubicBezTo>
                      <a:pt x="1931" y="947"/>
                      <a:pt x="2036" y="942"/>
                      <a:pt x="2124" y="917"/>
                    </a:cubicBezTo>
                    <a:cubicBezTo>
                      <a:pt x="2212" y="891"/>
                      <a:pt x="2284" y="839"/>
                      <a:pt x="2330" y="767"/>
                    </a:cubicBezTo>
                    <a:cubicBezTo>
                      <a:pt x="2377" y="697"/>
                      <a:pt x="2402" y="615"/>
                      <a:pt x="2414" y="537"/>
                    </a:cubicBezTo>
                    <a:cubicBezTo>
                      <a:pt x="2435" y="380"/>
                      <a:pt x="2422" y="243"/>
                      <a:pt x="2411" y="149"/>
                    </a:cubicBezTo>
                    <a:cubicBezTo>
                      <a:pt x="2398" y="54"/>
                      <a:pt x="2387" y="0"/>
                      <a:pt x="2387" y="0"/>
                    </a:cubicBezTo>
                  </a:path>
                </a:pathLst>
              </a:custGeom>
              <a:solidFill>
                <a:srgbClr val="6E5D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E5A6DE59-8F1A-4738-A9D4-DE6F58160A7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8" y="3641538"/>
                <a:ext cx="176347" cy="44555"/>
              </a:xfrm>
              <a:custGeom>
                <a:avLst/>
                <a:gdLst>
                  <a:gd name="connsiteX0" fmla="*/ 176347 w 176347"/>
                  <a:gd name="connsiteY0" fmla="*/ 0 h 44555"/>
                  <a:gd name="connsiteX1" fmla="*/ 170555 w 176347"/>
                  <a:gd name="connsiteY1" fmla="*/ 580 h 44555"/>
                  <a:gd name="connsiteX2" fmla="*/ 132715 w 176347"/>
                  <a:gd name="connsiteY2" fmla="*/ 5546 h 44555"/>
                  <a:gd name="connsiteX3" fmla="*/ 98733 w 176347"/>
                  <a:gd name="connsiteY3" fmla="*/ 11505 h 44555"/>
                  <a:gd name="connsiteX4" fmla="*/ 69067 w 176347"/>
                  <a:gd name="connsiteY4" fmla="*/ 17915 h 44555"/>
                  <a:gd name="connsiteX5" fmla="*/ 44177 w 176347"/>
                  <a:gd name="connsiteY5" fmla="*/ 24596 h 44555"/>
                  <a:gd name="connsiteX6" fmla="*/ 24615 w 176347"/>
                  <a:gd name="connsiteY6" fmla="*/ 31367 h 44555"/>
                  <a:gd name="connsiteX7" fmla="*/ 10654 w 176347"/>
                  <a:gd name="connsiteY7" fmla="*/ 37687 h 44555"/>
                  <a:gd name="connsiteX8" fmla="*/ 2480 w 176347"/>
                  <a:gd name="connsiteY8" fmla="*/ 42563 h 44555"/>
                  <a:gd name="connsiteX9" fmla="*/ 0 w 176347"/>
                  <a:gd name="connsiteY9" fmla="*/ 44549 h 44555"/>
                  <a:gd name="connsiteX10" fmla="*/ 2664 w 176347"/>
                  <a:gd name="connsiteY10" fmla="*/ 42743 h 44555"/>
                  <a:gd name="connsiteX11" fmla="*/ 11113 w 176347"/>
                  <a:gd name="connsiteY11" fmla="*/ 38680 h 44555"/>
                  <a:gd name="connsiteX12" fmla="*/ 25349 w 176347"/>
                  <a:gd name="connsiteY12" fmla="*/ 33534 h 44555"/>
                  <a:gd name="connsiteX13" fmla="*/ 45188 w 176347"/>
                  <a:gd name="connsiteY13" fmla="*/ 28298 h 44555"/>
                  <a:gd name="connsiteX14" fmla="*/ 70169 w 176347"/>
                  <a:gd name="connsiteY14" fmla="*/ 23242 h 44555"/>
                  <a:gd name="connsiteX15" fmla="*/ 99927 w 176347"/>
                  <a:gd name="connsiteY15" fmla="*/ 18728 h 44555"/>
                  <a:gd name="connsiteX16" fmla="*/ 133909 w 176347"/>
                  <a:gd name="connsiteY16" fmla="*/ 14845 h 44555"/>
                  <a:gd name="connsiteX17" fmla="*/ 171657 w 176347"/>
                  <a:gd name="connsiteY17" fmla="*/ 11685 h 44555"/>
                  <a:gd name="connsiteX18" fmla="*/ 176347 w 176347"/>
                  <a:gd name="connsiteY18" fmla="*/ 11429 h 44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347" h="44555">
                    <a:moveTo>
                      <a:pt x="176347" y="0"/>
                    </a:moveTo>
                    <a:lnTo>
                      <a:pt x="170555" y="580"/>
                    </a:lnTo>
                    <a:cubicBezTo>
                      <a:pt x="157421" y="2296"/>
                      <a:pt x="144747" y="3921"/>
                      <a:pt x="132715" y="5546"/>
                    </a:cubicBezTo>
                    <a:cubicBezTo>
                      <a:pt x="120684" y="7171"/>
                      <a:pt x="109387" y="9699"/>
                      <a:pt x="98733" y="11505"/>
                    </a:cubicBezTo>
                    <a:cubicBezTo>
                      <a:pt x="87987" y="13310"/>
                      <a:pt x="78160" y="15658"/>
                      <a:pt x="69067" y="17915"/>
                    </a:cubicBezTo>
                    <a:cubicBezTo>
                      <a:pt x="59883" y="20082"/>
                      <a:pt x="51617" y="22158"/>
                      <a:pt x="44177" y="24596"/>
                    </a:cubicBezTo>
                    <a:cubicBezTo>
                      <a:pt x="36738" y="26853"/>
                      <a:pt x="30125" y="28839"/>
                      <a:pt x="24615" y="31367"/>
                    </a:cubicBezTo>
                    <a:cubicBezTo>
                      <a:pt x="18920" y="33624"/>
                      <a:pt x="14236" y="35611"/>
                      <a:pt x="10654" y="37687"/>
                    </a:cubicBezTo>
                    <a:cubicBezTo>
                      <a:pt x="6889" y="39493"/>
                      <a:pt x="4225" y="41299"/>
                      <a:pt x="2480" y="42563"/>
                    </a:cubicBezTo>
                    <a:cubicBezTo>
                      <a:pt x="735" y="43646"/>
                      <a:pt x="0" y="44639"/>
                      <a:pt x="0" y="44549"/>
                    </a:cubicBezTo>
                    <a:cubicBezTo>
                      <a:pt x="0" y="44639"/>
                      <a:pt x="735" y="43736"/>
                      <a:pt x="2664" y="42743"/>
                    </a:cubicBezTo>
                    <a:cubicBezTo>
                      <a:pt x="4501" y="41660"/>
                      <a:pt x="7256" y="40125"/>
                      <a:pt x="11113" y="38680"/>
                    </a:cubicBezTo>
                    <a:cubicBezTo>
                      <a:pt x="14787" y="36875"/>
                      <a:pt x="19655" y="35340"/>
                      <a:pt x="25349" y="33534"/>
                    </a:cubicBezTo>
                    <a:cubicBezTo>
                      <a:pt x="31044" y="31638"/>
                      <a:pt x="37748" y="30103"/>
                      <a:pt x="45188" y="28298"/>
                    </a:cubicBezTo>
                    <a:cubicBezTo>
                      <a:pt x="52627" y="26221"/>
                      <a:pt x="61077" y="24777"/>
                      <a:pt x="70169" y="23242"/>
                    </a:cubicBezTo>
                    <a:cubicBezTo>
                      <a:pt x="79354" y="21526"/>
                      <a:pt x="89181" y="19811"/>
                      <a:pt x="99927" y="18728"/>
                    </a:cubicBezTo>
                    <a:cubicBezTo>
                      <a:pt x="110581" y="17554"/>
                      <a:pt x="121878" y="15748"/>
                      <a:pt x="133909" y="14845"/>
                    </a:cubicBezTo>
                    <a:cubicBezTo>
                      <a:pt x="145849" y="13852"/>
                      <a:pt x="158524" y="12769"/>
                      <a:pt x="171657" y="11685"/>
                    </a:cubicBezTo>
                    <a:lnTo>
                      <a:pt x="176347" y="11429"/>
                    </a:ln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3928CA3-A907-49A9-955A-0D9210FBE93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8" y="3669618"/>
                <a:ext cx="174757" cy="48308"/>
              </a:xfrm>
              <a:custGeom>
                <a:avLst/>
                <a:gdLst>
                  <a:gd name="connsiteX0" fmla="*/ 174757 w 174757"/>
                  <a:gd name="connsiteY0" fmla="*/ 0 h 48308"/>
                  <a:gd name="connsiteX1" fmla="*/ 172805 w 174757"/>
                  <a:gd name="connsiteY1" fmla="*/ 214 h 48308"/>
                  <a:gd name="connsiteX2" fmla="*/ 134404 w 174757"/>
                  <a:gd name="connsiteY2" fmla="*/ 5915 h 48308"/>
                  <a:gd name="connsiteX3" fmla="*/ 100045 w 174757"/>
                  <a:gd name="connsiteY3" fmla="*/ 12812 h 48308"/>
                  <a:gd name="connsiteX4" fmla="*/ 70188 w 174757"/>
                  <a:gd name="connsiteY4" fmla="*/ 20445 h 48308"/>
                  <a:gd name="connsiteX5" fmla="*/ 45200 w 174757"/>
                  <a:gd name="connsiteY5" fmla="*/ 28353 h 48308"/>
                  <a:gd name="connsiteX6" fmla="*/ 25540 w 174757"/>
                  <a:gd name="connsiteY6" fmla="*/ 35710 h 48308"/>
                  <a:gd name="connsiteX7" fmla="*/ 11576 w 174757"/>
                  <a:gd name="connsiteY7" fmla="*/ 42607 h 48308"/>
                  <a:gd name="connsiteX8" fmla="*/ 0 w 174757"/>
                  <a:gd name="connsiteY8" fmla="*/ 48308 h 48308"/>
                  <a:gd name="connsiteX9" fmla="*/ 12035 w 174757"/>
                  <a:gd name="connsiteY9" fmla="*/ 43618 h 48308"/>
                  <a:gd name="connsiteX10" fmla="*/ 26367 w 174757"/>
                  <a:gd name="connsiteY10" fmla="*/ 37917 h 48308"/>
                  <a:gd name="connsiteX11" fmla="*/ 46394 w 174757"/>
                  <a:gd name="connsiteY11" fmla="*/ 32031 h 48308"/>
                  <a:gd name="connsiteX12" fmla="*/ 71474 w 174757"/>
                  <a:gd name="connsiteY12" fmla="*/ 25778 h 48308"/>
                  <a:gd name="connsiteX13" fmla="*/ 101423 w 174757"/>
                  <a:gd name="connsiteY13" fmla="*/ 20077 h 48308"/>
                  <a:gd name="connsiteX14" fmla="*/ 135782 w 174757"/>
                  <a:gd name="connsiteY14" fmla="*/ 15387 h 48308"/>
                  <a:gd name="connsiteX15" fmla="*/ 174091 w 174757"/>
                  <a:gd name="connsiteY15" fmla="*/ 11617 h 48308"/>
                  <a:gd name="connsiteX16" fmla="*/ 174757 w 174757"/>
                  <a:gd name="connsiteY16" fmla="*/ 11581 h 48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4757" h="48308">
                    <a:moveTo>
                      <a:pt x="174757" y="0"/>
                    </a:moveTo>
                    <a:lnTo>
                      <a:pt x="172805" y="214"/>
                    </a:lnTo>
                    <a:cubicBezTo>
                      <a:pt x="159484" y="2237"/>
                      <a:pt x="146623" y="4076"/>
                      <a:pt x="134404" y="5915"/>
                    </a:cubicBezTo>
                    <a:cubicBezTo>
                      <a:pt x="122277" y="8306"/>
                      <a:pt x="110794" y="10605"/>
                      <a:pt x="100045" y="12812"/>
                    </a:cubicBezTo>
                    <a:cubicBezTo>
                      <a:pt x="89297" y="15111"/>
                      <a:pt x="79375" y="18146"/>
                      <a:pt x="70188" y="20445"/>
                    </a:cubicBezTo>
                    <a:cubicBezTo>
                      <a:pt x="60909" y="22652"/>
                      <a:pt x="52641" y="25686"/>
                      <a:pt x="45200" y="28353"/>
                    </a:cubicBezTo>
                    <a:cubicBezTo>
                      <a:pt x="37850" y="31112"/>
                      <a:pt x="31052" y="33135"/>
                      <a:pt x="25540" y="35710"/>
                    </a:cubicBezTo>
                    <a:cubicBezTo>
                      <a:pt x="20028" y="38377"/>
                      <a:pt x="15342" y="40676"/>
                      <a:pt x="11576" y="42607"/>
                    </a:cubicBezTo>
                    <a:cubicBezTo>
                      <a:pt x="4042" y="46285"/>
                      <a:pt x="0" y="48308"/>
                      <a:pt x="0" y="48308"/>
                    </a:cubicBezTo>
                    <a:cubicBezTo>
                      <a:pt x="0" y="48308"/>
                      <a:pt x="4134" y="46653"/>
                      <a:pt x="12035" y="43618"/>
                    </a:cubicBezTo>
                    <a:cubicBezTo>
                      <a:pt x="15894" y="42055"/>
                      <a:pt x="20671" y="40124"/>
                      <a:pt x="26367" y="37917"/>
                    </a:cubicBezTo>
                    <a:cubicBezTo>
                      <a:pt x="32062" y="35894"/>
                      <a:pt x="38953" y="34330"/>
                      <a:pt x="46394" y="32031"/>
                    </a:cubicBezTo>
                    <a:cubicBezTo>
                      <a:pt x="53927" y="29916"/>
                      <a:pt x="62195" y="27433"/>
                      <a:pt x="71474" y="25778"/>
                    </a:cubicBezTo>
                    <a:cubicBezTo>
                      <a:pt x="80753" y="24123"/>
                      <a:pt x="90675" y="21732"/>
                      <a:pt x="101423" y="20077"/>
                    </a:cubicBezTo>
                    <a:cubicBezTo>
                      <a:pt x="112264" y="18605"/>
                      <a:pt x="123655" y="17042"/>
                      <a:pt x="135782" y="15387"/>
                    </a:cubicBezTo>
                    <a:cubicBezTo>
                      <a:pt x="147909" y="14191"/>
                      <a:pt x="160678" y="12904"/>
                      <a:pt x="174091" y="11617"/>
                    </a:cubicBezTo>
                    <a:lnTo>
                      <a:pt x="174757" y="11581"/>
                    </a:ln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D5850F0-4C64-462E-A01C-63E4663546A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7" y="3703840"/>
                <a:ext cx="138218" cy="52186"/>
              </a:xfrm>
              <a:custGeom>
                <a:avLst/>
                <a:gdLst>
                  <a:gd name="connsiteX0" fmla="*/ 138218 w 138218"/>
                  <a:gd name="connsiteY0" fmla="*/ 0 h 52186"/>
                  <a:gd name="connsiteX1" fmla="*/ 88645 w 138218"/>
                  <a:gd name="connsiteY1" fmla="*/ 9931 h 52186"/>
                  <a:gd name="connsiteX2" fmla="*/ 39041 w 138218"/>
                  <a:gd name="connsiteY2" fmla="*/ 28366 h 52186"/>
                  <a:gd name="connsiteX3" fmla="*/ 9554 w 138218"/>
                  <a:gd name="connsiteY3" fmla="*/ 44976 h 52186"/>
                  <a:gd name="connsiteX4" fmla="*/ 0 w 138218"/>
                  <a:gd name="connsiteY4" fmla="*/ 52186 h 52186"/>
                  <a:gd name="connsiteX5" fmla="*/ 40602 w 138218"/>
                  <a:gd name="connsiteY5" fmla="*/ 31834 h 52186"/>
                  <a:gd name="connsiteX6" fmla="*/ 90482 w 138218"/>
                  <a:gd name="connsiteY6" fmla="*/ 16959 h 52186"/>
                  <a:gd name="connsiteX7" fmla="*/ 138218 w 138218"/>
                  <a:gd name="connsiteY7" fmla="*/ 10230 h 52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8218" h="52186">
                    <a:moveTo>
                      <a:pt x="138218" y="0"/>
                    </a:moveTo>
                    <a:lnTo>
                      <a:pt x="88645" y="9931"/>
                    </a:lnTo>
                    <a:cubicBezTo>
                      <a:pt x="68987" y="15772"/>
                      <a:pt x="52360" y="22161"/>
                      <a:pt x="39041" y="28366"/>
                    </a:cubicBezTo>
                    <a:cubicBezTo>
                      <a:pt x="25721" y="34390"/>
                      <a:pt x="15984" y="40596"/>
                      <a:pt x="9554" y="44976"/>
                    </a:cubicBezTo>
                    <a:cubicBezTo>
                      <a:pt x="3032" y="49448"/>
                      <a:pt x="0" y="52186"/>
                      <a:pt x="0" y="52186"/>
                    </a:cubicBezTo>
                    <a:cubicBezTo>
                      <a:pt x="0" y="52186"/>
                      <a:pt x="13504" y="42147"/>
                      <a:pt x="40602" y="31834"/>
                    </a:cubicBezTo>
                    <a:cubicBezTo>
                      <a:pt x="54105" y="26632"/>
                      <a:pt x="70824" y="21430"/>
                      <a:pt x="90482" y="16959"/>
                    </a:cubicBezTo>
                    <a:lnTo>
                      <a:pt x="138218" y="10230"/>
                    </a:ln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B8D43E86-623B-4AFE-B654-B60EEEE112D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888448" y="3747781"/>
                <a:ext cx="73079" cy="22532"/>
              </a:xfrm>
              <a:custGeom>
                <a:avLst/>
                <a:gdLst>
                  <a:gd name="connsiteX0" fmla="*/ 73079 w 73079"/>
                  <a:gd name="connsiteY0" fmla="*/ 0 h 22532"/>
                  <a:gd name="connsiteX1" fmla="*/ 56034 w 73079"/>
                  <a:gd name="connsiteY1" fmla="*/ 4026 h 22532"/>
                  <a:gd name="connsiteX2" fmla="*/ 36560 w 73079"/>
                  <a:gd name="connsiteY2" fmla="*/ 10286 h 22532"/>
                  <a:gd name="connsiteX3" fmla="*/ 0 w 73079"/>
                  <a:gd name="connsiteY3" fmla="*/ 22532 h 22532"/>
                  <a:gd name="connsiteX4" fmla="*/ 37570 w 73079"/>
                  <a:gd name="connsiteY4" fmla="*/ 13914 h 22532"/>
                  <a:gd name="connsiteX5" fmla="*/ 57320 w 73079"/>
                  <a:gd name="connsiteY5" fmla="*/ 9288 h 22532"/>
                  <a:gd name="connsiteX6" fmla="*/ 73079 w 73079"/>
                  <a:gd name="connsiteY6" fmla="*/ 6917 h 22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079" h="22532">
                    <a:moveTo>
                      <a:pt x="73079" y="0"/>
                    </a:moveTo>
                    <a:lnTo>
                      <a:pt x="56034" y="4026"/>
                    </a:lnTo>
                    <a:cubicBezTo>
                      <a:pt x="48961" y="6294"/>
                      <a:pt x="42439" y="8381"/>
                      <a:pt x="36560" y="10286"/>
                    </a:cubicBezTo>
                    <a:cubicBezTo>
                      <a:pt x="13228" y="17906"/>
                      <a:pt x="0" y="22532"/>
                      <a:pt x="0" y="22532"/>
                    </a:cubicBezTo>
                    <a:cubicBezTo>
                      <a:pt x="0" y="22532"/>
                      <a:pt x="13779" y="19539"/>
                      <a:pt x="37570" y="13914"/>
                    </a:cubicBezTo>
                    <a:cubicBezTo>
                      <a:pt x="43541" y="12554"/>
                      <a:pt x="50155" y="11011"/>
                      <a:pt x="57320" y="9288"/>
                    </a:cubicBezTo>
                    <a:lnTo>
                      <a:pt x="73079" y="6917"/>
                    </a:ln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C1760ED-91D4-4FD0-8289-C8EF660FB02D}"/>
                </a:ext>
              </a:extLst>
            </p:cNvPr>
            <p:cNvGrpSpPr/>
            <p:nvPr/>
          </p:nvGrpSpPr>
          <p:grpSpPr>
            <a:xfrm>
              <a:off x="6517858" y="2382701"/>
              <a:ext cx="988189" cy="1804949"/>
              <a:chOff x="5920910" y="2547938"/>
              <a:chExt cx="988189" cy="1804949"/>
            </a:xfrm>
          </p:grpSpPr>
          <p:sp>
            <p:nvSpPr>
              <p:cNvPr id="100" name="Freeform 15">
                <a:extLst>
                  <a:ext uri="{FF2B5EF4-FFF2-40B4-BE49-F238E27FC236}">
                    <a16:creationId xmlns:a16="http://schemas.microsoft.com/office/drawing/2014/main" id="{66F14349-E1F7-4126-BBC7-4839D22AB5A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43154" y="2547938"/>
                <a:ext cx="965945" cy="574675"/>
              </a:xfrm>
              <a:custGeom>
                <a:avLst/>
                <a:gdLst>
                  <a:gd name="T0" fmla="*/ 0 w 10516"/>
                  <a:gd name="T1" fmla="*/ 3654 h 6252"/>
                  <a:gd name="T2" fmla="*/ 4141 w 10516"/>
                  <a:gd name="T3" fmla="*/ 0 h 6252"/>
                  <a:gd name="T4" fmla="*/ 4730 w 10516"/>
                  <a:gd name="T5" fmla="*/ 426 h 6252"/>
                  <a:gd name="T6" fmla="*/ 5095 w 10516"/>
                  <a:gd name="T7" fmla="*/ 954 h 6252"/>
                  <a:gd name="T8" fmla="*/ 5542 w 10516"/>
                  <a:gd name="T9" fmla="*/ 1543 h 6252"/>
                  <a:gd name="T10" fmla="*/ 6171 w 10516"/>
                  <a:gd name="T11" fmla="*/ 1969 h 6252"/>
                  <a:gd name="T12" fmla="*/ 7125 w 10516"/>
                  <a:gd name="T13" fmla="*/ 2334 h 6252"/>
                  <a:gd name="T14" fmla="*/ 8323 w 10516"/>
                  <a:gd name="T15" fmla="*/ 2619 h 6252"/>
                  <a:gd name="T16" fmla="*/ 9257 w 10516"/>
                  <a:gd name="T17" fmla="*/ 2801 h 6252"/>
                  <a:gd name="T18" fmla="*/ 9988 w 10516"/>
                  <a:gd name="T19" fmla="*/ 3187 h 6252"/>
                  <a:gd name="T20" fmla="*/ 10373 w 10516"/>
                  <a:gd name="T21" fmla="*/ 3410 h 6252"/>
                  <a:gd name="T22" fmla="*/ 0 w 10516"/>
                  <a:gd name="T23" fmla="*/ 3654 h 6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516" h="6252">
                    <a:moveTo>
                      <a:pt x="0" y="3654"/>
                    </a:moveTo>
                    <a:cubicBezTo>
                      <a:pt x="0" y="3654"/>
                      <a:pt x="2842" y="528"/>
                      <a:pt x="4141" y="0"/>
                    </a:cubicBezTo>
                    <a:cubicBezTo>
                      <a:pt x="4141" y="0"/>
                      <a:pt x="4405" y="345"/>
                      <a:pt x="4730" y="426"/>
                    </a:cubicBezTo>
                    <a:cubicBezTo>
                      <a:pt x="5055" y="507"/>
                      <a:pt x="4811" y="832"/>
                      <a:pt x="5095" y="954"/>
                    </a:cubicBezTo>
                    <a:cubicBezTo>
                      <a:pt x="5380" y="1076"/>
                      <a:pt x="5319" y="1563"/>
                      <a:pt x="5542" y="1543"/>
                    </a:cubicBezTo>
                    <a:cubicBezTo>
                      <a:pt x="5765" y="1522"/>
                      <a:pt x="5928" y="1888"/>
                      <a:pt x="6171" y="1969"/>
                    </a:cubicBezTo>
                    <a:cubicBezTo>
                      <a:pt x="6415" y="2050"/>
                      <a:pt x="6679" y="2416"/>
                      <a:pt x="7125" y="2334"/>
                    </a:cubicBezTo>
                    <a:cubicBezTo>
                      <a:pt x="7572" y="2253"/>
                      <a:pt x="7268" y="2680"/>
                      <a:pt x="8323" y="2619"/>
                    </a:cubicBezTo>
                    <a:cubicBezTo>
                      <a:pt x="8323" y="2619"/>
                      <a:pt x="8790" y="2923"/>
                      <a:pt x="9257" y="2801"/>
                    </a:cubicBezTo>
                    <a:cubicBezTo>
                      <a:pt x="9257" y="2801"/>
                      <a:pt x="9480" y="3207"/>
                      <a:pt x="9988" y="3187"/>
                    </a:cubicBezTo>
                    <a:cubicBezTo>
                      <a:pt x="9988" y="3187"/>
                      <a:pt x="10231" y="3410"/>
                      <a:pt x="10373" y="3410"/>
                    </a:cubicBezTo>
                    <a:cubicBezTo>
                      <a:pt x="10516" y="3410"/>
                      <a:pt x="1868" y="6252"/>
                      <a:pt x="0" y="3654"/>
                    </a:cubicBez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1" name="Freeform 16">
                <a:extLst>
                  <a:ext uri="{FF2B5EF4-FFF2-40B4-BE49-F238E27FC236}">
                    <a16:creationId xmlns:a16="http://schemas.microsoft.com/office/drawing/2014/main" id="{A15CAC9B-E599-417C-A079-439496E1B84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529393" y="2554288"/>
                <a:ext cx="344754" cy="346075"/>
              </a:xfrm>
              <a:custGeom>
                <a:avLst/>
                <a:gdLst>
                  <a:gd name="T0" fmla="*/ 0 w 3756"/>
                  <a:gd name="T1" fmla="*/ 3769 h 3769"/>
                  <a:gd name="T2" fmla="*/ 510 w 3756"/>
                  <a:gd name="T3" fmla="*/ 3106 h 3769"/>
                  <a:gd name="T4" fmla="*/ 1062 w 3756"/>
                  <a:gd name="T5" fmla="*/ 2453 h 3769"/>
                  <a:gd name="T6" fmla="*/ 1383 w 3756"/>
                  <a:gd name="T7" fmla="*/ 2093 h 3769"/>
                  <a:gd name="T8" fmla="*/ 1722 w 3756"/>
                  <a:gd name="T9" fmla="*/ 1727 h 3769"/>
                  <a:gd name="T10" fmla="*/ 2070 w 3756"/>
                  <a:gd name="T11" fmla="*/ 1370 h 3769"/>
                  <a:gd name="T12" fmla="*/ 2415 w 3756"/>
                  <a:gd name="T13" fmla="*/ 1032 h 3769"/>
                  <a:gd name="T14" fmla="*/ 3055 w 3756"/>
                  <a:gd name="T15" fmla="*/ 460 h 3769"/>
                  <a:gd name="T16" fmla="*/ 3327 w 3756"/>
                  <a:gd name="T17" fmla="*/ 249 h 3769"/>
                  <a:gd name="T18" fmla="*/ 3547 w 3756"/>
                  <a:gd name="T19" fmla="*/ 100 h 3769"/>
                  <a:gd name="T20" fmla="*/ 3699 w 3756"/>
                  <a:gd name="T21" fmla="*/ 21 h 3769"/>
                  <a:gd name="T22" fmla="*/ 3756 w 3756"/>
                  <a:gd name="T23" fmla="*/ 0 h 3769"/>
                  <a:gd name="T24" fmla="*/ 3573 w 3756"/>
                  <a:gd name="T25" fmla="*/ 136 h 3769"/>
                  <a:gd name="T26" fmla="*/ 3380 w 3756"/>
                  <a:gd name="T27" fmla="*/ 312 h 3769"/>
                  <a:gd name="T28" fmla="*/ 3139 w 3756"/>
                  <a:gd name="T29" fmla="*/ 552 h 3769"/>
                  <a:gd name="T30" fmla="*/ 2550 w 3756"/>
                  <a:gd name="T31" fmla="*/ 1166 h 3769"/>
                  <a:gd name="T32" fmla="*/ 1879 w 3756"/>
                  <a:gd name="T33" fmla="*/ 1876 h 3769"/>
                  <a:gd name="T34" fmla="*/ 1536 w 3756"/>
                  <a:gd name="T35" fmla="*/ 2235 h 3769"/>
                  <a:gd name="T36" fmla="*/ 1202 w 3756"/>
                  <a:gd name="T37" fmla="*/ 2582 h 3769"/>
                  <a:gd name="T38" fmla="*/ 602 w 3756"/>
                  <a:gd name="T39" fmla="*/ 3190 h 3769"/>
                  <a:gd name="T40" fmla="*/ 0 w 3756"/>
                  <a:gd name="T41" fmla="*/ 3769 h 3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56" h="3769">
                    <a:moveTo>
                      <a:pt x="0" y="3769"/>
                    </a:moveTo>
                    <a:cubicBezTo>
                      <a:pt x="0" y="3769"/>
                      <a:pt x="193" y="3495"/>
                      <a:pt x="510" y="3106"/>
                    </a:cubicBezTo>
                    <a:cubicBezTo>
                      <a:pt x="667" y="2911"/>
                      <a:pt x="855" y="2688"/>
                      <a:pt x="1062" y="2453"/>
                    </a:cubicBezTo>
                    <a:cubicBezTo>
                      <a:pt x="1166" y="2336"/>
                      <a:pt x="1271" y="2213"/>
                      <a:pt x="1383" y="2093"/>
                    </a:cubicBezTo>
                    <a:cubicBezTo>
                      <a:pt x="1495" y="1972"/>
                      <a:pt x="1609" y="1850"/>
                      <a:pt x="1722" y="1727"/>
                    </a:cubicBezTo>
                    <a:cubicBezTo>
                      <a:pt x="1839" y="1607"/>
                      <a:pt x="1955" y="1488"/>
                      <a:pt x="2070" y="1370"/>
                    </a:cubicBezTo>
                    <a:cubicBezTo>
                      <a:pt x="2184" y="1252"/>
                      <a:pt x="2302" y="1141"/>
                      <a:pt x="2415" y="1032"/>
                    </a:cubicBezTo>
                    <a:cubicBezTo>
                      <a:pt x="2642" y="815"/>
                      <a:pt x="2860" y="619"/>
                      <a:pt x="3055" y="460"/>
                    </a:cubicBezTo>
                    <a:cubicBezTo>
                      <a:pt x="3152" y="379"/>
                      <a:pt x="3243" y="309"/>
                      <a:pt x="3327" y="249"/>
                    </a:cubicBezTo>
                    <a:cubicBezTo>
                      <a:pt x="3409" y="188"/>
                      <a:pt x="3484" y="138"/>
                      <a:pt x="3547" y="100"/>
                    </a:cubicBezTo>
                    <a:cubicBezTo>
                      <a:pt x="3610" y="61"/>
                      <a:pt x="3664" y="37"/>
                      <a:pt x="3699" y="21"/>
                    </a:cubicBezTo>
                    <a:cubicBezTo>
                      <a:pt x="3736" y="8"/>
                      <a:pt x="3756" y="0"/>
                      <a:pt x="3756" y="0"/>
                    </a:cubicBezTo>
                    <a:cubicBezTo>
                      <a:pt x="3756" y="0"/>
                      <a:pt x="3681" y="40"/>
                      <a:pt x="3573" y="136"/>
                    </a:cubicBezTo>
                    <a:cubicBezTo>
                      <a:pt x="3517" y="182"/>
                      <a:pt x="3453" y="243"/>
                      <a:pt x="3380" y="312"/>
                    </a:cubicBezTo>
                    <a:cubicBezTo>
                      <a:pt x="3307" y="382"/>
                      <a:pt x="3227" y="463"/>
                      <a:pt x="3139" y="552"/>
                    </a:cubicBezTo>
                    <a:cubicBezTo>
                      <a:pt x="2965" y="730"/>
                      <a:pt x="2765" y="940"/>
                      <a:pt x="2550" y="1166"/>
                    </a:cubicBezTo>
                    <a:cubicBezTo>
                      <a:pt x="2336" y="1393"/>
                      <a:pt x="2108" y="1635"/>
                      <a:pt x="1879" y="1876"/>
                    </a:cubicBezTo>
                    <a:cubicBezTo>
                      <a:pt x="1764" y="1997"/>
                      <a:pt x="1649" y="2117"/>
                      <a:pt x="1536" y="2235"/>
                    </a:cubicBezTo>
                    <a:cubicBezTo>
                      <a:pt x="1422" y="2353"/>
                      <a:pt x="1310" y="2469"/>
                      <a:pt x="1202" y="2582"/>
                    </a:cubicBezTo>
                    <a:cubicBezTo>
                      <a:pt x="984" y="2806"/>
                      <a:pt x="780" y="3014"/>
                      <a:pt x="602" y="3190"/>
                    </a:cubicBezTo>
                    <a:cubicBezTo>
                      <a:pt x="248" y="3543"/>
                      <a:pt x="0" y="3769"/>
                      <a:pt x="0" y="3769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2" name="Freeform 17">
                <a:extLst>
                  <a:ext uri="{FF2B5EF4-FFF2-40B4-BE49-F238E27FC236}">
                    <a16:creationId xmlns:a16="http://schemas.microsoft.com/office/drawing/2014/main" id="{393B34D4-CF89-4151-A998-188E997F02F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464255" y="2593976"/>
                <a:ext cx="322512" cy="300038"/>
              </a:xfrm>
              <a:custGeom>
                <a:avLst/>
                <a:gdLst>
                  <a:gd name="T0" fmla="*/ 3519 w 3519"/>
                  <a:gd name="T1" fmla="*/ 0 h 3267"/>
                  <a:gd name="T2" fmla="*/ 2945 w 3519"/>
                  <a:gd name="T3" fmla="*/ 490 h 3267"/>
                  <a:gd name="T4" fmla="*/ 2362 w 3519"/>
                  <a:gd name="T5" fmla="*/ 992 h 3267"/>
                  <a:gd name="T6" fmla="*/ 2036 w 3519"/>
                  <a:gd name="T7" fmla="*/ 1278 h 3267"/>
                  <a:gd name="T8" fmla="*/ 1704 w 3519"/>
                  <a:gd name="T9" fmla="*/ 1577 h 3267"/>
                  <a:gd name="T10" fmla="*/ 1375 w 3519"/>
                  <a:gd name="T11" fmla="*/ 1880 h 3267"/>
                  <a:gd name="T12" fmla="*/ 1062 w 3519"/>
                  <a:gd name="T13" fmla="*/ 2177 h 3267"/>
                  <a:gd name="T14" fmla="*/ 773 w 3519"/>
                  <a:gd name="T15" fmla="*/ 2461 h 3267"/>
                  <a:gd name="T16" fmla="*/ 517 w 3519"/>
                  <a:gd name="T17" fmla="*/ 2719 h 3267"/>
                  <a:gd name="T18" fmla="*/ 304 w 3519"/>
                  <a:gd name="T19" fmla="*/ 2941 h 3267"/>
                  <a:gd name="T20" fmla="*/ 143 w 3519"/>
                  <a:gd name="T21" fmla="*/ 3116 h 3267"/>
                  <a:gd name="T22" fmla="*/ 0 w 3519"/>
                  <a:gd name="T23" fmla="*/ 3267 h 3267"/>
                  <a:gd name="T24" fmla="*/ 109 w 3519"/>
                  <a:gd name="T25" fmla="*/ 3090 h 3267"/>
                  <a:gd name="T26" fmla="*/ 240 w 3519"/>
                  <a:gd name="T27" fmla="*/ 2889 h 3267"/>
                  <a:gd name="T28" fmla="*/ 423 w 3519"/>
                  <a:gd name="T29" fmla="*/ 2638 h 3267"/>
                  <a:gd name="T30" fmla="*/ 653 w 3519"/>
                  <a:gd name="T31" fmla="*/ 2351 h 3267"/>
                  <a:gd name="T32" fmla="*/ 925 w 3519"/>
                  <a:gd name="T33" fmla="*/ 2044 h 3267"/>
                  <a:gd name="T34" fmla="*/ 1230 w 3519"/>
                  <a:gd name="T35" fmla="*/ 1729 h 3267"/>
                  <a:gd name="T36" fmla="*/ 1558 w 3519"/>
                  <a:gd name="T37" fmla="*/ 1417 h 3267"/>
                  <a:gd name="T38" fmla="*/ 1899 w 3519"/>
                  <a:gd name="T39" fmla="*/ 1119 h 3267"/>
                  <a:gd name="T40" fmla="*/ 2241 w 3519"/>
                  <a:gd name="T41" fmla="*/ 845 h 3267"/>
                  <a:gd name="T42" fmla="*/ 2870 w 3519"/>
                  <a:gd name="T43" fmla="*/ 391 h 3267"/>
                  <a:gd name="T44" fmla="*/ 3519 w 3519"/>
                  <a:gd name="T45" fmla="*/ 0 h 3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19" h="3267">
                    <a:moveTo>
                      <a:pt x="3519" y="0"/>
                    </a:moveTo>
                    <a:cubicBezTo>
                      <a:pt x="3519" y="0"/>
                      <a:pt x="3289" y="196"/>
                      <a:pt x="2945" y="490"/>
                    </a:cubicBezTo>
                    <a:cubicBezTo>
                      <a:pt x="2774" y="637"/>
                      <a:pt x="2575" y="808"/>
                      <a:pt x="2362" y="992"/>
                    </a:cubicBezTo>
                    <a:cubicBezTo>
                      <a:pt x="2256" y="1085"/>
                      <a:pt x="2147" y="1181"/>
                      <a:pt x="2036" y="1278"/>
                    </a:cubicBezTo>
                    <a:cubicBezTo>
                      <a:pt x="1926" y="1377"/>
                      <a:pt x="1813" y="1475"/>
                      <a:pt x="1704" y="1577"/>
                    </a:cubicBezTo>
                    <a:cubicBezTo>
                      <a:pt x="1594" y="1679"/>
                      <a:pt x="1480" y="1776"/>
                      <a:pt x="1375" y="1880"/>
                    </a:cubicBezTo>
                    <a:cubicBezTo>
                      <a:pt x="1270" y="1982"/>
                      <a:pt x="1160" y="2077"/>
                      <a:pt x="1062" y="2177"/>
                    </a:cubicBezTo>
                    <a:cubicBezTo>
                      <a:pt x="962" y="2276"/>
                      <a:pt x="862" y="2368"/>
                      <a:pt x="773" y="2461"/>
                    </a:cubicBezTo>
                    <a:cubicBezTo>
                      <a:pt x="684" y="2554"/>
                      <a:pt x="593" y="2636"/>
                      <a:pt x="517" y="2719"/>
                    </a:cubicBezTo>
                    <a:cubicBezTo>
                      <a:pt x="441" y="2801"/>
                      <a:pt x="368" y="2875"/>
                      <a:pt x="304" y="2941"/>
                    </a:cubicBezTo>
                    <a:cubicBezTo>
                      <a:pt x="242" y="3008"/>
                      <a:pt x="188" y="3067"/>
                      <a:pt x="143" y="3116"/>
                    </a:cubicBezTo>
                    <a:cubicBezTo>
                      <a:pt x="54" y="3213"/>
                      <a:pt x="0" y="3267"/>
                      <a:pt x="0" y="3267"/>
                    </a:cubicBezTo>
                    <a:cubicBezTo>
                      <a:pt x="0" y="3267"/>
                      <a:pt x="39" y="3202"/>
                      <a:pt x="109" y="3090"/>
                    </a:cubicBezTo>
                    <a:cubicBezTo>
                      <a:pt x="145" y="3034"/>
                      <a:pt x="187" y="2964"/>
                      <a:pt x="240" y="2889"/>
                    </a:cubicBezTo>
                    <a:cubicBezTo>
                      <a:pt x="293" y="2814"/>
                      <a:pt x="354" y="2729"/>
                      <a:pt x="423" y="2638"/>
                    </a:cubicBezTo>
                    <a:cubicBezTo>
                      <a:pt x="489" y="2545"/>
                      <a:pt x="570" y="2452"/>
                      <a:pt x="653" y="2351"/>
                    </a:cubicBezTo>
                    <a:cubicBezTo>
                      <a:pt x="736" y="2250"/>
                      <a:pt x="828" y="2148"/>
                      <a:pt x="925" y="2044"/>
                    </a:cubicBezTo>
                    <a:cubicBezTo>
                      <a:pt x="1021" y="1939"/>
                      <a:pt x="1123" y="1833"/>
                      <a:pt x="1230" y="1729"/>
                    </a:cubicBezTo>
                    <a:cubicBezTo>
                      <a:pt x="1335" y="1622"/>
                      <a:pt x="1448" y="1521"/>
                      <a:pt x="1558" y="1417"/>
                    </a:cubicBezTo>
                    <a:cubicBezTo>
                      <a:pt x="1671" y="1315"/>
                      <a:pt x="1787" y="1218"/>
                      <a:pt x="1899" y="1119"/>
                    </a:cubicBezTo>
                    <a:cubicBezTo>
                      <a:pt x="2014" y="1024"/>
                      <a:pt x="2129" y="932"/>
                      <a:pt x="2241" y="845"/>
                    </a:cubicBezTo>
                    <a:cubicBezTo>
                      <a:pt x="2465" y="671"/>
                      <a:pt x="2681" y="516"/>
                      <a:pt x="2870" y="391"/>
                    </a:cubicBezTo>
                    <a:cubicBezTo>
                      <a:pt x="3247" y="137"/>
                      <a:pt x="3519" y="0"/>
                      <a:pt x="3519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3" name="Freeform 18">
                <a:extLst>
                  <a:ext uri="{FF2B5EF4-FFF2-40B4-BE49-F238E27FC236}">
                    <a16:creationId xmlns:a16="http://schemas.microsoft.com/office/drawing/2014/main" id="{10BD5905-3DEB-48A2-8E6C-0C5479B7D0F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427714" y="2647951"/>
                <a:ext cx="282793" cy="252413"/>
              </a:xfrm>
              <a:custGeom>
                <a:avLst/>
                <a:gdLst>
                  <a:gd name="T0" fmla="*/ 3092 w 3092"/>
                  <a:gd name="T1" fmla="*/ 0 h 2742"/>
                  <a:gd name="T2" fmla="*/ 2581 w 3092"/>
                  <a:gd name="T3" fmla="*/ 402 h 2742"/>
                  <a:gd name="T4" fmla="*/ 2336 w 3092"/>
                  <a:gd name="T5" fmla="*/ 598 h 2742"/>
                  <a:gd name="T6" fmla="*/ 2065 w 3092"/>
                  <a:gd name="T7" fmla="*/ 818 h 2742"/>
                  <a:gd name="T8" fmla="*/ 1488 w 3092"/>
                  <a:gd name="T9" fmla="*/ 1308 h 2742"/>
                  <a:gd name="T10" fmla="*/ 1200 w 3092"/>
                  <a:gd name="T11" fmla="*/ 1563 h 2742"/>
                  <a:gd name="T12" fmla="*/ 1060 w 3092"/>
                  <a:gd name="T13" fmla="*/ 1689 h 2742"/>
                  <a:gd name="T14" fmla="*/ 927 w 3092"/>
                  <a:gd name="T15" fmla="*/ 1815 h 2742"/>
                  <a:gd name="T16" fmla="*/ 675 w 3092"/>
                  <a:gd name="T17" fmla="*/ 2056 h 2742"/>
                  <a:gd name="T18" fmla="*/ 453 w 3092"/>
                  <a:gd name="T19" fmla="*/ 2276 h 2742"/>
                  <a:gd name="T20" fmla="*/ 266 w 3092"/>
                  <a:gd name="T21" fmla="*/ 2464 h 2742"/>
                  <a:gd name="T22" fmla="*/ 126 w 3092"/>
                  <a:gd name="T23" fmla="*/ 2613 h 2742"/>
                  <a:gd name="T24" fmla="*/ 0 w 3092"/>
                  <a:gd name="T25" fmla="*/ 2742 h 2742"/>
                  <a:gd name="T26" fmla="*/ 92 w 3092"/>
                  <a:gd name="T27" fmla="*/ 2587 h 2742"/>
                  <a:gd name="T28" fmla="*/ 201 w 3092"/>
                  <a:gd name="T29" fmla="*/ 2412 h 2742"/>
                  <a:gd name="T30" fmla="*/ 359 w 3092"/>
                  <a:gd name="T31" fmla="*/ 2194 h 2742"/>
                  <a:gd name="T32" fmla="*/ 556 w 3092"/>
                  <a:gd name="T33" fmla="*/ 1946 h 2742"/>
                  <a:gd name="T34" fmla="*/ 668 w 3092"/>
                  <a:gd name="T35" fmla="*/ 1813 h 2742"/>
                  <a:gd name="T36" fmla="*/ 791 w 3092"/>
                  <a:gd name="T37" fmla="*/ 1680 h 2742"/>
                  <a:gd name="T38" fmla="*/ 1057 w 3092"/>
                  <a:gd name="T39" fmla="*/ 1410 h 2742"/>
                  <a:gd name="T40" fmla="*/ 1345 w 3092"/>
                  <a:gd name="T41" fmla="*/ 1145 h 2742"/>
                  <a:gd name="T42" fmla="*/ 1647 w 3092"/>
                  <a:gd name="T43" fmla="*/ 895 h 2742"/>
                  <a:gd name="T44" fmla="*/ 1949 w 3092"/>
                  <a:gd name="T45" fmla="*/ 667 h 2742"/>
                  <a:gd name="T46" fmla="*/ 2511 w 3092"/>
                  <a:gd name="T47" fmla="*/ 300 h 2742"/>
                  <a:gd name="T48" fmla="*/ 3092 w 3092"/>
                  <a:gd name="T49" fmla="*/ 0 h 2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092" h="2742">
                    <a:moveTo>
                      <a:pt x="3092" y="0"/>
                    </a:moveTo>
                    <a:cubicBezTo>
                      <a:pt x="3092" y="0"/>
                      <a:pt x="2888" y="161"/>
                      <a:pt x="2581" y="402"/>
                    </a:cubicBezTo>
                    <a:cubicBezTo>
                      <a:pt x="2505" y="463"/>
                      <a:pt x="2423" y="529"/>
                      <a:pt x="2336" y="598"/>
                    </a:cubicBezTo>
                    <a:cubicBezTo>
                      <a:pt x="2250" y="668"/>
                      <a:pt x="2159" y="742"/>
                      <a:pt x="2065" y="818"/>
                    </a:cubicBezTo>
                    <a:cubicBezTo>
                      <a:pt x="1880" y="974"/>
                      <a:pt x="1679" y="1136"/>
                      <a:pt x="1488" y="1308"/>
                    </a:cubicBezTo>
                    <a:cubicBezTo>
                      <a:pt x="1390" y="1392"/>
                      <a:pt x="1293" y="1476"/>
                      <a:pt x="1200" y="1563"/>
                    </a:cubicBezTo>
                    <a:cubicBezTo>
                      <a:pt x="1154" y="1606"/>
                      <a:pt x="1107" y="1648"/>
                      <a:pt x="1060" y="1689"/>
                    </a:cubicBezTo>
                    <a:cubicBezTo>
                      <a:pt x="1015" y="1731"/>
                      <a:pt x="971" y="1773"/>
                      <a:pt x="927" y="1815"/>
                    </a:cubicBezTo>
                    <a:cubicBezTo>
                      <a:pt x="838" y="1897"/>
                      <a:pt x="753" y="1977"/>
                      <a:pt x="675" y="2056"/>
                    </a:cubicBezTo>
                    <a:cubicBezTo>
                      <a:pt x="596" y="2134"/>
                      <a:pt x="519" y="2205"/>
                      <a:pt x="453" y="2276"/>
                    </a:cubicBezTo>
                    <a:cubicBezTo>
                      <a:pt x="386" y="2346"/>
                      <a:pt x="322" y="2408"/>
                      <a:pt x="266" y="2464"/>
                    </a:cubicBezTo>
                    <a:cubicBezTo>
                      <a:pt x="212" y="2522"/>
                      <a:pt x="165" y="2572"/>
                      <a:pt x="126" y="2613"/>
                    </a:cubicBezTo>
                    <a:cubicBezTo>
                      <a:pt x="47" y="2696"/>
                      <a:pt x="0" y="2742"/>
                      <a:pt x="0" y="2742"/>
                    </a:cubicBezTo>
                    <a:cubicBezTo>
                      <a:pt x="0" y="2742"/>
                      <a:pt x="32" y="2685"/>
                      <a:pt x="92" y="2587"/>
                    </a:cubicBezTo>
                    <a:cubicBezTo>
                      <a:pt x="122" y="2539"/>
                      <a:pt x="159" y="2480"/>
                      <a:pt x="201" y="2412"/>
                    </a:cubicBezTo>
                    <a:cubicBezTo>
                      <a:pt x="247" y="2347"/>
                      <a:pt x="300" y="2273"/>
                      <a:pt x="359" y="2194"/>
                    </a:cubicBezTo>
                    <a:cubicBezTo>
                      <a:pt x="416" y="2114"/>
                      <a:pt x="483" y="2031"/>
                      <a:pt x="556" y="1946"/>
                    </a:cubicBezTo>
                    <a:cubicBezTo>
                      <a:pt x="593" y="1902"/>
                      <a:pt x="630" y="1858"/>
                      <a:pt x="668" y="1813"/>
                    </a:cubicBezTo>
                    <a:cubicBezTo>
                      <a:pt x="707" y="1768"/>
                      <a:pt x="750" y="1725"/>
                      <a:pt x="791" y="1680"/>
                    </a:cubicBezTo>
                    <a:cubicBezTo>
                      <a:pt x="875" y="1590"/>
                      <a:pt x="962" y="1497"/>
                      <a:pt x="1057" y="1410"/>
                    </a:cubicBezTo>
                    <a:cubicBezTo>
                      <a:pt x="1150" y="1319"/>
                      <a:pt x="1247" y="1231"/>
                      <a:pt x="1345" y="1145"/>
                    </a:cubicBezTo>
                    <a:cubicBezTo>
                      <a:pt x="1444" y="1058"/>
                      <a:pt x="1547" y="977"/>
                      <a:pt x="1647" y="895"/>
                    </a:cubicBezTo>
                    <a:cubicBezTo>
                      <a:pt x="1746" y="813"/>
                      <a:pt x="1851" y="741"/>
                      <a:pt x="1949" y="667"/>
                    </a:cubicBezTo>
                    <a:cubicBezTo>
                      <a:pt x="2149" y="525"/>
                      <a:pt x="2341" y="399"/>
                      <a:pt x="2511" y="300"/>
                    </a:cubicBezTo>
                    <a:cubicBezTo>
                      <a:pt x="2848" y="99"/>
                      <a:pt x="3092" y="0"/>
                      <a:pt x="3092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4" name="Freeform 19">
                <a:extLst>
                  <a:ext uri="{FF2B5EF4-FFF2-40B4-BE49-F238E27FC236}">
                    <a16:creationId xmlns:a16="http://schemas.microsoft.com/office/drawing/2014/main" id="{C00A45BB-AC66-410D-A788-E8833D6DD15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387996" y="2692401"/>
                <a:ext cx="246253" cy="230188"/>
              </a:xfrm>
              <a:custGeom>
                <a:avLst/>
                <a:gdLst>
                  <a:gd name="T0" fmla="*/ 2679 w 2679"/>
                  <a:gd name="T1" fmla="*/ 0 h 2516"/>
                  <a:gd name="T2" fmla="*/ 2257 w 2679"/>
                  <a:gd name="T3" fmla="*/ 396 h 2516"/>
                  <a:gd name="T4" fmla="*/ 1820 w 2679"/>
                  <a:gd name="T5" fmla="*/ 792 h 2516"/>
                  <a:gd name="T6" fmla="*/ 1573 w 2679"/>
                  <a:gd name="T7" fmla="*/ 1013 h 2516"/>
                  <a:gd name="T8" fmla="*/ 1319 w 2679"/>
                  <a:gd name="T9" fmla="*/ 1242 h 2516"/>
                  <a:gd name="T10" fmla="*/ 823 w 2679"/>
                  <a:gd name="T11" fmla="*/ 1695 h 2516"/>
                  <a:gd name="T12" fmla="*/ 598 w 2679"/>
                  <a:gd name="T13" fmla="*/ 1908 h 2516"/>
                  <a:gd name="T14" fmla="*/ 400 w 2679"/>
                  <a:gd name="T15" fmla="*/ 2101 h 2516"/>
                  <a:gd name="T16" fmla="*/ 110 w 2679"/>
                  <a:gd name="T17" fmla="*/ 2401 h 2516"/>
                  <a:gd name="T18" fmla="*/ 0 w 2679"/>
                  <a:gd name="T19" fmla="*/ 2516 h 2516"/>
                  <a:gd name="T20" fmla="*/ 75 w 2679"/>
                  <a:gd name="T21" fmla="*/ 2375 h 2516"/>
                  <a:gd name="T22" fmla="*/ 170 w 2679"/>
                  <a:gd name="T23" fmla="*/ 2217 h 2516"/>
                  <a:gd name="T24" fmla="*/ 305 w 2679"/>
                  <a:gd name="T25" fmla="*/ 2020 h 2516"/>
                  <a:gd name="T26" fmla="*/ 479 w 2679"/>
                  <a:gd name="T27" fmla="*/ 1797 h 2516"/>
                  <a:gd name="T28" fmla="*/ 687 w 2679"/>
                  <a:gd name="T29" fmla="*/ 1561 h 2516"/>
                  <a:gd name="T30" fmla="*/ 922 w 2679"/>
                  <a:gd name="T31" fmla="*/ 1320 h 2516"/>
                  <a:gd name="T32" fmla="*/ 1174 w 2679"/>
                  <a:gd name="T33" fmla="*/ 1082 h 2516"/>
                  <a:gd name="T34" fmla="*/ 1436 w 2679"/>
                  <a:gd name="T35" fmla="*/ 855 h 2516"/>
                  <a:gd name="T36" fmla="*/ 1698 w 2679"/>
                  <a:gd name="T37" fmla="*/ 646 h 2516"/>
                  <a:gd name="T38" fmla="*/ 1950 w 2679"/>
                  <a:gd name="T39" fmla="*/ 458 h 2516"/>
                  <a:gd name="T40" fmla="*/ 2181 w 2679"/>
                  <a:gd name="T41" fmla="*/ 299 h 2516"/>
                  <a:gd name="T42" fmla="*/ 2679 w 2679"/>
                  <a:gd name="T43" fmla="*/ 0 h 2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79" h="2516">
                    <a:moveTo>
                      <a:pt x="2679" y="0"/>
                    </a:moveTo>
                    <a:cubicBezTo>
                      <a:pt x="2679" y="0"/>
                      <a:pt x="2513" y="164"/>
                      <a:pt x="2257" y="396"/>
                    </a:cubicBezTo>
                    <a:cubicBezTo>
                      <a:pt x="2130" y="514"/>
                      <a:pt x="1980" y="648"/>
                      <a:pt x="1820" y="792"/>
                    </a:cubicBezTo>
                    <a:cubicBezTo>
                      <a:pt x="1740" y="864"/>
                      <a:pt x="1657" y="938"/>
                      <a:pt x="1573" y="1013"/>
                    </a:cubicBezTo>
                    <a:cubicBezTo>
                      <a:pt x="1488" y="1087"/>
                      <a:pt x="1404" y="1165"/>
                      <a:pt x="1319" y="1242"/>
                    </a:cubicBezTo>
                    <a:cubicBezTo>
                      <a:pt x="1147" y="1394"/>
                      <a:pt x="981" y="1551"/>
                      <a:pt x="823" y="1695"/>
                    </a:cubicBezTo>
                    <a:cubicBezTo>
                      <a:pt x="746" y="1770"/>
                      <a:pt x="670" y="1841"/>
                      <a:pt x="598" y="1908"/>
                    </a:cubicBezTo>
                    <a:cubicBezTo>
                      <a:pt x="529" y="1977"/>
                      <a:pt x="462" y="2042"/>
                      <a:pt x="400" y="2101"/>
                    </a:cubicBezTo>
                    <a:cubicBezTo>
                      <a:pt x="281" y="2225"/>
                      <a:pt x="176" y="2325"/>
                      <a:pt x="110" y="2401"/>
                    </a:cubicBezTo>
                    <a:cubicBezTo>
                      <a:pt x="41" y="2475"/>
                      <a:pt x="0" y="2516"/>
                      <a:pt x="0" y="2516"/>
                    </a:cubicBezTo>
                    <a:cubicBezTo>
                      <a:pt x="0" y="2516"/>
                      <a:pt x="26" y="2465"/>
                      <a:pt x="75" y="2375"/>
                    </a:cubicBezTo>
                    <a:cubicBezTo>
                      <a:pt x="100" y="2331"/>
                      <a:pt x="129" y="2275"/>
                      <a:pt x="170" y="2217"/>
                    </a:cubicBezTo>
                    <a:cubicBezTo>
                      <a:pt x="210" y="2158"/>
                      <a:pt x="253" y="2090"/>
                      <a:pt x="305" y="2020"/>
                    </a:cubicBezTo>
                    <a:cubicBezTo>
                      <a:pt x="358" y="1951"/>
                      <a:pt x="416" y="1875"/>
                      <a:pt x="479" y="1797"/>
                    </a:cubicBezTo>
                    <a:cubicBezTo>
                      <a:pt x="545" y="1722"/>
                      <a:pt x="613" y="1641"/>
                      <a:pt x="687" y="1561"/>
                    </a:cubicBezTo>
                    <a:cubicBezTo>
                      <a:pt x="764" y="1483"/>
                      <a:pt x="839" y="1398"/>
                      <a:pt x="922" y="1320"/>
                    </a:cubicBezTo>
                    <a:cubicBezTo>
                      <a:pt x="1005" y="1241"/>
                      <a:pt x="1088" y="1159"/>
                      <a:pt x="1174" y="1082"/>
                    </a:cubicBezTo>
                    <a:cubicBezTo>
                      <a:pt x="1262" y="1005"/>
                      <a:pt x="1349" y="928"/>
                      <a:pt x="1436" y="855"/>
                    </a:cubicBezTo>
                    <a:cubicBezTo>
                      <a:pt x="1523" y="780"/>
                      <a:pt x="1613" y="713"/>
                      <a:pt x="1698" y="646"/>
                    </a:cubicBezTo>
                    <a:cubicBezTo>
                      <a:pt x="1783" y="577"/>
                      <a:pt x="1869" y="517"/>
                      <a:pt x="1950" y="458"/>
                    </a:cubicBezTo>
                    <a:cubicBezTo>
                      <a:pt x="2030" y="399"/>
                      <a:pt x="2109" y="347"/>
                      <a:pt x="2181" y="299"/>
                    </a:cubicBezTo>
                    <a:cubicBezTo>
                      <a:pt x="2470" y="105"/>
                      <a:pt x="2679" y="0"/>
                      <a:pt x="2679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5" name="Freeform 20">
                <a:extLst>
                  <a:ext uri="{FF2B5EF4-FFF2-40B4-BE49-F238E27FC236}">
                    <a16:creationId xmlns:a16="http://schemas.microsoft.com/office/drawing/2014/main" id="{0B52EF6C-431C-4F4C-A2CE-E51D8DAE34D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341923" y="2728913"/>
                <a:ext cx="174760" cy="160338"/>
              </a:xfrm>
              <a:custGeom>
                <a:avLst/>
                <a:gdLst>
                  <a:gd name="T0" fmla="*/ 1907 w 1907"/>
                  <a:gd name="T1" fmla="*/ 0 h 1750"/>
                  <a:gd name="T2" fmla="*/ 1821 w 1907"/>
                  <a:gd name="T3" fmla="*/ 75 h 1750"/>
                  <a:gd name="T4" fmla="*/ 1610 w 1907"/>
                  <a:gd name="T5" fmla="*/ 280 h 1750"/>
                  <a:gd name="T6" fmla="*/ 1471 w 1907"/>
                  <a:gd name="T7" fmla="*/ 414 h 1750"/>
                  <a:gd name="T8" fmla="*/ 1319 w 1907"/>
                  <a:gd name="T9" fmla="*/ 570 h 1750"/>
                  <a:gd name="T10" fmla="*/ 977 w 1907"/>
                  <a:gd name="T11" fmla="*/ 895 h 1750"/>
                  <a:gd name="T12" fmla="*/ 806 w 1907"/>
                  <a:gd name="T13" fmla="*/ 1065 h 1750"/>
                  <a:gd name="T14" fmla="*/ 637 w 1907"/>
                  <a:gd name="T15" fmla="*/ 1226 h 1750"/>
                  <a:gd name="T16" fmla="*/ 326 w 1907"/>
                  <a:gd name="T17" fmla="*/ 1501 h 1750"/>
                  <a:gd name="T18" fmla="*/ 0 w 1907"/>
                  <a:gd name="T19" fmla="*/ 1750 h 1750"/>
                  <a:gd name="T20" fmla="*/ 236 w 1907"/>
                  <a:gd name="T21" fmla="*/ 1415 h 1750"/>
                  <a:gd name="T22" fmla="*/ 502 w 1907"/>
                  <a:gd name="T23" fmla="*/ 1092 h 1750"/>
                  <a:gd name="T24" fmla="*/ 659 w 1907"/>
                  <a:gd name="T25" fmla="*/ 915 h 1750"/>
                  <a:gd name="T26" fmla="*/ 827 w 1907"/>
                  <a:gd name="T27" fmla="*/ 739 h 1750"/>
                  <a:gd name="T28" fmla="*/ 1194 w 1907"/>
                  <a:gd name="T29" fmla="*/ 427 h 1750"/>
                  <a:gd name="T30" fmla="*/ 1368 w 1907"/>
                  <a:gd name="T31" fmla="*/ 290 h 1750"/>
                  <a:gd name="T32" fmla="*/ 1538 w 1907"/>
                  <a:gd name="T33" fmla="*/ 180 h 1750"/>
                  <a:gd name="T34" fmla="*/ 1801 w 1907"/>
                  <a:gd name="T35" fmla="*/ 37 h 1750"/>
                  <a:gd name="T36" fmla="*/ 1907 w 1907"/>
                  <a:gd name="T37" fmla="*/ 0 h 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07" h="1750">
                    <a:moveTo>
                      <a:pt x="1907" y="0"/>
                    </a:moveTo>
                    <a:cubicBezTo>
                      <a:pt x="1907" y="0"/>
                      <a:pt x="1876" y="28"/>
                      <a:pt x="1821" y="75"/>
                    </a:cubicBezTo>
                    <a:cubicBezTo>
                      <a:pt x="1769" y="126"/>
                      <a:pt x="1698" y="200"/>
                      <a:pt x="1610" y="280"/>
                    </a:cubicBezTo>
                    <a:cubicBezTo>
                      <a:pt x="1567" y="322"/>
                      <a:pt x="1519" y="362"/>
                      <a:pt x="1471" y="414"/>
                    </a:cubicBezTo>
                    <a:cubicBezTo>
                      <a:pt x="1423" y="464"/>
                      <a:pt x="1373" y="518"/>
                      <a:pt x="1319" y="570"/>
                    </a:cubicBezTo>
                    <a:cubicBezTo>
                      <a:pt x="1212" y="677"/>
                      <a:pt x="1096" y="788"/>
                      <a:pt x="977" y="895"/>
                    </a:cubicBezTo>
                    <a:cubicBezTo>
                      <a:pt x="918" y="949"/>
                      <a:pt x="864" y="1010"/>
                      <a:pt x="806" y="1065"/>
                    </a:cubicBezTo>
                    <a:cubicBezTo>
                      <a:pt x="750" y="1121"/>
                      <a:pt x="692" y="1173"/>
                      <a:pt x="637" y="1226"/>
                    </a:cubicBezTo>
                    <a:cubicBezTo>
                      <a:pt x="527" y="1329"/>
                      <a:pt x="421" y="1423"/>
                      <a:pt x="326" y="1501"/>
                    </a:cubicBezTo>
                    <a:cubicBezTo>
                      <a:pt x="139" y="1658"/>
                      <a:pt x="0" y="1750"/>
                      <a:pt x="0" y="1750"/>
                    </a:cubicBezTo>
                    <a:cubicBezTo>
                      <a:pt x="0" y="1750"/>
                      <a:pt x="85" y="1609"/>
                      <a:pt x="236" y="1415"/>
                    </a:cubicBezTo>
                    <a:cubicBezTo>
                      <a:pt x="310" y="1318"/>
                      <a:pt x="401" y="1207"/>
                      <a:pt x="502" y="1092"/>
                    </a:cubicBezTo>
                    <a:cubicBezTo>
                      <a:pt x="553" y="1034"/>
                      <a:pt x="603" y="973"/>
                      <a:pt x="659" y="915"/>
                    </a:cubicBezTo>
                    <a:cubicBezTo>
                      <a:pt x="713" y="856"/>
                      <a:pt x="767" y="795"/>
                      <a:pt x="827" y="739"/>
                    </a:cubicBezTo>
                    <a:cubicBezTo>
                      <a:pt x="949" y="629"/>
                      <a:pt x="1075" y="523"/>
                      <a:pt x="1194" y="427"/>
                    </a:cubicBezTo>
                    <a:cubicBezTo>
                      <a:pt x="1253" y="377"/>
                      <a:pt x="1313" y="333"/>
                      <a:pt x="1368" y="290"/>
                    </a:cubicBezTo>
                    <a:cubicBezTo>
                      <a:pt x="1421" y="245"/>
                      <a:pt x="1484" y="212"/>
                      <a:pt x="1538" y="180"/>
                    </a:cubicBezTo>
                    <a:cubicBezTo>
                      <a:pt x="1646" y="116"/>
                      <a:pt x="1736" y="67"/>
                      <a:pt x="1801" y="37"/>
                    </a:cubicBezTo>
                    <a:cubicBezTo>
                      <a:pt x="1868" y="12"/>
                      <a:pt x="1907" y="0"/>
                      <a:pt x="1907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6" name="Freeform 21">
                <a:extLst>
                  <a:ext uri="{FF2B5EF4-FFF2-40B4-BE49-F238E27FC236}">
                    <a16:creationId xmlns:a16="http://schemas.microsoft.com/office/drawing/2014/main" id="{709D8EF5-923D-4A28-BEA2-A1F25631789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237067" y="2763838"/>
                <a:ext cx="176349" cy="106363"/>
              </a:xfrm>
              <a:custGeom>
                <a:avLst/>
                <a:gdLst>
                  <a:gd name="T0" fmla="*/ 1916 w 1916"/>
                  <a:gd name="T1" fmla="*/ 2 h 1166"/>
                  <a:gd name="T2" fmla="*/ 1828 w 1916"/>
                  <a:gd name="T3" fmla="*/ 48 h 1166"/>
                  <a:gd name="T4" fmla="*/ 1604 w 1916"/>
                  <a:gd name="T5" fmla="*/ 170 h 1166"/>
                  <a:gd name="T6" fmla="*/ 1457 w 1916"/>
                  <a:gd name="T7" fmla="*/ 255 h 1166"/>
                  <a:gd name="T8" fmla="*/ 1296 w 1916"/>
                  <a:gd name="T9" fmla="*/ 351 h 1166"/>
                  <a:gd name="T10" fmla="*/ 1125 w 1916"/>
                  <a:gd name="T11" fmla="*/ 453 h 1166"/>
                  <a:gd name="T12" fmla="*/ 951 w 1916"/>
                  <a:gd name="T13" fmla="*/ 566 h 1166"/>
                  <a:gd name="T14" fmla="*/ 776 w 1916"/>
                  <a:gd name="T15" fmla="*/ 676 h 1166"/>
                  <a:gd name="T16" fmla="*/ 609 w 1916"/>
                  <a:gd name="T17" fmla="*/ 787 h 1166"/>
                  <a:gd name="T18" fmla="*/ 449 w 1916"/>
                  <a:gd name="T19" fmla="*/ 888 h 1166"/>
                  <a:gd name="T20" fmla="*/ 308 w 1916"/>
                  <a:gd name="T21" fmla="*/ 983 h 1166"/>
                  <a:gd name="T22" fmla="*/ 0 w 1916"/>
                  <a:gd name="T23" fmla="*/ 1166 h 1166"/>
                  <a:gd name="T24" fmla="*/ 228 w 1916"/>
                  <a:gd name="T25" fmla="*/ 888 h 1166"/>
                  <a:gd name="T26" fmla="*/ 348 w 1916"/>
                  <a:gd name="T27" fmla="*/ 761 h 1166"/>
                  <a:gd name="T28" fmla="*/ 495 w 1916"/>
                  <a:gd name="T29" fmla="*/ 634 h 1166"/>
                  <a:gd name="T30" fmla="*/ 657 w 1916"/>
                  <a:gd name="T31" fmla="*/ 503 h 1166"/>
                  <a:gd name="T32" fmla="*/ 836 w 1916"/>
                  <a:gd name="T33" fmla="*/ 383 h 1166"/>
                  <a:gd name="T34" fmla="*/ 1020 w 1916"/>
                  <a:gd name="T35" fmla="*/ 272 h 1166"/>
                  <a:gd name="T36" fmla="*/ 1209 w 1916"/>
                  <a:gd name="T37" fmla="*/ 182 h 1166"/>
                  <a:gd name="T38" fmla="*/ 1557 w 1916"/>
                  <a:gd name="T39" fmla="*/ 55 h 1166"/>
                  <a:gd name="T40" fmla="*/ 1703 w 1916"/>
                  <a:gd name="T41" fmla="*/ 23 h 1166"/>
                  <a:gd name="T42" fmla="*/ 1817 w 1916"/>
                  <a:gd name="T43" fmla="*/ 7 h 1166"/>
                  <a:gd name="T44" fmla="*/ 1916 w 1916"/>
                  <a:gd name="T45" fmla="*/ 2 h 1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16" h="1166">
                    <a:moveTo>
                      <a:pt x="1916" y="2"/>
                    </a:moveTo>
                    <a:cubicBezTo>
                      <a:pt x="1916" y="2"/>
                      <a:pt x="1883" y="18"/>
                      <a:pt x="1828" y="48"/>
                    </a:cubicBezTo>
                    <a:cubicBezTo>
                      <a:pt x="1773" y="75"/>
                      <a:pt x="1696" y="122"/>
                      <a:pt x="1604" y="170"/>
                    </a:cubicBezTo>
                    <a:cubicBezTo>
                      <a:pt x="1559" y="197"/>
                      <a:pt x="1510" y="226"/>
                      <a:pt x="1457" y="255"/>
                    </a:cubicBezTo>
                    <a:cubicBezTo>
                      <a:pt x="1405" y="282"/>
                      <a:pt x="1353" y="318"/>
                      <a:pt x="1296" y="351"/>
                    </a:cubicBezTo>
                    <a:cubicBezTo>
                      <a:pt x="1241" y="384"/>
                      <a:pt x="1183" y="419"/>
                      <a:pt x="1125" y="453"/>
                    </a:cubicBezTo>
                    <a:cubicBezTo>
                      <a:pt x="1068" y="492"/>
                      <a:pt x="1010" y="529"/>
                      <a:pt x="951" y="566"/>
                    </a:cubicBezTo>
                    <a:cubicBezTo>
                      <a:pt x="893" y="604"/>
                      <a:pt x="832" y="636"/>
                      <a:pt x="776" y="676"/>
                    </a:cubicBezTo>
                    <a:cubicBezTo>
                      <a:pt x="721" y="716"/>
                      <a:pt x="663" y="751"/>
                      <a:pt x="609" y="787"/>
                    </a:cubicBezTo>
                    <a:cubicBezTo>
                      <a:pt x="555" y="824"/>
                      <a:pt x="500" y="856"/>
                      <a:pt x="449" y="888"/>
                    </a:cubicBezTo>
                    <a:cubicBezTo>
                      <a:pt x="399" y="922"/>
                      <a:pt x="353" y="954"/>
                      <a:pt x="308" y="983"/>
                    </a:cubicBezTo>
                    <a:cubicBezTo>
                      <a:pt x="133" y="1101"/>
                      <a:pt x="0" y="1166"/>
                      <a:pt x="0" y="1166"/>
                    </a:cubicBezTo>
                    <a:cubicBezTo>
                      <a:pt x="1" y="1166"/>
                      <a:pt x="83" y="1047"/>
                      <a:pt x="228" y="888"/>
                    </a:cubicBezTo>
                    <a:cubicBezTo>
                      <a:pt x="265" y="848"/>
                      <a:pt x="304" y="804"/>
                      <a:pt x="348" y="761"/>
                    </a:cubicBezTo>
                    <a:cubicBezTo>
                      <a:pt x="394" y="720"/>
                      <a:pt x="443" y="676"/>
                      <a:pt x="495" y="634"/>
                    </a:cubicBezTo>
                    <a:cubicBezTo>
                      <a:pt x="548" y="592"/>
                      <a:pt x="600" y="546"/>
                      <a:pt x="657" y="503"/>
                    </a:cubicBezTo>
                    <a:cubicBezTo>
                      <a:pt x="712" y="458"/>
                      <a:pt x="776" y="423"/>
                      <a:pt x="836" y="383"/>
                    </a:cubicBezTo>
                    <a:cubicBezTo>
                      <a:pt x="897" y="346"/>
                      <a:pt x="959" y="308"/>
                      <a:pt x="1020" y="272"/>
                    </a:cubicBezTo>
                    <a:cubicBezTo>
                      <a:pt x="1083" y="238"/>
                      <a:pt x="1148" y="211"/>
                      <a:pt x="1209" y="182"/>
                    </a:cubicBezTo>
                    <a:cubicBezTo>
                      <a:pt x="1330" y="122"/>
                      <a:pt x="1454" y="87"/>
                      <a:pt x="1557" y="55"/>
                    </a:cubicBezTo>
                    <a:cubicBezTo>
                      <a:pt x="1610" y="40"/>
                      <a:pt x="1660" y="32"/>
                      <a:pt x="1703" y="23"/>
                    </a:cubicBezTo>
                    <a:cubicBezTo>
                      <a:pt x="1745" y="13"/>
                      <a:pt x="1785" y="9"/>
                      <a:pt x="1817" y="7"/>
                    </a:cubicBezTo>
                    <a:cubicBezTo>
                      <a:pt x="1880" y="0"/>
                      <a:pt x="1916" y="2"/>
                      <a:pt x="1916" y="2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7" name="Freeform 22">
                <a:extLst>
                  <a:ext uri="{FF2B5EF4-FFF2-40B4-BE49-F238E27FC236}">
                    <a16:creationId xmlns:a16="http://schemas.microsoft.com/office/drawing/2014/main" id="{7658C37C-DD36-401C-8F7E-D126AA46E96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143332" y="2789238"/>
                <a:ext cx="125510" cy="95250"/>
              </a:xfrm>
              <a:custGeom>
                <a:avLst/>
                <a:gdLst>
                  <a:gd name="T0" fmla="*/ 1355 w 1355"/>
                  <a:gd name="T1" fmla="*/ 0 h 1050"/>
                  <a:gd name="T2" fmla="*/ 1298 w 1355"/>
                  <a:gd name="T3" fmla="*/ 52 h 1050"/>
                  <a:gd name="T4" fmla="*/ 1145 w 1355"/>
                  <a:gd name="T5" fmla="*/ 179 h 1050"/>
                  <a:gd name="T6" fmla="*/ 928 w 1355"/>
                  <a:gd name="T7" fmla="*/ 346 h 1050"/>
                  <a:gd name="T8" fmla="*/ 806 w 1355"/>
                  <a:gd name="T9" fmla="*/ 439 h 1050"/>
                  <a:gd name="T10" fmla="*/ 678 w 1355"/>
                  <a:gd name="T11" fmla="*/ 532 h 1050"/>
                  <a:gd name="T12" fmla="*/ 554 w 1355"/>
                  <a:gd name="T13" fmla="*/ 627 h 1050"/>
                  <a:gd name="T14" fmla="*/ 431 w 1355"/>
                  <a:gd name="T15" fmla="*/ 716 h 1050"/>
                  <a:gd name="T16" fmla="*/ 319 w 1355"/>
                  <a:gd name="T17" fmla="*/ 804 h 1050"/>
                  <a:gd name="T18" fmla="*/ 215 w 1355"/>
                  <a:gd name="T19" fmla="*/ 881 h 1050"/>
                  <a:gd name="T20" fmla="*/ 0 w 1355"/>
                  <a:gd name="T21" fmla="*/ 1050 h 1050"/>
                  <a:gd name="T22" fmla="*/ 123 w 1355"/>
                  <a:gd name="T23" fmla="*/ 797 h 1050"/>
                  <a:gd name="T24" fmla="*/ 205 w 1355"/>
                  <a:gd name="T25" fmla="*/ 689 h 1050"/>
                  <a:gd name="T26" fmla="*/ 304 w 1355"/>
                  <a:gd name="T27" fmla="*/ 574 h 1050"/>
                  <a:gd name="T28" fmla="*/ 421 w 1355"/>
                  <a:gd name="T29" fmla="*/ 464 h 1050"/>
                  <a:gd name="T30" fmla="*/ 549 w 1355"/>
                  <a:gd name="T31" fmla="*/ 357 h 1050"/>
                  <a:gd name="T32" fmla="*/ 826 w 1355"/>
                  <a:gd name="T33" fmla="*/ 186 h 1050"/>
                  <a:gd name="T34" fmla="*/ 1085 w 1355"/>
                  <a:gd name="T35" fmla="*/ 70 h 1050"/>
                  <a:gd name="T36" fmla="*/ 1355 w 1355"/>
                  <a:gd name="T37" fmla="*/ 0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55" h="1050">
                    <a:moveTo>
                      <a:pt x="1355" y="0"/>
                    </a:moveTo>
                    <a:cubicBezTo>
                      <a:pt x="1355" y="0"/>
                      <a:pt x="1334" y="19"/>
                      <a:pt x="1298" y="52"/>
                    </a:cubicBezTo>
                    <a:cubicBezTo>
                      <a:pt x="1261" y="84"/>
                      <a:pt x="1209" y="128"/>
                      <a:pt x="1145" y="179"/>
                    </a:cubicBezTo>
                    <a:cubicBezTo>
                      <a:pt x="1081" y="228"/>
                      <a:pt x="1008" y="288"/>
                      <a:pt x="928" y="346"/>
                    </a:cubicBezTo>
                    <a:cubicBezTo>
                      <a:pt x="886" y="374"/>
                      <a:pt x="848" y="409"/>
                      <a:pt x="806" y="439"/>
                    </a:cubicBezTo>
                    <a:cubicBezTo>
                      <a:pt x="764" y="471"/>
                      <a:pt x="721" y="501"/>
                      <a:pt x="678" y="532"/>
                    </a:cubicBezTo>
                    <a:cubicBezTo>
                      <a:pt x="637" y="564"/>
                      <a:pt x="596" y="597"/>
                      <a:pt x="554" y="627"/>
                    </a:cubicBezTo>
                    <a:cubicBezTo>
                      <a:pt x="514" y="659"/>
                      <a:pt x="467" y="684"/>
                      <a:pt x="431" y="716"/>
                    </a:cubicBezTo>
                    <a:cubicBezTo>
                      <a:pt x="394" y="748"/>
                      <a:pt x="355" y="777"/>
                      <a:pt x="319" y="804"/>
                    </a:cubicBezTo>
                    <a:cubicBezTo>
                      <a:pt x="284" y="833"/>
                      <a:pt x="246" y="855"/>
                      <a:pt x="215" y="881"/>
                    </a:cubicBezTo>
                    <a:cubicBezTo>
                      <a:pt x="98" y="986"/>
                      <a:pt x="0" y="1050"/>
                      <a:pt x="0" y="1050"/>
                    </a:cubicBezTo>
                    <a:cubicBezTo>
                      <a:pt x="0" y="1050"/>
                      <a:pt x="37" y="946"/>
                      <a:pt x="123" y="797"/>
                    </a:cubicBezTo>
                    <a:cubicBezTo>
                      <a:pt x="145" y="761"/>
                      <a:pt x="174" y="727"/>
                      <a:pt x="205" y="689"/>
                    </a:cubicBezTo>
                    <a:cubicBezTo>
                      <a:pt x="236" y="652"/>
                      <a:pt x="268" y="612"/>
                      <a:pt x="304" y="574"/>
                    </a:cubicBezTo>
                    <a:cubicBezTo>
                      <a:pt x="339" y="534"/>
                      <a:pt x="380" y="500"/>
                      <a:pt x="421" y="464"/>
                    </a:cubicBezTo>
                    <a:cubicBezTo>
                      <a:pt x="463" y="427"/>
                      <a:pt x="506" y="392"/>
                      <a:pt x="549" y="357"/>
                    </a:cubicBezTo>
                    <a:cubicBezTo>
                      <a:pt x="641" y="295"/>
                      <a:pt x="734" y="233"/>
                      <a:pt x="826" y="186"/>
                    </a:cubicBezTo>
                    <a:cubicBezTo>
                      <a:pt x="918" y="138"/>
                      <a:pt x="1006" y="97"/>
                      <a:pt x="1085" y="70"/>
                    </a:cubicBezTo>
                    <a:cubicBezTo>
                      <a:pt x="1241" y="11"/>
                      <a:pt x="1355" y="0"/>
                      <a:pt x="1355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8" name="Freeform 23">
                <a:extLst>
                  <a:ext uri="{FF2B5EF4-FFF2-40B4-BE49-F238E27FC236}">
                    <a16:creationId xmlns:a16="http://schemas.microsoft.com/office/drawing/2014/main" id="{1F7388A0-49D6-42BF-A457-E99DA77C4E4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057542" y="2805113"/>
                <a:ext cx="111211" cy="109538"/>
              </a:xfrm>
              <a:custGeom>
                <a:avLst/>
                <a:gdLst>
                  <a:gd name="T0" fmla="*/ 1212 w 1212"/>
                  <a:gd name="T1" fmla="*/ 0 h 1181"/>
                  <a:gd name="T2" fmla="*/ 1027 w 1212"/>
                  <a:gd name="T3" fmla="*/ 201 h 1181"/>
                  <a:gd name="T4" fmla="*/ 831 w 1212"/>
                  <a:gd name="T5" fmla="*/ 390 h 1181"/>
                  <a:gd name="T6" fmla="*/ 605 w 1212"/>
                  <a:gd name="T7" fmla="*/ 599 h 1181"/>
                  <a:gd name="T8" fmla="*/ 379 w 1212"/>
                  <a:gd name="T9" fmla="*/ 804 h 1181"/>
                  <a:gd name="T10" fmla="*/ 277 w 1212"/>
                  <a:gd name="T11" fmla="*/ 900 h 1181"/>
                  <a:gd name="T12" fmla="*/ 186 w 1212"/>
                  <a:gd name="T13" fmla="*/ 987 h 1181"/>
                  <a:gd name="T14" fmla="*/ 53 w 1212"/>
                  <a:gd name="T15" fmla="*/ 1126 h 1181"/>
                  <a:gd name="T16" fmla="*/ 0 w 1212"/>
                  <a:gd name="T17" fmla="*/ 1181 h 1181"/>
                  <a:gd name="T18" fmla="*/ 14 w 1212"/>
                  <a:gd name="T19" fmla="*/ 1106 h 1181"/>
                  <a:gd name="T20" fmla="*/ 40 w 1212"/>
                  <a:gd name="T21" fmla="*/ 1021 h 1181"/>
                  <a:gd name="T22" fmla="*/ 85 w 1212"/>
                  <a:gd name="T23" fmla="*/ 915 h 1181"/>
                  <a:gd name="T24" fmla="*/ 239 w 1212"/>
                  <a:gd name="T25" fmla="*/ 675 h 1181"/>
                  <a:gd name="T26" fmla="*/ 343 w 1212"/>
                  <a:gd name="T27" fmla="*/ 553 h 1181"/>
                  <a:gd name="T28" fmla="*/ 460 w 1212"/>
                  <a:gd name="T29" fmla="*/ 439 h 1181"/>
                  <a:gd name="T30" fmla="*/ 713 w 1212"/>
                  <a:gd name="T31" fmla="*/ 241 h 1181"/>
                  <a:gd name="T32" fmla="*/ 838 w 1212"/>
                  <a:gd name="T33" fmla="*/ 163 h 1181"/>
                  <a:gd name="T34" fmla="*/ 955 w 1212"/>
                  <a:gd name="T35" fmla="*/ 100 h 1181"/>
                  <a:gd name="T36" fmla="*/ 1212 w 1212"/>
                  <a:gd name="T37" fmla="*/ 0 h 1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2" h="1181">
                    <a:moveTo>
                      <a:pt x="1212" y="0"/>
                    </a:moveTo>
                    <a:cubicBezTo>
                      <a:pt x="1212" y="0"/>
                      <a:pt x="1141" y="88"/>
                      <a:pt x="1027" y="201"/>
                    </a:cubicBezTo>
                    <a:cubicBezTo>
                      <a:pt x="971" y="259"/>
                      <a:pt x="904" y="323"/>
                      <a:pt x="831" y="390"/>
                    </a:cubicBezTo>
                    <a:cubicBezTo>
                      <a:pt x="759" y="458"/>
                      <a:pt x="682" y="529"/>
                      <a:pt x="605" y="599"/>
                    </a:cubicBezTo>
                    <a:cubicBezTo>
                      <a:pt x="528" y="669"/>
                      <a:pt x="452" y="739"/>
                      <a:pt x="379" y="804"/>
                    </a:cubicBezTo>
                    <a:cubicBezTo>
                      <a:pt x="345" y="838"/>
                      <a:pt x="310" y="869"/>
                      <a:pt x="277" y="900"/>
                    </a:cubicBezTo>
                    <a:cubicBezTo>
                      <a:pt x="246" y="931"/>
                      <a:pt x="215" y="961"/>
                      <a:pt x="186" y="987"/>
                    </a:cubicBezTo>
                    <a:cubicBezTo>
                      <a:pt x="133" y="1044"/>
                      <a:pt x="82" y="1090"/>
                      <a:pt x="53" y="1126"/>
                    </a:cubicBezTo>
                    <a:cubicBezTo>
                      <a:pt x="21" y="1161"/>
                      <a:pt x="0" y="1181"/>
                      <a:pt x="0" y="1181"/>
                    </a:cubicBezTo>
                    <a:cubicBezTo>
                      <a:pt x="0" y="1181"/>
                      <a:pt x="4" y="1154"/>
                      <a:pt x="14" y="1106"/>
                    </a:cubicBezTo>
                    <a:cubicBezTo>
                      <a:pt x="20" y="1082"/>
                      <a:pt x="26" y="1052"/>
                      <a:pt x="40" y="1021"/>
                    </a:cubicBezTo>
                    <a:cubicBezTo>
                      <a:pt x="52" y="989"/>
                      <a:pt x="65" y="952"/>
                      <a:pt x="85" y="915"/>
                    </a:cubicBezTo>
                    <a:cubicBezTo>
                      <a:pt x="122" y="840"/>
                      <a:pt x="174" y="756"/>
                      <a:pt x="239" y="675"/>
                    </a:cubicBezTo>
                    <a:cubicBezTo>
                      <a:pt x="272" y="636"/>
                      <a:pt x="304" y="592"/>
                      <a:pt x="343" y="553"/>
                    </a:cubicBezTo>
                    <a:cubicBezTo>
                      <a:pt x="380" y="514"/>
                      <a:pt x="419" y="475"/>
                      <a:pt x="460" y="439"/>
                    </a:cubicBezTo>
                    <a:cubicBezTo>
                      <a:pt x="541" y="365"/>
                      <a:pt x="628" y="298"/>
                      <a:pt x="713" y="241"/>
                    </a:cubicBezTo>
                    <a:cubicBezTo>
                      <a:pt x="754" y="211"/>
                      <a:pt x="798" y="187"/>
                      <a:pt x="838" y="163"/>
                    </a:cubicBezTo>
                    <a:cubicBezTo>
                      <a:pt x="878" y="139"/>
                      <a:pt x="918" y="119"/>
                      <a:pt x="955" y="100"/>
                    </a:cubicBezTo>
                    <a:cubicBezTo>
                      <a:pt x="1102" y="27"/>
                      <a:pt x="1212" y="0"/>
                      <a:pt x="1212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0F1523DA-FEC6-4BFF-AE30-7BDADED4628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68674" y="3255670"/>
                <a:ext cx="919772" cy="1097217"/>
              </a:xfrm>
              <a:custGeom>
                <a:avLst/>
                <a:gdLst>
                  <a:gd name="connsiteX0" fmla="*/ 343905 w 919772"/>
                  <a:gd name="connsiteY0" fmla="*/ 16 h 1097217"/>
                  <a:gd name="connsiteX1" fmla="*/ 63884 w 919772"/>
                  <a:gd name="connsiteY1" fmla="*/ 4282 h 1097217"/>
                  <a:gd name="connsiteX2" fmla="*/ 0 w 919772"/>
                  <a:gd name="connsiteY2" fmla="*/ 6608 h 1097217"/>
                  <a:gd name="connsiteX3" fmla="*/ 0 w 919772"/>
                  <a:gd name="connsiteY3" fmla="*/ 1064328 h 1097217"/>
                  <a:gd name="connsiteX4" fmla="*/ 39350 w 919772"/>
                  <a:gd name="connsiteY4" fmla="*/ 1070132 h 1097217"/>
                  <a:gd name="connsiteX5" fmla="*/ 592029 w 919772"/>
                  <a:gd name="connsiteY5" fmla="*/ 1096424 h 1097217"/>
                  <a:gd name="connsiteX6" fmla="*/ 919772 w 919772"/>
                  <a:gd name="connsiteY6" fmla="*/ 1075793 h 1097217"/>
                  <a:gd name="connsiteX7" fmla="*/ 919772 w 919772"/>
                  <a:gd name="connsiteY7" fmla="*/ 23293 h 1097217"/>
                  <a:gd name="connsiteX8" fmla="*/ 881609 w 919772"/>
                  <a:gd name="connsiteY8" fmla="*/ 18395 h 1097217"/>
                  <a:gd name="connsiteX9" fmla="*/ 343905 w 919772"/>
                  <a:gd name="connsiteY9" fmla="*/ 16 h 109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9772" h="1097217">
                    <a:moveTo>
                      <a:pt x="343905" y="16"/>
                    </a:moveTo>
                    <a:cubicBezTo>
                      <a:pt x="244539" y="188"/>
                      <a:pt x="147565" y="1732"/>
                      <a:pt x="63884" y="4282"/>
                    </a:cubicBezTo>
                    <a:lnTo>
                      <a:pt x="0" y="6608"/>
                    </a:lnTo>
                    <a:lnTo>
                      <a:pt x="0" y="1064328"/>
                    </a:lnTo>
                    <a:lnTo>
                      <a:pt x="39350" y="1070132"/>
                    </a:lnTo>
                    <a:cubicBezTo>
                      <a:pt x="234570" y="1092215"/>
                      <a:pt x="419151" y="1099880"/>
                      <a:pt x="592029" y="1096424"/>
                    </a:cubicBezTo>
                    <a:lnTo>
                      <a:pt x="919772" y="1075793"/>
                    </a:lnTo>
                    <a:lnTo>
                      <a:pt x="919772" y="23293"/>
                    </a:lnTo>
                    <a:lnTo>
                      <a:pt x="881609" y="18395"/>
                    </a:lnTo>
                    <a:cubicBezTo>
                      <a:pt x="750940" y="4819"/>
                      <a:pt x="542638" y="-327"/>
                      <a:pt x="343905" y="16"/>
                    </a:cubicBezTo>
                    <a:close/>
                  </a:path>
                </a:pathLst>
              </a:custGeom>
              <a:solidFill>
                <a:srgbClr val="C3C3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7719D5BB-C5FC-4E7F-9303-71BF74FD79A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68674" y="2822325"/>
                <a:ext cx="919772" cy="455741"/>
              </a:xfrm>
              <a:custGeom>
                <a:avLst/>
                <a:gdLst>
                  <a:gd name="connsiteX0" fmla="*/ 523308 w 919772"/>
                  <a:gd name="connsiteY0" fmla="*/ 1 h 455741"/>
                  <a:gd name="connsiteX1" fmla="*/ 263203 w 919772"/>
                  <a:gd name="connsiteY1" fmla="*/ 11202 h 455741"/>
                  <a:gd name="connsiteX2" fmla="*/ 0 w 919772"/>
                  <a:gd name="connsiteY2" fmla="*/ 45803 h 455741"/>
                  <a:gd name="connsiteX3" fmla="*/ 0 w 919772"/>
                  <a:gd name="connsiteY3" fmla="*/ 439155 h 455741"/>
                  <a:gd name="connsiteX4" fmla="*/ 13910 w 919772"/>
                  <a:gd name="connsiteY4" fmla="*/ 438542 h 455741"/>
                  <a:gd name="connsiteX5" fmla="*/ 882308 w 919772"/>
                  <a:gd name="connsiteY5" fmla="*/ 450933 h 455741"/>
                  <a:gd name="connsiteX6" fmla="*/ 919772 w 919772"/>
                  <a:gd name="connsiteY6" fmla="*/ 455741 h 455741"/>
                  <a:gd name="connsiteX7" fmla="*/ 919772 w 919772"/>
                  <a:gd name="connsiteY7" fmla="*/ 25793 h 455741"/>
                  <a:gd name="connsiteX8" fmla="*/ 854046 w 919772"/>
                  <a:gd name="connsiteY8" fmla="*/ 17350 h 455741"/>
                  <a:gd name="connsiteX9" fmla="*/ 523308 w 919772"/>
                  <a:gd name="connsiteY9" fmla="*/ 1 h 455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9772" h="455741">
                    <a:moveTo>
                      <a:pt x="523308" y="1"/>
                    </a:moveTo>
                    <a:cubicBezTo>
                      <a:pt x="438325" y="37"/>
                      <a:pt x="351620" y="3591"/>
                      <a:pt x="263203" y="11202"/>
                    </a:cubicBezTo>
                    <a:lnTo>
                      <a:pt x="0" y="45803"/>
                    </a:lnTo>
                    <a:lnTo>
                      <a:pt x="0" y="439155"/>
                    </a:lnTo>
                    <a:lnTo>
                      <a:pt x="13910" y="438542"/>
                    </a:lnTo>
                    <a:cubicBezTo>
                      <a:pt x="263156" y="429068"/>
                      <a:pt x="672645" y="429155"/>
                      <a:pt x="882308" y="450933"/>
                    </a:cubicBezTo>
                    <a:lnTo>
                      <a:pt x="919772" y="455741"/>
                    </a:lnTo>
                    <a:lnTo>
                      <a:pt x="919772" y="25793"/>
                    </a:lnTo>
                    <a:lnTo>
                      <a:pt x="854046" y="17350"/>
                    </a:lnTo>
                    <a:cubicBezTo>
                      <a:pt x="746871" y="6163"/>
                      <a:pt x="636619" y="-45"/>
                      <a:pt x="523308" y="1"/>
                    </a:cubicBezTo>
                    <a:close/>
                  </a:path>
                </a:pathLst>
              </a:custGeom>
              <a:solidFill>
                <a:srgbClr val="595C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F515FF3-C69A-4979-8025-9BFC1A26796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68674" y="3588512"/>
                <a:ext cx="919773" cy="268235"/>
              </a:xfrm>
              <a:custGeom>
                <a:avLst/>
                <a:gdLst>
                  <a:gd name="connsiteX0" fmla="*/ 107867 w 919773"/>
                  <a:gd name="connsiteY0" fmla="*/ 1 h 268235"/>
                  <a:gd name="connsiteX1" fmla="*/ 43350 w 919773"/>
                  <a:gd name="connsiteY1" fmla="*/ 1420 h 268235"/>
                  <a:gd name="connsiteX2" fmla="*/ 0 w 919773"/>
                  <a:gd name="connsiteY2" fmla="*/ 5123 h 268235"/>
                  <a:gd name="connsiteX3" fmla="*/ 0 w 919773"/>
                  <a:gd name="connsiteY3" fmla="*/ 252417 h 268235"/>
                  <a:gd name="connsiteX4" fmla="*/ 61949 w 919773"/>
                  <a:gd name="connsiteY4" fmla="*/ 265685 h 268235"/>
                  <a:gd name="connsiteX5" fmla="*/ 155127 w 919773"/>
                  <a:gd name="connsiteY5" fmla="*/ 251204 h 268235"/>
                  <a:gd name="connsiteX6" fmla="*/ 865142 w 919773"/>
                  <a:gd name="connsiteY6" fmla="*/ 134417 h 268235"/>
                  <a:gd name="connsiteX7" fmla="*/ 919773 w 919773"/>
                  <a:gd name="connsiteY7" fmla="*/ 121127 h 268235"/>
                  <a:gd name="connsiteX8" fmla="*/ 919773 w 919773"/>
                  <a:gd name="connsiteY8" fmla="*/ 73927 h 268235"/>
                  <a:gd name="connsiteX9" fmla="*/ 898921 w 919773"/>
                  <a:gd name="connsiteY9" fmla="*/ 70835 h 268235"/>
                  <a:gd name="connsiteX10" fmla="*/ 358527 w 919773"/>
                  <a:gd name="connsiteY10" fmla="*/ 16313 h 268235"/>
                  <a:gd name="connsiteX11" fmla="*/ 107867 w 919773"/>
                  <a:gd name="connsiteY11" fmla="*/ 1 h 26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9773" h="268235">
                    <a:moveTo>
                      <a:pt x="107867" y="1"/>
                    </a:moveTo>
                    <a:cubicBezTo>
                      <a:pt x="84873" y="-18"/>
                      <a:pt x="63400" y="482"/>
                      <a:pt x="43350" y="1420"/>
                    </a:cubicBezTo>
                    <a:lnTo>
                      <a:pt x="0" y="5123"/>
                    </a:lnTo>
                    <a:lnTo>
                      <a:pt x="0" y="252417"/>
                    </a:lnTo>
                    <a:lnTo>
                      <a:pt x="61949" y="265685"/>
                    </a:lnTo>
                    <a:cubicBezTo>
                      <a:pt x="104863" y="271365"/>
                      <a:pt x="139732" y="267985"/>
                      <a:pt x="155127" y="251204"/>
                    </a:cubicBezTo>
                    <a:cubicBezTo>
                      <a:pt x="209010" y="192470"/>
                      <a:pt x="658583" y="172262"/>
                      <a:pt x="865142" y="134417"/>
                    </a:cubicBezTo>
                    <a:lnTo>
                      <a:pt x="919773" y="121127"/>
                    </a:lnTo>
                    <a:lnTo>
                      <a:pt x="919773" y="73927"/>
                    </a:lnTo>
                    <a:lnTo>
                      <a:pt x="898921" y="70835"/>
                    </a:lnTo>
                    <a:cubicBezTo>
                      <a:pt x="802598" y="59655"/>
                      <a:pt x="622543" y="47075"/>
                      <a:pt x="358527" y="16313"/>
                    </a:cubicBezTo>
                    <a:cubicBezTo>
                      <a:pt x="259521" y="4778"/>
                      <a:pt x="176850" y="57"/>
                      <a:pt x="107867" y="1"/>
                    </a:cubicBez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702E95CA-D86F-4442-BBCC-D1BB87D8DEF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39976" y="3629517"/>
                <a:ext cx="948470" cy="50431"/>
              </a:xfrm>
              <a:custGeom>
                <a:avLst/>
                <a:gdLst>
                  <a:gd name="connsiteX0" fmla="*/ 278282 w 948470"/>
                  <a:gd name="connsiteY0" fmla="*/ 323 h 50431"/>
                  <a:gd name="connsiteX1" fmla="*/ 175784 w 948470"/>
                  <a:gd name="connsiteY1" fmla="*/ 1045 h 50431"/>
                  <a:gd name="connsiteX2" fmla="*/ 79898 w 948470"/>
                  <a:gd name="connsiteY2" fmla="*/ 5017 h 50431"/>
                  <a:gd name="connsiteX3" fmla="*/ 35629 w 948470"/>
                  <a:gd name="connsiteY3" fmla="*/ 8448 h 50431"/>
                  <a:gd name="connsiteX4" fmla="*/ 0 w 948470"/>
                  <a:gd name="connsiteY4" fmla="*/ 12021 h 50431"/>
                  <a:gd name="connsiteX5" fmla="*/ 0 w 948470"/>
                  <a:gd name="connsiteY5" fmla="*/ 23450 h 50431"/>
                  <a:gd name="connsiteX6" fmla="*/ 36547 w 948470"/>
                  <a:gd name="connsiteY6" fmla="*/ 21449 h 50431"/>
                  <a:gd name="connsiteX7" fmla="*/ 80633 w 948470"/>
                  <a:gd name="connsiteY7" fmla="*/ 19553 h 50431"/>
                  <a:gd name="connsiteX8" fmla="*/ 175967 w 948470"/>
                  <a:gd name="connsiteY8" fmla="*/ 18289 h 50431"/>
                  <a:gd name="connsiteX9" fmla="*/ 226390 w 948470"/>
                  <a:gd name="connsiteY9" fmla="*/ 18289 h 50431"/>
                  <a:gd name="connsiteX10" fmla="*/ 278006 w 948470"/>
                  <a:gd name="connsiteY10" fmla="*/ 19192 h 50431"/>
                  <a:gd name="connsiteX11" fmla="*/ 383352 w 948470"/>
                  <a:gd name="connsiteY11" fmla="*/ 21991 h 50431"/>
                  <a:gd name="connsiteX12" fmla="*/ 488789 w 948470"/>
                  <a:gd name="connsiteY12" fmla="*/ 25963 h 50431"/>
                  <a:gd name="connsiteX13" fmla="*/ 590828 w 948470"/>
                  <a:gd name="connsiteY13" fmla="*/ 30749 h 50431"/>
                  <a:gd name="connsiteX14" fmla="*/ 771762 w 948470"/>
                  <a:gd name="connsiteY14" fmla="*/ 40680 h 50431"/>
                  <a:gd name="connsiteX15" fmla="*/ 899885 w 948470"/>
                  <a:gd name="connsiteY15" fmla="*/ 48083 h 50431"/>
                  <a:gd name="connsiteX16" fmla="*/ 948470 w 948470"/>
                  <a:gd name="connsiteY16" fmla="*/ 50431 h 50431"/>
                  <a:gd name="connsiteX17" fmla="*/ 900160 w 948470"/>
                  <a:gd name="connsiteY17" fmla="*/ 44291 h 50431"/>
                  <a:gd name="connsiteX18" fmla="*/ 772680 w 948470"/>
                  <a:gd name="connsiteY18" fmla="*/ 29485 h 50431"/>
                  <a:gd name="connsiteX19" fmla="*/ 687357 w 948470"/>
                  <a:gd name="connsiteY19" fmla="*/ 21540 h 50431"/>
                  <a:gd name="connsiteX20" fmla="*/ 591930 w 948470"/>
                  <a:gd name="connsiteY20" fmla="*/ 13594 h 50431"/>
                  <a:gd name="connsiteX21" fmla="*/ 489708 w 948470"/>
                  <a:gd name="connsiteY21" fmla="*/ 7094 h 50431"/>
                  <a:gd name="connsiteX22" fmla="*/ 384087 w 948470"/>
                  <a:gd name="connsiteY22" fmla="*/ 2490 h 50431"/>
                  <a:gd name="connsiteX23" fmla="*/ 278282 w 948470"/>
                  <a:gd name="connsiteY23" fmla="*/ 323 h 50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48470" h="50431">
                    <a:moveTo>
                      <a:pt x="278282" y="323"/>
                    </a:moveTo>
                    <a:cubicBezTo>
                      <a:pt x="243381" y="-490"/>
                      <a:pt x="209031" y="413"/>
                      <a:pt x="175784" y="1045"/>
                    </a:cubicBezTo>
                    <a:cubicBezTo>
                      <a:pt x="142536" y="1226"/>
                      <a:pt x="110390" y="3573"/>
                      <a:pt x="79898" y="5017"/>
                    </a:cubicBezTo>
                    <a:cubicBezTo>
                      <a:pt x="64652" y="5649"/>
                      <a:pt x="49865" y="7184"/>
                      <a:pt x="35629" y="8448"/>
                    </a:cubicBezTo>
                    <a:lnTo>
                      <a:pt x="0" y="12021"/>
                    </a:lnTo>
                    <a:lnTo>
                      <a:pt x="0" y="23450"/>
                    </a:lnTo>
                    <a:lnTo>
                      <a:pt x="36547" y="21449"/>
                    </a:lnTo>
                    <a:cubicBezTo>
                      <a:pt x="50783" y="20817"/>
                      <a:pt x="65478" y="19644"/>
                      <a:pt x="80633" y="19553"/>
                    </a:cubicBezTo>
                    <a:cubicBezTo>
                      <a:pt x="110941" y="19012"/>
                      <a:pt x="142903" y="17928"/>
                      <a:pt x="175967" y="18289"/>
                    </a:cubicBezTo>
                    <a:cubicBezTo>
                      <a:pt x="192499" y="18289"/>
                      <a:pt x="209399" y="18289"/>
                      <a:pt x="226390" y="18289"/>
                    </a:cubicBezTo>
                    <a:cubicBezTo>
                      <a:pt x="243381" y="18289"/>
                      <a:pt x="260648" y="19012"/>
                      <a:pt x="278006" y="19192"/>
                    </a:cubicBezTo>
                    <a:cubicBezTo>
                      <a:pt x="312815" y="19734"/>
                      <a:pt x="348084" y="20276"/>
                      <a:pt x="383352" y="21991"/>
                    </a:cubicBezTo>
                    <a:cubicBezTo>
                      <a:pt x="418712" y="23435"/>
                      <a:pt x="454072" y="23887"/>
                      <a:pt x="488789" y="25963"/>
                    </a:cubicBezTo>
                    <a:cubicBezTo>
                      <a:pt x="523506" y="27589"/>
                      <a:pt x="557672" y="29214"/>
                      <a:pt x="590828" y="30749"/>
                    </a:cubicBezTo>
                    <a:cubicBezTo>
                      <a:pt x="657048" y="34360"/>
                      <a:pt x="718859" y="37791"/>
                      <a:pt x="771762" y="40680"/>
                    </a:cubicBezTo>
                    <a:cubicBezTo>
                      <a:pt x="824756" y="44201"/>
                      <a:pt x="868933" y="46277"/>
                      <a:pt x="899885" y="48083"/>
                    </a:cubicBezTo>
                    <a:cubicBezTo>
                      <a:pt x="930836" y="49618"/>
                      <a:pt x="948470" y="50431"/>
                      <a:pt x="948470" y="50431"/>
                    </a:cubicBezTo>
                    <a:cubicBezTo>
                      <a:pt x="948470" y="50431"/>
                      <a:pt x="930928" y="48173"/>
                      <a:pt x="900160" y="44291"/>
                    </a:cubicBezTo>
                    <a:cubicBezTo>
                      <a:pt x="869392" y="40770"/>
                      <a:pt x="825491" y="35172"/>
                      <a:pt x="772680" y="29485"/>
                    </a:cubicBezTo>
                    <a:cubicBezTo>
                      <a:pt x="746321" y="26776"/>
                      <a:pt x="717665" y="24158"/>
                      <a:pt x="687357" y="21540"/>
                    </a:cubicBezTo>
                    <a:cubicBezTo>
                      <a:pt x="656956" y="18921"/>
                      <a:pt x="625086" y="15671"/>
                      <a:pt x="591930" y="13594"/>
                    </a:cubicBezTo>
                    <a:cubicBezTo>
                      <a:pt x="558775" y="11518"/>
                      <a:pt x="524517" y="9351"/>
                      <a:pt x="489708" y="7094"/>
                    </a:cubicBezTo>
                    <a:cubicBezTo>
                      <a:pt x="454899" y="4837"/>
                      <a:pt x="419447" y="4024"/>
                      <a:pt x="384087" y="2490"/>
                    </a:cubicBezTo>
                    <a:cubicBezTo>
                      <a:pt x="348635" y="955"/>
                      <a:pt x="313183" y="684"/>
                      <a:pt x="278282" y="323"/>
                    </a:cubicBez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BC3C0C3-47EC-4E5B-A777-9CC10DCCA3E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20910" y="3657897"/>
                <a:ext cx="967536" cy="29148"/>
              </a:xfrm>
              <a:custGeom>
                <a:avLst/>
                <a:gdLst>
                  <a:gd name="connsiteX0" fmla="*/ 182335 w 967536"/>
                  <a:gd name="connsiteY0" fmla="*/ 256 h 29148"/>
                  <a:gd name="connsiteX1" fmla="*/ 85047 w 967536"/>
                  <a:gd name="connsiteY1" fmla="*/ 3842 h 29148"/>
                  <a:gd name="connsiteX2" fmla="*/ 40031 w 967536"/>
                  <a:gd name="connsiteY2" fmla="*/ 7337 h 29148"/>
                  <a:gd name="connsiteX3" fmla="*/ 0 w 967536"/>
                  <a:gd name="connsiteY3" fmla="*/ 11721 h 29148"/>
                  <a:gd name="connsiteX4" fmla="*/ 0 w 967536"/>
                  <a:gd name="connsiteY4" fmla="*/ 23302 h 29148"/>
                  <a:gd name="connsiteX5" fmla="*/ 85782 w 967536"/>
                  <a:gd name="connsiteY5" fmla="*/ 18740 h 29148"/>
                  <a:gd name="connsiteX6" fmla="*/ 182427 w 967536"/>
                  <a:gd name="connsiteY6" fmla="*/ 17820 h 29148"/>
                  <a:gd name="connsiteX7" fmla="*/ 285963 w 967536"/>
                  <a:gd name="connsiteY7" fmla="*/ 19935 h 29148"/>
                  <a:gd name="connsiteX8" fmla="*/ 392898 w 967536"/>
                  <a:gd name="connsiteY8" fmla="*/ 23797 h 29148"/>
                  <a:gd name="connsiteX9" fmla="*/ 500109 w 967536"/>
                  <a:gd name="connsiteY9" fmla="*/ 26832 h 29148"/>
                  <a:gd name="connsiteX10" fmla="*/ 603920 w 967536"/>
                  <a:gd name="connsiteY10" fmla="*/ 28211 h 29148"/>
                  <a:gd name="connsiteX11" fmla="*/ 787933 w 967536"/>
                  <a:gd name="connsiteY11" fmla="*/ 29131 h 29148"/>
                  <a:gd name="connsiteX12" fmla="*/ 918111 w 967536"/>
                  <a:gd name="connsiteY12" fmla="*/ 28119 h 29148"/>
                  <a:gd name="connsiteX13" fmla="*/ 967536 w 967536"/>
                  <a:gd name="connsiteY13" fmla="*/ 27292 h 29148"/>
                  <a:gd name="connsiteX14" fmla="*/ 918203 w 967536"/>
                  <a:gd name="connsiteY14" fmla="*/ 24257 h 29148"/>
                  <a:gd name="connsiteX15" fmla="*/ 788209 w 967536"/>
                  <a:gd name="connsiteY15" fmla="*/ 17728 h 29148"/>
                  <a:gd name="connsiteX16" fmla="*/ 604288 w 967536"/>
                  <a:gd name="connsiteY16" fmla="*/ 10739 h 29148"/>
                  <a:gd name="connsiteX17" fmla="*/ 500568 w 967536"/>
                  <a:gd name="connsiteY17" fmla="*/ 7613 h 29148"/>
                  <a:gd name="connsiteX18" fmla="*/ 393633 w 967536"/>
                  <a:gd name="connsiteY18" fmla="*/ 3934 h 29148"/>
                  <a:gd name="connsiteX19" fmla="*/ 286423 w 967536"/>
                  <a:gd name="connsiteY19" fmla="*/ 716 h 29148"/>
                  <a:gd name="connsiteX20" fmla="*/ 182335 w 967536"/>
                  <a:gd name="connsiteY20" fmla="*/ 256 h 2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67536" h="29148">
                    <a:moveTo>
                      <a:pt x="182335" y="256"/>
                    </a:moveTo>
                    <a:cubicBezTo>
                      <a:pt x="148620" y="716"/>
                      <a:pt x="116006" y="2003"/>
                      <a:pt x="85047" y="3842"/>
                    </a:cubicBezTo>
                    <a:cubicBezTo>
                      <a:pt x="69613" y="5038"/>
                      <a:pt x="54546" y="5865"/>
                      <a:pt x="40031" y="7337"/>
                    </a:cubicBezTo>
                    <a:lnTo>
                      <a:pt x="0" y="11721"/>
                    </a:lnTo>
                    <a:lnTo>
                      <a:pt x="0" y="23302"/>
                    </a:lnTo>
                    <a:lnTo>
                      <a:pt x="85782" y="18740"/>
                    </a:lnTo>
                    <a:cubicBezTo>
                      <a:pt x="116466" y="17912"/>
                      <a:pt x="148895" y="17820"/>
                      <a:pt x="182427" y="17820"/>
                    </a:cubicBezTo>
                    <a:cubicBezTo>
                      <a:pt x="215959" y="18096"/>
                      <a:pt x="250686" y="19015"/>
                      <a:pt x="285963" y="19935"/>
                    </a:cubicBezTo>
                    <a:cubicBezTo>
                      <a:pt x="321149" y="20855"/>
                      <a:pt x="356978" y="22326"/>
                      <a:pt x="392898" y="23797"/>
                    </a:cubicBezTo>
                    <a:cubicBezTo>
                      <a:pt x="428727" y="25177"/>
                      <a:pt x="464739" y="26372"/>
                      <a:pt x="500109" y="26832"/>
                    </a:cubicBezTo>
                    <a:cubicBezTo>
                      <a:pt x="535478" y="27292"/>
                      <a:pt x="570205" y="27752"/>
                      <a:pt x="603920" y="28211"/>
                    </a:cubicBezTo>
                    <a:cubicBezTo>
                      <a:pt x="671168" y="28947"/>
                      <a:pt x="734006" y="29223"/>
                      <a:pt x="787933" y="29131"/>
                    </a:cubicBezTo>
                    <a:cubicBezTo>
                      <a:pt x="841768" y="29131"/>
                      <a:pt x="886692" y="28303"/>
                      <a:pt x="918111" y="28119"/>
                    </a:cubicBezTo>
                    <a:cubicBezTo>
                      <a:pt x="949530" y="27568"/>
                      <a:pt x="967536" y="27292"/>
                      <a:pt x="967536" y="27292"/>
                    </a:cubicBezTo>
                    <a:cubicBezTo>
                      <a:pt x="967536" y="27292"/>
                      <a:pt x="949622" y="26188"/>
                      <a:pt x="918203" y="24257"/>
                    </a:cubicBezTo>
                    <a:cubicBezTo>
                      <a:pt x="886784" y="22786"/>
                      <a:pt x="841952" y="20027"/>
                      <a:pt x="788209" y="17728"/>
                    </a:cubicBezTo>
                    <a:cubicBezTo>
                      <a:pt x="734374" y="15245"/>
                      <a:pt x="671628" y="12854"/>
                      <a:pt x="604288" y="10739"/>
                    </a:cubicBezTo>
                    <a:cubicBezTo>
                      <a:pt x="570664" y="9728"/>
                      <a:pt x="535938" y="8716"/>
                      <a:pt x="500568" y="7613"/>
                    </a:cubicBezTo>
                    <a:cubicBezTo>
                      <a:pt x="465199" y="6969"/>
                      <a:pt x="429554" y="5498"/>
                      <a:pt x="393633" y="3934"/>
                    </a:cubicBezTo>
                    <a:cubicBezTo>
                      <a:pt x="357713" y="2647"/>
                      <a:pt x="321792" y="1451"/>
                      <a:pt x="286423" y="716"/>
                    </a:cubicBezTo>
                    <a:cubicBezTo>
                      <a:pt x="251053" y="-296"/>
                      <a:pt x="216143" y="-20"/>
                      <a:pt x="182335" y="256"/>
                    </a:cubicBez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7D534BB8-B6BC-4B35-B30C-2160980D5D5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71752" y="3695701"/>
                <a:ext cx="916695" cy="20352"/>
              </a:xfrm>
              <a:custGeom>
                <a:avLst/>
                <a:gdLst>
                  <a:gd name="connsiteX0" fmla="*/ 916695 w 916695"/>
                  <a:gd name="connsiteY0" fmla="*/ 0 h 20352"/>
                  <a:gd name="connsiteX1" fmla="*/ 904753 w 916695"/>
                  <a:gd name="connsiteY1" fmla="*/ 913 h 20352"/>
                  <a:gd name="connsiteX2" fmla="*/ 871041 w 916695"/>
                  <a:gd name="connsiteY2" fmla="*/ 2008 h 20352"/>
                  <a:gd name="connsiteX3" fmla="*/ 750430 w 916695"/>
                  <a:gd name="connsiteY3" fmla="*/ 2190 h 20352"/>
                  <a:gd name="connsiteX4" fmla="*/ 384462 w 916695"/>
                  <a:gd name="connsiteY4" fmla="*/ 548 h 20352"/>
                  <a:gd name="connsiteX5" fmla="*/ 188985 w 916695"/>
                  <a:gd name="connsiteY5" fmla="*/ 639 h 20352"/>
                  <a:gd name="connsiteX6" fmla="*/ 99146 w 916695"/>
                  <a:gd name="connsiteY6" fmla="*/ 365 h 20352"/>
                  <a:gd name="connsiteX7" fmla="*/ 17850 w 916695"/>
                  <a:gd name="connsiteY7" fmla="*/ 4563 h 20352"/>
                  <a:gd name="connsiteX8" fmla="*/ 0 w 916695"/>
                  <a:gd name="connsiteY8" fmla="*/ 8139 h 20352"/>
                  <a:gd name="connsiteX9" fmla="*/ 0 w 916695"/>
                  <a:gd name="connsiteY9" fmla="*/ 18369 h 20352"/>
                  <a:gd name="connsiteX10" fmla="*/ 18953 w 916695"/>
                  <a:gd name="connsiteY10" fmla="*/ 15697 h 20352"/>
                  <a:gd name="connsiteX11" fmla="*/ 98687 w 916695"/>
                  <a:gd name="connsiteY11" fmla="*/ 14967 h 20352"/>
                  <a:gd name="connsiteX12" fmla="*/ 188801 w 916695"/>
                  <a:gd name="connsiteY12" fmla="*/ 17979 h 20352"/>
                  <a:gd name="connsiteX13" fmla="*/ 285070 w 916695"/>
                  <a:gd name="connsiteY13" fmla="*/ 19622 h 20352"/>
                  <a:gd name="connsiteX14" fmla="*/ 384370 w 916695"/>
                  <a:gd name="connsiteY14" fmla="*/ 20352 h 20352"/>
                  <a:gd name="connsiteX15" fmla="*/ 483762 w 916695"/>
                  <a:gd name="connsiteY15" fmla="*/ 19987 h 20352"/>
                  <a:gd name="connsiteX16" fmla="*/ 580030 w 916695"/>
                  <a:gd name="connsiteY16" fmla="*/ 18709 h 20352"/>
                  <a:gd name="connsiteX17" fmla="*/ 750613 w 916695"/>
                  <a:gd name="connsiteY17" fmla="*/ 13598 h 20352"/>
                  <a:gd name="connsiteX18" fmla="*/ 871225 w 916695"/>
                  <a:gd name="connsiteY18" fmla="*/ 5841 h 20352"/>
                  <a:gd name="connsiteX19" fmla="*/ 916695 w 916695"/>
                  <a:gd name="connsiteY19" fmla="*/ 0 h 20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16695" h="20352">
                    <a:moveTo>
                      <a:pt x="916695" y="0"/>
                    </a:moveTo>
                    <a:cubicBezTo>
                      <a:pt x="916695" y="0"/>
                      <a:pt x="912562" y="456"/>
                      <a:pt x="904753" y="913"/>
                    </a:cubicBezTo>
                    <a:cubicBezTo>
                      <a:pt x="896945" y="1460"/>
                      <a:pt x="885555" y="1734"/>
                      <a:pt x="871041" y="2008"/>
                    </a:cubicBezTo>
                    <a:cubicBezTo>
                      <a:pt x="841922" y="2829"/>
                      <a:pt x="800309" y="2282"/>
                      <a:pt x="750430" y="2190"/>
                    </a:cubicBezTo>
                    <a:cubicBezTo>
                      <a:pt x="650578" y="1734"/>
                      <a:pt x="517566" y="1187"/>
                      <a:pt x="384462" y="548"/>
                    </a:cubicBezTo>
                    <a:cubicBezTo>
                      <a:pt x="317863" y="548"/>
                      <a:pt x="251357" y="639"/>
                      <a:pt x="188985" y="639"/>
                    </a:cubicBezTo>
                    <a:cubicBezTo>
                      <a:pt x="157844" y="548"/>
                      <a:pt x="127714" y="456"/>
                      <a:pt x="99146" y="365"/>
                    </a:cubicBezTo>
                    <a:cubicBezTo>
                      <a:pt x="70302" y="0"/>
                      <a:pt x="42928" y="1552"/>
                      <a:pt x="17850" y="4563"/>
                    </a:cubicBezTo>
                    <a:lnTo>
                      <a:pt x="0" y="8139"/>
                    </a:lnTo>
                    <a:lnTo>
                      <a:pt x="0" y="18369"/>
                    </a:lnTo>
                    <a:lnTo>
                      <a:pt x="18953" y="15697"/>
                    </a:lnTo>
                    <a:cubicBezTo>
                      <a:pt x="43663" y="13963"/>
                      <a:pt x="70394" y="13781"/>
                      <a:pt x="98687" y="14967"/>
                    </a:cubicBezTo>
                    <a:cubicBezTo>
                      <a:pt x="127347" y="16336"/>
                      <a:pt x="157569" y="17340"/>
                      <a:pt x="188801" y="17979"/>
                    </a:cubicBezTo>
                    <a:cubicBezTo>
                      <a:pt x="220033" y="18527"/>
                      <a:pt x="252276" y="19348"/>
                      <a:pt x="285070" y="19622"/>
                    </a:cubicBezTo>
                    <a:cubicBezTo>
                      <a:pt x="317863" y="19804"/>
                      <a:pt x="351117" y="20078"/>
                      <a:pt x="384370" y="20352"/>
                    </a:cubicBezTo>
                    <a:cubicBezTo>
                      <a:pt x="417715" y="20169"/>
                      <a:pt x="450968" y="20078"/>
                      <a:pt x="483762" y="19987"/>
                    </a:cubicBezTo>
                    <a:cubicBezTo>
                      <a:pt x="516555" y="19896"/>
                      <a:pt x="548798" y="19165"/>
                      <a:pt x="580030" y="18709"/>
                    </a:cubicBezTo>
                    <a:cubicBezTo>
                      <a:pt x="642495" y="17614"/>
                      <a:pt x="700734" y="15880"/>
                      <a:pt x="750613" y="13598"/>
                    </a:cubicBezTo>
                    <a:cubicBezTo>
                      <a:pt x="800585" y="11499"/>
                      <a:pt x="842105" y="8396"/>
                      <a:pt x="871225" y="5841"/>
                    </a:cubicBezTo>
                    <a:cubicBezTo>
                      <a:pt x="900344" y="3468"/>
                      <a:pt x="916695" y="0"/>
                      <a:pt x="916695" y="0"/>
                    </a:cubicBez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8FDB79D-AFF2-494B-A15A-8E36F4D1A65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068662" y="3719514"/>
                <a:ext cx="819784" cy="35185"/>
              </a:xfrm>
              <a:custGeom>
                <a:avLst/>
                <a:gdLst>
                  <a:gd name="connsiteX0" fmla="*/ 819784 w 819784"/>
                  <a:gd name="connsiteY0" fmla="*/ 0 h 35185"/>
                  <a:gd name="connsiteX1" fmla="*/ 781204 w 819784"/>
                  <a:gd name="connsiteY1" fmla="*/ 998 h 35185"/>
                  <a:gd name="connsiteX2" fmla="*/ 679608 w 819784"/>
                  <a:gd name="connsiteY2" fmla="*/ 4173 h 35185"/>
                  <a:gd name="connsiteX3" fmla="*/ 536125 w 819784"/>
                  <a:gd name="connsiteY3" fmla="*/ 9072 h 35185"/>
                  <a:gd name="connsiteX4" fmla="*/ 496167 w 819784"/>
                  <a:gd name="connsiteY4" fmla="*/ 10704 h 35185"/>
                  <a:gd name="connsiteX5" fmla="*/ 455290 w 819784"/>
                  <a:gd name="connsiteY5" fmla="*/ 11430 h 35185"/>
                  <a:gd name="connsiteX6" fmla="*/ 371882 w 819784"/>
                  <a:gd name="connsiteY6" fmla="*/ 12791 h 35185"/>
                  <a:gd name="connsiteX7" fmla="*/ 350939 w 819784"/>
                  <a:gd name="connsiteY7" fmla="*/ 13335 h 35185"/>
                  <a:gd name="connsiteX8" fmla="*/ 330087 w 819784"/>
                  <a:gd name="connsiteY8" fmla="*/ 12972 h 35185"/>
                  <a:gd name="connsiteX9" fmla="*/ 288475 w 819784"/>
                  <a:gd name="connsiteY9" fmla="*/ 12156 h 35185"/>
                  <a:gd name="connsiteX10" fmla="*/ 207548 w 819784"/>
                  <a:gd name="connsiteY10" fmla="*/ 9888 h 35185"/>
                  <a:gd name="connsiteX11" fmla="*/ 131305 w 819784"/>
                  <a:gd name="connsiteY11" fmla="*/ 10160 h 35185"/>
                  <a:gd name="connsiteX12" fmla="*/ 63146 w 819784"/>
                  <a:gd name="connsiteY12" fmla="*/ 16238 h 35185"/>
                  <a:gd name="connsiteX13" fmla="*/ 33017 w 819784"/>
                  <a:gd name="connsiteY13" fmla="*/ 20592 h 35185"/>
                  <a:gd name="connsiteX14" fmla="*/ 6378 w 819784"/>
                  <a:gd name="connsiteY14" fmla="*/ 26761 h 35185"/>
                  <a:gd name="connsiteX15" fmla="*/ 0 w 819784"/>
                  <a:gd name="connsiteY15" fmla="*/ 28267 h 35185"/>
                  <a:gd name="connsiteX16" fmla="*/ 0 w 819784"/>
                  <a:gd name="connsiteY16" fmla="*/ 35185 h 35185"/>
                  <a:gd name="connsiteX17" fmla="*/ 7756 w 819784"/>
                  <a:gd name="connsiteY17" fmla="*/ 34018 h 35185"/>
                  <a:gd name="connsiteX18" fmla="*/ 34486 w 819784"/>
                  <a:gd name="connsiteY18" fmla="*/ 29936 h 35185"/>
                  <a:gd name="connsiteX19" fmla="*/ 64340 w 819784"/>
                  <a:gd name="connsiteY19" fmla="*/ 27396 h 35185"/>
                  <a:gd name="connsiteX20" fmla="*/ 131581 w 819784"/>
                  <a:gd name="connsiteY20" fmla="*/ 24856 h 35185"/>
                  <a:gd name="connsiteX21" fmla="*/ 168416 w 819784"/>
                  <a:gd name="connsiteY21" fmla="*/ 25763 h 35185"/>
                  <a:gd name="connsiteX22" fmla="*/ 206905 w 819784"/>
                  <a:gd name="connsiteY22" fmla="*/ 27214 h 35185"/>
                  <a:gd name="connsiteX23" fmla="*/ 288016 w 819784"/>
                  <a:gd name="connsiteY23" fmla="*/ 31115 h 35185"/>
                  <a:gd name="connsiteX24" fmla="*/ 329628 w 819784"/>
                  <a:gd name="connsiteY24" fmla="*/ 32294 h 35185"/>
                  <a:gd name="connsiteX25" fmla="*/ 350755 w 819784"/>
                  <a:gd name="connsiteY25" fmla="*/ 32839 h 35185"/>
                  <a:gd name="connsiteX26" fmla="*/ 371882 w 819784"/>
                  <a:gd name="connsiteY26" fmla="*/ 32476 h 35185"/>
                  <a:gd name="connsiteX27" fmla="*/ 455841 w 819784"/>
                  <a:gd name="connsiteY27" fmla="*/ 30389 h 35185"/>
                  <a:gd name="connsiteX28" fmla="*/ 536952 w 819784"/>
                  <a:gd name="connsiteY28" fmla="*/ 26398 h 35185"/>
                  <a:gd name="connsiteX29" fmla="*/ 612643 w 819784"/>
                  <a:gd name="connsiteY29" fmla="*/ 21137 h 35185"/>
                  <a:gd name="connsiteX30" fmla="*/ 680343 w 819784"/>
                  <a:gd name="connsiteY30" fmla="*/ 15331 h 35185"/>
                  <a:gd name="connsiteX31" fmla="*/ 781479 w 819784"/>
                  <a:gd name="connsiteY31" fmla="*/ 4808 h 35185"/>
                  <a:gd name="connsiteX32" fmla="*/ 819784 w 819784"/>
                  <a:gd name="connsiteY32" fmla="*/ 0 h 3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19784" h="35185">
                    <a:moveTo>
                      <a:pt x="819784" y="0"/>
                    </a:moveTo>
                    <a:cubicBezTo>
                      <a:pt x="819784" y="0"/>
                      <a:pt x="805730" y="182"/>
                      <a:pt x="781204" y="998"/>
                    </a:cubicBezTo>
                    <a:cubicBezTo>
                      <a:pt x="756677" y="1996"/>
                      <a:pt x="721588" y="2449"/>
                      <a:pt x="679608" y="4173"/>
                    </a:cubicBezTo>
                    <a:cubicBezTo>
                      <a:pt x="637629" y="5624"/>
                      <a:pt x="588577" y="7348"/>
                      <a:pt x="536125" y="9072"/>
                    </a:cubicBezTo>
                    <a:cubicBezTo>
                      <a:pt x="522990" y="9616"/>
                      <a:pt x="509670" y="10160"/>
                      <a:pt x="496167" y="10704"/>
                    </a:cubicBezTo>
                    <a:cubicBezTo>
                      <a:pt x="482664" y="11158"/>
                      <a:pt x="468977" y="11067"/>
                      <a:pt x="455290" y="11430"/>
                    </a:cubicBezTo>
                    <a:cubicBezTo>
                      <a:pt x="427732" y="11884"/>
                      <a:pt x="399807" y="12337"/>
                      <a:pt x="371882" y="12791"/>
                    </a:cubicBezTo>
                    <a:lnTo>
                      <a:pt x="350939" y="13335"/>
                    </a:lnTo>
                    <a:lnTo>
                      <a:pt x="330087" y="12972"/>
                    </a:lnTo>
                    <a:cubicBezTo>
                      <a:pt x="316124" y="12700"/>
                      <a:pt x="302254" y="12428"/>
                      <a:pt x="288475" y="12156"/>
                    </a:cubicBezTo>
                    <a:cubicBezTo>
                      <a:pt x="261009" y="11067"/>
                      <a:pt x="233911" y="10523"/>
                      <a:pt x="207548" y="9888"/>
                    </a:cubicBezTo>
                    <a:cubicBezTo>
                      <a:pt x="181276" y="8981"/>
                      <a:pt x="155556" y="9616"/>
                      <a:pt x="131305" y="10160"/>
                    </a:cubicBezTo>
                    <a:cubicBezTo>
                      <a:pt x="107055" y="11612"/>
                      <a:pt x="84090" y="12609"/>
                      <a:pt x="63146" y="16238"/>
                    </a:cubicBezTo>
                    <a:cubicBezTo>
                      <a:pt x="52674" y="17780"/>
                      <a:pt x="42570" y="18778"/>
                      <a:pt x="33017" y="20592"/>
                    </a:cubicBezTo>
                    <a:cubicBezTo>
                      <a:pt x="23647" y="22769"/>
                      <a:pt x="14737" y="24856"/>
                      <a:pt x="6378" y="26761"/>
                    </a:cubicBezTo>
                    <a:lnTo>
                      <a:pt x="0" y="28267"/>
                    </a:lnTo>
                    <a:lnTo>
                      <a:pt x="0" y="35185"/>
                    </a:lnTo>
                    <a:lnTo>
                      <a:pt x="7756" y="34018"/>
                    </a:lnTo>
                    <a:cubicBezTo>
                      <a:pt x="16207" y="32748"/>
                      <a:pt x="25117" y="31387"/>
                      <a:pt x="34486" y="29936"/>
                    </a:cubicBezTo>
                    <a:cubicBezTo>
                      <a:pt x="43948" y="28938"/>
                      <a:pt x="53960" y="28303"/>
                      <a:pt x="64340" y="27396"/>
                    </a:cubicBezTo>
                    <a:cubicBezTo>
                      <a:pt x="85100" y="25128"/>
                      <a:pt x="107790" y="25491"/>
                      <a:pt x="131581" y="24856"/>
                    </a:cubicBezTo>
                    <a:cubicBezTo>
                      <a:pt x="143522" y="24765"/>
                      <a:pt x="155831" y="25491"/>
                      <a:pt x="168416" y="25763"/>
                    </a:cubicBezTo>
                    <a:cubicBezTo>
                      <a:pt x="181001" y="26035"/>
                      <a:pt x="193861" y="26489"/>
                      <a:pt x="206905" y="27214"/>
                    </a:cubicBezTo>
                    <a:cubicBezTo>
                      <a:pt x="233268" y="28484"/>
                      <a:pt x="260366" y="29754"/>
                      <a:pt x="288016" y="31115"/>
                    </a:cubicBezTo>
                    <a:cubicBezTo>
                      <a:pt x="301795" y="31478"/>
                      <a:pt x="315665" y="31932"/>
                      <a:pt x="329628" y="32294"/>
                    </a:cubicBezTo>
                    <a:lnTo>
                      <a:pt x="350755" y="32839"/>
                    </a:lnTo>
                    <a:lnTo>
                      <a:pt x="371882" y="32476"/>
                    </a:lnTo>
                    <a:cubicBezTo>
                      <a:pt x="399991" y="31750"/>
                      <a:pt x="428100" y="31024"/>
                      <a:pt x="455841" y="30389"/>
                    </a:cubicBezTo>
                    <a:cubicBezTo>
                      <a:pt x="483490" y="30027"/>
                      <a:pt x="510681" y="28122"/>
                      <a:pt x="536952" y="26398"/>
                    </a:cubicBezTo>
                    <a:cubicBezTo>
                      <a:pt x="563132" y="24584"/>
                      <a:pt x="588577" y="22769"/>
                      <a:pt x="612643" y="21137"/>
                    </a:cubicBezTo>
                    <a:cubicBezTo>
                      <a:pt x="636710" y="19594"/>
                      <a:pt x="659399" y="17508"/>
                      <a:pt x="680343" y="15331"/>
                    </a:cubicBezTo>
                    <a:cubicBezTo>
                      <a:pt x="722231" y="11430"/>
                      <a:pt x="757137" y="7439"/>
                      <a:pt x="781479" y="4808"/>
                    </a:cubicBezTo>
                    <a:cubicBezTo>
                      <a:pt x="805914" y="1905"/>
                      <a:pt x="819784" y="0"/>
                      <a:pt x="819784" y="0"/>
                    </a:cubicBez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6" name="Freeform 41">
                <a:extLst>
                  <a:ext uri="{FF2B5EF4-FFF2-40B4-BE49-F238E27FC236}">
                    <a16:creationId xmlns:a16="http://schemas.microsoft.com/office/drawing/2014/main" id="{263EF222-5CA6-4A38-BDC7-9466DA5E77B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537337" y="3759201"/>
                <a:ext cx="355875" cy="49213"/>
              </a:xfrm>
              <a:custGeom>
                <a:avLst/>
                <a:gdLst>
                  <a:gd name="T0" fmla="*/ 0 w 3884"/>
                  <a:gd name="T1" fmla="*/ 528 h 528"/>
                  <a:gd name="T2" fmla="*/ 36 w 3884"/>
                  <a:gd name="T3" fmla="*/ 502 h 528"/>
                  <a:gd name="T4" fmla="*/ 142 w 3884"/>
                  <a:gd name="T5" fmla="*/ 431 h 528"/>
                  <a:gd name="T6" fmla="*/ 312 w 3884"/>
                  <a:gd name="T7" fmla="*/ 331 h 528"/>
                  <a:gd name="T8" fmla="*/ 543 w 3884"/>
                  <a:gd name="T9" fmla="*/ 216 h 528"/>
                  <a:gd name="T10" fmla="*/ 829 w 3884"/>
                  <a:gd name="T11" fmla="*/ 105 h 528"/>
                  <a:gd name="T12" fmla="*/ 992 w 3884"/>
                  <a:gd name="T13" fmla="*/ 60 h 528"/>
                  <a:gd name="T14" fmla="*/ 1166 w 3884"/>
                  <a:gd name="T15" fmla="*/ 24 h 528"/>
                  <a:gd name="T16" fmla="*/ 1353 w 3884"/>
                  <a:gd name="T17" fmla="*/ 5 h 528"/>
                  <a:gd name="T18" fmla="*/ 1537 w 3884"/>
                  <a:gd name="T19" fmla="*/ 3 h 528"/>
                  <a:gd name="T20" fmla="*/ 1906 w 3884"/>
                  <a:gd name="T21" fmla="*/ 7 h 528"/>
                  <a:gd name="T22" fmla="*/ 2276 w 3884"/>
                  <a:gd name="T23" fmla="*/ 21 h 528"/>
                  <a:gd name="T24" fmla="*/ 2633 w 3884"/>
                  <a:gd name="T25" fmla="*/ 38 h 528"/>
                  <a:gd name="T26" fmla="*/ 2966 w 3884"/>
                  <a:gd name="T27" fmla="*/ 52 h 528"/>
                  <a:gd name="T28" fmla="*/ 3265 w 3884"/>
                  <a:gd name="T29" fmla="*/ 69 h 528"/>
                  <a:gd name="T30" fmla="*/ 3884 w 3884"/>
                  <a:gd name="T31" fmla="*/ 87 h 528"/>
                  <a:gd name="T32" fmla="*/ 3269 w 3884"/>
                  <a:gd name="T33" fmla="*/ 193 h 528"/>
                  <a:gd name="T34" fmla="*/ 2967 w 3884"/>
                  <a:gd name="T35" fmla="*/ 214 h 528"/>
                  <a:gd name="T36" fmla="*/ 2631 w 3884"/>
                  <a:gd name="T37" fmla="*/ 229 h 528"/>
                  <a:gd name="T38" fmla="*/ 2272 w 3884"/>
                  <a:gd name="T39" fmla="*/ 230 h 528"/>
                  <a:gd name="T40" fmla="*/ 1903 w 3884"/>
                  <a:gd name="T41" fmla="*/ 224 h 528"/>
                  <a:gd name="T42" fmla="*/ 1533 w 3884"/>
                  <a:gd name="T43" fmla="*/ 212 h 528"/>
                  <a:gd name="T44" fmla="*/ 1355 w 3884"/>
                  <a:gd name="T45" fmla="*/ 206 h 528"/>
                  <a:gd name="T46" fmla="*/ 1189 w 3884"/>
                  <a:gd name="T47" fmla="*/ 213 h 528"/>
                  <a:gd name="T48" fmla="*/ 1027 w 3884"/>
                  <a:gd name="T49" fmla="*/ 234 h 528"/>
                  <a:gd name="T50" fmla="*/ 870 w 3884"/>
                  <a:gd name="T51" fmla="*/ 261 h 528"/>
                  <a:gd name="T52" fmla="*/ 585 w 3884"/>
                  <a:gd name="T53" fmla="*/ 333 h 528"/>
                  <a:gd name="T54" fmla="*/ 160 w 3884"/>
                  <a:gd name="T55" fmla="*/ 469 h 528"/>
                  <a:gd name="T56" fmla="*/ 0 w 3884"/>
                  <a:gd name="T57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884" h="528">
                    <a:moveTo>
                      <a:pt x="0" y="528"/>
                    </a:moveTo>
                    <a:cubicBezTo>
                      <a:pt x="0" y="528"/>
                      <a:pt x="12" y="519"/>
                      <a:pt x="36" y="502"/>
                    </a:cubicBezTo>
                    <a:cubicBezTo>
                      <a:pt x="60" y="486"/>
                      <a:pt x="95" y="459"/>
                      <a:pt x="142" y="431"/>
                    </a:cubicBezTo>
                    <a:cubicBezTo>
                      <a:pt x="188" y="403"/>
                      <a:pt x="244" y="365"/>
                      <a:pt x="312" y="331"/>
                    </a:cubicBezTo>
                    <a:cubicBezTo>
                      <a:pt x="379" y="294"/>
                      <a:pt x="456" y="253"/>
                      <a:pt x="543" y="216"/>
                    </a:cubicBezTo>
                    <a:cubicBezTo>
                      <a:pt x="628" y="175"/>
                      <a:pt x="725" y="141"/>
                      <a:pt x="829" y="105"/>
                    </a:cubicBezTo>
                    <a:cubicBezTo>
                      <a:pt x="880" y="85"/>
                      <a:pt x="936" y="75"/>
                      <a:pt x="992" y="60"/>
                    </a:cubicBezTo>
                    <a:cubicBezTo>
                      <a:pt x="1049" y="48"/>
                      <a:pt x="1105" y="28"/>
                      <a:pt x="1166" y="24"/>
                    </a:cubicBezTo>
                    <a:cubicBezTo>
                      <a:pt x="1228" y="18"/>
                      <a:pt x="1290" y="11"/>
                      <a:pt x="1353" y="5"/>
                    </a:cubicBezTo>
                    <a:cubicBezTo>
                      <a:pt x="1418" y="0"/>
                      <a:pt x="1474" y="3"/>
                      <a:pt x="1537" y="3"/>
                    </a:cubicBezTo>
                    <a:cubicBezTo>
                      <a:pt x="1659" y="4"/>
                      <a:pt x="1782" y="6"/>
                      <a:pt x="1906" y="7"/>
                    </a:cubicBezTo>
                    <a:cubicBezTo>
                      <a:pt x="2030" y="12"/>
                      <a:pt x="2154" y="16"/>
                      <a:pt x="2276" y="21"/>
                    </a:cubicBezTo>
                    <a:cubicBezTo>
                      <a:pt x="2398" y="23"/>
                      <a:pt x="2518" y="36"/>
                      <a:pt x="2633" y="38"/>
                    </a:cubicBezTo>
                    <a:cubicBezTo>
                      <a:pt x="2748" y="41"/>
                      <a:pt x="2860" y="47"/>
                      <a:pt x="2966" y="52"/>
                    </a:cubicBezTo>
                    <a:cubicBezTo>
                      <a:pt x="3072" y="58"/>
                      <a:pt x="3172" y="64"/>
                      <a:pt x="3265" y="69"/>
                    </a:cubicBezTo>
                    <a:cubicBezTo>
                      <a:pt x="3632" y="68"/>
                      <a:pt x="3884" y="87"/>
                      <a:pt x="3884" y="87"/>
                    </a:cubicBezTo>
                    <a:cubicBezTo>
                      <a:pt x="3884" y="87"/>
                      <a:pt x="3642" y="141"/>
                      <a:pt x="3269" y="193"/>
                    </a:cubicBezTo>
                    <a:cubicBezTo>
                      <a:pt x="3175" y="203"/>
                      <a:pt x="3074" y="208"/>
                      <a:pt x="2967" y="214"/>
                    </a:cubicBezTo>
                    <a:cubicBezTo>
                      <a:pt x="2860" y="220"/>
                      <a:pt x="2747" y="226"/>
                      <a:pt x="2631" y="229"/>
                    </a:cubicBezTo>
                    <a:cubicBezTo>
                      <a:pt x="2513" y="232"/>
                      <a:pt x="2394" y="233"/>
                      <a:pt x="2272" y="230"/>
                    </a:cubicBezTo>
                    <a:cubicBezTo>
                      <a:pt x="2150" y="228"/>
                      <a:pt x="2027" y="226"/>
                      <a:pt x="1903" y="224"/>
                    </a:cubicBezTo>
                    <a:cubicBezTo>
                      <a:pt x="1779" y="220"/>
                      <a:pt x="1655" y="216"/>
                      <a:pt x="1533" y="212"/>
                    </a:cubicBezTo>
                    <a:cubicBezTo>
                      <a:pt x="1474" y="211"/>
                      <a:pt x="1409" y="206"/>
                      <a:pt x="1355" y="206"/>
                    </a:cubicBezTo>
                    <a:cubicBezTo>
                      <a:pt x="1299" y="209"/>
                      <a:pt x="1243" y="211"/>
                      <a:pt x="1189" y="213"/>
                    </a:cubicBezTo>
                    <a:cubicBezTo>
                      <a:pt x="1134" y="212"/>
                      <a:pt x="1080" y="230"/>
                      <a:pt x="1027" y="234"/>
                    </a:cubicBezTo>
                    <a:cubicBezTo>
                      <a:pt x="973" y="243"/>
                      <a:pt x="920" y="247"/>
                      <a:pt x="870" y="261"/>
                    </a:cubicBezTo>
                    <a:cubicBezTo>
                      <a:pt x="770" y="286"/>
                      <a:pt x="673" y="305"/>
                      <a:pt x="585" y="333"/>
                    </a:cubicBezTo>
                    <a:cubicBezTo>
                      <a:pt x="408" y="381"/>
                      <a:pt x="263" y="434"/>
                      <a:pt x="160" y="469"/>
                    </a:cubicBezTo>
                    <a:cubicBezTo>
                      <a:pt x="58" y="505"/>
                      <a:pt x="0" y="528"/>
                      <a:pt x="0" y="528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C7B87698-47DA-408B-B003-4C64048C0BAA}"/>
                </a:ext>
              </a:extLst>
            </p:cNvPr>
            <p:cNvGrpSpPr/>
            <p:nvPr/>
          </p:nvGrpSpPr>
          <p:grpSpPr>
            <a:xfrm>
              <a:off x="4531364" y="2463664"/>
              <a:ext cx="1437768" cy="1731963"/>
              <a:chOff x="4533984" y="2628901"/>
              <a:chExt cx="1437768" cy="1731963"/>
            </a:xfrm>
          </p:grpSpPr>
          <p:sp>
            <p:nvSpPr>
              <p:cNvPr id="118" name="Freeform 5">
                <a:extLst>
                  <a:ext uri="{FF2B5EF4-FFF2-40B4-BE49-F238E27FC236}">
                    <a16:creationId xmlns:a16="http://schemas.microsoft.com/office/drawing/2014/main" id="{7442F179-F3CB-410F-81DA-13C7010C161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746843" y="3832226"/>
                <a:ext cx="694274" cy="528638"/>
              </a:xfrm>
              <a:custGeom>
                <a:avLst/>
                <a:gdLst>
                  <a:gd name="T0" fmla="*/ 0 w 7552"/>
                  <a:gd name="T1" fmla="*/ 3451 h 5758"/>
                  <a:gd name="T2" fmla="*/ 7552 w 7552"/>
                  <a:gd name="T3" fmla="*/ 4709 h 5758"/>
                  <a:gd name="T4" fmla="*/ 4101 w 7552"/>
                  <a:gd name="T5" fmla="*/ 1867 h 5758"/>
                  <a:gd name="T6" fmla="*/ 0 w 7552"/>
                  <a:gd name="T7" fmla="*/ 3451 h 5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52" h="5758">
                    <a:moveTo>
                      <a:pt x="0" y="3451"/>
                    </a:moveTo>
                    <a:cubicBezTo>
                      <a:pt x="0" y="3451"/>
                      <a:pt x="5653" y="5758"/>
                      <a:pt x="7552" y="4709"/>
                    </a:cubicBezTo>
                    <a:cubicBezTo>
                      <a:pt x="7552" y="4709"/>
                      <a:pt x="4019" y="3735"/>
                      <a:pt x="4101" y="1867"/>
                    </a:cubicBezTo>
                    <a:cubicBezTo>
                      <a:pt x="4182" y="0"/>
                      <a:pt x="0" y="3451"/>
                      <a:pt x="0" y="3451"/>
                    </a:cubicBezTo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9" name="Freeform 6">
                <a:extLst>
                  <a:ext uri="{FF2B5EF4-FFF2-40B4-BE49-F238E27FC236}">
                    <a16:creationId xmlns:a16="http://schemas.microsoft.com/office/drawing/2014/main" id="{87A71892-0C5B-48D9-821F-44801AEC07D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761141" y="4062413"/>
                <a:ext cx="328867" cy="203200"/>
              </a:xfrm>
              <a:custGeom>
                <a:avLst/>
                <a:gdLst>
                  <a:gd name="T0" fmla="*/ 3569 w 3569"/>
                  <a:gd name="T1" fmla="*/ 2204 h 2204"/>
                  <a:gd name="T2" fmla="*/ 3382 w 3569"/>
                  <a:gd name="T3" fmla="*/ 2178 h 2204"/>
                  <a:gd name="T4" fmla="*/ 2897 w 3569"/>
                  <a:gd name="T5" fmla="*/ 2078 h 2204"/>
                  <a:gd name="T6" fmla="*/ 2224 w 3569"/>
                  <a:gd name="T7" fmla="*/ 1877 h 2204"/>
                  <a:gd name="T8" fmla="*/ 1484 w 3569"/>
                  <a:gd name="T9" fmla="*/ 1555 h 2204"/>
                  <a:gd name="T10" fmla="*/ 1129 w 3569"/>
                  <a:gd name="T11" fmla="*/ 1348 h 2204"/>
                  <a:gd name="T12" fmla="*/ 805 w 3569"/>
                  <a:gd name="T13" fmla="*/ 1116 h 2204"/>
                  <a:gd name="T14" fmla="*/ 660 w 3569"/>
                  <a:gd name="T15" fmla="*/ 992 h 2204"/>
                  <a:gd name="T16" fmla="*/ 529 w 3569"/>
                  <a:gd name="T17" fmla="*/ 864 h 2204"/>
                  <a:gd name="T18" fmla="*/ 413 w 3569"/>
                  <a:gd name="T19" fmla="*/ 736 h 2204"/>
                  <a:gd name="T20" fmla="*/ 312 w 3569"/>
                  <a:gd name="T21" fmla="*/ 610 h 2204"/>
                  <a:gd name="T22" fmla="*/ 160 w 3569"/>
                  <a:gd name="T23" fmla="*/ 372 h 2204"/>
                  <a:gd name="T24" fmla="*/ 64 w 3569"/>
                  <a:gd name="T25" fmla="*/ 178 h 2204"/>
                  <a:gd name="T26" fmla="*/ 16 w 3569"/>
                  <a:gd name="T27" fmla="*/ 47 h 2204"/>
                  <a:gd name="T28" fmla="*/ 0 w 3569"/>
                  <a:gd name="T29" fmla="*/ 0 h 2204"/>
                  <a:gd name="T30" fmla="*/ 83 w 3569"/>
                  <a:gd name="T31" fmla="*/ 168 h 2204"/>
                  <a:gd name="T32" fmla="*/ 194 w 3569"/>
                  <a:gd name="T33" fmla="*/ 351 h 2204"/>
                  <a:gd name="T34" fmla="*/ 360 w 3569"/>
                  <a:gd name="T35" fmla="*/ 572 h 2204"/>
                  <a:gd name="T36" fmla="*/ 465 w 3569"/>
                  <a:gd name="T37" fmla="*/ 689 h 2204"/>
                  <a:gd name="T38" fmla="*/ 585 w 3569"/>
                  <a:gd name="T39" fmla="*/ 807 h 2204"/>
                  <a:gd name="T40" fmla="*/ 718 w 3569"/>
                  <a:gd name="T41" fmla="*/ 925 h 2204"/>
                  <a:gd name="T42" fmla="*/ 864 w 3569"/>
                  <a:gd name="T43" fmla="*/ 1040 h 2204"/>
                  <a:gd name="T44" fmla="*/ 1185 w 3569"/>
                  <a:gd name="T45" fmla="*/ 1260 h 2204"/>
                  <a:gd name="T46" fmla="*/ 1535 w 3569"/>
                  <a:gd name="T47" fmla="*/ 1460 h 2204"/>
                  <a:gd name="T48" fmla="*/ 2258 w 3569"/>
                  <a:gd name="T49" fmla="*/ 1788 h 2204"/>
                  <a:gd name="T50" fmla="*/ 2913 w 3569"/>
                  <a:gd name="T51" fmla="*/ 2020 h 2204"/>
                  <a:gd name="T52" fmla="*/ 3387 w 3569"/>
                  <a:gd name="T53" fmla="*/ 2158 h 2204"/>
                  <a:gd name="T54" fmla="*/ 3569 w 3569"/>
                  <a:gd name="T55" fmla="*/ 2204 h 2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69" h="2204">
                    <a:moveTo>
                      <a:pt x="3569" y="2204"/>
                    </a:moveTo>
                    <a:cubicBezTo>
                      <a:pt x="3569" y="2204"/>
                      <a:pt x="3501" y="2198"/>
                      <a:pt x="3382" y="2178"/>
                    </a:cubicBezTo>
                    <a:cubicBezTo>
                      <a:pt x="3265" y="2158"/>
                      <a:pt x="3096" y="2129"/>
                      <a:pt x="2897" y="2078"/>
                    </a:cubicBezTo>
                    <a:cubicBezTo>
                      <a:pt x="2698" y="2028"/>
                      <a:pt x="2466" y="1964"/>
                      <a:pt x="2224" y="1877"/>
                    </a:cubicBezTo>
                    <a:cubicBezTo>
                      <a:pt x="1982" y="1791"/>
                      <a:pt x="1728" y="1683"/>
                      <a:pt x="1484" y="1555"/>
                    </a:cubicBezTo>
                    <a:cubicBezTo>
                      <a:pt x="1363" y="1491"/>
                      <a:pt x="1243" y="1422"/>
                      <a:pt x="1129" y="1348"/>
                    </a:cubicBezTo>
                    <a:cubicBezTo>
                      <a:pt x="1014" y="1276"/>
                      <a:pt x="907" y="1195"/>
                      <a:pt x="805" y="1116"/>
                    </a:cubicBezTo>
                    <a:cubicBezTo>
                      <a:pt x="755" y="1074"/>
                      <a:pt x="707" y="1033"/>
                      <a:pt x="660" y="992"/>
                    </a:cubicBezTo>
                    <a:cubicBezTo>
                      <a:pt x="615" y="948"/>
                      <a:pt x="572" y="905"/>
                      <a:pt x="529" y="864"/>
                    </a:cubicBezTo>
                    <a:cubicBezTo>
                      <a:pt x="489" y="820"/>
                      <a:pt x="451" y="777"/>
                      <a:pt x="413" y="736"/>
                    </a:cubicBezTo>
                    <a:cubicBezTo>
                      <a:pt x="378" y="692"/>
                      <a:pt x="344" y="650"/>
                      <a:pt x="312" y="610"/>
                    </a:cubicBezTo>
                    <a:cubicBezTo>
                      <a:pt x="251" y="526"/>
                      <a:pt x="199" y="447"/>
                      <a:pt x="160" y="372"/>
                    </a:cubicBezTo>
                    <a:cubicBezTo>
                      <a:pt x="116" y="300"/>
                      <a:pt x="91" y="231"/>
                      <a:pt x="64" y="178"/>
                    </a:cubicBezTo>
                    <a:cubicBezTo>
                      <a:pt x="40" y="122"/>
                      <a:pt x="28" y="77"/>
                      <a:pt x="16" y="47"/>
                    </a:cubicBezTo>
                    <a:cubicBezTo>
                      <a:pt x="6" y="17"/>
                      <a:pt x="0" y="0"/>
                      <a:pt x="0" y="0"/>
                    </a:cubicBezTo>
                    <a:cubicBezTo>
                      <a:pt x="0" y="0"/>
                      <a:pt x="30" y="63"/>
                      <a:pt x="83" y="168"/>
                    </a:cubicBezTo>
                    <a:cubicBezTo>
                      <a:pt x="114" y="219"/>
                      <a:pt x="145" y="285"/>
                      <a:pt x="194" y="351"/>
                    </a:cubicBezTo>
                    <a:cubicBezTo>
                      <a:pt x="239" y="420"/>
                      <a:pt x="297" y="492"/>
                      <a:pt x="360" y="572"/>
                    </a:cubicBezTo>
                    <a:cubicBezTo>
                      <a:pt x="393" y="609"/>
                      <a:pt x="429" y="649"/>
                      <a:pt x="465" y="689"/>
                    </a:cubicBezTo>
                    <a:cubicBezTo>
                      <a:pt x="504" y="727"/>
                      <a:pt x="544" y="767"/>
                      <a:pt x="585" y="807"/>
                    </a:cubicBezTo>
                    <a:cubicBezTo>
                      <a:pt x="628" y="846"/>
                      <a:pt x="673" y="885"/>
                      <a:pt x="718" y="925"/>
                    </a:cubicBezTo>
                    <a:cubicBezTo>
                      <a:pt x="766" y="963"/>
                      <a:pt x="815" y="1001"/>
                      <a:pt x="864" y="1040"/>
                    </a:cubicBezTo>
                    <a:cubicBezTo>
                      <a:pt x="965" y="1116"/>
                      <a:pt x="1073" y="1190"/>
                      <a:pt x="1185" y="1260"/>
                    </a:cubicBezTo>
                    <a:cubicBezTo>
                      <a:pt x="1297" y="1331"/>
                      <a:pt x="1415" y="1397"/>
                      <a:pt x="1535" y="1460"/>
                    </a:cubicBezTo>
                    <a:cubicBezTo>
                      <a:pt x="1773" y="1587"/>
                      <a:pt x="2022" y="1694"/>
                      <a:pt x="2258" y="1788"/>
                    </a:cubicBezTo>
                    <a:cubicBezTo>
                      <a:pt x="2494" y="1880"/>
                      <a:pt x="2718" y="1961"/>
                      <a:pt x="2913" y="2020"/>
                    </a:cubicBezTo>
                    <a:cubicBezTo>
                      <a:pt x="3108" y="2079"/>
                      <a:pt x="3271" y="2129"/>
                      <a:pt x="3387" y="2158"/>
                    </a:cubicBezTo>
                    <a:cubicBezTo>
                      <a:pt x="3502" y="2187"/>
                      <a:pt x="3569" y="2204"/>
                      <a:pt x="3569" y="2204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0" name="Freeform 7">
                <a:extLst>
                  <a:ext uri="{FF2B5EF4-FFF2-40B4-BE49-F238E27FC236}">
                    <a16:creationId xmlns:a16="http://schemas.microsoft.com/office/drawing/2014/main" id="{B99D3380-F4A4-4662-95F2-FFBDFEF111F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780205" y="4083051"/>
                <a:ext cx="366996" cy="184150"/>
              </a:xfrm>
              <a:custGeom>
                <a:avLst/>
                <a:gdLst>
                  <a:gd name="T0" fmla="*/ 0 w 3994"/>
                  <a:gd name="T1" fmla="*/ 0 h 2003"/>
                  <a:gd name="T2" fmla="*/ 131 w 3994"/>
                  <a:gd name="T3" fmla="*/ 148 h 2003"/>
                  <a:gd name="T4" fmla="*/ 505 w 3994"/>
                  <a:gd name="T5" fmla="*/ 509 h 2003"/>
                  <a:gd name="T6" fmla="*/ 771 w 3994"/>
                  <a:gd name="T7" fmla="*/ 732 h 2003"/>
                  <a:gd name="T8" fmla="*/ 1083 w 3994"/>
                  <a:gd name="T9" fmla="*/ 959 h 2003"/>
                  <a:gd name="T10" fmla="*/ 1431 w 3994"/>
                  <a:gd name="T11" fmla="*/ 1180 h 2003"/>
                  <a:gd name="T12" fmla="*/ 1804 w 3994"/>
                  <a:gd name="T13" fmla="*/ 1383 h 2003"/>
                  <a:gd name="T14" fmla="*/ 2191 w 3994"/>
                  <a:gd name="T15" fmla="*/ 1559 h 2003"/>
                  <a:gd name="T16" fmla="*/ 2577 w 3994"/>
                  <a:gd name="T17" fmla="*/ 1703 h 2003"/>
                  <a:gd name="T18" fmla="*/ 2948 w 3994"/>
                  <a:gd name="T19" fmla="*/ 1813 h 2003"/>
                  <a:gd name="T20" fmla="*/ 3285 w 3994"/>
                  <a:gd name="T21" fmla="*/ 1890 h 2003"/>
                  <a:gd name="T22" fmla="*/ 3573 w 3994"/>
                  <a:gd name="T23" fmla="*/ 1946 h 2003"/>
                  <a:gd name="T24" fmla="*/ 3798 w 3994"/>
                  <a:gd name="T25" fmla="*/ 1975 h 2003"/>
                  <a:gd name="T26" fmla="*/ 3994 w 3994"/>
                  <a:gd name="T27" fmla="*/ 2003 h 2003"/>
                  <a:gd name="T28" fmla="*/ 3796 w 3994"/>
                  <a:gd name="T29" fmla="*/ 1996 h 2003"/>
                  <a:gd name="T30" fmla="*/ 3568 w 3994"/>
                  <a:gd name="T31" fmla="*/ 1986 h 2003"/>
                  <a:gd name="T32" fmla="*/ 3275 w 3994"/>
                  <a:gd name="T33" fmla="*/ 1950 h 2003"/>
                  <a:gd name="T34" fmla="*/ 2929 w 3994"/>
                  <a:gd name="T35" fmla="*/ 1890 h 2003"/>
                  <a:gd name="T36" fmla="*/ 2549 w 3994"/>
                  <a:gd name="T37" fmla="*/ 1794 h 2003"/>
                  <a:gd name="T38" fmla="*/ 2152 w 3994"/>
                  <a:gd name="T39" fmla="*/ 1656 h 2003"/>
                  <a:gd name="T40" fmla="*/ 1756 w 3994"/>
                  <a:gd name="T41" fmla="*/ 1480 h 2003"/>
                  <a:gd name="T42" fmla="*/ 1377 w 3994"/>
                  <a:gd name="T43" fmla="*/ 1269 h 2003"/>
                  <a:gd name="T44" fmla="*/ 1028 w 3994"/>
                  <a:gd name="T45" fmla="*/ 1036 h 2003"/>
                  <a:gd name="T46" fmla="*/ 720 w 3994"/>
                  <a:gd name="T47" fmla="*/ 793 h 2003"/>
                  <a:gd name="T48" fmla="*/ 463 w 3994"/>
                  <a:gd name="T49" fmla="*/ 554 h 2003"/>
                  <a:gd name="T50" fmla="*/ 261 w 3994"/>
                  <a:gd name="T51" fmla="*/ 338 h 2003"/>
                  <a:gd name="T52" fmla="*/ 115 w 3994"/>
                  <a:gd name="T53" fmla="*/ 162 h 2003"/>
                  <a:gd name="T54" fmla="*/ 0 w 3994"/>
                  <a:gd name="T55" fmla="*/ 0 h 2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94" h="2003">
                    <a:moveTo>
                      <a:pt x="0" y="0"/>
                    </a:moveTo>
                    <a:cubicBezTo>
                      <a:pt x="0" y="0"/>
                      <a:pt x="46" y="56"/>
                      <a:pt x="131" y="148"/>
                    </a:cubicBezTo>
                    <a:cubicBezTo>
                      <a:pt x="217" y="240"/>
                      <a:pt x="344" y="368"/>
                      <a:pt x="505" y="509"/>
                    </a:cubicBezTo>
                    <a:cubicBezTo>
                      <a:pt x="583" y="583"/>
                      <a:pt x="676" y="653"/>
                      <a:pt x="771" y="732"/>
                    </a:cubicBezTo>
                    <a:cubicBezTo>
                      <a:pt x="870" y="805"/>
                      <a:pt x="972" y="884"/>
                      <a:pt x="1083" y="959"/>
                    </a:cubicBezTo>
                    <a:cubicBezTo>
                      <a:pt x="1193" y="1034"/>
                      <a:pt x="1309" y="1111"/>
                      <a:pt x="1431" y="1180"/>
                    </a:cubicBezTo>
                    <a:cubicBezTo>
                      <a:pt x="1550" y="1255"/>
                      <a:pt x="1677" y="1319"/>
                      <a:pt x="1804" y="1383"/>
                    </a:cubicBezTo>
                    <a:cubicBezTo>
                      <a:pt x="1929" y="1453"/>
                      <a:pt x="2064" y="1501"/>
                      <a:pt x="2191" y="1559"/>
                    </a:cubicBezTo>
                    <a:cubicBezTo>
                      <a:pt x="2320" y="1615"/>
                      <a:pt x="2452" y="1656"/>
                      <a:pt x="2577" y="1703"/>
                    </a:cubicBezTo>
                    <a:cubicBezTo>
                      <a:pt x="2704" y="1748"/>
                      <a:pt x="2830" y="1777"/>
                      <a:pt x="2948" y="1813"/>
                    </a:cubicBezTo>
                    <a:cubicBezTo>
                      <a:pt x="3065" y="1851"/>
                      <a:pt x="3180" y="1868"/>
                      <a:pt x="3285" y="1890"/>
                    </a:cubicBezTo>
                    <a:cubicBezTo>
                      <a:pt x="3391" y="1908"/>
                      <a:pt x="3486" y="1937"/>
                      <a:pt x="3573" y="1946"/>
                    </a:cubicBezTo>
                    <a:cubicBezTo>
                      <a:pt x="3660" y="1957"/>
                      <a:pt x="3736" y="1967"/>
                      <a:pt x="3798" y="1975"/>
                    </a:cubicBezTo>
                    <a:cubicBezTo>
                      <a:pt x="3923" y="1993"/>
                      <a:pt x="3994" y="2003"/>
                      <a:pt x="3994" y="2003"/>
                    </a:cubicBezTo>
                    <a:cubicBezTo>
                      <a:pt x="3994" y="2003"/>
                      <a:pt x="3922" y="2001"/>
                      <a:pt x="3796" y="1996"/>
                    </a:cubicBezTo>
                    <a:cubicBezTo>
                      <a:pt x="3733" y="1993"/>
                      <a:pt x="3656" y="1990"/>
                      <a:pt x="3568" y="1986"/>
                    </a:cubicBezTo>
                    <a:cubicBezTo>
                      <a:pt x="3480" y="1985"/>
                      <a:pt x="3382" y="1965"/>
                      <a:pt x="3275" y="1950"/>
                    </a:cubicBezTo>
                    <a:cubicBezTo>
                      <a:pt x="3167" y="1933"/>
                      <a:pt x="3050" y="1922"/>
                      <a:pt x="2929" y="1890"/>
                    </a:cubicBezTo>
                    <a:cubicBezTo>
                      <a:pt x="2808" y="1859"/>
                      <a:pt x="2678" y="1838"/>
                      <a:pt x="2549" y="1794"/>
                    </a:cubicBezTo>
                    <a:cubicBezTo>
                      <a:pt x="2421" y="1749"/>
                      <a:pt x="2283" y="1713"/>
                      <a:pt x="2152" y="1656"/>
                    </a:cubicBezTo>
                    <a:cubicBezTo>
                      <a:pt x="2022" y="1598"/>
                      <a:pt x="1883" y="1550"/>
                      <a:pt x="1756" y="1480"/>
                    </a:cubicBezTo>
                    <a:cubicBezTo>
                      <a:pt x="1627" y="1413"/>
                      <a:pt x="1497" y="1347"/>
                      <a:pt x="1377" y="1269"/>
                    </a:cubicBezTo>
                    <a:cubicBezTo>
                      <a:pt x="1253" y="1198"/>
                      <a:pt x="1139" y="1115"/>
                      <a:pt x="1028" y="1036"/>
                    </a:cubicBezTo>
                    <a:cubicBezTo>
                      <a:pt x="916" y="959"/>
                      <a:pt x="817" y="871"/>
                      <a:pt x="720" y="793"/>
                    </a:cubicBezTo>
                    <a:cubicBezTo>
                      <a:pt x="629" y="708"/>
                      <a:pt x="539" y="632"/>
                      <a:pt x="463" y="554"/>
                    </a:cubicBezTo>
                    <a:cubicBezTo>
                      <a:pt x="385" y="479"/>
                      <a:pt x="319" y="404"/>
                      <a:pt x="261" y="338"/>
                    </a:cubicBezTo>
                    <a:cubicBezTo>
                      <a:pt x="203" y="271"/>
                      <a:pt x="155" y="211"/>
                      <a:pt x="115" y="162"/>
                    </a:cubicBezTo>
                    <a:cubicBezTo>
                      <a:pt x="38" y="62"/>
                      <a:pt x="0" y="0"/>
                      <a:pt x="0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1" name="Freeform 8">
                <a:extLst>
                  <a:ext uri="{FF2B5EF4-FFF2-40B4-BE49-F238E27FC236}">
                    <a16:creationId xmlns:a16="http://schemas.microsoft.com/office/drawing/2014/main" id="{CD0F534E-29B4-4767-B6E2-103BAE8162F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772262" y="4106863"/>
                <a:ext cx="435311" cy="165100"/>
              </a:xfrm>
              <a:custGeom>
                <a:avLst/>
                <a:gdLst>
                  <a:gd name="T0" fmla="*/ 0 w 4733"/>
                  <a:gd name="T1" fmla="*/ 0 h 1801"/>
                  <a:gd name="T2" fmla="*/ 174 w 4733"/>
                  <a:gd name="T3" fmla="*/ 139 h 1801"/>
                  <a:gd name="T4" fmla="*/ 378 w 4733"/>
                  <a:gd name="T5" fmla="*/ 293 h 1801"/>
                  <a:gd name="T6" fmla="*/ 651 w 4733"/>
                  <a:gd name="T7" fmla="*/ 480 h 1801"/>
                  <a:gd name="T8" fmla="*/ 808 w 4733"/>
                  <a:gd name="T9" fmla="*/ 584 h 1801"/>
                  <a:gd name="T10" fmla="*/ 981 w 4733"/>
                  <a:gd name="T11" fmla="*/ 690 h 1801"/>
                  <a:gd name="T12" fmla="*/ 1358 w 4733"/>
                  <a:gd name="T13" fmla="*/ 907 h 1801"/>
                  <a:gd name="T14" fmla="*/ 1774 w 4733"/>
                  <a:gd name="T15" fmla="*/ 1116 h 1801"/>
                  <a:gd name="T16" fmla="*/ 2216 w 4733"/>
                  <a:gd name="T17" fmla="*/ 1303 h 1801"/>
                  <a:gd name="T18" fmla="*/ 2440 w 4733"/>
                  <a:gd name="T19" fmla="*/ 1391 h 1801"/>
                  <a:gd name="T20" fmla="*/ 2667 w 4733"/>
                  <a:gd name="T21" fmla="*/ 1466 h 1801"/>
                  <a:gd name="T22" fmla="*/ 2891 w 4733"/>
                  <a:gd name="T23" fmla="*/ 1536 h 1801"/>
                  <a:gd name="T24" fmla="*/ 3114 w 4733"/>
                  <a:gd name="T25" fmla="*/ 1590 h 1801"/>
                  <a:gd name="T26" fmla="*/ 3330 w 4733"/>
                  <a:gd name="T27" fmla="*/ 1641 h 1801"/>
                  <a:gd name="T28" fmla="*/ 3540 w 4733"/>
                  <a:gd name="T29" fmla="*/ 1678 h 1801"/>
                  <a:gd name="T30" fmla="*/ 3738 w 4733"/>
                  <a:gd name="T31" fmla="*/ 1712 h 1801"/>
                  <a:gd name="T32" fmla="*/ 3926 w 4733"/>
                  <a:gd name="T33" fmla="*/ 1731 h 1801"/>
                  <a:gd name="T34" fmla="*/ 4255 w 4733"/>
                  <a:gd name="T35" fmla="*/ 1760 h 1801"/>
                  <a:gd name="T36" fmla="*/ 4510 w 4733"/>
                  <a:gd name="T37" fmla="*/ 1762 h 1801"/>
                  <a:gd name="T38" fmla="*/ 4733 w 4733"/>
                  <a:gd name="T39" fmla="*/ 1766 h 1801"/>
                  <a:gd name="T40" fmla="*/ 4511 w 4733"/>
                  <a:gd name="T41" fmla="*/ 1783 h 1801"/>
                  <a:gd name="T42" fmla="*/ 4254 w 4733"/>
                  <a:gd name="T43" fmla="*/ 1801 h 1801"/>
                  <a:gd name="T44" fmla="*/ 3921 w 4733"/>
                  <a:gd name="T45" fmla="*/ 1792 h 1801"/>
                  <a:gd name="T46" fmla="*/ 3731 w 4733"/>
                  <a:gd name="T47" fmla="*/ 1782 h 1801"/>
                  <a:gd name="T48" fmla="*/ 3528 w 4733"/>
                  <a:gd name="T49" fmla="*/ 1756 h 1801"/>
                  <a:gd name="T50" fmla="*/ 3314 w 4733"/>
                  <a:gd name="T51" fmla="*/ 1729 h 1801"/>
                  <a:gd name="T52" fmla="*/ 3093 w 4733"/>
                  <a:gd name="T53" fmla="*/ 1682 h 1801"/>
                  <a:gd name="T54" fmla="*/ 2866 w 4733"/>
                  <a:gd name="T55" fmla="*/ 1630 h 1801"/>
                  <a:gd name="T56" fmla="*/ 2637 w 4733"/>
                  <a:gd name="T57" fmla="*/ 1562 h 1801"/>
                  <a:gd name="T58" fmla="*/ 2405 w 4733"/>
                  <a:gd name="T59" fmla="*/ 1490 h 1801"/>
                  <a:gd name="T60" fmla="*/ 2176 w 4733"/>
                  <a:gd name="T61" fmla="*/ 1404 h 1801"/>
                  <a:gd name="T62" fmla="*/ 1730 w 4733"/>
                  <a:gd name="T63" fmla="*/ 1207 h 1801"/>
                  <a:gd name="T64" fmla="*/ 1313 w 4733"/>
                  <a:gd name="T65" fmla="*/ 989 h 1801"/>
                  <a:gd name="T66" fmla="*/ 939 w 4733"/>
                  <a:gd name="T67" fmla="*/ 756 h 1801"/>
                  <a:gd name="T68" fmla="*/ 770 w 4733"/>
                  <a:gd name="T69" fmla="*/ 642 h 1801"/>
                  <a:gd name="T70" fmla="*/ 616 w 4733"/>
                  <a:gd name="T71" fmla="*/ 530 h 1801"/>
                  <a:gd name="T72" fmla="*/ 354 w 4733"/>
                  <a:gd name="T73" fmla="*/ 324 h 1801"/>
                  <a:gd name="T74" fmla="*/ 161 w 4733"/>
                  <a:gd name="T75" fmla="*/ 156 h 1801"/>
                  <a:gd name="T76" fmla="*/ 0 w 4733"/>
                  <a:gd name="T77" fmla="*/ 0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33" h="1801">
                    <a:moveTo>
                      <a:pt x="0" y="0"/>
                    </a:moveTo>
                    <a:cubicBezTo>
                      <a:pt x="0" y="0"/>
                      <a:pt x="62" y="53"/>
                      <a:pt x="174" y="139"/>
                    </a:cubicBezTo>
                    <a:cubicBezTo>
                      <a:pt x="229" y="184"/>
                      <a:pt x="300" y="234"/>
                      <a:pt x="378" y="293"/>
                    </a:cubicBezTo>
                    <a:cubicBezTo>
                      <a:pt x="460" y="348"/>
                      <a:pt x="549" y="414"/>
                      <a:pt x="651" y="480"/>
                    </a:cubicBezTo>
                    <a:cubicBezTo>
                      <a:pt x="701" y="514"/>
                      <a:pt x="754" y="548"/>
                      <a:pt x="808" y="584"/>
                    </a:cubicBezTo>
                    <a:cubicBezTo>
                      <a:pt x="864" y="618"/>
                      <a:pt x="922" y="654"/>
                      <a:pt x="981" y="690"/>
                    </a:cubicBezTo>
                    <a:cubicBezTo>
                      <a:pt x="1097" y="764"/>
                      <a:pt x="1229" y="829"/>
                      <a:pt x="1358" y="907"/>
                    </a:cubicBezTo>
                    <a:cubicBezTo>
                      <a:pt x="1492" y="976"/>
                      <a:pt x="1630" y="1050"/>
                      <a:pt x="1774" y="1116"/>
                    </a:cubicBezTo>
                    <a:cubicBezTo>
                      <a:pt x="1919" y="1179"/>
                      <a:pt x="2063" y="1251"/>
                      <a:pt x="2216" y="1303"/>
                    </a:cubicBezTo>
                    <a:cubicBezTo>
                      <a:pt x="2290" y="1333"/>
                      <a:pt x="2365" y="1362"/>
                      <a:pt x="2440" y="1391"/>
                    </a:cubicBezTo>
                    <a:cubicBezTo>
                      <a:pt x="2515" y="1419"/>
                      <a:pt x="2592" y="1441"/>
                      <a:pt x="2667" y="1466"/>
                    </a:cubicBezTo>
                    <a:cubicBezTo>
                      <a:pt x="2742" y="1489"/>
                      <a:pt x="2817" y="1515"/>
                      <a:pt x="2891" y="1536"/>
                    </a:cubicBezTo>
                    <a:cubicBezTo>
                      <a:pt x="2967" y="1554"/>
                      <a:pt x="3041" y="1572"/>
                      <a:pt x="3114" y="1590"/>
                    </a:cubicBezTo>
                    <a:cubicBezTo>
                      <a:pt x="3188" y="1607"/>
                      <a:pt x="3260" y="1624"/>
                      <a:pt x="3330" y="1641"/>
                    </a:cubicBezTo>
                    <a:cubicBezTo>
                      <a:pt x="3402" y="1654"/>
                      <a:pt x="3472" y="1666"/>
                      <a:pt x="3540" y="1678"/>
                    </a:cubicBezTo>
                    <a:cubicBezTo>
                      <a:pt x="3608" y="1690"/>
                      <a:pt x="3674" y="1701"/>
                      <a:pt x="3738" y="1712"/>
                    </a:cubicBezTo>
                    <a:cubicBezTo>
                      <a:pt x="3803" y="1722"/>
                      <a:pt x="3866" y="1725"/>
                      <a:pt x="3926" y="1731"/>
                    </a:cubicBezTo>
                    <a:cubicBezTo>
                      <a:pt x="4046" y="1742"/>
                      <a:pt x="4157" y="1751"/>
                      <a:pt x="4255" y="1760"/>
                    </a:cubicBezTo>
                    <a:cubicBezTo>
                      <a:pt x="4353" y="1761"/>
                      <a:pt x="4439" y="1762"/>
                      <a:pt x="4510" y="1762"/>
                    </a:cubicBezTo>
                    <a:cubicBezTo>
                      <a:pt x="4652" y="1764"/>
                      <a:pt x="4733" y="1766"/>
                      <a:pt x="4733" y="1766"/>
                    </a:cubicBezTo>
                    <a:cubicBezTo>
                      <a:pt x="4733" y="1766"/>
                      <a:pt x="4652" y="1772"/>
                      <a:pt x="4511" y="1783"/>
                    </a:cubicBezTo>
                    <a:cubicBezTo>
                      <a:pt x="4440" y="1788"/>
                      <a:pt x="4353" y="1794"/>
                      <a:pt x="4254" y="1801"/>
                    </a:cubicBezTo>
                    <a:cubicBezTo>
                      <a:pt x="4155" y="1801"/>
                      <a:pt x="4043" y="1796"/>
                      <a:pt x="3921" y="1792"/>
                    </a:cubicBezTo>
                    <a:cubicBezTo>
                      <a:pt x="3860" y="1788"/>
                      <a:pt x="3796" y="1789"/>
                      <a:pt x="3731" y="1782"/>
                    </a:cubicBezTo>
                    <a:cubicBezTo>
                      <a:pt x="3665" y="1773"/>
                      <a:pt x="3598" y="1765"/>
                      <a:pt x="3528" y="1756"/>
                    </a:cubicBezTo>
                    <a:cubicBezTo>
                      <a:pt x="3458" y="1747"/>
                      <a:pt x="3387" y="1738"/>
                      <a:pt x="3314" y="1729"/>
                    </a:cubicBezTo>
                    <a:cubicBezTo>
                      <a:pt x="3241" y="1717"/>
                      <a:pt x="3168" y="1697"/>
                      <a:pt x="3093" y="1682"/>
                    </a:cubicBezTo>
                    <a:cubicBezTo>
                      <a:pt x="3019" y="1665"/>
                      <a:pt x="2943" y="1648"/>
                      <a:pt x="2866" y="1630"/>
                    </a:cubicBezTo>
                    <a:cubicBezTo>
                      <a:pt x="2790" y="1610"/>
                      <a:pt x="2714" y="1585"/>
                      <a:pt x="2637" y="1562"/>
                    </a:cubicBezTo>
                    <a:cubicBezTo>
                      <a:pt x="2560" y="1538"/>
                      <a:pt x="2482" y="1517"/>
                      <a:pt x="2405" y="1490"/>
                    </a:cubicBezTo>
                    <a:cubicBezTo>
                      <a:pt x="2329" y="1461"/>
                      <a:pt x="2252" y="1433"/>
                      <a:pt x="2176" y="1404"/>
                    </a:cubicBezTo>
                    <a:cubicBezTo>
                      <a:pt x="2022" y="1348"/>
                      <a:pt x="1877" y="1273"/>
                      <a:pt x="1730" y="1207"/>
                    </a:cubicBezTo>
                    <a:cubicBezTo>
                      <a:pt x="1586" y="1138"/>
                      <a:pt x="1447" y="1061"/>
                      <a:pt x="1313" y="989"/>
                    </a:cubicBezTo>
                    <a:cubicBezTo>
                      <a:pt x="1181" y="910"/>
                      <a:pt x="1053" y="837"/>
                      <a:pt x="939" y="756"/>
                    </a:cubicBezTo>
                    <a:cubicBezTo>
                      <a:pt x="881" y="717"/>
                      <a:pt x="824" y="679"/>
                      <a:pt x="770" y="642"/>
                    </a:cubicBezTo>
                    <a:cubicBezTo>
                      <a:pt x="716" y="603"/>
                      <a:pt x="665" y="566"/>
                      <a:pt x="616" y="530"/>
                    </a:cubicBezTo>
                    <a:cubicBezTo>
                      <a:pt x="516" y="460"/>
                      <a:pt x="431" y="386"/>
                      <a:pt x="354" y="324"/>
                    </a:cubicBezTo>
                    <a:cubicBezTo>
                      <a:pt x="279" y="259"/>
                      <a:pt x="213" y="204"/>
                      <a:pt x="161" y="156"/>
                    </a:cubicBezTo>
                    <a:cubicBezTo>
                      <a:pt x="55" y="60"/>
                      <a:pt x="0" y="0"/>
                      <a:pt x="0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2" name="Freeform 9">
                <a:extLst>
                  <a:ext uri="{FF2B5EF4-FFF2-40B4-BE49-F238E27FC236}">
                    <a16:creationId xmlns:a16="http://schemas.microsoft.com/office/drawing/2014/main" id="{797BD19E-7FE0-4648-A61B-E9EB0AB7646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777028" y="4132263"/>
                <a:ext cx="484562" cy="147638"/>
              </a:xfrm>
              <a:custGeom>
                <a:avLst/>
                <a:gdLst>
                  <a:gd name="T0" fmla="*/ 0 w 5274"/>
                  <a:gd name="T1" fmla="*/ 0 h 1623"/>
                  <a:gd name="T2" fmla="*/ 186 w 5274"/>
                  <a:gd name="T3" fmla="*/ 156 h 1623"/>
                  <a:gd name="T4" fmla="*/ 410 w 5274"/>
                  <a:gd name="T5" fmla="*/ 323 h 1623"/>
                  <a:gd name="T6" fmla="*/ 551 w 5274"/>
                  <a:gd name="T7" fmla="*/ 420 h 1623"/>
                  <a:gd name="T8" fmla="*/ 711 w 5274"/>
                  <a:gd name="T9" fmla="*/ 521 h 1623"/>
                  <a:gd name="T10" fmla="*/ 1080 w 5274"/>
                  <a:gd name="T11" fmla="*/ 735 h 1623"/>
                  <a:gd name="T12" fmla="*/ 1509 w 5274"/>
                  <a:gd name="T13" fmla="*/ 942 h 1623"/>
                  <a:gd name="T14" fmla="*/ 1738 w 5274"/>
                  <a:gd name="T15" fmla="*/ 1043 h 1623"/>
                  <a:gd name="T16" fmla="*/ 1979 w 5274"/>
                  <a:gd name="T17" fmla="*/ 1132 h 1623"/>
                  <a:gd name="T18" fmla="*/ 2479 w 5274"/>
                  <a:gd name="T19" fmla="*/ 1289 h 1623"/>
                  <a:gd name="T20" fmla="*/ 2989 w 5274"/>
                  <a:gd name="T21" fmla="*/ 1414 h 1623"/>
                  <a:gd name="T22" fmla="*/ 3490 w 5274"/>
                  <a:gd name="T23" fmla="*/ 1495 h 1623"/>
                  <a:gd name="T24" fmla="*/ 3964 w 5274"/>
                  <a:gd name="T25" fmla="*/ 1539 h 1623"/>
                  <a:gd name="T26" fmla="*/ 4076 w 5274"/>
                  <a:gd name="T27" fmla="*/ 1549 h 1623"/>
                  <a:gd name="T28" fmla="*/ 4184 w 5274"/>
                  <a:gd name="T29" fmla="*/ 1550 h 1623"/>
                  <a:gd name="T30" fmla="*/ 4390 w 5274"/>
                  <a:gd name="T31" fmla="*/ 1553 h 1623"/>
                  <a:gd name="T32" fmla="*/ 4752 w 5274"/>
                  <a:gd name="T33" fmla="*/ 1553 h 1623"/>
                  <a:gd name="T34" fmla="*/ 5030 w 5274"/>
                  <a:gd name="T35" fmla="*/ 1539 h 1623"/>
                  <a:gd name="T36" fmla="*/ 5274 w 5274"/>
                  <a:gd name="T37" fmla="*/ 1528 h 1623"/>
                  <a:gd name="T38" fmla="*/ 5032 w 5274"/>
                  <a:gd name="T39" fmla="*/ 1560 h 1623"/>
                  <a:gd name="T40" fmla="*/ 4754 w 5274"/>
                  <a:gd name="T41" fmla="*/ 1593 h 1623"/>
                  <a:gd name="T42" fmla="*/ 4391 w 5274"/>
                  <a:gd name="T43" fmla="*/ 1614 h 1623"/>
                  <a:gd name="T44" fmla="*/ 4183 w 5274"/>
                  <a:gd name="T45" fmla="*/ 1620 h 1623"/>
                  <a:gd name="T46" fmla="*/ 4073 w 5274"/>
                  <a:gd name="T47" fmla="*/ 1623 h 1623"/>
                  <a:gd name="T48" fmla="*/ 3960 w 5274"/>
                  <a:gd name="T49" fmla="*/ 1618 h 1623"/>
                  <a:gd name="T50" fmla="*/ 3479 w 5274"/>
                  <a:gd name="T51" fmla="*/ 1588 h 1623"/>
                  <a:gd name="T52" fmla="*/ 2969 w 5274"/>
                  <a:gd name="T53" fmla="*/ 1513 h 1623"/>
                  <a:gd name="T54" fmla="*/ 2450 w 5274"/>
                  <a:gd name="T55" fmla="*/ 1394 h 1623"/>
                  <a:gd name="T56" fmla="*/ 1945 w 5274"/>
                  <a:gd name="T57" fmla="*/ 1226 h 1623"/>
                  <a:gd name="T58" fmla="*/ 1701 w 5274"/>
                  <a:gd name="T59" fmla="*/ 1133 h 1623"/>
                  <a:gd name="T60" fmla="*/ 1469 w 5274"/>
                  <a:gd name="T61" fmla="*/ 1027 h 1623"/>
                  <a:gd name="T62" fmla="*/ 1042 w 5274"/>
                  <a:gd name="T63" fmla="*/ 804 h 1623"/>
                  <a:gd name="T64" fmla="*/ 678 w 5274"/>
                  <a:gd name="T65" fmla="*/ 572 h 1623"/>
                  <a:gd name="T66" fmla="*/ 521 w 5274"/>
                  <a:gd name="T67" fmla="*/ 462 h 1623"/>
                  <a:gd name="T68" fmla="*/ 386 w 5274"/>
                  <a:gd name="T69" fmla="*/ 355 h 1623"/>
                  <a:gd name="T70" fmla="*/ 173 w 5274"/>
                  <a:gd name="T71" fmla="*/ 172 h 1623"/>
                  <a:gd name="T72" fmla="*/ 0 w 5274"/>
                  <a:gd name="T73" fmla="*/ 0 h 1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74" h="1623">
                    <a:moveTo>
                      <a:pt x="0" y="0"/>
                    </a:moveTo>
                    <a:cubicBezTo>
                      <a:pt x="0" y="0"/>
                      <a:pt x="65" y="60"/>
                      <a:pt x="186" y="156"/>
                    </a:cubicBezTo>
                    <a:cubicBezTo>
                      <a:pt x="248" y="203"/>
                      <a:pt x="321" y="262"/>
                      <a:pt x="410" y="323"/>
                    </a:cubicBezTo>
                    <a:cubicBezTo>
                      <a:pt x="455" y="353"/>
                      <a:pt x="502" y="385"/>
                      <a:pt x="551" y="420"/>
                    </a:cubicBezTo>
                    <a:cubicBezTo>
                      <a:pt x="602" y="452"/>
                      <a:pt x="656" y="486"/>
                      <a:pt x="711" y="521"/>
                    </a:cubicBezTo>
                    <a:cubicBezTo>
                      <a:pt x="822" y="594"/>
                      <a:pt x="949" y="661"/>
                      <a:pt x="1080" y="735"/>
                    </a:cubicBezTo>
                    <a:cubicBezTo>
                      <a:pt x="1217" y="801"/>
                      <a:pt x="1356" y="878"/>
                      <a:pt x="1509" y="942"/>
                    </a:cubicBezTo>
                    <a:cubicBezTo>
                      <a:pt x="1584" y="975"/>
                      <a:pt x="1661" y="1009"/>
                      <a:pt x="1738" y="1043"/>
                    </a:cubicBezTo>
                    <a:cubicBezTo>
                      <a:pt x="1818" y="1072"/>
                      <a:pt x="1898" y="1102"/>
                      <a:pt x="1979" y="1132"/>
                    </a:cubicBezTo>
                    <a:cubicBezTo>
                      <a:pt x="2140" y="1197"/>
                      <a:pt x="2312" y="1237"/>
                      <a:pt x="2479" y="1289"/>
                    </a:cubicBezTo>
                    <a:cubicBezTo>
                      <a:pt x="2648" y="1340"/>
                      <a:pt x="2821" y="1372"/>
                      <a:pt x="2989" y="1414"/>
                    </a:cubicBezTo>
                    <a:cubicBezTo>
                      <a:pt x="3159" y="1445"/>
                      <a:pt x="3328" y="1468"/>
                      <a:pt x="3490" y="1495"/>
                    </a:cubicBezTo>
                    <a:cubicBezTo>
                      <a:pt x="3655" y="1510"/>
                      <a:pt x="3813" y="1525"/>
                      <a:pt x="3964" y="1539"/>
                    </a:cubicBezTo>
                    <a:cubicBezTo>
                      <a:pt x="4002" y="1542"/>
                      <a:pt x="4039" y="1545"/>
                      <a:pt x="4076" y="1549"/>
                    </a:cubicBezTo>
                    <a:cubicBezTo>
                      <a:pt x="4112" y="1549"/>
                      <a:pt x="4149" y="1550"/>
                      <a:pt x="4184" y="1550"/>
                    </a:cubicBezTo>
                    <a:cubicBezTo>
                      <a:pt x="4255" y="1551"/>
                      <a:pt x="4324" y="1552"/>
                      <a:pt x="4390" y="1553"/>
                    </a:cubicBezTo>
                    <a:cubicBezTo>
                      <a:pt x="4523" y="1553"/>
                      <a:pt x="4644" y="1563"/>
                      <a:pt x="4752" y="1553"/>
                    </a:cubicBezTo>
                    <a:cubicBezTo>
                      <a:pt x="4859" y="1547"/>
                      <a:pt x="4953" y="1543"/>
                      <a:pt x="5030" y="1539"/>
                    </a:cubicBezTo>
                    <a:cubicBezTo>
                      <a:pt x="5185" y="1532"/>
                      <a:pt x="5274" y="1528"/>
                      <a:pt x="5274" y="1528"/>
                    </a:cubicBezTo>
                    <a:cubicBezTo>
                      <a:pt x="5274" y="1528"/>
                      <a:pt x="5186" y="1540"/>
                      <a:pt x="5032" y="1560"/>
                    </a:cubicBezTo>
                    <a:cubicBezTo>
                      <a:pt x="4955" y="1569"/>
                      <a:pt x="4862" y="1580"/>
                      <a:pt x="4754" y="1593"/>
                    </a:cubicBezTo>
                    <a:cubicBezTo>
                      <a:pt x="4647" y="1611"/>
                      <a:pt x="4524" y="1609"/>
                      <a:pt x="4391" y="1614"/>
                    </a:cubicBezTo>
                    <a:cubicBezTo>
                      <a:pt x="4324" y="1616"/>
                      <a:pt x="4255" y="1618"/>
                      <a:pt x="4183" y="1620"/>
                    </a:cubicBezTo>
                    <a:cubicBezTo>
                      <a:pt x="4147" y="1621"/>
                      <a:pt x="4110" y="1622"/>
                      <a:pt x="4073" y="1623"/>
                    </a:cubicBezTo>
                    <a:cubicBezTo>
                      <a:pt x="4036" y="1621"/>
                      <a:pt x="3998" y="1620"/>
                      <a:pt x="3960" y="1618"/>
                    </a:cubicBezTo>
                    <a:cubicBezTo>
                      <a:pt x="3808" y="1609"/>
                      <a:pt x="3646" y="1605"/>
                      <a:pt x="3479" y="1588"/>
                    </a:cubicBezTo>
                    <a:cubicBezTo>
                      <a:pt x="3314" y="1564"/>
                      <a:pt x="3142" y="1543"/>
                      <a:pt x="2969" y="1513"/>
                    </a:cubicBezTo>
                    <a:cubicBezTo>
                      <a:pt x="2798" y="1473"/>
                      <a:pt x="2622" y="1443"/>
                      <a:pt x="2450" y="1394"/>
                    </a:cubicBezTo>
                    <a:cubicBezTo>
                      <a:pt x="2280" y="1339"/>
                      <a:pt x="2107" y="1295"/>
                      <a:pt x="1945" y="1226"/>
                    </a:cubicBezTo>
                    <a:cubicBezTo>
                      <a:pt x="1863" y="1195"/>
                      <a:pt x="1781" y="1164"/>
                      <a:pt x="1701" y="1133"/>
                    </a:cubicBezTo>
                    <a:cubicBezTo>
                      <a:pt x="1623" y="1097"/>
                      <a:pt x="1545" y="1062"/>
                      <a:pt x="1469" y="1027"/>
                    </a:cubicBezTo>
                    <a:cubicBezTo>
                      <a:pt x="1315" y="962"/>
                      <a:pt x="1177" y="876"/>
                      <a:pt x="1042" y="804"/>
                    </a:cubicBezTo>
                    <a:cubicBezTo>
                      <a:pt x="912" y="723"/>
                      <a:pt x="787" y="650"/>
                      <a:pt x="678" y="572"/>
                    </a:cubicBezTo>
                    <a:cubicBezTo>
                      <a:pt x="623" y="534"/>
                      <a:pt x="571" y="497"/>
                      <a:pt x="521" y="462"/>
                    </a:cubicBezTo>
                    <a:cubicBezTo>
                      <a:pt x="474" y="424"/>
                      <a:pt x="429" y="388"/>
                      <a:pt x="386" y="355"/>
                    </a:cubicBezTo>
                    <a:cubicBezTo>
                      <a:pt x="301" y="288"/>
                      <a:pt x="231" y="223"/>
                      <a:pt x="173" y="172"/>
                    </a:cubicBezTo>
                    <a:cubicBezTo>
                      <a:pt x="59" y="67"/>
                      <a:pt x="0" y="0"/>
                      <a:pt x="0" y="0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3" name="Freeform 10">
                <a:extLst>
                  <a:ext uri="{FF2B5EF4-FFF2-40B4-BE49-F238E27FC236}">
                    <a16:creationId xmlns:a16="http://schemas.microsoft.com/office/drawing/2014/main" id="{49898918-67CD-443C-8B74-E6BE1D93D64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989917" y="2628901"/>
                <a:ext cx="656144" cy="581025"/>
              </a:xfrm>
              <a:custGeom>
                <a:avLst/>
                <a:gdLst>
                  <a:gd name="T0" fmla="*/ 0 w 7146"/>
                  <a:gd name="T1" fmla="*/ 3228 h 6333"/>
                  <a:gd name="T2" fmla="*/ 6313 w 7146"/>
                  <a:gd name="T3" fmla="*/ 142 h 6333"/>
                  <a:gd name="T4" fmla="*/ 4568 w 7146"/>
                  <a:gd name="T5" fmla="*/ 4628 h 6333"/>
                  <a:gd name="T6" fmla="*/ 0 w 7146"/>
                  <a:gd name="T7" fmla="*/ 3228 h 6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46" h="6333">
                    <a:moveTo>
                      <a:pt x="0" y="3228"/>
                    </a:moveTo>
                    <a:cubicBezTo>
                      <a:pt x="0" y="3228"/>
                      <a:pt x="4426" y="0"/>
                      <a:pt x="6313" y="142"/>
                    </a:cubicBezTo>
                    <a:cubicBezTo>
                      <a:pt x="6313" y="142"/>
                      <a:pt x="1990" y="2923"/>
                      <a:pt x="4568" y="4628"/>
                    </a:cubicBezTo>
                    <a:cubicBezTo>
                      <a:pt x="7146" y="6333"/>
                      <a:pt x="0" y="3228"/>
                      <a:pt x="0" y="3228"/>
                    </a:cubicBez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4" name="Freeform 11">
                <a:extLst>
                  <a:ext uri="{FF2B5EF4-FFF2-40B4-BE49-F238E27FC236}">
                    <a16:creationId xmlns:a16="http://schemas.microsoft.com/office/drawing/2014/main" id="{44040E72-5F41-4E1B-AB8D-7E19495D2C8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074120" y="2641601"/>
                <a:ext cx="541756" cy="295275"/>
              </a:xfrm>
              <a:custGeom>
                <a:avLst/>
                <a:gdLst>
                  <a:gd name="T0" fmla="*/ 0 w 5910"/>
                  <a:gd name="T1" fmla="*/ 3218 h 3218"/>
                  <a:gd name="T2" fmla="*/ 232 w 5910"/>
                  <a:gd name="T3" fmla="*/ 3042 h 3218"/>
                  <a:gd name="T4" fmla="*/ 855 w 5910"/>
                  <a:gd name="T5" fmla="*/ 2595 h 3218"/>
                  <a:gd name="T6" fmla="*/ 1754 w 5910"/>
                  <a:gd name="T7" fmla="*/ 1990 h 3218"/>
                  <a:gd name="T8" fmla="*/ 2812 w 5910"/>
                  <a:gd name="T9" fmla="*/ 1336 h 3218"/>
                  <a:gd name="T10" fmla="*/ 3362 w 5910"/>
                  <a:gd name="T11" fmla="*/ 1026 h 3218"/>
                  <a:gd name="T12" fmla="*/ 3904 w 5910"/>
                  <a:gd name="T13" fmla="*/ 739 h 3218"/>
                  <a:gd name="T14" fmla="*/ 4165 w 5910"/>
                  <a:gd name="T15" fmla="*/ 608 h 3218"/>
                  <a:gd name="T16" fmla="*/ 4420 w 5910"/>
                  <a:gd name="T17" fmla="*/ 492 h 3218"/>
                  <a:gd name="T18" fmla="*/ 4662 w 5910"/>
                  <a:gd name="T19" fmla="*/ 383 h 3218"/>
                  <a:gd name="T20" fmla="*/ 4893 w 5910"/>
                  <a:gd name="T21" fmla="*/ 292 h 3218"/>
                  <a:gd name="T22" fmla="*/ 5106 w 5910"/>
                  <a:gd name="T23" fmla="*/ 209 h 3218"/>
                  <a:gd name="T24" fmla="*/ 5302 w 5910"/>
                  <a:gd name="T25" fmla="*/ 147 h 3218"/>
                  <a:gd name="T26" fmla="*/ 5624 w 5910"/>
                  <a:gd name="T27" fmla="*/ 57 h 3218"/>
                  <a:gd name="T28" fmla="*/ 5910 w 5910"/>
                  <a:gd name="T29" fmla="*/ 0 h 3218"/>
                  <a:gd name="T30" fmla="*/ 5630 w 5910"/>
                  <a:gd name="T31" fmla="*/ 77 h 3218"/>
                  <a:gd name="T32" fmla="*/ 5315 w 5910"/>
                  <a:gd name="T33" fmla="*/ 185 h 3218"/>
                  <a:gd name="T34" fmla="*/ 5124 w 5910"/>
                  <a:gd name="T35" fmla="*/ 258 h 3218"/>
                  <a:gd name="T36" fmla="*/ 4917 w 5910"/>
                  <a:gd name="T37" fmla="*/ 348 h 3218"/>
                  <a:gd name="T38" fmla="*/ 4691 w 5910"/>
                  <a:gd name="T39" fmla="*/ 447 h 3218"/>
                  <a:gd name="T40" fmla="*/ 4454 w 5910"/>
                  <a:gd name="T41" fmla="*/ 564 h 3218"/>
                  <a:gd name="T42" fmla="*/ 3947 w 5910"/>
                  <a:gd name="T43" fmla="*/ 823 h 3218"/>
                  <a:gd name="T44" fmla="*/ 3412 w 5910"/>
                  <a:gd name="T45" fmla="*/ 1114 h 3218"/>
                  <a:gd name="T46" fmla="*/ 2866 w 5910"/>
                  <a:gd name="T47" fmla="*/ 1429 h 3218"/>
                  <a:gd name="T48" fmla="*/ 1804 w 5910"/>
                  <a:gd name="T49" fmla="*/ 2069 h 3218"/>
                  <a:gd name="T50" fmla="*/ 1320 w 5910"/>
                  <a:gd name="T51" fmla="*/ 2371 h 3218"/>
                  <a:gd name="T52" fmla="*/ 889 w 5910"/>
                  <a:gd name="T53" fmla="*/ 2646 h 3218"/>
                  <a:gd name="T54" fmla="*/ 0 w 5910"/>
                  <a:gd name="T55" fmla="*/ 3218 h 3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910" h="3218">
                    <a:moveTo>
                      <a:pt x="0" y="3218"/>
                    </a:moveTo>
                    <a:cubicBezTo>
                      <a:pt x="0" y="3218"/>
                      <a:pt x="83" y="3152"/>
                      <a:pt x="232" y="3042"/>
                    </a:cubicBezTo>
                    <a:cubicBezTo>
                      <a:pt x="382" y="2933"/>
                      <a:pt x="594" y="2775"/>
                      <a:pt x="855" y="2595"/>
                    </a:cubicBezTo>
                    <a:cubicBezTo>
                      <a:pt x="1116" y="2415"/>
                      <a:pt x="1421" y="2204"/>
                      <a:pt x="1754" y="1990"/>
                    </a:cubicBezTo>
                    <a:cubicBezTo>
                      <a:pt x="2089" y="1776"/>
                      <a:pt x="2448" y="1552"/>
                      <a:pt x="2812" y="1336"/>
                    </a:cubicBezTo>
                    <a:cubicBezTo>
                      <a:pt x="2996" y="1231"/>
                      <a:pt x="3178" y="1123"/>
                      <a:pt x="3362" y="1026"/>
                    </a:cubicBezTo>
                    <a:cubicBezTo>
                      <a:pt x="3546" y="926"/>
                      <a:pt x="3725" y="827"/>
                      <a:pt x="3904" y="739"/>
                    </a:cubicBezTo>
                    <a:cubicBezTo>
                      <a:pt x="3992" y="695"/>
                      <a:pt x="4080" y="651"/>
                      <a:pt x="4165" y="608"/>
                    </a:cubicBezTo>
                    <a:cubicBezTo>
                      <a:pt x="4252" y="568"/>
                      <a:pt x="4337" y="530"/>
                      <a:pt x="4420" y="492"/>
                    </a:cubicBezTo>
                    <a:cubicBezTo>
                      <a:pt x="4503" y="455"/>
                      <a:pt x="4584" y="418"/>
                      <a:pt x="4662" y="383"/>
                    </a:cubicBezTo>
                    <a:cubicBezTo>
                      <a:pt x="4742" y="352"/>
                      <a:pt x="4819" y="321"/>
                      <a:pt x="4893" y="292"/>
                    </a:cubicBezTo>
                    <a:cubicBezTo>
                      <a:pt x="4967" y="263"/>
                      <a:pt x="5038" y="235"/>
                      <a:pt x="5106" y="209"/>
                    </a:cubicBezTo>
                    <a:cubicBezTo>
                      <a:pt x="5175" y="187"/>
                      <a:pt x="5241" y="166"/>
                      <a:pt x="5302" y="147"/>
                    </a:cubicBezTo>
                    <a:cubicBezTo>
                      <a:pt x="5426" y="111"/>
                      <a:pt x="5532" y="71"/>
                      <a:pt x="5624" y="57"/>
                    </a:cubicBezTo>
                    <a:cubicBezTo>
                      <a:pt x="5806" y="21"/>
                      <a:pt x="5910" y="0"/>
                      <a:pt x="5910" y="0"/>
                    </a:cubicBezTo>
                    <a:cubicBezTo>
                      <a:pt x="5910" y="0"/>
                      <a:pt x="5808" y="28"/>
                      <a:pt x="5630" y="77"/>
                    </a:cubicBezTo>
                    <a:cubicBezTo>
                      <a:pt x="5540" y="96"/>
                      <a:pt x="5436" y="142"/>
                      <a:pt x="5315" y="185"/>
                    </a:cubicBezTo>
                    <a:cubicBezTo>
                      <a:pt x="5255" y="208"/>
                      <a:pt x="5192" y="232"/>
                      <a:pt x="5124" y="258"/>
                    </a:cubicBezTo>
                    <a:cubicBezTo>
                      <a:pt x="5058" y="286"/>
                      <a:pt x="4989" y="317"/>
                      <a:pt x="4917" y="348"/>
                    </a:cubicBezTo>
                    <a:cubicBezTo>
                      <a:pt x="4844" y="380"/>
                      <a:pt x="4769" y="413"/>
                      <a:pt x="4691" y="447"/>
                    </a:cubicBezTo>
                    <a:cubicBezTo>
                      <a:pt x="4614" y="485"/>
                      <a:pt x="4535" y="524"/>
                      <a:pt x="4454" y="564"/>
                    </a:cubicBezTo>
                    <a:cubicBezTo>
                      <a:pt x="4290" y="641"/>
                      <a:pt x="4122" y="731"/>
                      <a:pt x="3947" y="823"/>
                    </a:cubicBezTo>
                    <a:cubicBezTo>
                      <a:pt x="3771" y="912"/>
                      <a:pt x="3593" y="1013"/>
                      <a:pt x="3412" y="1114"/>
                    </a:cubicBezTo>
                    <a:cubicBezTo>
                      <a:pt x="3229" y="1213"/>
                      <a:pt x="3049" y="1324"/>
                      <a:pt x="2866" y="1429"/>
                    </a:cubicBezTo>
                    <a:cubicBezTo>
                      <a:pt x="2501" y="1640"/>
                      <a:pt x="2140" y="1860"/>
                      <a:pt x="1804" y="2069"/>
                    </a:cubicBezTo>
                    <a:cubicBezTo>
                      <a:pt x="1637" y="2174"/>
                      <a:pt x="1474" y="2275"/>
                      <a:pt x="1320" y="2371"/>
                    </a:cubicBezTo>
                    <a:cubicBezTo>
                      <a:pt x="1167" y="2469"/>
                      <a:pt x="1022" y="2561"/>
                      <a:pt x="889" y="2646"/>
                    </a:cubicBezTo>
                    <a:cubicBezTo>
                      <a:pt x="356" y="2989"/>
                      <a:pt x="0" y="3218"/>
                      <a:pt x="0" y="3218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5" name="Freeform 12">
                <a:extLst>
                  <a:ext uri="{FF2B5EF4-FFF2-40B4-BE49-F238E27FC236}">
                    <a16:creationId xmlns:a16="http://schemas.microsoft.com/office/drawing/2014/main" id="{69355BA1-6A68-4773-86E5-087D32936C0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094774" y="2649538"/>
                <a:ext cx="457553" cy="338138"/>
              </a:xfrm>
              <a:custGeom>
                <a:avLst/>
                <a:gdLst>
                  <a:gd name="T0" fmla="*/ 0 w 4995"/>
                  <a:gd name="T1" fmla="*/ 3681 h 3681"/>
                  <a:gd name="T2" fmla="*/ 182 w 4995"/>
                  <a:gd name="T3" fmla="*/ 3483 h 3681"/>
                  <a:gd name="T4" fmla="*/ 678 w 4995"/>
                  <a:gd name="T5" fmla="*/ 2976 h 3681"/>
                  <a:gd name="T6" fmla="*/ 1410 w 4995"/>
                  <a:gd name="T7" fmla="*/ 2290 h 3681"/>
                  <a:gd name="T8" fmla="*/ 1838 w 4995"/>
                  <a:gd name="T9" fmla="*/ 1919 h 3681"/>
                  <a:gd name="T10" fmla="*/ 2289 w 4995"/>
                  <a:gd name="T11" fmla="*/ 1548 h 3681"/>
                  <a:gd name="T12" fmla="*/ 2756 w 4995"/>
                  <a:gd name="T13" fmla="*/ 1195 h 3681"/>
                  <a:gd name="T14" fmla="*/ 3220 w 4995"/>
                  <a:gd name="T15" fmla="*/ 870 h 3681"/>
                  <a:gd name="T16" fmla="*/ 3669 w 4995"/>
                  <a:gd name="T17" fmla="*/ 588 h 3681"/>
                  <a:gd name="T18" fmla="*/ 4085 w 4995"/>
                  <a:gd name="T19" fmla="*/ 359 h 3681"/>
                  <a:gd name="T20" fmla="*/ 4450 w 4995"/>
                  <a:gd name="T21" fmla="*/ 190 h 3681"/>
                  <a:gd name="T22" fmla="*/ 4603 w 4995"/>
                  <a:gd name="T23" fmla="*/ 124 h 3681"/>
                  <a:gd name="T24" fmla="*/ 4739 w 4995"/>
                  <a:gd name="T25" fmla="*/ 80 h 3681"/>
                  <a:gd name="T26" fmla="*/ 4995 w 4995"/>
                  <a:gd name="T27" fmla="*/ 0 h 3681"/>
                  <a:gd name="T28" fmla="*/ 4746 w 4995"/>
                  <a:gd name="T29" fmla="*/ 100 h 3681"/>
                  <a:gd name="T30" fmla="*/ 4615 w 4995"/>
                  <a:gd name="T31" fmla="*/ 152 h 3681"/>
                  <a:gd name="T32" fmla="*/ 4466 w 4995"/>
                  <a:gd name="T33" fmla="*/ 227 h 3681"/>
                  <a:gd name="T34" fmla="*/ 4114 w 4995"/>
                  <a:gd name="T35" fmla="*/ 413 h 3681"/>
                  <a:gd name="T36" fmla="*/ 3710 w 4995"/>
                  <a:gd name="T37" fmla="*/ 655 h 3681"/>
                  <a:gd name="T38" fmla="*/ 3273 w 4995"/>
                  <a:gd name="T39" fmla="*/ 947 h 3681"/>
                  <a:gd name="T40" fmla="*/ 2816 w 4995"/>
                  <a:gd name="T41" fmla="*/ 1276 h 3681"/>
                  <a:gd name="T42" fmla="*/ 2356 w 4995"/>
                  <a:gd name="T43" fmla="*/ 1633 h 3681"/>
                  <a:gd name="T44" fmla="*/ 1902 w 4995"/>
                  <a:gd name="T45" fmla="*/ 1997 h 3681"/>
                  <a:gd name="T46" fmla="*/ 1472 w 4995"/>
                  <a:gd name="T47" fmla="*/ 2360 h 3681"/>
                  <a:gd name="T48" fmla="*/ 1073 w 4995"/>
                  <a:gd name="T49" fmla="*/ 2706 h 3681"/>
                  <a:gd name="T50" fmla="*/ 720 w 4995"/>
                  <a:gd name="T51" fmla="*/ 3020 h 3681"/>
                  <a:gd name="T52" fmla="*/ 197 w 4995"/>
                  <a:gd name="T53" fmla="*/ 3498 h 3681"/>
                  <a:gd name="T54" fmla="*/ 0 w 4995"/>
                  <a:gd name="T55" fmla="*/ 3681 h 3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95" h="3681">
                    <a:moveTo>
                      <a:pt x="0" y="3681"/>
                    </a:moveTo>
                    <a:cubicBezTo>
                      <a:pt x="0" y="3681"/>
                      <a:pt x="64" y="3607"/>
                      <a:pt x="182" y="3483"/>
                    </a:cubicBezTo>
                    <a:cubicBezTo>
                      <a:pt x="300" y="3359"/>
                      <a:pt x="468" y="3181"/>
                      <a:pt x="678" y="2976"/>
                    </a:cubicBezTo>
                    <a:cubicBezTo>
                      <a:pt x="889" y="2772"/>
                      <a:pt x="1135" y="2533"/>
                      <a:pt x="1410" y="2290"/>
                    </a:cubicBezTo>
                    <a:cubicBezTo>
                      <a:pt x="1548" y="2170"/>
                      <a:pt x="1689" y="2042"/>
                      <a:pt x="1838" y="1919"/>
                    </a:cubicBezTo>
                    <a:cubicBezTo>
                      <a:pt x="1985" y="1795"/>
                      <a:pt x="2135" y="1669"/>
                      <a:pt x="2289" y="1548"/>
                    </a:cubicBezTo>
                    <a:cubicBezTo>
                      <a:pt x="2442" y="1425"/>
                      <a:pt x="2599" y="1308"/>
                      <a:pt x="2756" y="1195"/>
                    </a:cubicBezTo>
                    <a:cubicBezTo>
                      <a:pt x="2909" y="1078"/>
                      <a:pt x="3068" y="974"/>
                      <a:pt x="3220" y="870"/>
                    </a:cubicBezTo>
                    <a:cubicBezTo>
                      <a:pt x="3369" y="762"/>
                      <a:pt x="3526" y="677"/>
                      <a:pt x="3669" y="588"/>
                    </a:cubicBezTo>
                    <a:cubicBezTo>
                      <a:pt x="3811" y="497"/>
                      <a:pt x="3957" y="430"/>
                      <a:pt x="4085" y="359"/>
                    </a:cubicBezTo>
                    <a:cubicBezTo>
                      <a:pt x="4213" y="285"/>
                      <a:pt x="4341" y="239"/>
                      <a:pt x="4450" y="190"/>
                    </a:cubicBezTo>
                    <a:cubicBezTo>
                      <a:pt x="4505" y="167"/>
                      <a:pt x="4556" y="144"/>
                      <a:pt x="4603" y="124"/>
                    </a:cubicBezTo>
                    <a:cubicBezTo>
                      <a:pt x="4653" y="108"/>
                      <a:pt x="4698" y="93"/>
                      <a:pt x="4739" y="80"/>
                    </a:cubicBezTo>
                    <a:cubicBezTo>
                      <a:pt x="4902" y="29"/>
                      <a:pt x="4995" y="0"/>
                      <a:pt x="4995" y="0"/>
                    </a:cubicBezTo>
                    <a:cubicBezTo>
                      <a:pt x="4995" y="0"/>
                      <a:pt x="4905" y="36"/>
                      <a:pt x="4746" y="100"/>
                    </a:cubicBezTo>
                    <a:cubicBezTo>
                      <a:pt x="4706" y="116"/>
                      <a:pt x="4663" y="133"/>
                      <a:pt x="4615" y="152"/>
                    </a:cubicBezTo>
                    <a:cubicBezTo>
                      <a:pt x="4569" y="175"/>
                      <a:pt x="4519" y="200"/>
                      <a:pt x="4466" y="227"/>
                    </a:cubicBezTo>
                    <a:cubicBezTo>
                      <a:pt x="4362" y="283"/>
                      <a:pt x="4239" y="335"/>
                      <a:pt x="4114" y="413"/>
                    </a:cubicBezTo>
                    <a:cubicBezTo>
                      <a:pt x="3989" y="489"/>
                      <a:pt x="3848" y="560"/>
                      <a:pt x="3710" y="655"/>
                    </a:cubicBezTo>
                    <a:cubicBezTo>
                      <a:pt x="3571" y="749"/>
                      <a:pt x="3420" y="840"/>
                      <a:pt x="3273" y="947"/>
                    </a:cubicBezTo>
                    <a:cubicBezTo>
                      <a:pt x="3123" y="1053"/>
                      <a:pt x="2967" y="1159"/>
                      <a:pt x="2816" y="1276"/>
                    </a:cubicBezTo>
                    <a:cubicBezTo>
                      <a:pt x="2662" y="1391"/>
                      <a:pt x="2507" y="1509"/>
                      <a:pt x="2356" y="1633"/>
                    </a:cubicBezTo>
                    <a:cubicBezTo>
                      <a:pt x="2201" y="1751"/>
                      <a:pt x="2051" y="1875"/>
                      <a:pt x="1902" y="1997"/>
                    </a:cubicBezTo>
                    <a:cubicBezTo>
                      <a:pt x="1753" y="2117"/>
                      <a:pt x="1611" y="2242"/>
                      <a:pt x="1472" y="2360"/>
                    </a:cubicBezTo>
                    <a:cubicBezTo>
                      <a:pt x="1333" y="2480"/>
                      <a:pt x="1199" y="2596"/>
                      <a:pt x="1073" y="2706"/>
                    </a:cubicBezTo>
                    <a:cubicBezTo>
                      <a:pt x="948" y="2817"/>
                      <a:pt x="829" y="2923"/>
                      <a:pt x="720" y="3020"/>
                    </a:cubicBezTo>
                    <a:cubicBezTo>
                      <a:pt x="504" y="3218"/>
                      <a:pt x="321" y="3380"/>
                      <a:pt x="197" y="3498"/>
                    </a:cubicBezTo>
                    <a:cubicBezTo>
                      <a:pt x="71" y="3614"/>
                      <a:pt x="0" y="3681"/>
                      <a:pt x="0" y="3681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6" name="Freeform 13">
                <a:extLst>
                  <a:ext uri="{FF2B5EF4-FFF2-40B4-BE49-F238E27FC236}">
                    <a16:creationId xmlns:a16="http://schemas.microsoft.com/office/drawing/2014/main" id="{1A74CEC4-9F3C-4440-9FDD-D762B6672F2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078887" y="2647951"/>
                <a:ext cx="384472" cy="346075"/>
              </a:xfrm>
              <a:custGeom>
                <a:avLst/>
                <a:gdLst>
                  <a:gd name="T0" fmla="*/ 0 w 4182"/>
                  <a:gd name="T1" fmla="*/ 3781 h 3781"/>
                  <a:gd name="T2" fmla="*/ 130 w 4182"/>
                  <a:gd name="T3" fmla="*/ 3570 h 3781"/>
                  <a:gd name="T4" fmla="*/ 497 w 4182"/>
                  <a:gd name="T5" fmla="*/ 3032 h 3781"/>
                  <a:gd name="T6" fmla="*/ 1061 w 4182"/>
                  <a:gd name="T7" fmla="*/ 2304 h 3781"/>
                  <a:gd name="T8" fmla="*/ 1773 w 4182"/>
                  <a:gd name="T9" fmla="*/ 1521 h 3781"/>
                  <a:gd name="T10" fmla="*/ 2166 w 4182"/>
                  <a:gd name="T11" fmla="*/ 1154 h 3781"/>
                  <a:gd name="T12" fmla="*/ 2567 w 4182"/>
                  <a:gd name="T13" fmla="*/ 820 h 3781"/>
                  <a:gd name="T14" fmla="*/ 3341 w 4182"/>
                  <a:gd name="T15" fmla="*/ 315 h 3781"/>
                  <a:gd name="T16" fmla="*/ 3675 w 4182"/>
                  <a:gd name="T17" fmla="*/ 158 h 3781"/>
                  <a:gd name="T18" fmla="*/ 3943 w 4182"/>
                  <a:gd name="T19" fmla="*/ 62 h 3781"/>
                  <a:gd name="T20" fmla="*/ 4119 w 4182"/>
                  <a:gd name="T21" fmla="*/ 15 h 3781"/>
                  <a:gd name="T22" fmla="*/ 4182 w 4182"/>
                  <a:gd name="T23" fmla="*/ 0 h 3781"/>
                  <a:gd name="T24" fmla="*/ 4121 w 4182"/>
                  <a:gd name="T25" fmla="*/ 20 h 3781"/>
                  <a:gd name="T26" fmla="*/ 3950 w 4182"/>
                  <a:gd name="T27" fmla="*/ 82 h 3781"/>
                  <a:gd name="T28" fmla="*/ 3692 w 4182"/>
                  <a:gd name="T29" fmla="*/ 195 h 3781"/>
                  <a:gd name="T30" fmla="*/ 3538 w 4182"/>
                  <a:gd name="T31" fmla="*/ 275 h 3781"/>
                  <a:gd name="T32" fmla="*/ 3371 w 4182"/>
                  <a:gd name="T33" fmla="*/ 368 h 3781"/>
                  <a:gd name="T34" fmla="*/ 2625 w 4182"/>
                  <a:gd name="T35" fmla="*/ 894 h 3781"/>
                  <a:gd name="T36" fmla="*/ 2233 w 4182"/>
                  <a:gd name="T37" fmla="*/ 1229 h 3781"/>
                  <a:gd name="T38" fmla="*/ 1849 w 4182"/>
                  <a:gd name="T39" fmla="*/ 1598 h 3781"/>
                  <a:gd name="T40" fmla="*/ 1133 w 4182"/>
                  <a:gd name="T41" fmla="*/ 2365 h 3781"/>
                  <a:gd name="T42" fmla="*/ 545 w 4182"/>
                  <a:gd name="T43" fmla="*/ 3069 h 3781"/>
                  <a:gd name="T44" fmla="*/ 147 w 4182"/>
                  <a:gd name="T45" fmla="*/ 3582 h 3781"/>
                  <a:gd name="T46" fmla="*/ 0 w 4182"/>
                  <a:gd name="T47" fmla="*/ 3781 h 3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182" h="3781">
                    <a:moveTo>
                      <a:pt x="0" y="3781"/>
                    </a:moveTo>
                    <a:cubicBezTo>
                      <a:pt x="0" y="3781"/>
                      <a:pt x="45" y="3703"/>
                      <a:pt x="130" y="3570"/>
                    </a:cubicBezTo>
                    <a:cubicBezTo>
                      <a:pt x="216" y="3439"/>
                      <a:pt x="338" y="3250"/>
                      <a:pt x="497" y="3032"/>
                    </a:cubicBezTo>
                    <a:cubicBezTo>
                      <a:pt x="656" y="2814"/>
                      <a:pt x="844" y="2562"/>
                      <a:pt x="1061" y="2304"/>
                    </a:cubicBezTo>
                    <a:cubicBezTo>
                      <a:pt x="1279" y="2046"/>
                      <a:pt x="1519" y="1777"/>
                      <a:pt x="1773" y="1521"/>
                    </a:cubicBezTo>
                    <a:cubicBezTo>
                      <a:pt x="1901" y="1395"/>
                      <a:pt x="2032" y="1271"/>
                      <a:pt x="2166" y="1154"/>
                    </a:cubicBezTo>
                    <a:cubicBezTo>
                      <a:pt x="2298" y="1036"/>
                      <a:pt x="2433" y="924"/>
                      <a:pt x="2567" y="820"/>
                    </a:cubicBezTo>
                    <a:cubicBezTo>
                      <a:pt x="2833" y="611"/>
                      <a:pt x="3102" y="443"/>
                      <a:pt x="3341" y="315"/>
                    </a:cubicBezTo>
                    <a:cubicBezTo>
                      <a:pt x="3461" y="252"/>
                      <a:pt x="3573" y="198"/>
                      <a:pt x="3675" y="158"/>
                    </a:cubicBezTo>
                    <a:cubicBezTo>
                      <a:pt x="3776" y="115"/>
                      <a:pt x="3868" y="87"/>
                      <a:pt x="3943" y="62"/>
                    </a:cubicBezTo>
                    <a:cubicBezTo>
                      <a:pt x="4017" y="36"/>
                      <a:pt x="4079" y="26"/>
                      <a:pt x="4119" y="15"/>
                    </a:cubicBezTo>
                    <a:cubicBezTo>
                      <a:pt x="4160" y="5"/>
                      <a:pt x="4182" y="0"/>
                      <a:pt x="4182" y="0"/>
                    </a:cubicBezTo>
                    <a:cubicBezTo>
                      <a:pt x="4182" y="0"/>
                      <a:pt x="4161" y="7"/>
                      <a:pt x="4121" y="20"/>
                    </a:cubicBezTo>
                    <a:cubicBezTo>
                      <a:pt x="4082" y="35"/>
                      <a:pt x="4022" y="52"/>
                      <a:pt x="3950" y="82"/>
                    </a:cubicBezTo>
                    <a:cubicBezTo>
                      <a:pt x="3877" y="111"/>
                      <a:pt x="3789" y="146"/>
                      <a:pt x="3692" y="195"/>
                    </a:cubicBezTo>
                    <a:cubicBezTo>
                      <a:pt x="3643" y="218"/>
                      <a:pt x="3591" y="244"/>
                      <a:pt x="3538" y="275"/>
                    </a:cubicBezTo>
                    <a:cubicBezTo>
                      <a:pt x="3485" y="305"/>
                      <a:pt x="3427" y="332"/>
                      <a:pt x="3371" y="368"/>
                    </a:cubicBezTo>
                    <a:cubicBezTo>
                      <a:pt x="3139" y="502"/>
                      <a:pt x="2886" y="685"/>
                      <a:pt x="2625" y="894"/>
                    </a:cubicBezTo>
                    <a:cubicBezTo>
                      <a:pt x="2495" y="999"/>
                      <a:pt x="2363" y="1110"/>
                      <a:pt x="2233" y="1229"/>
                    </a:cubicBezTo>
                    <a:cubicBezTo>
                      <a:pt x="2103" y="1347"/>
                      <a:pt x="1975" y="1472"/>
                      <a:pt x="1849" y="1598"/>
                    </a:cubicBezTo>
                    <a:cubicBezTo>
                      <a:pt x="1594" y="1848"/>
                      <a:pt x="1352" y="2111"/>
                      <a:pt x="1133" y="2365"/>
                    </a:cubicBezTo>
                    <a:cubicBezTo>
                      <a:pt x="913" y="2618"/>
                      <a:pt x="711" y="2857"/>
                      <a:pt x="545" y="3069"/>
                    </a:cubicBezTo>
                    <a:cubicBezTo>
                      <a:pt x="379" y="3280"/>
                      <a:pt x="240" y="3456"/>
                      <a:pt x="147" y="3582"/>
                    </a:cubicBezTo>
                    <a:cubicBezTo>
                      <a:pt x="54" y="3709"/>
                      <a:pt x="0" y="3781"/>
                      <a:pt x="0" y="3781"/>
                    </a:cubicBezTo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7" name="Freeform 14">
                <a:extLst>
                  <a:ext uri="{FF2B5EF4-FFF2-40B4-BE49-F238E27FC236}">
                    <a16:creationId xmlns:a16="http://schemas.microsoft.com/office/drawing/2014/main" id="{7466E3AE-4B12-4310-9C56-9AE8EB11031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101129" y="2660651"/>
                <a:ext cx="257374" cy="344488"/>
              </a:xfrm>
              <a:custGeom>
                <a:avLst/>
                <a:gdLst>
                  <a:gd name="T0" fmla="*/ 0 w 2804"/>
                  <a:gd name="T1" fmla="*/ 3743 h 3743"/>
                  <a:gd name="T2" fmla="*/ 9 w 2804"/>
                  <a:gd name="T3" fmla="*/ 3690 h 3743"/>
                  <a:gd name="T4" fmla="*/ 38 w 2804"/>
                  <a:gd name="T5" fmla="*/ 3537 h 3743"/>
                  <a:gd name="T6" fmla="*/ 177 w 2804"/>
                  <a:gd name="T7" fmla="*/ 3002 h 3743"/>
                  <a:gd name="T8" fmla="*/ 460 w 2804"/>
                  <a:gd name="T9" fmla="*/ 2271 h 3743"/>
                  <a:gd name="T10" fmla="*/ 905 w 2804"/>
                  <a:gd name="T11" fmla="*/ 1488 h 3743"/>
                  <a:gd name="T12" fmla="*/ 1489 w 2804"/>
                  <a:gd name="T13" fmla="*/ 800 h 3743"/>
                  <a:gd name="T14" fmla="*/ 2112 w 2804"/>
                  <a:gd name="T15" fmla="*/ 320 h 3743"/>
                  <a:gd name="T16" fmla="*/ 2607 w 2804"/>
                  <a:gd name="T17" fmla="*/ 71 h 3743"/>
                  <a:gd name="T18" fmla="*/ 2753 w 2804"/>
                  <a:gd name="T19" fmla="*/ 18 h 3743"/>
                  <a:gd name="T20" fmla="*/ 2804 w 2804"/>
                  <a:gd name="T21" fmla="*/ 0 h 3743"/>
                  <a:gd name="T22" fmla="*/ 2616 w 2804"/>
                  <a:gd name="T23" fmla="*/ 90 h 3743"/>
                  <a:gd name="T24" fmla="*/ 2145 w 2804"/>
                  <a:gd name="T25" fmla="*/ 371 h 3743"/>
                  <a:gd name="T26" fmla="*/ 994 w 2804"/>
                  <a:gd name="T27" fmla="*/ 1549 h 3743"/>
                  <a:gd name="T28" fmla="*/ 546 w 2804"/>
                  <a:gd name="T29" fmla="*/ 2312 h 3743"/>
                  <a:gd name="T30" fmla="*/ 235 w 2804"/>
                  <a:gd name="T31" fmla="*/ 3022 h 3743"/>
                  <a:gd name="T32" fmla="*/ 58 w 2804"/>
                  <a:gd name="T33" fmla="*/ 3542 h 3743"/>
                  <a:gd name="T34" fmla="*/ 0 w 2804"/>
                  <a:gd name="T35" fmla="*/ 3743 h 3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04" h="3743">
                    <a:moveTo>
                      <a:pt x="0" y="3743"/>
                    </a:moveTo>
                    <a:cubicBezTo>
                      <a:pt x="0" y="3743"/>
                      <a:pt x="3" y="3725"/>
                      <a:pt x="9" y="3690"/>
                    </a:cubicBezTo>
                    <a:cubicBezTo>
                      <a:pt x="15" y="3654"/>
                      <a:pt x="23" y="3603"/>
                      <a:pt x="38" y="3537"/>
                    </a:cubicBezTo>
                    <a:cubicBezTo>
                      <a:pt x="66" y="3407"/>
                      <a:pt x="107" y="3220"/>
                      <a:pt x="177" y="3002"/>
                    </a:cubicBezTo>
                    <a:cubicBezTo>
                      <a:pt x="248" y="2784"/>
                      <a:pt x="338" y="2531"/>
                      <a:pt x="460" y="2271"/>
                    </a:cubicBezTo>
                    <a:cubicBezTo>
                      <a:pt x="580" y="2010"/>
                      <a:pt x="731" y="1741"/>
                      <a:pt x="905" y="1488"/>
                    </a:cubicBezTo>
                    <a:cubicBezTo>
                      <a:pt x="1081" y="1235"/>
                      <a:pt x="1280" y="999"/>
                      <a:pt x="1489" y="800"/>
                    </a:cubicBezTo>
                    <a:cubicBezTo>
                      <a:pt x="1697" y="600"/>
                      <a:pt x="1917" y="442"/>
                      <a:pt x="2112" y="320"/>
                    </a:cubicBezTo>
                    <a:cubicBezTo>
                      <a:pt x="2308" y="199"/>
                      <a:pt x="2484" y="122"/>
                      <a:pt x="2607" y="71"/>
                    </a:cubicBezTo>
                    <a:cubicBezTo>
                      <a:pt x="2669" y="46"/>
                      <a:pt x="2719" y="29"/>
                      <a:pt x="2753" y="18"/>
                    </a:cubicBezTo>
                    <a:cubicBezTo>
                      <a:pt x="2786" y="6"/>
                      <a:pt x="2804" y="0"/>
                      <a:pt x="2804" y="0"/>
                    </a:cubicBezTo>
                    <a:cubicBezTo>
                      <a:pt x="2804" y="0"/>
                      <a:pt x="2734" y="30"/>
                      <a:pt x="2616" y="90"/>
                    </a:cubicBezTo>
                    <a:cubicBezTo>
                      <a:pt x="2497" y="149"/>
                      <a:pt x="2332" y="244"/>
                      <a:pt x="2145" y="371"/>
                    </a:cubicBezTo>
                    <a:cubicBezTo>
                      <a:pt x="1770" y="625"/>
                      <a:pt x="1333" y="1051"/>
                      <a:pt x="994" y="1549"/>
                    </a:cubicBezTo>
                    <a:cubicBezTo>
                      <a:pt x="822" y="1796"/>
                      <a:pt x="673" y="2059"/>
                      <a:pt x="546" y="2312"/>
                    </a:cubicBezTo>
                    <a:cubicBezTo>
                      <a:pt x="420" y="2565"/>
                      <a:pt x="314" y="2809"/>
                      <a:pt x="235" y="3022"/>
                    </a:cubicBezTo>
                    <a:cubicBezTo>
                      <a:pt x="156" y="3235"/>
                      <a:pt x="95" y="3415"/>
                      <a:pt x="58" y="3542"/>
                    </a:cubicBezTo>
                    <a:cubicBezTo>
                      <a:pt x="20" y="3670"/>
                      <a:pt x="0" y="3743"/>
                      <a:pt x="0" y="3743"/>
                    </a:cubicBez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D1AF194-5888-4098-9650-DAF7FC2226E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533984" y="3278567"/>
                <a:ext cx="1437768" cy="1053204"/>
              </a:xfrm>
              <a:custGeom>
                <a:avLst/>
                <a:gdLst>
                  <a:gd name="connsiteX0" fmla="*/ 0 w 1437768"/>
                  <a:gd name="connsiteY0" fmla="*/ 0 h 1053204"/>
                  <a:gd name="connsiteX1" fmla="*/ 0 w 1437768"/>
                  <a:gd name="connsiteY1" fmla="*/ 1053204 h 1053204"/>
                  <a:gd name="connsiteX2" fmla="*/ 5173 w 1437768"/>
                  <a:gd name="connsiteY2" fmla="*/ 1052763 h 1053204"/>
                  <a:gd name="connsiteX3" fmla="*/ 974665 w 1437768"/>
                  <a:gd name="connsiteY3" fmla="*/ 790362 h 1053204"/>
                  <a:gd name="connsiteX4" fmla="*/ 1359360 w 1437768"/>
                  <a:gd name="connsiteY4" fmla="*/ 627859 h 1053204"/>
                  <a:gd name="connsiteX5" fmla="*/ 1437768 w 1437768"/>
                  <a:gd name="connsiteY5" fmla="*/ 600119 h 1053204"/>
                  <a:gd name="connsiteX6" fmla="*/ 1437768 w 1437768"/>
                  <a:gd name="connsiteY6" fmla="*/ 155999 h 1053204"/>
                  <a:gd name="connsiteX7" fmla="*/ 1378938 w 1437768"/>
                  <a:gd name="connsiteY7" fmla="*/ 138557 h 1053204"/>
                  <a:gd name="connsiteX8" fmla="*/ 698415 w 1437768"/>
                  <a:gd name="connsiteY8" fmla="*/ 147814 h 1053204"/>
                  <a:gd name="connsiteX9" fmla="*/ 66475 w 1437768"/>
                  <a:gd name="connsiteY9" fmla="*/ 11990 h 1053204"/>
                  <a:gd name="connsiteX10" fmla="*/ 23375 w 1437768"/>
                  <a:gd name="connsiteY10" fmla="*/ 3000 h 1053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7768" h="1053204">
                    <a:moveTo>
                      <a:pt x="0" y="0"/>
                    </a:moveTo>
                    <a:lnTo>
                      <a:pt x="0" y="1053204"/>
                    </a:lnTo>
                    <a:lnTo>
                      <a:pt x="5173" y="1052763"/>
                    </a:lnTo>
                    <a:cubicBezTo>
                      <a:pt x="423313" y="1007912"/>
                      <a:pt x="753197" y="899607"/>
                      <a:pt x="974665" y="790362"/>
                    </a:cubicBezTo>
                    <a:cubicBezTo>
                      <a:pt x="1091576" y="732692"/>
                      <a:pt x="1224994" y="677783"/>
                      <a:pt x="1359360" y="627859"/>
                    </a:cubicBezTo>
                    <a:lnTo>
                      <a:pt x="1437768" y="600119"/>
                    </a:lnTo>
                    <a:lnTo>
                      <a:pt x="1437768" y="155999"/>
                    </a:lnTo>
                    <a:lnTo>
                      <a:pt x="1378938" y="138557"/>
                    </a:lnTo>
                    <a:cubicBezTo>
                      <a:pt x="1168261" y="73395"/>
                      <a:pt x="808438" y="149738"/>
                      <a:pt x="698415" y="147814"/>
                    </a:cubicBezTo>
                    <a:cubicBezTo>
                      <a:pt x="588485" y="145981"/>
                      <a:pt x="250979" y="64139"/>
                      <a:pt x="66475" y="11990"/>
                    </a:cubicBezTo>
                    <a:cubicBezTo>
                      <a:pt x="54938" y="8737"/>
                      <a:pt x="40437" y="5745"/>
                      <a:pt x="23375" y="3000"/>
                    </a:cubicBezTo>
                    <a:close/>
                  </a:path>
                </a:pathLst>
              </a:custGeom>
              <a:solidFill>
                <a:srgbClr val="C3C3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68C0C65-8028-40C4-A2F4-ED88C2BE82A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533984" y="2850124"/>
                <a:ext cx="1437768" cy="583334"/>
              </a:xfrm>
              <a:custGeom>
                <a:avLst/>
                <a:gdLst>
                  <a:gd name="connsiteX0" fmla="*/ 0 w 1437768"/>
                  <a:gd name="connsiteY0" fmla="*/ 0 h 583334"/>
                  <a:gd name="connsiteX1" fmla="*/ 0 w 1437768"/>
                  <a:gd name="connsiteY1" fmla="*/ 427547 h 583334"/>
                  <a:gd name="connsiteX2" fmla="*/ 24088 w 1437768"/>
                  <a:gd name="connsiteY2" fmla="*/ 430638 h 583334"/>
                  <a:gd name="connsiteX3" fmla="*/ 67198 w 1437768"/>
                  <a:gd name="connsiteY3" fmla="*/ 439629 h 583334"/>
                  <a:gd name="connsiteX4" fmla="*/ 699286 w 1437768"/>
                  <a:gd name="connsiteY4" fmla="*/ 575456 h 583334"/>
                  <a:gd name="connsiteX5" fmla="*/ 1379967 w 1437768"/>
                  <a:gd name="connsiteY5" fmla="*/ 566200 h 583334"/>
                  <a:gd name="connsiteX6" fmla="*/ 1437768 w 1437768"/>
                  <a:gd name="connsiteY6" fmla="*/ 583334 h 583334"/>
                  <a:gd name="connsiteX7" fmla="*/ 1437768 w 1437768"/>
                  <a:gd name="connsiteY7" fmla="*/ 418655 h 583334"/>
                  <a:gd name="connsiteX8" fmla="*/ 1423600 w 1437768"/>
                  <a:gd name="connsiteY8" fmla="*/ 413416 h 583334"/>
                  <a:gd name="connsiteX9" fmla="*/ 95805 w 1437768"/>
                  <a:gd name="connsiteY9" fmla="*/ 9906 h 58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37768" h="583334">
                    <a:moveTo>
                      <a:pt x="0" y="0"/>
                    </a:moveTo>
                    <a:lnTo>
                      <a:pt x="0" y="427547"/>
                    </a:lnTo>
                    <a:lnTo>
                      <a:pt x="24088" y="430638"/>
                    </a:lnTo>
                    <a:cubicBezTo>
                      <a:pt x="41154" y="433383"/>
                      <a:pt x="55658" y="436375"/>
                      <a:pt x="67198" y="439629"/>
                    </a:cubicBezTo>
                    <a:cubicBezTo>
                      <a:pt x="251745" y="491778"/>
                      <a:pt x="589329" y="573623"/>
                      <a:pt x="699286" y="575456"/>
                    </a:cubicBezTo>
                    <a:cubicBezTo>
                      <a:pt x="809334" y="577381"/>
                      <a:pt x="1169240" y="501035"/>
                      <a:pt x="1379967" y="566200"/>
                    </a:cubicBezTo>
                    <a:lnTo>
                      <a:pt x="1437768" y="583334"/>
                    </a:lnTo>
                    <a:lnTo>
                      <a:pt x="1437768" y="418655"/>
                    </a:lnTo>
                    <a:lnTo>
                      <a:pt x="1423600" y="413416"/>
                    </a:lnTo>
                    <a:cubicBezTo>
                      <a:pt x="1059606" y="276856"/>
                      <a:pt x="616275" y="89135"/>
                      <a:pt x="95805" y="9906"/>
                    </a:cubicBezTo>
                    <a:close/>
                  </a:path>
                </a:pathLst>
              </a:custGeom>
              <a:solidFill>
                <a:srgbClr val="595C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78E6FB77-E8B8-4ECA-B6E4-F75D1BB2C96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20911" y="3682076"/>
                <a:ext cx="50841" cy="3955"/>
              </a:xfrm>
              <a:custGeom>
                <a:avLst/>
                <a:gdLst>
                  <a:gd name="connsiteX0" fmla="*/ 0 w 50841"/>
                  <a:gd name="connsiteY0" fmla="*/ 0 h 3955"/>
                  <a:gd name="connsiteX1" fmla="*/ 0 w 50841"/>
                  <a:gd name="connsiteY1" fmla="*/ 3955 h 3955"/>
                  <a:gd name="connsiteX2" fmla="*/ 1416 w 50841"/>
                  <a:gd name="connsiteY2" fmla="*/ 3941 h 3955"/>
                  <a:gd name="connsiteX3" fmla="*/ 50841 w 50841"/>
                  <a:gd name="connsiteY3" fmla="*/ 3113 h 3955"/>
                  <a:gd name="connsiteX4" fmla="*/ 1508 w 50841"/>
                  <a:gd name="connsiteY4" fmla="*/ 78 h 3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841" h="3955">
                    <a:moveTo>
                      <a:pt x="0" y="0"/>
                    </a:moveTo>
                    <a:lnTo>
                      <a:pt x="0" y="3955"/>
                    </a:lnTo>
                    <a:lnTo>
                      <a:pt x="1416" y="3941"/>
                    </a:lnTo>
                    <a:cubicBezTo>
                      <a:pt x="32835" y="3389"/>
                      <a:pt x="50841" y="3113"/>
                      <a:pt x="50841" y="3113"/>
                    </a:cubicBezTo>
                    <a:cubicBezTo>
                      <a:pt x="50841" y="3113"/>
                      <a:pt x="32927" y="2010"/>
                      <a:pt x="1508" y="78"/>
                    </a:cubicBezTo>
                    <a:close/>
                  </a:path>
                </a:pathLst>
              </a:custGeom>
              <a:solidFill>
                <a:srgbClr val="83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F032283B-89AE-4AA2-8BB1-1B2786911147}"/>
                </a:ext>
              </a:extLst>
            </p:cNvPr>
            <p:cNvGrpSpPr/>
            <p:nvPr/>
          </p:nvGrpSpPr>
          <p:grpSpPr>
            <a:xfrm>
              <a:off x="2265294" y="2616064"/>
              <a:ext cx="1717344" cy="1633538"/>
              <a:chOff x="2819718" y="2781301"/>
              <a:chExt cx="1717344" cy="1633538"/>
            </a:xfrm>
          </p:grpSpPr>
          <p:sp>
            <p:nvSpPr>
              <p:cNvPr id="132" name="Freeform 25">
                <a:extLst>
                  <a:ext uri="{FF2B5EF4-FFF2-40B4-BE49-F238E27FC236}">
                    <a16:creationId xmlns:a16="http://schemas.microsoft.com/office/drawing/2014/main" id="{1F551BAA-670D-49F3-8A62-3026CC0F32D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819718" y="2882901"/>
                <a:ext cx="633902" cy="1441450"/>
              </a:xfrm>
              <a:custGeom>
                <a:avLst/>
                <a:gdLst>
                  <a:gd name="T0" fmla="*/ 1929 w 6902"/>
                  <a:gd name="T1" fmla="*/ 8250 h 15700"/>
                  <a:gd name="T2" fmla="*/ 1929 w 6902"/>
                  <a:gd name="T3" fmla="*/ 7336 h 15700"/>
                  <a:gd name="T4" fmla="*/ 6902 w 6902"/>
                  <a:gd name="T5" fmla="*/ 129 h 15700"/>
                  <a:gd name="T6" fmla="*/ 6761 w 6902"/>
                  <a:gd name="T7" fmla="*/ 64 h 15700"/>
                  <a:gd name="T8" fmla="*/ 4061 w 6902"/>
                  <a:gd name="T9" fmla="*/ 1177 h 15700"/>
                  <a:gd name="T10" fmla="*/ 91 w 6902"/>
                  <a:gd name="T11" fmla="*/ 7459 h 15700"/>
                  <a:gd name="T12" fmla="*/ 5542 w 6902"/>
                  <a:gd name="T13" fmla="*/ 15700 h 15700"/>
                  <a:gd name="T14" fmla="*/ 1929 w 6902"/>
                  <a:gd name="T15" fmla="*/ 8250 h 15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02" h="15700">
                    <a:moveTo>
                      <a:pt x="1929" y="8250"/>
                    </a:moveTo>
                    <a:lnTo>
                      <a:pt x="1929" y="7336"/>
                    </a:lnTo>
                    <a:cubicBezTo>
                      <a:pt x="2924" y="1652"/>
                      <a:pt x="6902" y="129"/>
                      <a:pt x="6902" y="129"/>
                    </a:cubicBezTo>
                    <a:cubicBezTo>
                      <a:pt x="6856" y="105"/>
                      <a:pt x="6808" y="84"/>
                      <a:pt x="6761" y="64"/>
                    </a:cubicBezTo>
                    <a:cubicBezTo>
                      <a:pt x="6255" y="0"/>
                      <a:pt x="5395" y="161"/>
                      <a:pt x="4061" y="1177"/>
                    </a:cubicBezTo>
                    <a:cubicBezTo>
                      <a:pt x="1617" y="3040"/>
                      <a:pt x="0" y="6523"/>
                      <a:pt x="91" y="7459"/>
                    </a:cubicBezTo>
                    <a:cubicBezTo>
                      <a:pt x="91" y="7459"/>
                      <a:pt x="40" y="14663"/>
                      <a:pt x="5542" y="15700"/>
                    </a:cubicBezTo>
                    <a:cubicBezTo>
                      <a:pt x="2517" y="13954"/>
                      <a:pt x="1929" y="8250"/>
                      <a:pt x="1929" y="8250"/>
                    </a:cubicBezTo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" name="Freeform 26">
                <a:extLst>
                  <a:ext uri="{FF2B5EF4-FFF2-40B4-BE49-F238E27FC236}">
                    <a16:creationId xmlns:a16="http://schemas.microsoft.com/office/drawing/2014/main" id="{FDC687F1-C111-4BD8-87BC-41867CC9441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6413" y="3589338"/>
                <a:ext cx="1589" cy="4763"/>
              </a:xfrm>
              <a:custGeom>
                <a:avLst/>
                <a:gdLst>
                  <a:gd name="T0" fmla="*/ 23 w 23"/>
                  <a:gd name="T1" fmla="*/ 0 h 37"/>
                  <a:gd name="T2" fmla="*/ 0 w 23"/>
                  <a:gd name="T3" fmla="*/ 37 h 37"/>
                  <a:gd name="T4" fmla="*/ 23 w 23"/>
                  <a:gd name="T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cubicBezTo>
                      <a:pt x="7" y="20"/>
                      <a:pt x="0" y="37"/>
                      <a:pt x="0" y="37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A19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" name="Freeform 27">
                <a:extLst>
                  <a:ext uri="{FF2B5EF4-FFF2-40B4-BE49-F238E27FC236}">
                    <a16:creationId xmlns:a16="http://schemas.microsoft.com/office/drawing/2014/main" id="{5FEF4081-700F-4297-8F7B-103EAA7A3FC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832428" y="2781301"/>
                <a:ext cx="903985" cy="1633538"/>
              </a:xfrm>
              <a:custGeom>
                <a:avLst/>
                <a:gdLst>
                  <a:gd name="T0" fmla="*/ 3174 w 9844"/>
                  <a:gd name="T1" fmla="*/ 8561 h 17796"/>
                  <a:gd name="T2" fmla="*/ 7144 w 9844"/>
                  <a:gd name="T3" fmla="*/ 2279 h 17796"/>
                  <a:gd name="T4" fmla="*/ 9844 w 9844"/>
                  <a:gd name="T5" fmla="*/ 1166 h 17796"/>
                  <a:gd name="T6" fmla="*/ 2962 w 9844"/>
                  <a:gd name="T7" fmla="*/ 6063 h 17796"/>
                  <a:gd name="T8" fmla="*/ 424 w 9844"/>
                  <a:gd name="T9" fmla="*/ 8113 h 17796"/>
                  <a:gd name="T10" fmla="*/ 0 w 9844"/>
                  <a:gd name="T11" fmla="*/ 8807 h 17796"/>
                  <a:gd name="T12" fmla="*/ 3185 w 9844"/>
                  <a:gd name="T13" fmla="*/ 12782 h 17796"/>
                  <a:gd name="T14" fmla="*/ 8625 w 9844"/>
                  <a:gd name="T15" fmla="*/ 16802 h 17796"/>
                  <a:gd name="T16" fmla="*/ 3174 w 9844"/>
                  <a:gd name="T17" fmla="*/ 8561 h 17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44" h="17796">
                    <a:moveTo>
                      <a:pt x="3174" y="8561"/>
                    </a:moveTo>
                    <a:cubicBezTo>
                      <a:pt x="3083" y="7625"/>
                      <a:pt x="4700" y="4142"/>
                      <a:pt x="7144" y="2279"/>
                    </a:cubicBezTo>
                    <a:cubicBezTo>
                      <a:pt x="8478" y="1263"/>
                      <a:pt x="9338" y="1102"/>
                      <a:pt x="9844" y="1166"/>
                    </a:cubicBezTo>
                    <a:cubicBezTo>
                      <a:pt x="7099" y="0"/>
                      <a:pt x="3500" y="5424"/>
                      <a:pt x="2962" y="6063"/>
                    </a:cubicBezTo>
                    <a:cubicBezTo>
                      <a:pt x="2414" y="6713"/>
                      <a:pt x="424" y="8113"/>
                      <a:pt x="424" y="8113"/>
                    </a:cubicBezTo>
                    <a:lnTo>
                      <a:pt x="0" y="8807"/>
                    </a:lnTo>
                    <a:cubicBezTo>
                      <a:pt x="114" y="8669"/>
                      <a:pt x="720" y="8402"/>
                      <a:pt x="3185" y="12782"/>
                    </a:cubicBezTo>
                    <a:cubicBezTo>
                      <a:pt x="6006" y="17796"/>
                      <a:pt x="8625" y="16802"/>
                      <a:pt x="8625" y="16802"/>
                    </a:cubicBezTo>
                    <a:cubicBezTo>
                      <a:pt x="3123" y="15765"/>
                      <a:pt x="3174" y="8561"/>
                      <a:pt x="3174" y="8561"/>
                    </a:cubicBezTo>
                  </a:path>
                </a:pathLst>
              </a:custGeom>
              <a:solidFill>
                <a:srgbClr val="8081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70176C5D-5A32-4B8F-9DC0-ADE866994A1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12582" y="3233959"/>
                <a:ext cx="824480" cy="658183"/>
              </a:xfrm>
              <a:custGeom>
                <a:avLst/>
                <a:gdLst>
                  <a:gd name="connsiteX0" fmla="*/ 30099 w 824480"/>
                  <a:gd name="connsiteY0" fmla="*/ 0 h 658183"/>
                  <a:gd name="connsiteX1" fmla="*/ 15549 w 824480"/>
                  <a:gd name="connsiteY1" fmla="*/ 6614 h 658183"/>
                  <a:gd name="connsiteX2" fmla="*/ 0 w 824480"/>
                  <a:gd name="connsiteY2" fmla="*/ 12327 h 658183"/>
                  <a:gd name="connsiteX3" fmla="*/ 0 w 824480"/>
                  <a:gd name="connsiteY3" fmla="*/ 639192 h 658183"/>
                  <a:gd name="connsiteX4" fmla="*/ 39437 w 824480"/>
                  <a:gd name="connsiteY4" fmla="*/ 653765 h 658183"/>
                  <a:gd name="connsiteX5" fmla="*/ 95325 w 824480"/>
                  <a:gd name="connsiteY5" fmla="*/ 655351 h 658183"/>
                  <a:gd name="connsiteX6" fmla="*/ 153110 w 824480"/>
                  <a:gd name="connsiteY6" fmla="*/ 566027 h 658183"/>
                  <a:gd name="connsiteX7" fmla="*/ 229636 w 824480"/>
                  <a:gd name="connsiteY7" fmla="*/ 605095 h 658183"/>
                  <a:gd name="connsiteX8" fmla="*/ 289258 w 824480"/>
                  <a:gd name="connsiteY8" fmla="*/ 510176 h 658183"/>
                  <a:gd name="connsiteX9" fmla="*/ 386270 w 824480"/>
                  <a:gd name="connsiteY9" fmla="*/ 549244 h 658183"/>
                  <a:gd name="connsiteX10" fmla="*/ 425406 w 824480"/>
                  <a:gd name="connsiteY10" fmla="*/ 452400 h 658183"/>
                  <a:gd name="connsiteX11" fmla="*/ 513048 w 824480"/>
                  <a:gd name="connsiteY11" fmla="*/ 502656 h 658183"/>
                  <a:gd name="connsiteX12" fmla="*/ 546672 w 824480"/>
                  <a:gd name="connsiteY12" fmla="*/ 417092 h 658183"/>
                  <a:gd name="connsiteX13" fmla="*/ 649196 w 824480"/>
                  <a:gd name="connsiteY13" fmla="*/ 463588 h 658183"/>
                  <a:gd name="connsiteX14" fmla="*/ 746209 w 824480"/>
                  <a:gd name="connsiteY14" fmla="*/ 400309 h 658183"/>
                  <a:gd name="connsiteX15" fmla="*/ 790948 w 824480"/>
                  <a:gd name="connsiteY15" fmla="*/ 424520 h 658183"/>
                  <a:gd name="connsiteX16" fmla="*/ 824480 w 824480"/>
                  <a:gd name="connsiteY16" fmla="*/ 361241 h 658183"/>
                  <a:gd name="connsiteX17" fmla="*/ 813364 w 824480"/>
                  <a:gd name="connsiteY17" fmla="*/ 284848 h 658183"/>
                  <a:gd name="connsiteX18" fmla="*/ 775974 w 824480"/>
                  <a:gd name="connsiteY18" fmla="*/ 251374 h 658183"/>
                  <a:gd name="connsiteX19" fmla="*/ 660404 w 824480"/>
                  <a:gd name="connsiteY19" fmla="*/ 262562 h 658183"/>
                  <a:gd name="connsiteX20" fmla="*/ 636151 w 824480"/>
                  <a:gd name="connsiteY20" fmla="*/ 206712 h 658183"/>
                  <a:gd name="connsiteX21" fmla="*/ 537301 w 824480"/>
                  <a:gd name="connsiteY21" fmla="*/ 234591 h 658183"/>
                  <a:gd name="connsiteX22" fmla="*/ 507444 w 824480"/>
                  <a:gd name="connsiteY22" fmla="*/ 158289 h 658183"/>
                  <a:gd name="connsiteX23" fmla="*/ 406757 w 824480"/>
                  <a:gd name="connsiteY23" fmla="*/ 191763 h 658183"/>
                  <a:gd name="connsiteX24" fmla="*/ 345205 w 824480"/>
                  <a:gd name="connsiteY24" fmla="*/ 109867 h 658183"/>
                  <a:gd name="connsiteX25" fmla="*/ 250122 w 824480"/>
                  <a:gd name="connsiteY25" fmla="*/ 147101 h 658183"/>
                  <a:gd name="connsiteX26" fmla="*/ 188571 w 824480"/>
                  <a:gd name="connsiteY26" fmla="*/ 63279 h 658183"/>
                  <a:gd name="connsiteX27" fmla="*/ 91558 w 824480"/>
                  <a:gd name="connsiteY27" fmla="*/ 98679 h 658183"/>
                  <a:gd name="connsiteX28" fmla="*/ 30099 w 824480"/>
                  <a:gd name="connsiteY28" fmla="*/ 0 h 658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824480" h="658183">
                    <a:moveTo>
                      <a:pt x="30099" y="0"/>
                    </a:moveTo>
                    <a:cubicBezTo>
                      <a:pt x="30099" y="0"/>
                      <a:pt x="24500" y="2797"/>
                      <a:pt x="15549" y="6614"/>
                    </a:cubicBezTo>
                    <a:lnTo>
                      <a:pt x="0" y="12327"/>
                    </a:lnTo>
                    <a:lnTo>
                      <a:pt x="0" y="639192"/>
                    </a:lnTo>
                    <a:lnTo>
                      <a:pt x="39437" y="653765"/>
                    </a:lnTo>
                    <a:cubicBezTo>
                      <a:pt x="75378" y="662677"/>
                      <a:pt x="95325" y="655351"/>
                      <a:pt x="95325" y="655351"/>
                    </a:cubicBezTo>
                    <a:cubicBezTo>
                      <a:pt x="69234" y="603261"/>
                      <a:pt x="153110" y="566027"/>
                      <a:pt x="153110" y="566027"/>
                    </a:cubicBezTo>
                    <a:lnTo>
                      <a:pt x="229636" y="605095"/>
                    </a:lnTo>
                    <a:cubicBezTo>
                      <a:pt x="220265" y="578958"/>
                      <a:pt x="289258" y="510176"/>
                      <a:pt x="289258" y="510176"/>
                    </a:cubicBezTo>
                    <a:cubicBezTo>
                      <a:pt x="320952" y="510176"/>
                      <a:pt x="390037" y="567861"/>
                      <a:pt x="386270" y="549244"/>
                    </a:cubicBezTo>
                    <a:cubicBezTo>
                      <a:pt x="382504" y="530627"/>
                      <a:pt x="397478" y="452400"/>
                      <a:pt x="425406" y="452400"/>
                    </a:cubicBezTo>
                    <a:cubicBezTo>
                      <a:pt x="453426" y="452400"/>
                      <a:pt x="513048" y="502656"/>
                      <a:pt x="513048" y="502656"/>
                    </a:cubicBezTo>
                    <a:cubicBezTo>
                      <a:pt x="513048" y="476611"/>
                      <a:pt x="546672" y="417092"/>
                      <a:pt x="546672" y="417092"/>
                    </a:cubicBezTo>
                    <a:cubicBezTo>
                      <a:pt x="585807" y="411498"/>
                      <a:pt x="649196" y="463588"/>
                      <a:pt x="649196" y="463588"/>
                    </a:cubicBezTo>
                    <a:cubicBezTo>
                      <a:pt x="654800" y="420760"/>
                      <a:pt x="746209" y="400309"/>
                      <a:pt x="746209" y="400309"/>
                    </a:cubicBezTo>
                    <a:cubicBezTo>
                      <a:pt x="746209" y="400309"/>
                      <a:pt x="783507" y="444971"/>
                      <a:pt x="790948" y="424520"/>
                    </a:cubicBezTo>
                    <a:cubicBezTo>
                      <a:pt x="798390" y="403977"/>
                      <a:pt x="824480" y="361241"/>
                      <a:pt x="824480" y="361241"/>
                    </a:cubicBezTo>
                    <a:lnTo>
                      <a:pt x="813364" y="284848"/>
                    </a:lnTo>
                    <a:cubicBezTo>
                      <a:pt x="813364" y="284848"/>
                      <a:pt x="789111" y="240185"/>
                      <a:pt x="775974" y="251374"/>
                    </a:cubicBezTo>
                    <a:cubicBezTo>
                      <a:pt x="762929" y="262562"/>
                      <a:pt x="695773" y="281179"/>
                      <a:pt x="660404" y="262562"/>
                    </a:cubicBezTo>
                    <a:cubicBezTo>
                      <a:pt x="624943" y="243945"/>
                      <a:pt x="636151" y="206712"/>
                      <a:pt x="636151" y="206712"/>
                    </a:cubicBezTo>
                    <a:cubicBezTo>
                      <a:pt x="636151" y="206712"/>
                      <a:pt x="570833" y="249540"/>
                      <a:pt x="537301" y="234591"/>
                    </a:cubicBezTo>
                    <a:cubicBezTo>
                      <a:pt x="503769" y="219734"/>
                      <a:pt x="507444" y="158289"/>
                      <a:pt x="507444" y="158289"/>
                    </a:cubicBezTo>
                    <a:cubicBezTo>
                      <a:pt x="507444" y="158289"/>
                      <a:pt x="444055" y="204786"/>
                      <a:pt x="406757" y="191763"/>
                    </a:cubicBezTo>
                    <a:cubicBezTo>
                      <a:pt x="369459" y="178740"/>
                      <a:pt x="345205" y="109867"/>
                      <a:pt x="345205" y="109867"/>
                    </a:cubicBezTo>
                    <a:cubicBezTo>
                      <a:pt x="345205" y="109867"/>
                      <a:pt x="278142" y="165718"/>
                      <a:pt x="250122" y="147101"/>
                    </a:cubicBezTo>
                    <a:cubicBezTo>
                      <a:pt x="222103" y="128484"/>
                      <a:pt x="188571" y="63279"/>
                      <a:pt x="188571" y="63279"/>
                    </a:cubicBezTo>
                    <a:cubicBezTo>
                      <a:pt x="188571" y="63279"/>
                      <a:pt x="125182" y="113627"/>
                      <a:pt x="91558" y="98679"/>
                    </a:cubicBezTo>
                    <a:cubicBezTo>
                      <a:pt x="58027" y="83822"/>
                      <a:pt x="30099" y="0"/>
                      <a:pt x="30099" y="0"/>
                    </a:cubicBezTo>
                    <a:close/>
                  </a:path>
                </a:pathLst>
              </a:custGeom>
              <a:solidFill>
                <a:srgbClr val="A493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A2630EA-8601-4458-9EDE-1317038625C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439322" y="3433653"/>
                <a:ext cx="1097740" cy="446122"/>
              </a:xfrm>
              <a:custGeom>
                <a:avLst/>
                <a:gdLst>
                  <a:gd name="connsiteX0" fmla="*/ 0 w 1097740"/>
                  <a:gd name="connsiteY0" fmla="*/ 0 h 446122"/>
                  <a:gd name="connsiteX1" fmla="*/ 0 w 1097740"/>
                  <a:gd name="connsiteY1" fmla="*/ 446122 h 446122"/>
                  <a:gd name="connsiteX2" fmla="*/ 124984 w 1097740"/>
                  <a:gd name="connsiteY2" fmla="*/ 401903 h 446122"/>
                  <a:gd name="connsiteX3" fmla="*/ 739387 w 1097740"/>
                  <a:gd name="connsiteY3" fmla="*/ 218091 h 446122"/>
                  <a:gd name="connsiteX4" fmla="*/ 1097740 w 1097740"/>
                  <a:gd name="connsiteY4" fmla="*/ 148530 h 446122"/>
                  <a:gd name="connsiteX5" fmla="*/ 1091679 w 1097740"/>
                  <a:gd name="connsiteY5" fmla="*/ 134233 h 446122"/>
                  <a:gd name="connsiteX6" fmla="*/ 1029229 w 1097740"/>
                  <a:gd name="connsiteY6" fmla="*/ 145322 h 446122"/>
                  <a:gd name="connsiteX7" fmla="*/ 684375 w 1097740"/>
                  <a:gd name="connsiteY7" fmla="*/ 154579 h 446122"/>
                  <a:gd name="connsiteX8" fmla="*/ 33861 w 1097740"/>
                  <a:gd name="connsiteY8" fmla="*/ 10040 h 44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740" h="446122">
                    <a:moveTo>
                      <a:pt x="0" y="0"/>
                    </a:moveTo>
                    <a:lnTo>
                      <a:pt x="0" y="446122"/>
                    </a:lnTo>
                    <a:lnTo>
                      <a:pt x="124984" y="401903"/>
                    </a:lnTo>
                    <a:cubicBezTo>
                      <a:pt x="453539" y="290945"/>
                      <a:pt x="739387" y="218091"/>
                      <a:pt x="739387" y="218091"/>
                    </a:cubicBezTo>
                    <a:cubicBezTo>
                      <a:pt x="739387" y="218091"/>
                      <a:pt x="1097740" y="178316"/>
                      <a:pt x="1097740" y="148530"/>
                    </a:cubicBezTo>
                    <a:cubicBezTo>
                      <a:pt x="1097740" y="143856"/>
                      <a:pt x="1095536" y="138999"/>
                      <a:pt x="1091679" y="134233"/>
                    </a:cubicBezTo>
                    <a:cubicBezTo>
                      <a:pt x="1074505" y="137716"/>
                      <a:pt x="1053750" y="140923"/>
                      <a:pt x="1029229" y="145322"/>
                    </a:cubicBezTo>
                    <a:cubicBezTo>
                      <a:pt x="945380" y="160170"/>
                      <a:pt x="749673" y="141565"/>
                      <a:pt x="684375" y="154579"/>
                    </a:cubicBezTo>
                    <a:cubicBezTo>
                      <a:pt x="627240" y="165966"/>
                      <a:pt x="264732" y="76241"/>
                      <a:pt x="33861" y="10040"/>
                    </a:cubicBezTo>
                    <a:close/>
                  </a:path>
                </a:pathLst>
              </a:custGeom>
              <a:solidFill>
                <a:srgbClr val="C3C3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CAF7D0CD-2278-46C5-8EB7-1BD6BFD4A9F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444088" y="3267580"/>
                <a:ext cx="1092974" cy="320842"/>
              </a:xfrm>
              <a:custGeom>
                <a:avLst/>
                <a:gdLst>
                  <a:gd name="connsiteX0" fmla="*/ 0 w 1092974"/>
                  <a:gd name="connsiteY0" fmla="*/ 0 h 320842"/>
                  <a:gd name="connsiteX1" fmla="*/ 0 w 1092974"/>
                  <a:gd name="connsiteY1" fmla="*/ 164964 h 320842"/>
                  <a:gd name="connsiteX2" fmla="*/ 34910 w 1092974"/>
                  <a:gd name="connsiteY2" fmla="*/ 175313 h 320842"/>
                  <a:gd name="connsiteX3" fmla="*/ 685576 w 1092974"/>
                  <a:gd name="connsiteY3" fmla="*/ 319857 h 320842"/>
                  <a:gd name="connsiteX4" fmla="*/ 1030510 w 1092974"/>
                  <a:gd name="connsiteY4" fmla="*/ 310600 h 320842"/>
                  <a:gd name="connsiteX5" fmla="*/ 1092974 w 1092974"/>
                  <a:gd name="connsiteY5" fmla="*/ 299510 h 320842"/>
                  <a:gd name="connsiteX6" fmla="*/ 879951 w 1092974"/>
                  <a:gd name="connsiteY6" fmla="*/ 239295 h 320842"/>
                  <a:gd name="connsiteX7" fmla="*/ 188719 w 1092974"/>
                  <a:gd name="connsiteY7" fmla="*/ 68743 h 320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2974" h="320842">
                    <a:moveTo>
                      <a:pt x="0" y="0"/>
                    </a:moveTo>
                    <a:lnTo>
                      <a:pt x="0" y="164964"/>
                    </a:lnTo>
                    <a:lnTo>
                      <a:pt x="34910" y="175313"/>
                    </a:lnTo>
                    <a:cubicBezTo>
                      <a:pt x="265835" y="241516"/>
                      <a:pt x="628428" y="331244"/>
                      <a:pt x="685576" y="319857"/>
                    </a:cubicBezTo>
                    <a:cubicBezTo>
                      <a:pt x="750888" y="306842"/>
                      <a:pt x="946642" y="325447"/>
                      <a:pt x="1030510" y="310600"/>
                    </a:cubicBezTo>
                    <a:cubicBezTo>
                      <a:pt x="1055036" y="306201"/>
                      <a:pt x="1075796" y="302993"/>
                      <a:pt x="1092974" y="299510"/>
                    </a:cubicBezTo>
                    <a:cubicBezTo>
                      <a:pt x="1072214" y="273664"/>
                      <a:pt x="997440" y="247727"/>
                      <a:pt x="879951" y="239295"/>
                    </a:cubicBezTo>
                    <a:cubicBezTo>
                      <a:pt x="758019" y="230634"/>
                      <a:pt x="613229" y="218113"/>
                      <a:pt x="188719" y="68743"/>
                    </a:cubicBezTo>
                    <a:close/>
                  </a:path>
                </a:pathLst>
              </a:custGeom>
              <a:solidFill>
                <a:srgbClr val="595C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C2E9F62-2C52-4128-B803-EC0456B3EC3F}"/>
                </a:ext>
              </a:extLst>
            </p:cNvPr>
            <p:cNvCxnSpPr>
              <a:cxnSpLocks/>
            </p:cNvCxnSpPr>
            <p:nvPr/>
          </p:nvCxnSpPr>
          <p:spPr>
            <a:xfrm>
              <a:off x="8881362" y="4128950"/>
              <a:ext cx="0" cy="7319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A3C167-C94F-4935-A2CF-47985D6936D7}"/>
                </a:ext>
              </a:extLst>
            </p:cNvPr>
            <p:cNvCxnSpPr/>
            <p:nvPr/>
          </p:nvCxnSpPr>
          <p:spPr>
            <a:xfrm>
              <a:off x="7010364" y="4249602"/>
              <a:ext cx="0" cy="61129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C49F4FA-2349-41C5-9911-C05B01353939}"/>
                </a:ext>
              </a:extLst>
            </p:cNvPr>
            <p:cNvCxnSpPr/>
            <p:nvPr/>
          </p:nvCxnSpPr>
          <p:spPr>
            <a:xfrm>
              <a:off x="5258970" y="4155216"/>
              <a:ext cx="0" cy="70567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588A648-4E45-4727-8F61-ABE79B267A93}"/>
                </a:ext>
              </a:extLst>
            </p:cNvPr>
            <p:cNvCxnSpPr/>
            <p:nvPr/>
          </p:nvCxnSpPr>
          <p:spPr>
            <a:xfrm>
              <a:off x="3431704" y="3691510"/>
              <a:ext cx="0" cy="116938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A87D1D8-DFB0-4B3A-85EF-E4F726C9472A}"/>
                </a:ext>
              </a:extLst>
            </p:cNvPr>
            <p:cNvSpPr txBox="1"/>
            <p:nvPr/>
          </p:nvSpPr>
          <p:spPr>
            <a:xfrm>
              <a:off x="8397037" y="4657881"/>
              <a:ext cx="1024038" cy="12210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685766"/>
              <a:r>
                <a:rPr lang="ru-RU" sz="2700" b="1" dirty="0">
                  <a:solidFill>
                    <a:srgbClr val="08CF96"/>
                  </a:solidFill>
                  <a:latin typeface="Calibri" panose="020F0502020204030204"/>
                </a:rPr>
                <a:t>20</a:t>
              </a:r>
              <a:r>
                <a:rPr lang="en-US" sz="2700" b="1" dirty="0">
                  <a:solidFill>
                    <a:srgbClr val="08CF96"/>
                  </a:solidFill>
                  <a:latin typeface="Calibri" panose="020F0502020204030204"/>
                </a:rPr>
                <a:t>%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C02A724-5B58-4E59-9CC1-A66EFECB5D12}"/>
                </a:ext>
              </a:extLst>
            </p:cNvPr>
            <p:cNvSpPr txBox="1"/>
            <p:nvPr/>
          </p:nvSpPr>
          <p:spPr>
            <a:xfrm>
              <a:off x="6536924" y="4657881"/>
              <a:ext cx="1024038" cy="12210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685766"/>
              <a:r>
                <a:rPr lang="ru-RU" sz="2700" b="1" dirty="0">
                  <a:solidFill>
                    <a:srgbClr val="FDEF54"/>
                  </a:solidFill>
                  <a:latin typeface="Calibri" panose="020F0502020204030204"/>
                </a:rPr>
                <a:t>50</a:t>
              </a:r>
              <a:r>
                <a:rPr lang="en-US" sz="2700" b="1" dirty="0">
                  <a:solidFill>
                    <a:srgbClr val="FDEF54"/>
                  </a:solidFill>
                  <a:latin typeface="Calibri" panose="020F0502020204030204"/>
                </a:rPr>
                <a:t>%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AF9B0294-CB69-4DD6-9ABC-E0CFEB08BD5B}"/>
                </a:ext>
              </a:extLst>
            </p:cNvPr>
            <p:cNvSpPr txBox="1"/>
            <p:nvPr/>
          </p:nvSpPr>
          <p:spPr>
            <a:xfrm>
              <a:off x="4780094" y="4657881"/>
              <a:ext cx="1024038" cy="12210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685766"/>
              <a:r>
                <a:rPr lang="ru-RU" sz="2700" b="1" dirty="0">
                  <a:solidFill>
                    <a:srgbClr val="3598FE"/>
                  </a:solidFill>
                  <a:latin typeface="Calibri" panose="020F0502020204030204"/>
                </a:rPr>
                <a:t>10</a:t>
              </a:r>
              <a:r>
                <a:rPr lang="en-US" sz="2700" b="1" dirty="0">
                  <a:solidFill>
                    <a:srgbClr val="3598FE"/>
                  </a:solidFill>
                  <a:latin typeface="Calibri" panose="020F0502020204030204"/>
                </a:rPr>
                <a:t>%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81177A7-F390-48E6-8377-5BB82294A872}"/>
                </a:ext>
              </a:extLst>
            </p:cNvPr>
            <p:cNvSpPr txBox="1"/>
            <p:nvPr/>
          </p:nvSpPr>
          <p:spPr>
            <a:xfrm>
              <a:off x="2937397" y="4657881"/>
              <a:ext cx="1024038" cy="12210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685766"/>
              <a:r>
                <a:rPr lang="ru-RU" sz="2700" b="1" dirty="0">
                  <a:solidFill>
                    <a:srgbClr val="EF3C77"/>
                  </a:solidFill>
                  <a:latin typeface="Calibri" panose="020F0502020204030204"/>
                </a:rPr>
                <a:t>20</a:t>
              </a:r>
              <a:r>
                <a:rPr lang="en-US" sz="2700" b="1" dirty="0">
                  <a:solidFill>
                    <a:srgbClr val="EF3C77"/>
                  </a:solidFill>
                  <a:latin typeface="Calibri" panose="020F0502020204030204"/>
                </a:rPr>
                <a:t>%</a:t>
              </a:r>
            </a:p>
          </p:txBody>
        </p:sp>
      </p:grpSp>
      <p:sp>
        <p:nvSpPr>
          <p:cNvPr id="35" name="Graphic 33" descr="Fish">
            <a:extLst>
              <a:ext uri="{FF2B5EF4-FFF2-40B4-BE49-F238E27FC236}">
                <a16:creationId xmlns:a16="http://schemas.microsoft.com/office/drawing/2014/main" id="{D0318449-E9ED-4DDE-B9EC-52AD90030524}"/>
              </a:ext>
            </a:extLst>
          </p:cNvPr>
          <p:cNvSpPr/>
          <p:nvPr/>
        </p:nvSpPr>
        <p:spPr>
          <a:xfrm>
            <a:off x="386038" y="4194071"/>
            <a:ext cx="473258" cy="228653"/>
          </a:xfrm>
          <a:custGeom>
            <a:avLst/>
            <a:gdLst>
              <a:gd name="connsiteX0" fmla="*/ 702469 w 847725"/>
              <a:gd name="connsiteY0" fmla="*/ 188119 h 409575"/>
              <a:gd name="connsiteX1" fmla="*/ 683419 w 847725"/>
              <a:gd name="connsiteY1" fmla="*/ 169069 h 409575"/>
              <a:gd name="connsiteX2" fmla="*/ 702469 w 847725"/>
              <a:gd name="connsiteY2" fmla="*/ 150019 h 409575"/>
              <a:gd name="connsiteX3" fmla="*/ 721519 w 847725"/>
              <a:gd name="connsiteY3" fmla="*/ 169069 h 409575"/>
              <a:gd name="connsiteX4" fmla="*/ 702469 w 847725"/>
              <a:gd name="connsiteY4" fmla="*/ 188119 h 409575"/>
              <a:gd name="connsiteX5" fmla="*/ 540544 w 847725"/>
              <a:gd name="connsiteY5" fmla="*/ 73819 h 409575"/>
              <a:gd name="connsiteX6" fmla="*/ 468154 w 847725"/>
              <a:gd name="connsiteY6" fmla="*/ 79534 h 409575"/>
              <a:gd name="connsiteX7" fmla="*/ 330994 w 847725"/>
              <a:gd name="connsiteY7" fmla="*/ 7144 h 409575"/>
              <a:gd name="connsiteX8" fmla="*/ 351949 w 847725"/>
              <a:gd name="connsiteY8" fmla="*/ 104299 h 409575"/>
              <a:gd name="connsiteX9" fmla="*/ 140494 w 847725"/>
              <a:gd name="connsiteY9" fmla="*/ 150019 h 409575"/>
              <a:gd name="connsiteX10" fmla="*/ 7144 w 847725"/>
              <a:gd name="connsiteY10" fmla="*/ 73819 h 409575"/>
              <a:gd name="connsiteX11" fmla="*/ 35719 w 847725"/>
              <a:gd name="connsiteY11" fmla="*/ 207169 h 409575"/>
              <a:gd name="connsiteX12" fmla="*/ 7144 w 847725"/>
              <a:gd name="connsiteY12" fmla="*/ 340519 h 409575"/>
              <a:gd name="connsiteX13" fmla="*/ 140494 w 847725"/>
              <a:gd name="connsiteY13" fmla="*/ 264319 h 409575"/>
              <a:gd name="connsiteX14" fmla="*/ 351949 w 847725"/>
              <a:gd name="connsiteY14" fmla="*/ 310039 h 409575"/>
              <a:gd name="connsiteX15" fmla="*/ 330994 w 847725"/>
              <a:gd name="connsiteY15" fmla="*/ 407194 h 409575"/>
              <a:gd name="connsiteX16" fmla="*/ 468154 w 847725"/>
              <a:gd name="connsiteY16" fmla="*/ 334804 h 409575"/>
              <a:gd name="connsiteX17" fmla="*/ 540544 w 847725"/>
              <a:gd name="connsiteY17" fmla="*/ 340519 h 409575"/>
              <a:gd name="connsiteX18" fmla="*/ 845344 w 847725"/>
              <a:gd name="connsiteY18" fmla="*/ 207169 h 409575"/>
              <a:gd name="connsiteX19" fmla="*/ 540544 w 847725"/>
              <a:gd name="connsiteY19" fmla="*/ 73819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7725" h="409575">
                <a:moveTo>
                  <a:pt x="702469" y="188119"/>
                </a:moveTo>
                <a:cubicBezTo>
                  <a:pt x="691991" y="188119"/>
                  <a:pt x="683419" y="179546"/>
                  <a:pt x="683419" y="169069"/>
                </a:cubicBezTo>
                <a:cubicBezTo>
                  <a:pt x="683419" y="158591"/>
                  <a:pt x="691991" y="150019"/>
                  <a:pt x="702469" y="150019"/>
                </a:cubicBezTo>
                <a:cubicBezTo>
                  <a:pt x="712946" y="150019"/>
                  <a:pt x="721519" y="158591"/>
                  <a:pt x="721519" y="169069"/>
                </a:cubicBezTo>
                <a:cubicBezTo>
                  <a:pt x="721519" y="179546"/>
                  <a:pt x="712946" y="188119"/>
                  <a:pt x="702469" y="188119"/>
                </a:cubicBezTo>
                <a:close/>
                <a:moveTo>
                  <a:pt x="540544" y="73819"/>
                </a:moveTo>
                <a:cubicBezTo>
                  <a:pt x="517684" y="73819"/>
                  <a:pt x="492919" y="75724"/>
                  <a:pt x="468154" y="79534"/>
                </a:cubicBezTo>
                <a:lnTo>
                  <a:pt x="330994" y="7144"/>
                </a:lnTo>
                <a:cubicBezTo>
                  <a:pt x="330994" y="7144"/>
                  <a:pt x="331946" y="62389"/>
                  <a:pt x="351949" y="104299"/>
                </a:cubicBezTo>
                <a:cubicBezTo>
                  <a:pt x="270034" y="125254"/>
                  <a:pt x="192881" y="150019"/>
                  <a:pt x="140494" y="150019"/>
                </a:cubicBezTo>
                <a:lnTo>
                  <a:pt x="7144" y="73819"/>
                </a:lnTo>
                <a:cubicBezTo>
                  <a:pt x="7144" y="126206"/>
                  <a:pt x="35719" y="207169"/>
                  <a:pt x="35719" y="207169"/>
                </a:cubicBezTo>
                <a:cubicBezTo>
                  <a:pt x="35719" y="207169"/>
                  <a:pt x="7144" y="288131"/>
                  <a:pt x="7144" y="340519"/>
                </a:cubicBezTo>
                <a:lnTo>
                  <a:pt x="140494" y="264319"/>
                </a:lnTo>
                <a:cubicBezTo>
                  <a:pt x="192881" y="264319"/>
                  <a:pt x="270034" y="289084"/>
                  <a:pt x="351949" y="310039"/>
                </a:cubicBezTo>
                <a:cubicBezTo>
                  <a:pt x="331946" y="351949"/>
                  <a:pt x="330994" y="407194"/>
                  <a:pt x="330994" y="407194"/>
                </a:cubicBezTo>
                <a:lnTo>
                  <a:pt x="468154" y="334804"/>
                </a:lnTo>
                <a:cubicBezTo>
                  <a:pt x="492919" y="338614"/>
                  <a:pt x="517684" y="340519"/>
                  <a:pt x="540544" y="340519"/>
                </a:cubicBezTo>
                <a:cubicBezTo>
                  <a:pt x="661511" y="340519"/>
                  <a:pt x="845344" y="250031"/>
                  <a:pt x="845344" y="207169"/>
                </a:cubicBezTo>
                <a:cubicBezTo>
                  <a:pt x="845344" y="164306"/>
                  <a:pt x="661511" y="73819"/>
                  <a:pt x="540544" y="7381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43" name="Graphic 33" descr="Fish">
            <a:extLst>
              <a:ext uri="{FF2B5EF4-FFF2-40B4-BE49-F238E27FC236}">
                <a16:creationId xmlns:a16="http://schemas.microsoft.com/office/drawing/2014/main" id="{01123435-9135-4EC6-88A4-28F5151AB000}"/>
              </a:ext>
            </a:extLst>
          </p:cNvPr>
          <p:cNvSpPr/>
          <p:nvPr/>
        </p:nvSpPr>
        <p:spPr>
          <a:xfrm>
            <a:off x="386038" y="4507357"/>
            <a:ext cx="473258" cy="228653"/>
          </a:xfrm>
          <a:custGeom>
            <a:avLst/>
            <a:gdLst>
              <a:gd name="connsiteX0" fmla="*/ 702469 w 847725"/>
              <a:gd name="connsiteY0" fmla="*/ 188119 h 409575"/>
              <a:gd name="connsiteX1" fmla="*/ 683419 w 847725"/>
              <a:gd name="connsiteY1" fmla="*/ 169069 h 409575"/>
              <a:gd name="connsiteX2" fmla="*/ 702469 w 847725"/>
              <a:gd name="connsiteY2" fmla="*/ 150019 h 409575"/>
              <a:gd name="connsiteX3" fmla="*/ 721519 w 847725"/>
              <a:gd name="connsiteY3" fmla="*/ 169069 h 409575"/>
              <a:gd name="connsiteX4" fmla="*/ 702469 w 847725"/>
              <a:gd name="connsiteY4" fmla="*/ 188119 h 409575"/>
              <a:gd name="connsiteX5" fmla="*/ 540544 w 847725"/>
              <a:gd name="connsiteY5" fmla="*/ 73819 h 409575"/>
              <a:gd name="connsiteX6" fmla="*/ 468154 w 847725"/>
              <a:gd name="connsiteY6" fmla="*/ 79534 h 409575"/>
              <a:gd name="connsiteX7" fmla="*/ 330994 w 847725"/>
              <a:gd name="connsiteY7" fmla="*/ 7144 h 409575"/>
              <a:gd name="connsiteX8" fmla="*/ 351949 w 847725"/>
              <a:gd name="connsiteY8" fmla="*/ 104299 h 409575"/>
              <a:gd name="connsiteX9" fmla="*/ 140494 w 847725"/>
              <a:gd name="connsiteY9" fmla="*/ 150019 h 409575"/>
              <a:gd name="connsiteX10" fmla="*/ 7144 w 847725"/>
              <a:gd name="connsiteY10" fmla="*/ 73819 h 409575"/>
              <a:gd name="connsiteX11" fmla="*/ 35719 w 847725"/>
              <a:gd name="connsiteY11" fmla="*/ 207169 h 409575"/>
              <a:gd name="connsiteX12" fmla="*/ 7144 w 847725"/>
              <a:gd name="connsiteY12" fmla="*/ 340519 h 409575"/>
              <a:gd name="connsiteX13" fmla="*/ 140494 w 847725"/>
              <a:gd name="connsiteY13" fmla="*/ 264319 h 409575"/>
              <a:gd name="connsiteX14" fmla="*/ 351949 w 847725"/>
              <a:gd name="connsiteY14" fmla="*/ 310039 h 409575"/>
              <a:gd name="connsiteX15" fmla="*/ 330994 w 847725"/>
              <a:gd name="connsiteY15" fmla="*/ 407194 h 409575"/>
              <a:gd name="connsiteX16" fmla="*/ 468154 w 847725"/>
              <a:gd name="connsiteY16" fmla="*/ 334804 h 409575"/>
              <a:gd name="connsiteX17" fmla="*/ 540544 w 847725"/>
              <a:gd name="connsiteY17" fmla="*/ 340519 h 409575"/>
              <a:gd name="connsiteX18" fmla="*/ 845344 w 847725"/>
              <a:gd name="connsiteY18" fmla="*/ 207169 h 409575"/>
              <a:gd name="connsiteX19" fmla="*/ 540544 w 847725"/>
              <a:gd name="connsiteY19" fmla="*/ 73819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7725" h="409575">
                <a:moveTo>
                  <a:pt x="702469" y="188119"/>
                </a:moveTo>
                <a:cubicBezTo>
                  <a:pt x="691991" y="188119"/>
                  <a:pt x="683419" y="179546"/>
                  <a:pt x="683419" y="169069"/>
                </a:cubicBezTo>
                <a:cubicBezTo>
                  <a:pt x="683419" y="158591"/>
                  <a:pt x="691991" y="150019"/>
                  <a:pt x="702469" y="150019"/>
                </a:cubicBezTo>
                <a:cubicBezTo>
                  <a:pt x="712946" y="150019"/>
                  <a:pt x="721519" y="158591"/>
                  <a:pt x="721519" y="169069"/>
                </a:cubicBezTo>
                <a:cubicBezTo>
                  <a:pt x="721519" y="179546"/>
                  <a:pt x="712946" y="188119"/>
                  <a:pt x="702469" y="188119"/>
                </a:cubicBezTo>
                <a:close/>
                <a:moveTo>
                  <a:pt x="540544" y="73819"/>
                </a:moveTo>
                <a:cubicBezTo>
                  <a:pt x="517684" y="73819"/>
                  <a:pt x="492919" y="75724"/>
                  <a:pt x="468154" y="79534"/>
                </a:cubicBezTo>
                <a:lnTo>
                  <a:pt x="330994" y="7144"/>
                </a:lnTo>
                <a:cubicBezTo>
                  <a:pt x="330994" y="7144"/>
                  <a:pt x="331946" y="62389"/>
                  <a:pt x="351949" y="104299"/>
                </a:cubicBezTo>
                <a:cubicBezTo>
                  <a:pt x="270034" y="125254"/>
                  <a:pt x="192881" y="150019"/>
                  <a:pt x="140494" y="150019"/>
                </a:cubicBezTo>
                <a:lnTo>
                  <a:pt x="7144" y="73819"/>
                </a:lnTo>
                <a:cubicBezTo>
                  <a:pt x="7144" y="126206"/>
                  <a:pt x="35719" y="207169"/>
                  <a:pt x="35719" y="207169"/>
                </a:cubicBezTo>
                <a:cubicBezTo>
                  <a:pt x="35719" y="207169"/>
                  <a:pt x="7144" y="288131"/>
                  <a:pt x="7144" y="340519"/>
                </a:cubicBezTo>
                <a:lnTo>
                  <a:pt x="140494" y="264319"/>
                </a:lnTo>
                <a:cubicBezTo>
                  <a:pt x="192881" y="264319"/>
                  <a:pt x="270034" y="289084"/>
                  <a:pt x="351949" y="310039"/>
                </a:cubicBezTo>
                <a:cubicBezTo>
                  <a:pt x="331946" y="351949"/>
                  <a:pt x="330994" y="407194"/>
                  <a:pt x="330994" y="407194"/>
                </a:cubicBezTo>
                <a:lnTo>
                  <a:pt x="468154" y="334804"/>
                </a:lnTo>
                <a:cubicBezTo>
                  <a:pt x="492919" y="338614"/>
                  <a:pt x="517684" y="340519"/>
                  <a:pt x="540544" y="340519"/>
                </a:cubicBezTo>
                <a:cubicBezTo>
                  <a:pt x="661511" y="340519"/>
                  <a:pt x="845344" y="250031"/>
                  <a:pt x="845344" y="207169"/>
                </a:cubicBezTo>
                <a:cubicBezTo>
                  <a:pt x="845344" y="164306"/>
                  <a:pt x="661511" y="73819"/>
                  <a:pt x="540544" y="7381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44" name="Graphic 33" descr="Fish">
            <a:extLst>
              <a:ext uri="{FF2B5EF4-FFF2-40B4-BE49-F238E27FC236}">
                <a16:creationId xmlns:a16="http://schemas.microsoft.com/office/drawing/2014/main" id="{71F7E7AB-6738-4D3D-9D02-F9938875A6D0}"/>
              </a:ext>
            </a:extLst>
          </p:cNvPr>
          <p:cNvSpPr/>
          <p:nvPr/>
        </p:nvSpPr>
        <p:spPr>
          <a:xfrm>
            <a:off x="386038" y="4820644"/>
            <a:ext cx="473258" cy="228653"/>
          </a:xfrm>
          <a:custGeom>
            <a:avLst/>
            <a:gdLst>
              <a:gd name="connsiteX0" fmla="*/ 702469 w 847725"/>
              <a:gd name="connsiteY0" fmla="*/ 188119 h 409575"/>
              <a:gd name="connsiteX1" fmla="*/ 683419 w 847725"/>
              <a:gd name="connsiteY1" fmla="*/ 169069 h 409575"/>
              <a:gd name="connsiteX2" fmla="*/ 702469 w 847725"/>
              <a:gd name="connsiteY2" fmla="*/ 150019 h 409575"/>
              <a:gd name="connsiteX3" fmla="*/ 721519 w 847725"/>
              <a:gd name="connsiteY3" fmla="*/ 169069 h 409575"/>
              <a:gd name="connsiteX4" fmla="*/ 702469 w 847725"/>
              <a:gd name="connsiteY4" fmla="*/ 188119 h 409575"/>
              <a:gd name="connsiteX5" fmla="*/ 540544 w 847725"/>
              <a:gd name="connsiteY5" fmla="*/ 73819 h 409575"/>
              <a:gd name="connsiteX6" fmla="*/ 468154 w 847725"/>
              <a:gd name="connsiteY6" fmla="*/ 79534 h 409575"/>
              <a:gd name="connsiteX7" fmla="*/ 330994 w 847725"/>
              <a:gd name="connsiteY7" fmla="*/ 7144 h 409575"/>
              <a:gd name="connsiteX8" fmla="*/ 351949 w 847725"/>
              <a:gd name="connsiteY8" fmla="*/ 104299 h 409575"/>
              <a:gd name="connsiteX9" fmla="*/ 140494 w 847725"/>
              <a:gd name="connsiteY9" fmla="*/ 150019 h 409575"/>
              <a:gd name="connsiteX10" fmla="*/ 7144 w 847725"/>
              <a:gd name="connsiteY10" fmla="*/ 73819 h 409575"/>
              <a:gd name="connsiteX11" fmla="*/ 35719 w 847725"/>
              <a:gd name="connsiteY11" fmla="*/ 207169 h 409575"/>
              <a:gd name="connsiteX12" fmla="*/ 7144 w 847725"/>
              <a:gd name="connsiteY12" fmla="*/ 340519 h 409575"/>
              <a:gd name="connsiteX13" fmla="*/ 140494 w 847725"/>
              <a:gd name="connsiteY13" fmla="*/ 264319 h 409575"/>
              <a:gd name="connsiteX14" fmla="*/ 351949 w 847725"/>
              <a:gd name="connsiteY14" fmla="*/ 310039 h 409575"/>
              <a:gd name="connsiteX15" fmla="*/ 330994 w 847725"/>
              <a:gd name="connsiteY15" fmla="*/ 407194 h 409575"/>
              <a:gd name="connsiteX16" fmla="*/ 468154 w 847725"/>
              <a:gd name="connsiteY16" fmla="*/ 334804 h 409575"/>
              <a:gd name="connsiteX17" fmla="*/ 540544 w 847725"/>
              <a:gd name="connsiteY17" fmla="*/ 340519 h 409575"/>
              <a:gd name="connsiteX18" fmla="*/ 845344 w 847725"/>
              <a:gd name="connsiteY18" fmla="*/ 207169 h 409575"/>
              <a:gd name="connsiteX19" fmla="*/ 540544 w 847725"/>
              <a:gd name="connsiteY19" fmla="*/ 73819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7725" h="409575">
                <a:moveTo>
                  <a:pt x="702469" y="188119"/>
                </a:moveTo>
                <a:cubicBezTo>
                  <a:pt x="691991" y="188119"/>
                  <a:pt x="683419" y="179546"/>
                  <a:pt x="683419" y="169069"/>
                </a:cubicBezTo>
                <a:cubicBezTo>
                  <a:pt x="683419" y="158591"/>
                  <a:pt x="691991" y="150019"/>
                  <a:pt x="702469" y="150019"/>
                </a:cubicBezTo>
                <a:cubicBezTo>
                  <a:pt x="712946" y="150019"/>
                  <a:pt x="721519" y="158591"/>
                  <a:pt x="721519" y="169069"/>
                </a:cubicBezTo>
                <a:cubicBezTo>
                  <a:pt x="721519" y="179546"/>
                  <a:pt x="712946" y="188119"/>
                  <a:pt x="702469" y="188119"/>
                </a:cubicBezTo>
                <a:close/>
                <a:moveTo>
                  <a:pt x="540544" y="73819"/>
                </a:moveTo>
                <a:cubicBezTo>
                  <a:pt x="517684" y="73819"/>
                  <a:pt x="492919" y="75724"/>
                  <a:pt x="468154" y="79534"/>
                </a:cubicBezTo>
                <a:lnTo>
                  <a:pt x="330994" y="7144"/>
                </a:lnTo>
                <a:cubicBezTo>
                  <a:pt x="330994" y="7144"/>
                  <a:pt x="331946" y="62389"/>
                  <a:pt x="351949" y="104299"/>
                </a:cubicBezTo>
                <a:cubicBezTo>
                  <a:pt x="270034" y="125254"/>
                  <a:pt x="192881" y="150019"/>
                  <a:pt x="140494" y="150019"/>
                </a:cubicBezTo>
                <a:lnTo>
                  <a:pt x="7144" y="73819"/>
                </a:lnTo>
                <a:cubicBezTo>
                  <a:pt x="7144" y="126206"/>
                  <a:pt x="35719" y="207169"/>
                  <a:pt x="35719" y="207169"/>
                </a:cubicBezTo>
                <a:cubicBezTo>
                  <a:pt x="35719" y="207169"/>
                  <a:pt x="7144" y="288131"/>
                  <a:pt x="7144" y="340519"/>
                </a:cubicBezTo>
                <a:lnTo>
                  <a:pt x="140494" y="264319"/>
                </a:lnTo>
                <a:cubicBezTo>
                  <a:pt x="192881" y="264319"/>
                  <a:pt x="270034" y="289084"/>
                  <a:pt x="351949" y="310039"/>
                </a:cubicBezTo>
                <a:cubicBezTo>
                  <a:pt x="331946" y="351949"/>
                  <a:pt x="330994" y="407194"/>
                  <a:pt x="330994" y="407194"/>
                </a:cubicBezTo>
                <a:lnTo>
                  <a:pt x="468154" y="334804"/>
                </a:lnTo>
                <a:cubicBezTo>
                  <a:pt x="492919" y="338614"/>
                  <a:pt x="517684" y="340519"/>
                  <a:pt x="540544" y="340519"/>
                </a:cubicBezTo>
                <a:cubicBezTo>
                  <a:pt x="661511" y="340519"/>
                  <a:pt x="845344" y="250031"/>
                  <a:pt x="845344" y="207169"/>
                </a:cubicBezTo>
                <a:cubicBezTo>
                  <a:pt x="845344" y="164306"/>
                  <a:pt x="661511" y="73819"/>
                  <a:pt x="540544" y="73819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45" name="Graphic 33" descr="Fish">
            <a:extLst>
              <a:ext uri="{FF2B5EF4-FFF2-40B4-BE49-F238E27FC236}">
                <a16:creationId xmlns:a16="http://schemas.microsoft.com/office/drawing/2014/main" id="{7F5B6C3A-5974-4FD6-BA23-5F5B104CBBC9}"/>
              </a:ext>
            </a:extLst>
          </p:cNvPr>
          <p:cNvSpPr/>
          <p:nvPr/>
        </p:nvSpPr>
        <p:spPr>
          <a:xfrm>
            <a:off x="386038" y="5133931"/>
            <a:ext cx="473258" cy="228653"/>
          </a:xfrm>
          <a:custGeom>
            <a:avLst/>
            <a:gdLst>
              <a:gd name="connsiteX0" fmla="*/ 702469 w 847725"/>
              <a:gd name="connsiteY0" fmla="*/ 188119 h 409575"/>
              <a:gd name="connsiteX1" fmla="*/ 683419 w 847725"/>
              <a:gd name="connsiteY1" fmla="*/ 169069 h 409575"/>
              <a:gd name="connsiteX2" fmla="*/ 702469 w 847725"/>
              <a:gd name="connsiteY2" fmla="*/ 150019 h 409575"/>
              <a:gd name="connsiteX3" fmla="*/ 721519 w 847725"/>
              <a:gd name="connsiteY3" fmla="*/ 169069 h 409575"/>
              <a:gd name="connsiteX4" fmla="*/ 702469 w 847725"/>
              <a:gd name="connsiteY4" fmla="*/ 188119 h 409575"/>
              <a:gd name="connsiteX5" fmla="*/ 540544 w 847725"/>
              <a:gd name="connsiteY5" fmla="*/ 73819 h 409575"/>
              <a:gd name="connsiteX6" fmla="*/ 468154 w 847725"/>
              <a:gd name="connsiteY6" fmla="*/ 79534 h 409575"/>
              <a:gd name="connsiteX7" fmla="*/ 330994 w 847725"/>
              <a:gd name="connsiteY7" fmla="*/ 7144 h 409575"/>
              <a:gd name="connsiteX8" fmla="*/ 351949 w 847725"/>
              <a:gd name="connsiteY8" fmla="*/ 104299 h 409575"/>
              <a:gd name="connsiteX9" fmla="*/ 140494 w 847725"/>
              <a:gd name="connsiteY9" fmla="*/ 150019 h 409575"/>
              <a:gd name="connsiteX10" fmla="*/ 7144 w 847725"/>
              <a:gd name="connsiteY10" fmla="*/ 73819 h 409575"/>
              <a:gd name="connsiteX11" fmla="*/ 35719 w 847725"/>
              <a:gd name="connsiteY11" fmla="*/ 207169 h 409575"/>
              <a:gd name="connsiteX12" fmla="*/ 7144 w 847725"/>
              <a:gd name="connsiteY12" fmla="*/ 340519 h 409575"/>
              <a:gd name="connsiteX13" fmla="*/ 140494 w 847725"/>
              <a:gd name="connsiteY13" fmla="*/ 264319 h 409575"/>
              <a:gd name="connsiteX14" fmla="*/ 351949 w 847725"/>
              <a:gd name="connsiteY14" fmla="*/ 310039 h 409575"/>
              <a:gd name="connsiteX15" fmla="*/ 330994 w 847725"/>
              <a:gd name="connsiteY15" fmla="*/ 407194 h 409575"/>
              <a:gd name="connsiteX16" fmla="*/ 468154 w 847725"/>
              <a:gd name="connsiteY16" fmla="*/ 334804 h 409575"/>
              <a:gd name="connsiteX17" fmla="*/ 540544 w 847725"/>
              <a:gd name="connsiteY17" fmla="*/ 340519 h 409575"/>
              <a:gd name="connsiteX18" fmla="*/ 845344 w 847725"/>
              <a:gd name="connsiteY18" fmla="*/ 207169 h 409575"/>
              <a:gd name="connsiteX19" fmla="*/ 540544 w 847725"/>
              <a:gd name="connsiteY19" fmla="*/ 73819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7725" h="409575">
                <a:moveTo>
                  <a:pt x="702469" y="188119"/>
                </a:moveTo>
                <a:cubicBezTo>
                  <a:pt x="691991" y="188119"/>
                  <a:pt x="683419" y="179546"/>
                  <a:pt x="683419" y="169069"/>
                </a:cubicBezTo>
                <a:cubicBezTo>
                  <a:pt x="683419" y="158591"/>
                  <a:pt x="691991" y="150019"/>
                  <a:pt x="702469" y="150019"/>
                </a:cubicBezTo>
                <a:cubicBezTo>
                  <a:pt x="712946" y="150019"/>
                  <a:pt x="721519" y="158591"/>
                  <a:pt x="721519" y="169069"/>
                </a:cubicBezTo>
                <a:cubicBezTo>
                  <a:pt x="721519" y="179546"/>
                  <a:pt x="712946" y="188119"/>
                  <a:pt x="702469" y="188119"/>
                </a:cubicBezTo>
                <a:close/>
                <a:moveTo>
                  <a:pt x="540544" y="73819"/>
                </a:moveTo>
                <a:cubicBezTo>
                  <a:pt x="517684" y="73819"/>
                  <a:pt x="492919" y="75724"/>
                  <a:pt x="468154" y="79534"/>
                </a:cubicBezTo>
                <a:lnTo>
                  <a:pt x="330994" y="7144"/>
                </a:lnTo>
                <a:cubicBezTo>
                  <a:pt x="330994" y="7144"/>
                  <a:pt x="331946" y="62389"/>
                  <a:pt x="351949" y="104299"/>
                </a:cubicBezTo>
                <a:cubicBezTo>
                  <a:pt x="270034" y="125254"/>
                  <a:pt x="192881" y="150019"/>
                  <a:pt x="140494" y="150019"/>
                </a:cubicBezTo>
                <a:lnTo>
                  <a:pt x="7144" y="73819"/>
                </a:lnTo>
                <a:cubicBezTo>
                  <a:pt x="7144" y="126206"/>
                  <a:pt x="35719" y="207169"/>
                  <a:pt x="35719" y="207169"/>
                </a:cubicBezTo>
                <a:cubicBezTo>
                  <a:pt x="35719" y="207169"/>
                  <a:pt x="7144" y="288131"/>
                  <a:pt x="7144" y="340519"/>
                </a:cubicBezTo>
                <a:lnTo>
                  <a:pt x="140494" y="264319"/>
                </a:lnTo>
                <a:cubicBezTo>
                  <a:pt x="192881" y="264319"/>
                  <a:pt x="270034" y="289084"/>
                  <a:pt x="351949" y="310039"/>
                </a:cubicBezTo>
                <a:cubicBezTo>
                  <a:pt x="331946" y="351949"/>
                  <a:pt x="330994" y="407194"/>
                  <a:pt x="330994" y="407194"/>
                </a:cubicBezTo>
                <a:lnTo>
                  <a:pt x="468154" y="334804"/>
                </a:lnTo>
                <a:cubicBezTo>
                  <a:pt x="492919" y="338614"/>
                  <a:pt x="517684" y="340519"/>
                  <a:pt x="540544" y="340519"/>
                </a:cubicBezTo>
                <a:cubicBezTo>
                  <a:pt x="661511" y="340519"/>
                  <a:pt x="845344" y="250031"/>
                  <a:pt x="845344" y="207169"/>
                </a:cubicBezTo>
                <a:cubicBezTo>
                  <a:pt x="845344" y="164306"/>
                  <a:pt x="661511" y="73819"/>
                  <a:pt x="540544" y="7381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CDD517-6008-408B-8C90-DBD9AF4089B6}"/>
              </a:ext>
            </a:extLst>
          </p:cNvPr>
          <p:cNvSpPr txBox="1"/>
          <p:nvPr/>
        </p:nvSpPr>
        <p:spPr>
          <a:xfrm>
            <a:off x="988706" y="4146204"/>
            <a:ext cx="1370055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685766"/>
            <a:r>
              <a:rPr lang="ru-RU" sz="1350" dirty="0">
                <a:solidFill>
                  <a:prstClr val="white"/>
                </a:solidFill>
                <a:latin typeface="Calibri" panose="020F0502020204030204"/>
              </a:rPr>
              <a:t>Написание кода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C43001A-1DBA-45BC-8E98-E427BD86D6C2}"/>
              </a:ext>
            </a:extLst>
          </p:cNvPr>
          <p:cNvSpPr txBox="1"/>
          <p:nvPr/>
        </p:nvSpPr>
        <p:spPr>
          <a:xfrm>
            <a:off x="988707" y="4463541"/>
            <a:ext cx="1724896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685766"/>
            <a:r>
              <a:rPr lang="ru-RU" sz="1350" dirty="0">
                <a:solidFill>
                  <a:prstClr val="white"/>
                </a:solidFill>
                <a:latin typeface="Calibri" panose="020F0502020204030204"/>
              </a:rPr>
              <a:t>Обучение нейросети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EBCBD8B-18E3-4D29-AE0E-2B930AFA7AA0}"/>
              </a:ext>
            </a:extLst>
          </p:cNvPr>
          <p:cNvSpPr txBox="1"/>
          <p:nvPr/>
        </p:nvSpPr>
        <p:spPr>
          <a:xfrm>
            <a:off x="988706" y="4780879"/>
            <a:ext cx="2533899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685766"/>
            <a:r>
              <a:rPr lang="ru-RU" sz="1350" dirty="0">
                <a:solidFill>
                  <a:prstClr val="white"/>
                </a:solidFill>
                <a:latin typeface="Calibri" panose="020F0502020204030204"/>
              </a:rPr>
              <a:t>Отладка и исправление ошибок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F87ECEB-30E1-4808-B726-F1A9A16942EA}"/>
              </a:ext>
            </a:extLst>
          </p:cNvPr>
          <p:cNvSpPr txBox="1"/>
          <p:nvPr/>
        </p:nvSpPr>
        <p:spPr>
          <a:xfrm>
            <a:off x="988706" y="5098216"/>
            <a:ext cx="104233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685766"/>
            <a:r>
              <a:rPr lang="ru-RU" sz="1350" dirty="0">
                <a:solidFill>
                  <a:prstClr val="white"/>
                </a:solidFill>
                <a:latin typeface="Calibri" panose="020F0502020204030204"/>
              </a:rPr>
              <a:t>Интеграция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4216D13-1F53-4976-99AA-0FEB4836EDEF}"/>
              </a:ext>
            </a:extLst>
          </p:cNvPr>
          <p:cNvSpPr/>
          <p:nvPr/>
        </p:nvSpPr>
        <p:spPr>
          <a:xfrm>
            <a:off x="243627" y="3169761"/>
            <a:ext cx="237756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66"/>
            <a:r>
              <a:rPr lang="ru-RU" sz="1350" b="1" cap="all" dirty="0">
                <a:solidFill>
                  <a:prstClr val="white"/>
                </a:solidFill>
                <a:latin typeface="Arial" panose="020B0604020202020204" pitchFamily="34" charset="0"/>
              </a:rPr>
              <a:t>Процесс разработки</a:t>
            </a:r>
            <a:r>
              <a:rPr lang="en-US" sz="1350" b="1" cap="all" dirty="0">
                <a:solidFill>
                  <a:prstClr val="white"/>
                </a:solidFill>
                <a:latin typeface="Arial" panose="020B0604020202020204" pitchFamily="34" charset="0"/>
              </a:rPr>
              <a:t>:</a:t>
            </a:r>
            <a:endParaRPr lang="en-US" sz="1350" cap="all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5509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D50F86-8FDA-4E3F-94EB-79D3C8A3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 что дальше?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A3A467-D9B8-4345-ACC0-431E07D74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…и в какой форме?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E010DD-A3CD-4CF0-9B17-0B2822F0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9254C69-EC32-4377-9A21-4196B1F6F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66"/>
            <a:r>
              <a:rPr lang="ru-RU" dirty="0">
                <a:solidFill>
                  <a:srgbClr val="25252B">
                    <a:lumMod val="75000"/>
                    <a:lumOff val="25000"/>
                  </a:srgbClr>
                </a:solidFill>
                <a:latin typeface="Calibri" panose="020F0502020204030204"/>
              </a:rPr>
              <a:t>АКСЕЛЕРАТОР РТУ МИРЭА</a:t>
            </a:r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C884BC-7AEB-463F-AC67-B41A998C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66"/>
            <a:endParaRPr lang="en-US" dirty="0">
              <a:solidFill>
                <a:srgbClr val="25252B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16760F-9E6E-737D-BB40-6B1AA82AE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8" b="102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0433067"/>
      </p:ext>
    </p:extLst>
  </p:cSld>
  <p:clrMapOvr>
    <a:masterClrMapping/>
  </p:clrMapOvr>
</p:sld>
</file>

<file path=ppt/theme/theme1.xml><?xml version="1.0" encoding="utf-8"?>
<a:theme xmlns:a="http://schemas.openxmlformats.org/drawingml/2006/main" name="Showeet theme">
  <a:themeElements>
    <a:clrScheme name="SHO-DARK PRO">
      <a:dk1>
        <a:srgbClr val="25252B"/>
      </a:dk1>
      <a:lt1>
        <a:sysClr val="window" lastClr="FFFFFF"/>
      </a:lt1>
      <a:dk2>
        <a:srgbClr val="404152"/>
      </a:dk2>
      <a:lt2>
        <a:srgbClr val="E7E6E6"/>
      </a:lt2>
      <a:accent1>
        <a:srgbClr val="08CF96"/>
      </a:accent1>
      <a:accent2>
        <a:srgbClr val="FDEF54"/>
      </a:accent2>
      <a:accent3>
        <a:srgbClr val="3598FE"/>
      </a:accent3>
      <a:accent4>
        <a:srgbClr val="EF3C77"/>
      </a:accent4>
      <a:accent5>
        <a:srgbClr val="FF9933"/>
      </a:accent5>
      <a:accent6>
        <a:srgbClr val="08CF96"/>
      </a:accent6>
      <a:hlink>
        <a:srgbClr val="08CF96"/>
      </a:hlink>
      <a:folHlink>
        <a:srgbClr val="08CF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nk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WEET-DARK PRO">
  <a:themeElements>
    <a:clrScheme name="SHO-DARK PRO">
      <a:dk1>
        <a:srgbClr val="25252B"/>
      </a:dk1>
      <a:lt1>
        <a:sysClr val="window" lastClr="FFFFFF"/>
      </a:lt1>
      <a:dk2>
        <a:srgbClr val="404152"/>
      </a:dk2>
      <a:lt2>
        <a:srgbClr val="E7E6E6"/>
      </a:lt2>
      <a:accent1>
        <a:srgbClr val="08CF96"/>
      </a:accent1>
      <a:accent2>
        <a:srgbClr val="FDEF54"/>
      </a:accent2>
      <a:accent3>
        <a:srgbClr val="3598FE"/>
      </a:accent3>
      <a:accent4>
        <a:srgbClr val="EF3C77"/>
      </a:accent4>
      <a:accent5>
        <a:srgbClr val="FF9933"/>
      </a:accent5>
      <a:accent6>
        <a:srgbClr val="08CF96"/>
      </a:accent6>
      <a:hlink>
        <a:srgbClr val="08CF96"/>
      </a:hlink>
      <a:folHlink>
        <a:srgbClr val="08CF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63915</TotalTime>
  <Words>254</Words>
  <Application>Microsoft Office PowerPoint</Application>
  <PresentationFormat>Экран (4:3)</PresentationFormat>
  <Paragraphs>70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Showeet theme</vt:lpstr>
      <vt:lpstr>1_Blank</vt:lpstr>
      <vt:lpstr>SHOWEET-DARK PRO</vt:lpstr>
      <vt:lpstr>Искусственный интеллект и питание</vt:lpstr>
      <vt:lpstr>Время посетителя</vt:lpstr>
      <vt:lpstr>А что, если…</vt:lpstr>
      <vt:lpstr>Как?</vt:lpstr>
      <vt:lpstr>Используемые технологии</vt:lpstr>
      <vt:lpstr>Transition Slide</vt:lpstr>
      <vt:lpstr>План реализации </vt:lpstr>
      <vt:lpstr>А что дальше?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PRO - PowerPoint Template</dc:title>
  <dc:creator>showeet.com</dc:creator>
  <dc:description>© Copyright Showeet.com</dc:description>
  <cp:lastModifiedBy>Владимир Веселов</cp:lastModifiedBy>
  <cp:revision>27</cp:revision>
  <dcterms:created xsi:type="dcterms:W3CDTF">2011-05-09T14:18:21Z</dcterms:created>
  <dcterms:modified xsi:type="dcterms:W3CDTF">2022-12-16T15:41:57Z</dcterms:modified>
  <cp:category>Templates;Charts &amp; Diagrams</cp:category>
</cp:coreProperties>
</file>