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0" r:id="rId2"/>
    <p:sldId id="281" r:id="rId3"/>
    <p:sldId id="286" r:id="rId4"/>
    <p:sldId id="287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20533" autoAdjust="0"/>
    <p:restoredTop sz="94694"/>
  </p:normalViewPr>
  <p:slideViewPr>
    <p:cSldViewPr snapToGrid="0" snapToObjects="1" showGuides="1">
      <p:cViewPr varScale="1">
        <p:scale>
          <a:sx n="115" d="100"/>
          <a:sy n="115" d="100"/>
        </p:scale>
        <p:origin x="1098" y="1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проекта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Дополнительная информация/ссылки, если есть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</a:t>
            </a:r>
            <a:r>
              <a:rPr lang="ru-RU" dirty="0" smtClean="0"/>
              <a:t>: </a:t>
            </a:r>
            <a:r>
              <a:rPr lang="ru-RU" sz="2300" dirty="0" smtClean="0">
                <a:sym typeface="Gilroy-Light"/>
              </a:rPr>
              <a:t>Кузбасская  государственная сельскохозяйственная академия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Трек (если есть):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420954"/>
            <a:ext cx="4989789" cy="430886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algn="just"/>
            <a:r>
              <a:rPr lang="ru-RU" dirty="0" smtClean="0"/>
              <a:t>	</a:t>
            </a:r>
            <a:r>
              <a:rPr lang="ru-RU" dirty="0"/>
              <a:t>Население сибирского округа имеет повышенную потребность в витаминах, особенно в зимнее время года. Кроме того, в течении всего года, потребитель желает разнообразить свой рацион блюдами на </a:t>
            </a:r>
            <a:r>
              <a:rPr lang="ru-RU" dirty="0" smtClean="0"/>
              <a:t>основе свежей </a:t>
            </a:r>
            <a:r>
              <a:rPr lang="ru-RU" dirty="0"/>
              <a:t>зелени. Однако он не имеет возможности в употреблении некоторых видов зелени с особыми вкусовыми качествами и повышенном содержании витаминов, ввиду сурового климата и высокой стоимостью импортируемой продукции.</a:t>
            </a:r>
          </a:p>
          <a:p>
            <a:pPr algn="just"/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5961888" y="1420954"/>
            <a:ext cx="5279562" cy="1723545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algn="just"/>
            <a:r>
              <a:rPr lang="ru-RU" dirty="0" smtClean="0"/>
              <a:t>Мы предлагаем организовать производство свежей зелени в неблагоприятное время года и выйти на рынок.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336583" y="1067657"/>
            <a:ext cx="11550617" cy="5000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</a:t>
            </a:r>
            <a:r>
              <a:rPr lang="ru" sz="2400" b="1" dirty="0" smtClean="0">
                <a:ea typeface="PT Sans"/>
                <a:cs typeface="PT Sans"/>
                <a:sym typeface="PT Sans"/>
              </a:rPr>
              <a:t>: </a:t>
            </a:r>
            <a:r>
              <a:rPr lang="ru-RU" sz="2400" dirty="0" smtClean="0"/>
              <a:t>Производство свежей зелени, мы планируем осуществлять на сити-ферме. </a:t>
            </a:r>
          </a:p>
          <a:p>
            <a:pPr algn="just"/>
            <a:r>
              <a:rPr lang="ru-RU" sz="2400" dirty="0" smtClean="0"/>
              <a:t>	Данная сити-ферма представляет собой конструкцию стеллажа</a:t>
            </a:r>
            <a:r>
              <a:rPr lang="ru-RU" sz="2400" dirty="0"/>
              <a:t>, на котором находятся полки , электрическое и гидравлическое оборудование. Конструкция </a:t>
            </a:r>
            <a:r>
              <a:rPr lang="ru-RU" sz="2400" dirty="0" smtClean="0"/>
              <a:t>может быть расположена в неиспользованных производственных или складских помещениях.</a:t>
            </a:r>
          </a:p>
          <a:p>
            <a:pPr algn="just"/>
            <a:r>
              <a:rPr lang="ru-RU" sz="2400" dirty="0" smtClean="0"/>
              <a:t>	Команда проекта имеет определенный опыт разработки,  сборки и эксплуатации подобной конструкции. Выращенная продукция (</a:t>
            </a:r>
            <a:r>
              <a:rPr lang="ru-RU" sz="2400" dirty="0" err="1" smtClean="0"/>
              <a:t>руккола</a:t>
            </a:r>
            <a:r>
              <a:rPr lang="ru-RU" sz="2400" dirty="0" smtClean="0"/>
              <a:t> и др.) была использована в столовой Кузбасской ГСХА.</a:t>
            </a:r>
          </a:p>
          <a:p>
            <a:pPr algn="just"/>
            <a:r>
              <a:rPr lang="ru-RU" sz="2400" dirty="0" smtClean="0"/>
              <a:t>	За два месяца планируется разработать конструкцию, исходя, из арендуемой площади помещения и емкости рынка. Закупить необходимое оборудование, собрать конструкцию, посадить и вырастить первую партию растений. 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9264"/>
            <a:ext cx="10515600" cy="285292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+mn-lt"/>
              </a:rPr>
              <a:t>Команда: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+mn-lt"/>
              </a:rPr>
              <a:t>Евтихов  Д. В. – Лидер команды. 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- Хочу получить более углубленные знания в развивающейся сфере фермерства, а так же улучшить навыки подготовки материала.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Петров М. А. – Участник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-  Хочу получить знания и навыки в сфере сельхоз продукции.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Гаврилов Е. А. – Участник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- Хочу изучить конструкции и нюансы построения установок для сити-фермерства.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Кравцов И. Н. – Участник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- Научиться создавать новые проекты и работать с аудиторией.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</TotalTime>
  <Words>65</Words>
  <Application>Microsoft Office PowerPoint</Application>
  <PresentationFormat>Широкоэкранный</PresentationFormat>
  <Paragraphs>19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Команда: Евтихов  Д. В. – Лидер команды.   - Хочу получить более углубленные знания в развивающейся сфере фермерства, а так же улучшить навыки подготовки материала. Петров М. А. – Участник -  Хочу получить знания и навыки в сфере сельхоз продукции. Гаврилов Е. А. – Участник - Хочу изучить конструкции и нюансы построения установок для сити-фермерства. Кравцов И. Н. – Участник - Научиться создавать новые проекты и работать с аудиторией.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39</cp:revision>
  <dcterms:modified xsi:type="dcterms:W3CDTF">2023-09-29T14:36:46Z</dcterms:modified>
</cp:coreProperties>
</file>