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customXml/item1.xml" ContentType="application/xml"/>
  <Override PartName="/customXml/itemProps3.xml" ContentType="application/vnd.openxmlformats-officedocument.customXmlProperties+xml"/>
  <Override PartName="/customXml/itemProps1.xml" ContentType="application/vnd.openxmlformats-officedocument.customXmlProperties+xml"/>
  <Override PartName="/customXml/item2.xml" ContentType="application/xml"/>
  <Override PartName="/customXml/itemProps2.xml" ContentType="application/vnd.openxmlformats-officedocument.customXmlProperties+xml"/>
  <Override PartName="/customXml/_rels/item1.xml.rels" ContentType="application/vnd.openxmlformats-package.relationships+xml"/>
  <Override PartName="/customXml/_rels/item2.xml.rels" ContentType="application/vnd.openxmlformats-package.relationships+xml"/>
  <Override PartName="/customXml/_rels/item3.xml.rels" ContentType="application/vnd.openxmlformats-package.relationships+xml"/>
  <Override PartName="/customXml/item3.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8.xml.rels" ContentType="application/vnd.openxmlformats-package.relationships+xml"/>
  <Override PartName="/ppt/slideLayouts/slideLayout50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_rels/slideLayout50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5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52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53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4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55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6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57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58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59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64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48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49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62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63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60.xml.rels" ContentType="application/vnd.openxmlformats-package.relationships+xml"/>
  <Override PartName="/ppt/slideLayouts/_rels/slideLayout61.xml.rels" ContentType="application/vnd.openxmlformats-package.relationships+xml"/>
  <Override PartName="/ppt/slideLayouts/_rels/slideLayout65.xml.rels" ContentType="application/vnd.openxmlformats-package.relationships+xml"/>
  <Override PartName="/ppt/slideLayouts/_rels/slideLayout66.xml.rels" ContentType="application/vnd.openxmlformats-package.relationships+xml"/>
  <Override PartName="/ppt/slideLayouts/_rels/slideLayout67.xml.rels" ContentType="application/vnd.openxmlformats-package.relationships+xml"/>
  <Override PartName="/ppt/slideLayouts/_rels/slideLayout68.xml.rels" ContentType="application/vnd.openxmlformats-package.relationships+xml"/>
  <Override PartName="/ppt/slideLayouts/_rels/slideLayout69.xml.rels" ContentType="application/vnd.openxmlformats-package.relationships+xml"/>
  <Override PartName="/ppt/slideLayouts/_rels/slideLayout70.xml.rels" ContentType="application/vnd.openxmlformats-package.relationships+xml"/>
  <Override PartName="/ppt/slideLayouts/_rels/slideLayout71.xml.rels" ContentType="application/vnd.openxmlformats-package.relationships+xml"/>
  <Override PartName="/ppt/slideLayouts/_rels/slideLayout72.xml.rels" ContentType="application/vnd.openxmlformats-package.relationships+xml"/>
  <Override PartName="/ppt/slideLayouts/_rels/slideLayout73.xml.rels" ContentType="application/vnd.openxmlformats-package.relationships+xml"/>
  <Override PartName="/ppt/slideLayouts/_rels/slideLayout74.xml.rels" ContentType="application/vnd.openxmlformats-package.relationships+xml"/>
  <Override PartName="/ppt/slideLayouts/_rels/slideLayout75.xml.rels" ContentType="application/vnd.openxmlformats-package.relationships+xml"/>
  <Override PartName="/ppt/slideLayouts/_rels/slideLayout76.xml.rels" ContentType="application/vnd.openxmlformats-package.relationships+xml"/>
  <Override PartName="/ppt/slideLayouts/_rels/slideLayout77.xml.rels" ContentType="application/vnd.openxmlformats-package.relationships+xml"/>
  <Override PartName="/ppt/slideLayouts/_rels/slideLayout78.xml.rels" ContentType="application/vnd.openxmlformats-package.relationships+xml"/>
  <Override PartName="/ppt/slideLayouts/_rels/slideLayout79.xml.rels" ContentType="application/vnd.openxmlformats-package.relationships+xml"/>
  <Override PartName="/ppt/slideLayouts/_rels/slideLayout80.xml.rels" ContentType="application/vnd.openxmlformats-package.relationships+xml"/>
  <Override PartName="/ppt/slideLayouts/_rels/slideLayout81.xml.rels" ContentType="application/vnd.openxmlformats-package.relationships+xml"/>
  <Override PartName="/ppt/slideLayouts/_rels/slideLayout82.xml.rels" ContentType="application/vnd.openxmlformats-package.relationships+xml"/>
  <Override PartName="/ppt/slideLayouts/_rels/slideLayout83.xml.rels" ContentType="application/vnd.openxmlformats-package.relationships+xml"/>
  <Override PartName="/ppt/slideLayouts/_rels/slideLayout84.xml.rels" ContentType="application/vnd.openxmlformats-package.relationships+xml"/>
  <Override PartName="/ppt/slideLayouts/_rels/slideLayout85.xml.rels" ContentType="application/vnd.openxmlformats-package.relationships+xml"/>
  <Override PartName="/ppt/slideLayouts/_rels/slideLayout86.xml.rels" ContentType="application/vnd.openxmlformats-package.relationships+xml"/>
  <Override PartName="/ppt/slideLayouts/_rels/slideLayout87.xml.rels" ContentType="application/vnd.openxmlformats-package.relationships+xml"/>
  <Override PartName="/ppt/slideLayouts/_rels/slideLayout88.xml.rels" ContentType="application/vnd.openxmlformats-package.relationships+xml"/>
  <Override PartName="/ppt/slideLayouts/_rels/slideLayout89.xml.rels" ContentType="application/vnd.openxmlformats-package.relationships+xml"/>
  <Override PartName="/ppt/slideLayouts/_rels/slideLayout90.xml.rels" ContentType="application/vnd.openxmlformats-package.relationships+xml"/>
  <Override PartName="/ppt/slideLayouts/_rels/slideLayout91.xml.rels" ContentType="application/vnd.openxmlformats-package.relationships+xml"/>
  <Override PartName="/ppt/slideLayouts/_rels/slideLayout92.xml.rels" ContentType="application/vnd.openxmlformats-package.relationships+xml"/>
  <Override PartName="/ppt/slideLayouts/_rels/slideLayout93.xml.rels" ContentType="application/vnd.openxmlformats-package.relationships+xml"/>
  <Override PartName="/ppt/slideLayouts/_rels/slideLayout94.xml.rels" ContentType="application/vnd.openxmlformats-package.relationships+xml"/>
  <Override PartName="/ppt/slideLayouts/_rels/slideLayout95.xml.rels" ContentType="application/vnd.openxmlformats-package.relationships+xml"/>
  <Override PartName="/ppt/slideLayouts/_rels/slideLayout96.xml.rels" ContentType="application/vnd.openxmlformats-package.relationships+xml"/>
  <Override PartName="/ppt/_rels/presentation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presProps.xml" ContentType="application/vnd.openxmlformats-officedocument.presentationml.presProps+xml"/>
  <Override PartName="/ppt/media/image1.jpeg" ContentType="image/jpeg"/>
  <Override PartName="/ppt/media/hdphoto1.wdp" ContentType="image/vnd.ms-photo"/>
  <Override PartName="/ppt/media/image2.png" ContentType="image/png"/>
  <Override PartName="/ppt/media/image3.png" ContentType="image/png"/>
  <Override PartName="/ppt/media/image4.png" ContentType="image/png"/>
  <Override PartName="/ppt/media/image17.jpeg" ContentType="image/jpeg"/>
  <Override PartName="/ppt/media/image10.png" ContentType="image/png"/>
  <Override PartName="/ppt/media/image5.png" ContentType="image/png"/>
  <Override PartName="/ppt/media/image6.png" ContentType="image/png"/>
  <Override PartName="/ppt/media/image11.png" ContentType="image/png"/>
  <Override PartName="/ppt/media/image27.jpeg" ContentType="image/jpeg"/>
  <Override PartName="/ppt/media/image7.png" ContentType="image/png"/>
  <Override PartName="/ppt/media/image12.png" ContentType="image/png"/>
  <Override PartName="/ppt/media/image15.jpeg" ContentType="image/jpeg"/>
  <Override PartName="/ppt/media/hdphoto2.wdp" ContentType="image/vnd.ms-photo"/>
  <Override PartName="/ppt/media/image8.png" ContentType="image/png"/>
  <Override PartName="/ppt/media/image13.png" ContentType="image/png"/>
  <Override PartName="/ppt/media/image9.png" ContentType="image/png"/>
  <Override PartName="/ppt/media/image14.jpeg" ContentType="image/jpeg"/>
  <Override PartName="/ppt/media/image24.png" ContentType="image/png"/>
  <Override PartName="/ppt/media/image16.png" ContentType="image/png"/>
  <Override PartName="/ppt/media/image18.jpeg" ContentType="image/jpeg"/>
  <Override PartName="/ppt/media/image20.png" ContentType="image/png"/>
  <Override PartName="/ppt/media/image19.png" ContentType="image/png"/>
  <Override PartName="/ppt/media/image21.jpeg" ContentType="image/jpeg"/>
  <Override PartName="/ppt/media/image22.jpeg" ContentType="image/jpeg"/>
  <Override PartName="/ppt/media/image23.jpeg" ContentType="image/jpeg"/>
  <Override PartName="/ppt/media/image25.png" ContentType="image/png"/>
  <Override PartName="/ppt/media/image26.png" ContentType="image/png"/>
  <Override PartName="/ppt/media/image28.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_rels/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customXml" Target="../customXml/item1.xml"/><Relationship Id="rId5" Type="http://schemas.openxmlformats.org/officeDocument/2006/relationships/customXml" Target="../customXml/item2.xml"/><Relationship Id="rId6" Type="http://schemas.openxmlformats.org/officeDocument/2006/relationships/customXml" Target="../customXml/item3.xml"/><Relationship Id="rId7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  <p:sldMasterId id="2147483687" r:id="rId5"/>
    <p:sldMasterId id="2147483700" r:id="rId6"/>
    <p:sldMasterId id="2147483713" r:id="rId7"/>
    <p:sldMasterId id="2147483726" r:id="rId8"/>
    <p:sldMasterId id="2147483739" r:id="rId9"/>
  </p:sldMasterIdLst>
  <p:sldIdLst>
    <p:sldId id="256" r:id="rId10"/>
    <p:sldId id="257" r:id="rId11"/>
    <p:sldId id="258" r:id="rId12"/>
    <p:sldId id="259" r:id="rId13"/>
    <p:sldId id="260" r:id="rId14"/>
    <p:sldId id="261" r:id="rId15"/>
    <p:sldId id="262" r:id="rId16"/>
    <p:sldId id="263" r:id="rId17"/>
    <p:sldId id="264" r:id="rId18"/>
    <p:sldId id="265" r:id="rId19"/>
    <p:sldId id="266" r:id="rId20"/>
    <p:sldId id="267" r:id="rId21"/>
  </p:sldIdLst>
  <p:sldSz cx="20104100" cy="113157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" Target="slides/slide1.xml"/><Relationship Id="rId11" Type="http://schemas.openxmlformats.org/officeDocument/2006/relationships/slide" Target="slides/slide2.xml"/><Relationship Id="rId12" Type="http://schemas.openxmlformats.org/officeDocument/2006/relationships/slide" Target="slides/slide3.xml"/><Relationship Id="rId13" Type="http://schemas.openxmlformats.org/officeDocument/2006/relationships/slide" Target="slides/slide4.xml"/><Relationship Id="rId14" Type="http://schemas.openxmlformats.org/officeDocument/2006/relationships/slide" Target="slides/slide5.xml"/><Relationship Id="rId15" Type="http://schemas.openxmlformats.org/officeDocument/2006/relationships/slide" Target="slides/slide6.xml"/><Relationship Id="rId16" Type="http://schemas.openxmlformats.org/officeDocument/2006/relationships/slide" Target="slides/slide7.xml"/><Relationship Id="rId17" Type="http://schemas.openxmlformats.org/officeDocument/2006/relationships/slide" Target="slides/slide8.xml"/><Relationship Id="rId18" Type="http://schemas.openxmlformats.org/officeDocument/2006/relationships/slide" Target="slides/slide9.xml"/><Relationship Id="rId19" Type="http://schemas.openxmlformats.org/officeDocument/2006/relationships/slide" Target="slides/slide10.xml"/><Relationship Id="rId20" Type="http://schemas.openxmlformats.org/officeDocument/2006/relationships/slide" Target="slides/slide11.xml"/><Relationship Id="rId21" Type="http://schemas.openxmlformats.org/officeDocument/2006/relationships/slide" Target="slides/slide12.xml"/><Relationship Id="rId22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8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8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8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8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1005120" y="2647800"/>
            <a:ext cx="18093240" cy="656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32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1005120" y="2647800"/>
            <a:ext cx="18093240" cy="656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1005120" y="2647800"/>
            <a:ext cx="8829360" cy="656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10276200" y="2647800"/>
            <a:ext cx="8829360" cy="656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906480" y="3471840"/>
            <a:ext cx="17338320" cy="10132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1005120" y="264780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10276200" y="2647800"/>
            <a:ext cx="8829360" cy="656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1005120" y="607572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1005120" y="2647800"/>
            <a:ext cx="8829360" cy="656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10276200" y="264780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10276200" y="607572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1005120" y="264780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10276200" y="264780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1005120" y="6075720"/>
            <a:ext cx="1809324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1005120" y="2647800"/>
            <a:ext cx="1809324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1005120" y="6075720"/>
            <a:ext cx="1809324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1005120" y="264780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10276200" y="264780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1005120" y="607572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10276200" y="607572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1005120" y="2647800"/>
            <a:ext cx="582588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7122600" y="2647800"/>
            <a:ext cx="582588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13240080" y="2647800"/>
            <a:ext cx="582588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1005120" y="6075720"/>
            <a:ext cx="582588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7122600" y="6075720"/>
            <a:ext cx="582588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13240080" y="6075720"/>
            <a:ext cx="582588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8D805B92-C3F4-4C28-A8A7-D9F3BE6D34B5}" type="slidenum">
              <a:t>&lt;#&gt;</a:t>
            </a:fld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subTitle"/>
          </p:nvPr>
        </p:nvSpPr>
        <p:spPr>
          <a:xfrm>
            <a:off x="1005120" y="2647800"/>
            <a:ext cx="18093240" cy="656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DDD28E02-21F8-47AE-9593-A480D79D61B0}" type="slidenum">
              <a:t>&lt;#&gt;</a:t>
            </a:fld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/>
          </p:nvPr>
        </p:nvSpPr>
        <p:spPr>
          <a:xfrm>
            <a:off x="1005120" y="2647800"/>
            <a:ext cx="18093240" cy="656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37929F25-1C41-4712-9FA3-2729684CF64B}" type="slidenum">
              <a:t>&lt;#&gt;</a:t>
            </a:fld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/>
          </p:nvPr>
        </p:nvSpPr>
        <p:spPr>
          <a:xfrm>
            <a:off x="1005120" y="2647800"/>
            <a:ext cx="8829360" cy="656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/>
          </p:nvPr>
        </p:nvSpPr>
        <p:spPr>
          <a:xfrm>
            <a:off x="10276200" y="2647800"/>
            <a:ext cx="8829360" cy="656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06390AB1-295F-4782-9AF0-36AA34F1F182}" type="slidenum">
              <a:t>&lt;#&gt;</a:t>
            </a:fld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3AC66DEB-B420-43D3-B6E9-47F7EB4A5935}" type="slidenum">
              <a:t>&lt;#&gt;</a:t>
            </a:fld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subTitle"/>
          </p:nvPr>
        </p:nvSpPr>
        <p:spPr>
          <a:xfrm>
            <a:off x="906480" y="3471840"/>
            <a:ext cx="17338320" cy="10132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1E0DE44A-BEF9-4D97-8B35-968727DC5744}" type="slidenum">
              <a:t>&lt;#&gt;</a:t>
            </a:fld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/>
          </p:nvPr>
        </p:nvSpPr>
        <p:spPr>
          <a:xfrm>
            <a:off x="1005120" y="264780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/>
          </p:nvPr>
        </p:nvSpPr>
        <p:spPr>
          <a:xfrm>
            <a:off x="10276200" y="2647800"/>
            <a:ext cx="8829360" cy="656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PlaceHolder 4"/>
          <p:cNvSpPr>
            <a:spLocks noGrp="1"/>
          </p:cNvSpPr>
          <p:nvPr>
            <p:ph/>
          </p:nvPr>
        </p:nvSpPr>
        <p:spPr>
          <a:xfrm>
            <a:off x="1005120" y="607572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2F2D27E4-8470-441B-8D32-9E5A3C12D018}" type="slidenum">
              <a:t>&lt;#&gt;</a:t>
            </a:fld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/>
          </p:nvPr>
        </p:nvSpPr>
        <p:spPr>
          <a:xfrm>
            <a:off x="1005120" y="2647800"/>
            <a:ext cx="8829360" cy="656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/>
          </p:nvPr>
        </p:nvSpPr>
        <p:spPr>
          <a:xfrm>
            <a:off x="10276200" y="264780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/>
          </p:nvPr>
        </p:nvSpPr>
        <p:spPr>
          <a:xfrm>
            <a:off x="10276200" y="607572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6F49DE19-81F0-4EEF-A4A2-DEDB35E2E3F1}" type="slidenum">
              <a:t>&lt;#&gt;</a:t>
            </a:fld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/>
          </p:nvPr>
        </p:nvSpPr>
        <p:spPr>
          <a:xfrm>
            <a:off x="1005120" y="264780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/>
          </p:nvPr>
        </p:nvSpPr>
        <p:spPr>
          <a:xfrm>
            <a:off x="10276200" y="264780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/>
          </p:nvPr>
        </p:nvSpPr>
        <p:spPr>
          <a:xfrm>
            <a:off x="1005120" y="6075720"/>
            <a:ext cx="1809324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D1232673-53E0-4D46-BF50-9C4B100CF09F}" type="slidenum">
              <a:t>&lt;#&gt;</a:t>
            </a:fld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1005120" y="2647800"/>
            <a:ext cx="1809324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/>
          </p:nvPr>
        </p:nvSpPr>
        <p:spPr>
          <a:xfrm>
            <a:off x="1005120" y="6075720"/>
            <a:ext cx="1809324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216C44AC-7DE2-43D9-8999-E18BBE2424E7}" type="slidenum">
              <a:t>&lt;#&gt;</a:t>
            </a:fld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/>
          </p:nvPr>
        </p:nvSpPr>
        <p:spPr>
          <a:xfrm>
            <a:off x="1005120" y="264780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/>
          </p:nvPr>
        </p:nvSpPr>
        <p:spPr>
          <a:xfrm>
            <a:off x="10276200" y="264780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4"/>
          <p:cNvSpPr>
            <a:spLocks noGrp="1"/>
          </p:cNvSpPr>
          <p:nvPr>
            <p:ph/>
          </p:nvPr>
        </p:nvSpPr>
        <p:spPr>
          <a:xfrm>
            <a:off x="1005120" y="607572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5"/>
          <p:cNvSpPr>
            <a:spLocks noGrp="1"/>
          </p:cNvSpPr>
          <p:nvPr>
            <p:ph/>
          </p:nvPr>
        </p:nvSpPr>
        <p:spPr>
          <a:xfrm>
            <a:off x="10276200" y="607572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EC2600C5-35FB-4E44-B97E-966DA4243855}" type="slidenum">
              <a:t>&lt;#&gt;</a:t>
            </a:fld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/>
          </p:nvPr>
        </p:nvSpPr>
        <p:spPr>
          <a:xfrm>
            <a:off x="1005120" y="2647800"/>
            <a:ext cx="582588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PlaceHolder 3"/>
          <p:cNvSpPr>
            <a:spLocks noGrp="1"/>
          </p:cNvSpPr>
          <p:nvPr>
            <p:ph/>
          </p:nvPr>
        </p:nvSpPr>
        <p:spPr>
          <a:xfrm>
            <a:off x="7122600" y="2647800"/>
            <a:ext cx="582588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4"/>
          <p:cNvSpPr>
            <a:spLocks noGrp="1"/>
          </p:cNvSpPr>
          <p:nvPr>
            <p:ph/>
          </p:nvPr>
        </p:nvSpPr>
        <p:spPr>
          <a:xfrm>
            <a:off x="13240080" y="2647800"/>
            <a:ext cx="582588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PlaceHolder 5"/>
          <p:cNvSpPr>
            <a:spLocks noGrp="1"/>
          </p:cNvSpPr>
          <p:nvPr>
            <p:ph/>
          </p:nvPr>
        </p:nvSpPr>
        <p:spPr>
          <a:xfrm>
            <a:off x="1005120" y="6075720"/>
            <a:ext cx="582588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6"/>
          <p:cNvSpPr>
            <a:spLocks noGrp="1"/>
          </p:cNvSpPr>
          <p:nvPr>
            <p:ph/>
          </p:nvPr>
        </p:nvSpPr>
        <p:spPr>
          <a:xfrm>
            <a:off x="7122600" y="6075720"/>
            <a:ext cx="582588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PlaceHolder 7"/>
          <p:cNvSpPr>
            <a:spLocks noGrp="1"/>
          </p:cNvSpPr>
          <p:nvPr>
            <p:ph/>
          </p:nvPr>
        </p:nvSpPr>
        <p:spPr>
          <a:xfrm>
            <a:off x="13240080" y="6075720"/>
            <a:ext cx="582588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1BA42C1C-5B70-4075-987C-6C421BD39834}" type="slidenum">
              <a:t>&lt;#&gt;</a:t>
            </a:fld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00C23C48-ECAA-4F72-8B88-4F1E14DDEA36}" type="slidenum">
              <a:t>&lt;#&gt;</a:t>
            </a:fld>
          </a:p>
        </p:txBody>
      </p:sp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PlaceHolder 2"/>
          <p:cNvSpPr>
            <a:spLocks noGrp="1"/>
          </p:cNvSpPr>
          <p:nvPr>
            <p:ph type="subTitle"/>
          </p:nvPr>
        </p:nvSpPr>
        <p:spPr>
          <a:xfrm>
            <a:off x="1005120" y="2647800"/>
            <a:ext cx="18093240" cy="656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AD67D9F1-7CE9-4410-9D43-92843A16DB99}" type="slidenum">
              <a:t>&lt;#&gt;</a:t>
            </a:fld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/>
          </p:nvPr>
        </p:nvSpPr>
        <p:spPr>
          <a:xfrm>
            <a:off x="1005120" y="2647800"/>
            <a:ext cx="18093240" cy="656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8C927432-75F8-4CEC-A6C6-F958523242E7}" type="slidenum">
              <a:t>&lt;#&gt;</a:t>
            </a:fld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PlaceHolder 2"/>
          <p:cNvSpPr>
            <a:spLocks noGrp="1"/>
          </p:cNvSpPr>
          <p:nvPr>
            <p:ph/>
          </p:nvPr>
        </p:nvSpPr>
        <p:spPr>
          <a:xfrm>
            <a:off x="1005120" y="2647800"/>
            <a:ext cx="8829360" cy="656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PlaceHolder 3"/>
          <p:cNvSpPr>
            <a:spLocks noGrp="1"/>
          </p:cNvSpPr>
          <p:nvPr>
            <p:ph/>
          </p:nvPr>
        </p:nvSpPr>
        <p:spPr>
          <a:xfrm>
            <a:off x="10276200" y="2647800"/>
            <a:ext cx="8829360" cy="656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4FA59738-E235-4C1C-BA3E-07F3052EFA41}" type="slidenum">
              <a:t>&lt;#&gt;</a:t>
            </a:fld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2C15ADD9-56F0-443C-AE8A-461B1491A35D}" type="slidenum">
              <a:t>&lt;#&gt;</a:t>
            </a:fld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subTitle"/>
          </p:nvPr>
        </p:nvSpPr>
        <p:spPr>
          <a:xfrm>
            <a:off x="906480" y="3471840"/>
            <a:ext cx="17338320" cy="10132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E99FFF67-18F5-4509-8820-B5DFAD947F0F}" type="slidenum">
              <a:t>&lt;#&gt;</a:t>
            </a:fld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/>
          </p:nvPr>
        </p:nvSpPr>
        <p:spPr>
          <a:xfrm>
            <a:off x="1005120" y="264780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PlaceHolder 3"/>
          <p:cNvSpPr>
            <a:spLocks noGrp="1"/>
          </p:cNvSpPr>
          <p:nvPr>
            <p:ph/>
          </p:nvPr>
        </p:nvSpPr>
        <p:spPr>
          <a:xfrm>
            <a:off x="10276200" y="2647800"/>
            <a:ext cx="8829360" cy="656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PlaceHolder 4"/>
          <p:cNvSpPr>
            <a:spLocks noGrp="1"/>
          </p:cNvSpPr>
          <p:nvPr>
            <p:ph/>
          </p:nvPr>
        </p:nvSpPr>
        <p:spPr>
          <a:xfrm>
            <a:off x="1005120" y="607572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6CB3F79F-C720-4BA7-A575-3BE5CF18700F}" type="slidenum">
              <a:t>&lt;#&gt;</a:t>
            </a:fld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/>
          </p:nvPr>
        </p:nvSpPr>
        <p:spPr>
          <a:xfrm>
            <a:off x="1005120" y="2647800"/>
            <a:ext cx="8829360" cy="656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PlaceHolder 3"/>
          <p:cNvSpPr>
            <a:spLocks noGrp="1"/>
          </p:cNvSpPr>
          <p:nvPr>
            <p:ph/>
          </p:nvPr>
        </p:nvSpPr>
        <p:spPr>
          <a:xfrm>
            <a:off x="10276200" y="264780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PlaceHolder 4"/>
          <p:cNvSpPr>
            <a:spLocks noGrp="1"/>
          </p:cNvSpPr>
          <p:nvPr>
            <p:ph/>
          </p:nvPr>
        </p:nvSpPr>
        <p:spPr>
          <a:xfrm>
            <a:off x="10276200" y="607572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3A1D9937-FB47-4184-B6D3-8225E6A30E79}" type="slidenum">
              <a:t>&lt;#&gt;</a:t>
            </a:fld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PlaceHolder 2"/>
          <p:cNvSpPr>
            <a:spLocks noGrp="1"/>
          </p:cNvSpPr>
          <p:nvPr>
            <p:ph/>
          </p:nvPr>
        </p:nvSpPr>
        <p:spPr>
          <a:xfrm>
            <a:off x="1005120" y="264780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3"/>
          <p:cNvSpPr>
            <a:spLocks noGrp="1"/>
          </p:cNvSpPr>
          <p:nvPr>
            <p:ph/>
          </p:nvPr>
        </p:nvSpPr>
        <p:spPr>
          <a:xfrm>
            <a:off x="10276200" y="264780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PlaceHolder 4"/>
          <p:cNvSpPr>
            <a:spLocks noGrp="1"/>
          </p:cNvSpPr>
          <p:nvPr>
            <p:ph/>
          </p:nvPr>
        </p:nvSpPr>
        <p:spPr>
          <a:xfrm>
            <a:off x="1005120" y="6075720"/>
            <a:ext cx="1809324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D319CD53-55BE-41E2-9999-2EE658A31DA3}" type="slidenum">
              <a:t>&lt;#&gt;</a:t>
            </a:fld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/>
          </p:nvPr>
        </p:nvSpPr>
        <p:spPr>
          <a:xfrm>
            <a:off x="1005120" y="2647800"/>
            <a:ext cx="1809324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PlaceHolder 3"/>
          <p:cNvSpPr>
            <a:spLocks noGrp="1"/>
          </p:cNvSpPr>
          <p:nvPr>
            <p:ph/>
          </p:nvPr>
        </p:nvSpPr>
        <p:spPr>
          <a:xfrm>
            <a:off x="1005120" y="6075720"/>
            <a:ext cx="1809324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CCBF3C8B-0349-49B7-8FB6-20F6EA26867E}" type="slidenum">
              <a:t>&lt;#&gt;</a:t>
            </a:fld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/>
          </p:nvPr>
        </p:nvSpPr>
        <p:spPr>
          <a:xfrm>
            <a:off x="1005120" y="264780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PlaceHolder 3"/>
          <p:cNvSpPr>
            <a:spLocks noGrp="1"/>
          </p:cNvSpPr>
          <p:nvPr>
            <p:ph/>
          </p:nvPr>
        </p:nvSpPr>
        <p:spPr>
          <a:xfrm>
            <a:off x="10276200" y="264780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PlaceHolder 4"/>
          <p:cNvSpPr>
            <a:spLocks noGrp="1"/>
          </p:cNvSpPr>
          <p:nvPr>
            <p:ph/>
          </p:nvPr>
        </p:nvSpPr>
        <p:spPr>
          <a:xfrm>
            <a:off x="1005120" y="607572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PlaceHolder 5"/>
          <p:cNvSpPr>
            <a:spLocks noGrp="1"/>
          </p:cNvSpPr>
          <p:nvPr>
            <p:ph/>
          </p:nvPr>
        </p:nvSpPr>
        <p:spPr>
          <a:xfrm>
            <a:off x="10276200" y="607572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31B89E77-A077-4D92-8669-3A39416D590B}" type="slidenum">
              <a:t>&lt;#&gt;</a:t>
            </a:fld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PlaceHolder 2"/>
          <p:cNvSpPr>
            <a:spLocks noGrp="1"/>
          </p:cNvSpPr>
          <p:nvPr>
            <p:ph/>
          </p:nvPr>
        </p:nvSpPr>
        <p:spPr>
          <a:xfrm>
            <a:off x="1005120" y="2647800"/>
            <a:ext cx="582588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PlaceHolder 3"/>
          <p:cNvSpPr>
            <a:spLocks noGrp="1"/>
          </p:cNvSpPr>
          <p:nvPr>
            <p:ph/>
          </p:nvPr>
        </p:nvSpPr>
        <p:spPr>
          <a:xfrm>
            <a:off x="7122600" y="2647800"/>
            <a:ext cx="582588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PlaceHolder 4"/>
          <p:cNvSpPr>
            <a:spLocks noGrp="1"/>
          </p:cNvSpPr>
          <p:nvPr>
            <p:ph/>
          </p:nvPr>
        </p:nvSpPr>
        <p:spPr>
          <a:xfrm>
            <a:off x="13240080" y="2647800"/>
            <a:ext cx="582588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PlaceHolder 5"/>
          <p:cNvSpPr>
            <a:spLocks noGrp="1"/>
          </p:cNvSpPr>
          <p:nvPr>
            <p:ph/>
          </p:nvPr>
        </p:nvSpPr>
        <p:spPr>
          <a:xfrm>
            <a:off x="1005120" y="6075720"/>
            <a:ext cx="582588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PlaceHolder 6"/>
          <p:cNvSpPr>
            <a:spLocks noGrp="1"/>
          </p:cNvSpPr>
          <p:nvPr>
            <p:ph/>
          </p:nvPr>
        </p:nvSpPr>
        <p:spPr>
          <a:xfrm>
            <a:off x="7122600" y="6075720"/>
            <a:ext cx="582588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PlaceHolder 7"/>
          <p:cNvSpPr>
            <a:spLocks noGrp="1"/>
          </p:cNvSpPr>
          <p:nvPr>
            <p:ph/>
          </p:nvPr>
        </p:nvSpPr>
        <p:spPr>
          <a:xfrm>
            <a:off x="13240080" y="6075720"/>
            <a:ext cx="582588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27E6F647-8E3B-4CA4-AB51-8985E694A7FF}" type="slidenum">
              <a:t>&lt;#&gt;</a:t>
            </a:fld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41BA459E-9D55-4D74-B5B0-FD9F4D7064CA}" type="slidenum">
              <a:t>&lt;#&gt;</a:t>
            </a:fld>
          </a:p>
        </p:txBody>
      </p:sp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PlaceHolder 2"/>
          <p:cNvSpPr>
            <a:spLocks noGrp="1"/>
          </p:cNvSpPr>
          <p:nvPr>
            <p:ph type="subTitle"/>
          </p:nvPr>
        </p:nvSpPr>
        <p:spPr>
          <a:xfrm>
            <a:off x="1005120" y="2647800"/>
            <a:ext cx="18093240" cy="656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10AA788E-D463-4C68-A01D-B31243E81067}" type="slidenum">
              <a:t>&lt;#&gt;</a:t>
            </a:fld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PlaceHolder 2"/>
          <p:cNvSpPr>
            <a:spLocks noGrp="1"/>
          </p:cNvSpPr>
          <p:nvPr>
            <p:ph/>
          </p:nvPr>
        </p:nvSpPr>
        <p:spPr>
          <a:xfrm>
            <a:off x="1005120" y="2647800"/>
            <a:ext cx="18093240" cy="656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CF4F49D2-75F3-47B4-A874-97836DCF46D6}" type="slidenum">
              <a:t>&lt;#&gt;</a:t>
            </a:fld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PlaceHolder 2"/>
          <p:cNvSpPr>
            <a:spLocks noGrp="1"/>
          </p:cNvSpPr>
          <p:nvPr>
            <p:ph/>
          </p:nvPr>
        </p:nvSpPr>
        <p:spPr>
          <a:xfrm>
            <a:off x="1005120" y="2647800"/>
            <a:ext cx="8829360" cy="656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PlaceHolder 3"/>
          <p:cNvSpPr>
            <a:spLocks noGrp="1"/>
          </p:cNvSpPr>
          <p:nvPr>
            <p:ph/>
          </p:nvPr>
        </p:nvSpPr>
        <p:spPr>
          <a:xfrm>
            <a:off x="10276200" y="2647800"/>
            <a:ext cx="8829360" cy="656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E2703FA1-D6AF-4418-8674-8E91C84EE447}" type="slidenum">
              <a:t>&lt;#&gt;</a:t>
            </a:fld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55C9A19D-A7F9-430D-85E3-04EE858C93F0}" type="slidenum">
              <a:t>&lt;#&gt;</a:t>
            </a:fld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PlaceHolder 1"/>
          <p:cNvSpPr>
            <a:spLocks noGrp="1"/>
          </p:cNvSpPr>
          <p:nvPr>
            <p:ph type="subTitle"/>
          </p:nvPr>
        </p:nvSpPr>
        <p:spPr>
          <a:xfrm>
            <a:off x="906480" y="3471840"/>
            <a:ext cx="17338320" cy="10132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FD2F6806-6E48-496E-AD4C-6D408F53CC46}" type="slidenum">
              <a:t>&lt;#&gt;</a:t>
            </a:fld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PlaceHolder 2"/>
          <p:cNvSpPr>
            <a:spLocks noGrp="1"/>
          </p:cNvSpPr>
          <p:nvPr>
            <p:ph/>
          </p:nvPr>
        </p:nvSpPr>
        <p:spPr>
          <a:xfrm>
            <a:off x="1005120" y="264780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PlaceHolder 3"/>
          <p:cNvSpPr>
            <a:spLocks noGrp="1"/>
          </p:cNvSpPr>
          <p:nvPr>
            <p:ph/>
          </p:nvPr>
        </p:nvSpPr>
        <p:spPr>
          <a:xfrm>
            <a:off x="10276200" y="2647800"/>
            <a:ext cx="8829360" cy="656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PlaceHolder 4"/>
          <p:cNvSpPr>
            <a:spLocks noGrp="1"/>
          </p:cNvSpPr>
          <p:nvPr>
            <p:ph/>
          </p:nvPr>
        </p:nvSpPr>
        <p:spPr>
          <a:xfrm>
            <a:off x="1005120" y="607572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B023A49E-1E93-42B2-8174-7BF6E07E4811}" type="slidenum">
              <a:t>&lt;#&gt;</a:t>
            </a:fld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PlaceHolder 2"/>
          <p:cNvSpPr>
            <a:spLocks noGrp="1"/>
          </p:cNvSpPr>
          <p:nvPr>
            <p:ph/>
          </p:nvPr>
        </p:nvSpPr>
        <p:spPr>
          <a:xfrm>
            <a:off x="1005120" y="2647800"/>
            <a:ext cx="8829360" cy="656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PlaceHolder 3"/>
          <p:cNvSpPr>
            <a:spLocks noGrp="1"/>
          </p:cNvSpPr>
          <p:nvPr>
            <p:ph/>
          </p:nvPr>
        </p:nvSpPr>
        <p:spPr>
          <a:xfrm>
            <a:off x="10276200" y="264780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PlaceHolder 4"/>
          <p:cNvSpPr>
            <a:spLocks noGrp="1"/>
          </p:cNvSpPr>
          <p:nvPr>
            <p:ph/>
          </p:nvPr>
        </p:nvSpPr>
        <p:spPr>
          <a:xfrm>
            <a:off x="10276200" y="607572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02D0F2F1-4FC0-4ED9-8A8F-61BEAC261108}" type="slidenum">
              <a:t>&lt;#&gt;</a:t>
            </a:fld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PlaceHolder 2"/>
          <p:cNvSpPr>
            <a:spLocks noGrp="1"/>
          </p:cNvSpPr>
          <p:nvPr>
            <p:ph/>
          </p:nvPr>
        </p:nvSpPr>
        <p:spPr>
          <a:xfrm>
            <a:off x="1005120" y="264780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PlaceHolder 3"/>
          <p:cNvSpPr>
            <a:spLocks noGrp="1"/>
          </p:cNvSpPr>
          <p:nvPr>
            <p:ph/>
          </p:nvPr>
        </p:nvSpPr>
        <p:spPr>
          <a:xfrm>
            <a:off x="10276200" y="264780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PlaceHolder 4"/>
          <p:cNvSpPr>
            <a:spLocks noGrp="1"/>
          </p:cNvSpPr>
          <p:nvPr>
            <p:ph/>
          </p:nvPr>
        </p:nvSpPr>
        <p:spPr>
          <a:xfrm>
            <a:off x="1005120" y="6075720"/>
            <a:ext cx="1809324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B73344A6-D3DF-4504-957A-FBB03F308171}" type="slidenum">
              <a:t>&lt;#&gt;</a:t>
            </a:fld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PlaceHolder 2"/>
          <p:cNvSpPr>
            <a:spLocks noGrp="1"/>
          </p:cNvSpPr>
          <p:nvPr>
            <p:ph/>
          </p:nvPr>
        </p:nvSpPr>
        <p:spPr>
          <a:xfrm>
            <a:off x="1005120" y="2647800"/>
            <a:ext cx="1809324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PlaceHolder 3"/>
          <p:cNvSpPr>
            <a:spLocks noGrp="1"/>
          </p:cNvSpPr>
          <p:nvPr>
            <p:ph/>
          </p:nvPr>
        </p:nvSpPr>
        <p:spPr>
          <a:xfrm>
            <a:off x="1005120" y="6075720"/>
            <a:ext cx="1809324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DC049CCC-9C6F-4570-B755-708ADA873F6B}" type="slidenum">
              <a:t>&lt;#&gt;</a:t>
            </a:fld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PlaceHolder 2"/>
          <p:cNvSpPr>
            <a:spLocks noGrp="1"/>
          </p:cNvSpPr>
          <p:nvPr>
            <p:ph/>
          </p:nvPr>
        </p:nvSpPr>
        <p:spPr>
          <a:xfrm>
            <a:off x="1005120" y="264780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PlaceHolder 3"/>
          <p:cNvSpPr>
            <a:spLocks noGrp="1"/>
          </p:cNvSpPr>
          <p:nvPr>
            <p:ph/>
          </p:nvPr>
        </p:nvSpPr>
        <p:spPr>
          <a:xfrm>
            <a:off x="10276200" y="264780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PlaceHolder 4"/>
          <p:cNvSpPr>
            <a:spLocks noGrp="1"/>
          </p:cNvSpPr>
          <p:nvPr>
            <p:ph/>
          </p:nvPr>
        </p:nvSpPr>
        <p:spPr>
          <a:xfrm>
            <a:off x="1005120" y="607572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PlaceHolder 5"/>
          <p:cNvSpPr>
            <a:spLocks noGrp="1"/>
          </p:cNvSpPr>
          <p:nvPr>
            <p:ph/>
          </p:nvPr>
        </p:nvSpPr>
        <p:spPr>
          <a:xfrm>
            <a:off x="10276200" y="607572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0DA77F53-128A-4737-BDF5-BBE0B0A6BD64}" type="slidenum">
              <a:t>&lt;#&gt;</a:t>
            </a:fld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PlaceHolder 2"/>
          <p:cNvSpPr>
            <a:spLocks noGrp="1"/>
          </p:cNvSpPr>
          <p:nvPr>
            <p:ph/>
          </p:nvPr>
        </p:nvSpPr>
        <p:spPr>
          <a:xfrm>
            <a:off x="1005120" y="2647800"/>
            <a:ext cx="582588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" name="PlaceHolder 3"/>
          <p:cNvSpPr>
            <a:spLocks noGrp="1"/>
          </p:cNvSpPr>
          <p:nvPr>
            <p:ph/>
          </p:nvPr>
        </p:nvSpPr>
        <p:spPr>
          <a:xfrm>
            <a:off x="7122600" y="2647800"/>
            <a:ext cx="582588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" name="PlaceHolder 4"/>
          <p:cNvSpPr>
            <a:spLocks noGrp="1"/>
          </p:cNvSpPr>
          <p:nvPr>
            <p:ph/>
          </p:nvPr>
        </p:nvSpPr>
        <p:spPr>
          <a:xfrm>
            <a:off x="13240080" y="2647800"/>
            <a:ext cx="582588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PlaceHolder 5"/>
          <p:cNvSpPr>
            <a:spLocks noGrp="1"/>
          </p:cNvSpPr>
          <p:nvPr>
            <p:ph/>
          </p:nvPr>
        </p:nvSpPr>
        <p:spPr>
          <a:xfrm>
            <a:off x="1005120" y="6075720"/>
            <a:ext cx="582588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PlaceHolder 6"/>
          <p:cNvSpPr>
            <a:spLocks noGrp="1"/>
          </p:cNvSpPr>
          <p:nvPr>
            <p:ph/>
          </p:nvPr>
        </p:nvSpPr>
        <p:spPr>
          <a:xfrm>
            <a:off x="7122600" y="6075720"/>
            <a:ext cx="582588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PlaceHolder 7"/>
          <p:cNvSpPr>
            <a:spLocks noGrp="1"/>
          </p:cNvSpPr>
          <p:nvPr>
            <p:ph/>
          </p:nvPr>
        </p:nvSpPr>
        <p:spPr>
          <a:xfrm>
            <a:off x="13240080" y="6075720"/>
            <a:ext cx="582588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F6044393-705B-4359-8FCB-F60CB6495C69}" type="slidenum">
              <a:t>&lt;#&gt;</a:t>
            </a:fld>
          </a:p>
        </p:txBody>
      </p:sp>
    </p:spTree>
  </p:cSld>
</p:sldLayout>
</file>

<file path=ppt/slideLayouts/slideLayout4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72ABF8B8-443C-46A3-A113-6CAB19B7C0EA}" type="slidenum">
              <a:t>&lt;#&gt;</a:t>
            </a:fld>
          </a:p>
        </p:txBody>
      </p:sp>
    </p:spTree>
  </p:cSld>
</p:sldLayout>
</file>

<file path=ppt/slideLayouts/slideLayout5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PlaceHolder 2"/>
          <p:cNvSpPr>
            <a:spLocks noGrp="1"/>
          </p:cNvSpPr>
          <p:nvPr>
            <p:ph type="subTitle"/>
          </p:nvPr>
        </p:nvSpPr>
        <p:spPr>
          <a:xfrm>
            <a:off x="1005120" y="2647800"/>
            <a:ext cx="18093240" cy="656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792C6719-54DB-439A-B004-65D38831D085}" type="slidenum">
              <a:t>&lt;#&gt;</a:t>
            </a:fld>
          </a:p>
        </p:txBody>
      </p:sp>
    </p:spTree>
  </p:cSld>
</p:sldLayout>
</file>

<file path=ppt/slideLayouts/slideLayout5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PlaceHolder 2"/>
          <p:cNvSpPr>
            <a:spLocks noGrp="1"/>
          </p:cNvSpPr>
          <p:nvPr>
            <p:ph/>
          </p:nvPr>
        </p:nvSpPr>
        <p:spPr>
          <a:xfrm>
            <a:off x="1005120" y="2647800"/>
            <a:ext cx="18093240" cy="656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DC0B8058-11BA-471B-867F-96B4CDBD929B}" type="slidenum">
              <a:t>&lt;#&gt;</a:t>
            </a:fld>
          </a:p>
        </p:txBody>
      </p:sp>
    </p:spTree>
  </p:cSld>
</p:sldLayout>
</file>

<file path=ppt/slideLayouts/slideLayout5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/>
          </p:nvPr>
        </p:nvSpPr>
        <p:spPr>
          <a:xfrm>
            <a:off x="1005120" y="2647800"/>
            <a:ext cx="8829360" cy="656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4" name="PlaceHolder 3"/>
          <p:cNvSpPr>
            <a:spLocks noGrp="1"/>
          </p:cNvSpPr>
          <p:nvPr>
            <p:ph/>
          </p:nvPr>
        </p:nvSpPr>
        <p:spPr>
          <a:xfrm>
            <a:off x="10276200" y="2647800"/>
            <a:ext cx="8829360" cy="656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4EF9AAED-881E-4ABA-B04B-5165877B5698}" type="slidenum">
              <a:t>&lt;#&gt;</a:t>
            </a:fld>
          </a:p>
        </p:txBody>
      </p:sp>
    </p:spTree>
  </p:cSld>
</p:sldLayout>
</file>

<file path=ppt/slideLayouts/slideLayout5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713ED909-BD81-47EC-B49F-695FFADC3127}" type="slidenum">
              <a:t>&lt;#&gt;</a:t>
            </a:fld>
          </a:p>
        </p:txBody>
      </p:sp>
    </p:spTree>
  </p:cSld>
</p:sldLayout>
</file>

<file path=ppt/slideLayouts/slideLayout5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PlaceHolder 1"/>
          <p:cNvSpPr>
            <a:spLocks noGrp="1"/>
          </p:cNvSpPr>
          <p:nvPr>
            <p:ph type="subTitle"/>
          </p:nvPr>
        </p:nvSpPr>
        <p:spPr>
          <a:xfrm>
            <a:off x="906480" y="3471840"/>
            <a:ext cx="17338320" cy="10132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33A18C54-9C0E-4755-9EE5-4A1D045F84CC}" type="slidenum">
              <a:t>&lt;#&gt;</a:t>
            </a:fld>
          </a:p>
        </p:txBody>
      </p:sp>
    </p:spTree>
  </p:cSld>
</p:sldLayout>
</file>

<file path=ppt/slideLayouts/slideLayout5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/>
          </p:nvPr>
        </p:nvSpPr>
        <p:spPr>
          <a:xfrm>
            <a:off x="1005120" y="264780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9" name="PlaceHolder 3"/>
          <p:cNvSpPr>
            <a:spLocks noGrp="1"/>
          </p:cNvSpPr>
          <p:nvPr>
            <p:ph/>
          </p:nvPr>
        </p:nvSpPr>
        <p:spPr>
          <a:xfrm>
            <a:off x="10276200" y="2647800"/>
            <a:ext cx="8829360" cy="656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0" name="PlaceHolder 4"/>
          <p:cNvSpPr>
            <a:spLocks noGrp="1"/>
          </p:cNvSpPr>
          <p:nvPr>
            <p:ph/>
          </p:nvPr>
        </p:nvSpPr>
        <p:spPr>
          <a:xfrm>
            <a:off x="1005120" y="607572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B2D80B71-01E9-45CE-9631-0497D28D13A7}" type="slidenum">
              <a:t>&lt;#&gt;</a:t>
            </a:fld>
          </a:p>
        </p:txBody>
      </p:sp>
    </p:spTree>
  </p:cSld>
</p:sldLayout>
</file>

<file path=ppt/slideLayouts/slideLayout5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2" name="PlaceHolder 2"/>
          <p:cNvSpPr>
            <a:spLocks noGrp="1"/>
          </p:cNvSpPr>
          <p:nvPr>
            <p:ph/>
          </p:nvPr>
        </p:nvSpPr>
        <p:spPr>
          <a:xfrm>
            <a:off x="1005120" y="2647800"/>
            <a:ext cx="8829360" cy="656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3" name="PlaceHolder 3"/>
          <p:cNvSpPr>
            <a:spLocks noGrp="1"/>
          </p:cNvSpPr>
          <p:nvPr>
            <p:ph/>
          </p:nvPr>
        </p:nvSpPr>
        <p:spPr>
          <a:xfrm>
            <a:off x="10276200" y="264780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4" name="PlaceHolder 4"/>
          <p:cNvSpPr>
            <a:spLocks noGrp="1"/>
          </p:cNvSpPr>
          <p:nvPr>
            <p:ph/>
          </p:nvPr>
        </p:nvSpPr>
        <p:spPr>
          <a:xfrm>
            <a:off x="10276200" y="607572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B4EA9A72-DD85-4788-BB7F-5B5AD8EE2AA5}" type="slidenum">
              <a:t>&lt;#&gt;</a:t>
            </a:fld>
          </a:p>
        </p:txBody>
      </p:sp>
    </p:spTree>
  </p:cSld>
</p:sldLayout>
</file>

<file path=ppt/slideLayouts/slideLayout5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6" name="PlaceHolder 2"/>
          <p:cNvSpPr>
            <a:spLocks noGrp="1"/>
          </p:cNvSpPr>
          <p:nvPr>
            <p:ph/>
          </p:nvPr>
        </p:nvSpPr>
        <p:spPr>
          <a:xfrm>
            <a:off x="1005120" y="264780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7" name="PlaceHolder 3"/>
          <p:cNvSpPr>
            <a:spLocks noGrp="1"/>
          </p:cNvSpPr>
          <p:nvPr>
            <p:ph/>
          </p:nvPr>
        </p:nvSpPr>
        <p:spPr>
          <a:xfrm>
            <a:off x="10276200" y="264780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8" name="PlaceHolder 4"/>
          <p:cNvSpPr>
            <a:spLocks noGrp="1"/>
          </p:cNvSpPr>
          <p:nvPr>
            <p:ph/>
          </p:nvPr>
        </p:nvSpPr>
        <p:spPr>
          <a:xfrm>
            <a:off x="1005120" y="6075720"/>
            <a:ext cx="1809324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5D678416-8CB6-47C5-B077-3D408F614A48}" type="slidenum">
              <a:t>&lt;#&gt;</a:t>
            </a:fld>
          </a:p>
        </p:txBody>
      </p:sp>
    </p:spTree>
  </p:cSld>
</p:sldLayout>
</file>

<file path=ppt/slideLayouts/slideLayout5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0" name="PlaceHolder 2"/>
          <p:cNvSpPr>
            <a:spLocks noGrp="1"/>
          </p:cNvSpPr>
          <p:nvPr>
            <p:ph/>
          </p:nvPr>
        </p:nvSpPr>
        <p:spPr>
          <a:xfrm>
            <a:off x="1005120" y="2647800"/>
            <a:ext cx="1809324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1" name="PlaceHolder 3"/>
          <p:cNvSpPr>
            <a:spLocks noGrp="1"/>
          </p:cNvSpPr>
          <p:nvPr>
            <p:ph/>
          </p:nvPr>
        </p:nvSpPr>
        <p:spPr>
          <a:xfrm>
            <a:off x="1005120" y="6075720"/>
            <a:ext cx="1809324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F70040B9-2EEF-4DC6-A49A-6750360FE46F}" type="slidenum">
              <a:t>&lt;#&gt;</a:t>
            </a:fld>
          </a:p>
        </p:txBody>
      </p:sp>
    </p:spTree>
  </p:cSld>
</p:sldLayout>
</file>

<file path=ppt/slideLayouts/slideLayout5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3" name="PlaceHolder 2"/>
          <p:cNvSpPr>
            <a:spLocks noGrp="1"/>
          </p:cNvSpPr>
          <p:nvPr>
            <p:ph/>
          </p:nvPr>
        </p:nvSpPr>
        <p:spPr>
          <a:xfrm>
            <a:off x="1005120" y="264780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4" name="PlaceHolder 3"/>
          <p:cNvSpPr>
            <a:spLocks noGrp="1"/>
          </p:cNvSpPr>
          <p:nvPr>
            <p:ph/>
          </p:nvPr>
        </p:nvSpPr>
        <p:spPr>
          <a:xfrm>
            <a:off x="10276200" y="264780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5" name="PlaceHolder 4"/>
          <p:cNvSpPr>
            <a:spLocks noGrp="1"/>
          </p:cNvSpPr>
          <p:nvPr>
            <p:ph/>
          </p:nvPr>
        </p:nvSpPr>
        <p:spPr>
          <a:xfrm>
            <a:off x="1005120" y="607572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6" name="PlaceHolder 5"/>
          <p:cNvSpPr>
            <a:spLocks noGrp="1"/>
          </p:cNvSpPr>
          <p:nvPr>
            <p:ph/>
          </p:nvPr>
        </p:nvSpPr>
        <p:spPr>
          <a:xfrm>
            <a:off x="10276200" y="607572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3F68D288-4C4C-4582-A240-E6A21AB0561A}" type="slidenum">
              <a:t>&lt;#&gt;</a:t>
            </a:fld>
          </a:p>
        </p:txBody>
      </p:sp>
    </p:spTree>
  </p:cSld>
</p:sldLayout>
</file>

<file path=ppt/slideLayouts/slideLayout6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8" name="PlaceHolder 2"/>
          <p:cNvSpPr>
            <a:spLocks noGrp="1"/>
          </p:cNvSpPr>
          <p:nvPr>
            <p:ph/>
          </p:nvPr>
        </p:nvSpPr>
        <p:spPr>
          <a:xfrm>
            <a:off x="1005120" y="2647800"/>
            <a:ext cx="582588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9" name="PlaceHolder 3"/>
          <p:cNvSpPr>
            <a:spLocks noGrp="1"/>
          </p:cNvSpPr>
          <p:nvPr>
            <p:ph/>
          </p:nvPr>
        </p:nvSpPr>
        <p:spPr>
          <a:xfrm>
            <a:off x="7122600" y="2647800"/>
            <a:ext cx="582588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0" name="PlaceHolder 4"/>
          <p:cNvSpPr>
            <a:spLocks noGrp="1"/>
          </p:cNvSpPr>
          <p:nvPr>
            <p:ph/>
          </p:nvPr>
        </p:nvSpPr>
        <p:spPr>
          <a:xfrm>
            <a:off x="13240080" y="2647800"/>
            <a:ext cx="582588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1" name="PlaceHolder 5"/>
          <p:cNvSpPr>
            <a:spLocks noGrp="1"/>
          </p:cNvSpPr>
          <p:nvPr>
            <p:ph/>
          </p:nvPr>
        </p:nvSpPr>
        <p:spPr>
          <a:xfrm>
            <a:off x="1005120" y="6075720"/>
            <a:ext cx="582588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2" name="PlaceHolder 6"/>
          <p:cNvSpPr>
            <a:spLocks noGrp="1"/>
          </p:cNvSpPr>
          <p:nvPr>
            <p:ph/>
          </p:nvPr>
        </p:nvSpPr>
        <p:spPr>
          <a:xfrm>
            <a:off x="7122600" y="6075720"/>
            <a:ext cx="582588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3" name="PlaceHolder 7"/>
          <p:cNvSpPr>
            <a:spLocks noGrp="1"/>
          </p:cNvSpPr>
          <p:nvPr>
            <p:ph/>
          </p:nvPr>
        </p:nvSpPr>
        <p:spPr>
          <a:xfrm>
            <a:off x="13240080" y="6075720"/>
            <a:ext cx="582588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D98DF675-375E-442E-9A94-EBC20BB45713}" type="slidenum">
              <a:t>&lt;#&gt;</a:t>
            </a:fld>
          </a:p>
        </p:txBody>
      </p:sp>
    </p:spTree>
  </p:cSld>
</p:sldLayout>
</file>

<file path=ppt/slideLayouts/slideLayout6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2D34CEE4-2577-4820-B9B3-DA9F5F6013E4}" type="slidenum">
              <a:t>&lt;#&gt;</a:t>
            </a:fld>
          </a:p>
        </p:txBody>
      </p:sp>
    </p:spTree>
  </p:cSld>
</p:sldLayout>
</file>

<file path=ppt/slideLayouts/slideLayout6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3" name="PlaceHolder 2"/>
          <p:cNvSpPr>
            <a:spLocks noGrp="1"/>
          </p:cNvSpPr>
          <p:nvPr>
            <p:ph type="subTitle"/>
          </p:nvPr>
        </p:nvSpPr>
        <p:spPr>
          <a:xfrm>
            <a:off x="1005120" y="2647800"/>
            <a:ext cx="18093240" cy="656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D810A6E6-BC27-4BF4-BAEF-42E6042B25C2}" type="slidenum">
              <a:t>&lt;#&gt;</a:t>
            </a:fld>
          </a:p>
        </p:txBody>
      </p:sp>
    </p:spTree>
  </p:cSld>
</p:sldLayout>
</file>

<file path=ppt/slideLayouts/slideLayout6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5" name="PlaceHolder 2"/>
          <p:cNvSpPr>
            <a:spLocks noGrp="1"/>
          </p:cNvSpPr>
          <p:nvPr>
            <p:ph/>
          </p:nvPr>
        </p:nvSpPr>
        <p:spPr>
          <a:xfrm>
            <a:off x="1005120" y="2647800"/>
            <a:ext cx="18093240" cy="656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35F1E2C6-2CA4-461C-9D87-E2870C87EAE5}" type="slidenum">
              <a:t>&lt;#&gt;</a:t>
            </a:fld>
          </a:p>
        </p:txBody>
      </p:sp>
    </p:spTree>
  </p:cSld>
</p:sldLayout>
</file>

<file path=ppt/slideLayouts/slideLayout6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7" name="PlaceHolder 2"/>
          <p:cNvSpPr>
            <a:spLocks noGrp="1"/>
          </p:cNvSpPr>
          <p:nvPr>
            <p:ph/>
          </p:nvPr>
        </p:nvSpPr>
        <p:spPr>
          <a:xfrm>
            <a:off x="1005120" y="2647800"/>
            <a:ext cx="8829360" cy="656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8" name="PlaceHolder 3"/>
          <p:cNvSpPr>
            <a:spLocks noGrp="1"/>
          </p:cNvSpPr>
          <p:nvPr>
            <p:ph/>
          </p:nvPr>
        </p:nvSpPr>
        <p:spPr>
          <a:xfrm>
            <a:off x="10276200" y="2647800"/>
            <a:ext cx="8829360" cy="656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A1C06183-03D4-4239-9C20-E37CE6092ED2}" type="slidenum">
              <a:t>&lt;#&gt;</a:t>
            </a:fld>
          </a:p>
        </p:txBody>
      </p:sp>
    </p:spTree>
  </p:cSld>
</p:sldLayout>
</file>

<file path=ppt/slideLayouts/slideLayout6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4574A7DD-3C5D-4F9C-ADAA-CED0FF1036A2}" type="slidenum">
              <a:t>&lt;#&gt;</a:t>
            </a:fld>
          </a:p>
        </p:txBody>
      </p:sp>
    </p:spTree>
  </p:cSld>
</p:sldLayout>
</file>

<file path=ppt/slideLayouts/slideLayout6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PlaceHolder 1"/>
          <p:cNvSpPr>
            <a:spLocks noGrp="1"/>
          </p:cNvSpPr>
          <p:nvPr>
            <p:ph type="subTitle"/>
          </p:nvPr>
        </p:nvSpPr>
        <p:spPr>
          <a:xfrm>
            <a:off x="906480" y="3471840"/>
            <a:ext cx="17338320" cy="10132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CDE0FEB4-BE43-468D-BA84-E6FBBD62155A}" type="slidenum">
              <a:t>&lt;#&gt;</a:t>
            </a:fld>
          </a:p>
        </p:txBody>
      </p:sp>
    </p:spTree>
  </p:cSld>
</p:sldLayout>
</file>

<file path=ppt/slideLayouts/slideLayout6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2" name="PlaceHolder 2"/>
          <p:cNvSpPr>
            <a:spLocks noGrp="1"/>
          </p:cNvSpPr>
          <p:nvPr>
            <p:ph/>
          </p:nvPr>
        </p:nvSpPr>
        <p:spPr>
          <a:xfrm>
            <a:off x="1005120" y="264780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3" name="PlaceHolder 3"/>
          <p:cNvSpPr>
            <a:spLocks noGrp="1"/>
          </p:cNvSpPr>
          <p:nvPr>
            <p:ph/>
          </p:nvPr>
        </p:nvSpPr>
        <p:spPr>
          <a:xfrm>
            <a:off x="10276200" y="2647800"/>
            <a:ext cx="8829360" cy="656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4" name="PlaceHolder 4"/>
          <p:cNvSpPr>
            <a:spLocks noGrp="1"/>
          </p:cNvSpPr>
          <p:nvPr>
            <p:ph/>
          </p:nvPr>
        </p:nvSpPr>
        <p:spPr>
          <a:xfrm>
            <a:off x="1005120" y="607572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1FA20973-2718-4010-9FAB-63C7C09763DB}" type="slidenum">
              <a:t>&lt;#&gt;</a:t>
            </a:fld>
          </a:p>
        </p:txBody>
      </p:sp>
    </p:spTree>
  </p:cSld>
</p:sldLayout>
</file>

<file path=ppt/slideLayouts/slideLayout6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6" name="PlaceHolder 2"/>
          <p:cNvSpPr>
            <a:spLocks noGrp="1"/>
          </p:cNvSpPr>
          <p:nvPr>
            <p:ph/>
          </p:nvPr>
        </p:nvSpPr>
        <p:spPr>
          <a:xfrm>
            <a:off x="1005120" y="2647800"/>
            <a:ext cx="8829360" cy="656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7" name="PlaceHolder 3"/>
          <p:cNvSpPr>
            <a:spLocks noGrp="1"/>
          </p:cNvSpPr>
          <p:nvPr>
            <p:ph/>
          </p:nvPr>
        </p:nvSpPr>
        <p:spPr>
          <a:xfrm>
            <a:off x="10276200" y="264780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8" name="PlaceHolder 4"/>
          <p:cNvSpPr>
            <a:spLocks noGrp="1"/>
          </p:cNvSpPr>
          <p:nvPr>
            <p:ph/>
          </p:nvPr>
        </p:nvSpPr>
        <p:spPr>
          <a:xfrm>
            <a:off x="10276200" y="607572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61B10A7C-7627-4D00-9176-C4BEDBDF6EBF}" type="slidenum">
              <a:t>&lt;#&gt;</a:t>
            </a:fld>
          </a:p>
        </p:txBody>
      </p:sp>
    </p:spTree>
  </p:cSld>
</p:sldLayout>
</file>

<file path=ppt/slideLayouts/slideLayout6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0" name="PlaceHolder 2"/>
          <p:cNvSpPr>
            <a:spLocks noGrp="1"/>
          </p:cNvSpPr>
          <p:nvPr>
            <p:ph/>
          </p:nvPr>
        </p:nvSpPr>
        <p:spPr>
          <a:xfrm>
            <a:off x="1005120" y="264780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1" name="PlaceHolder 3"/>
          <p:cNvSpPr>
            <a:spLocks noGrp="1"/>
          </p:cNvSpPr>
          <p:nvPr>
            <p:ph/>
          </p:nvPr>
        </p:nvSpPr>
        <p:spPr>
          <a:xfrm>
            <a:off x="10276200" y="264780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2" name="PlaceHolder 4"/>
          <p:cNvSpPr>
            <a:spLocks noGrp="1"/>
          </p:cNvSpPr>
          <p:nvPr>
            <p:ph/>
          </p:nvPr>
        </p:nvSpPr>
        <p:spPr>
          <a:xfrm>
            <a:off x="1005120" y="6075720"/>
            <a:ext cx="1809324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F5EB2BC6-0E6E-4DC4-A2A2-32C4E359110C}" type="slidenum">
              <a:t>&lt;#&gt;</a:t>
            </a:fld>
          </a:p>
        </p:txBody>
      </p:sp>
    </p:spTree>
  </p:cSld>
</p:sldLayout>
</file>

<file path=ppt/slideLayouts/slideLayout7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4" name="PlaceHolder 2"/>
          <p:cNvSpPr>
            <a:spLocks noGrp="1"/>
          </p:cNvSpPr>
          <p:nvPr>
            <p:ph/>
          </p:nvPr>
        </p:nvSpPr>
        <p:spPr>
          <a:xfrm>
            <a:off x="1005120" y="2647800"/>
            <a:ext cx="1809324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5" name="PlaceHolder 3"/>
          <p:cNvSpPr>
            <a:spLocks noGrp="1"/>
          </p:cNvSpPr>
          <p:nvPr>
            <p:ph/>
          </p:nvPr>
        </p:nvSpPr>
        <p:spPr>
          <a:xfrm>
            <a:off x="1005120" y="6075720"/>
            <a:ext cx="1809324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88ABC4D6-9196-4386-9854-CADE123CD23C}" type="slidenum">
              <a:t>&lt;#&gt;</a:t>
            </a:fld>
          </a:p>
        </p:txBody>
      </p:sp>
    </p:spTree>
  </p:cSld>
</p:sldLayout>
</file>

<file path=ppt/slideLayouts/slideLayout7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7" name="PlaceHolder 2"/>
          <p:cNvSpPr>
            <a:spLocks noGrp="1"/>
          </p:cNvSpPr>
          <p:nvPr>
            <p:ph/>
          </p:nvPr>
        </p:nvSpPr>
        <p:spPr>
          <a:xfrm>
            <a:off x="1005120" y="264780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8" name="PlaceHolder 3"/>
          <p:cNvSpPr>
            <a:spLocks noGrp="1"/>
          </p:cNvSpPr>
          <p:nvPr>
            <p:ph/>
          </p:nvPr>
        </p:nvSpPr>
        <p:spPr>
          <a:xfrm>
            <a:off x="10276200" y="264780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9" name="PlaceHolder 4"/>
          <p:cNvSpPr>
            <a:spLocks noGrp="1"/>
          </p:cNvSpPr>
          <p:nvPr>
            <p:ph/>
          </p:nvPr>
        </p:nvSpPr>
        <p:spPr>
          <a:xfrm>
            <a:off x="1005120" y="607572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0" name="PlaceHolder 5"/>
          <p:cNvSpPr>
            <a:spLocks noGrp="1"/>
          </p:cNvSpPr>
          <p:nvPr>
            <p:ph/>
          </p:nvPr>
        </p:nvSpPr>
        <p:spPr>
          <a:xfrm>
            <a:off x="10276200" y="607572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A388FC60-3274-40C6-80DF-8538D865EC0C}" type="slidenum">
              <a:t>&lt;#&gt;</a:t>
            </a:fld>
          </a:p>
        </p:txBody>
      </p:sp>
    </p:spTree>
  </p:cSld>
</p:sldLayout>
</file>

<file path=ppt/slideLayouts/slideLayout7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2" name="PlaceHolder 2"/>
          <p:cNvSpPr>
            <a:spLocks noGrp="1"/>
          </p:cNvSpPr>
          <p:nvPr>
            <p:ph/>
          </p:nvPr>
        </p:nvSpPr>
        <p:spPr>
          <a:xfrm>
            <a:off x="1005120" y="2647800"/>
            <a:ext cx="582588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3" name="PlaceHolder 3"/>
          <p:cNvSpPr>
            <a:spLocks noGrp="1"/>
          </p:cNvSpPr>
          <p:nvPr>
            <p:ph/>
          </p:nvPr>
        </p:nvSpPr>
        <p:spPr>
          <a:xfrm>
            <a:off x="7122600" y="2647800"/>
            <a:ext cx="582588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4" name="PlaceHolder 4"/>
          <p:cNvSpPr>
            <a:spLocks noGrp="1"/>
          </p:cNvSpPr>
          <p:nvPr>
            <p:ph/>
          </p:nvPr>
        </p:nvSpPr>
        <p:spPr>
          <a:xfrm>
            <a:off x="13240080" y="2647800"/>
            <a:ext cx="582588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5" name="PlaceHolder 5"/>
          <p:cNvSpPr>
            <a:spLocks noGrp="1"/>
          </p:cNvSpPr>
          <p:nvPr>
            <p:ph/>
          </p:nvPr>
        </p:nvSpPr>
        <p:spPr>
          <a:xfrm>
            <a:off x="1005120" y="6075720"/>
            <a:ext cx="582588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6" name="PlaceHolder 6"/>
          <p:cNvSpPr>
            <a:spLocks noGrp="1"/>
          </p:cNvSpPr>
          <p:nvPr>
            <p:ph/>
          </p:nvPr>
        </p:nvSpPr>
        <p:spPr>
          <a:xfrm>
            <a:off x="7122600" y="6075720"/>
            <a:ext cx="582588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7" name="PlaceHolder 7"/>
          <p:cNvSpPr>
            <a:spLocks noGrp="1"/>
          </p:cNvSpPr>
          <p:nvPr>
            <p:ph/>
          </p:nvPr>
        </p:nvSpPr>
        <p:spPr>
          <a:xfrm>
            <a:off x="13240080" y="6075720"/>
            <a:ext cx="582588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61E744B3-BBAB-4325-9A64-344B345E95F6}" type="slidenum">
              <a:t>&lt;#&gt;</a:t>
            </a:fld>
          </a:p>
        </p:txBody>
      </p:sp>
    </p:spTree>
  </p:cSld>
</p:sldLayout>
</file>

<file path=ppt/slideLayouts/slideLayout7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00202379-CBF3-4A9A-8B17-401967A756D0}" type="slidenum">
              <a:t>&lt;#&gt;</a:t>
            </a:fld>
          </a:p>
        </p:txBody>
      </p:sp>
    </p:spTree>
  </p:cSld>
</p:sldLayout>
</file>

<file path=ppt/slideLayouts/slideLayout7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7" name="PlaceHolder 2"/>
          <p:cNvSpPr>
            <a:spLocks noGrp="1"/>
          </p:cNvSpPr>
          <p:nvPr>
            <p:ph type="subTitle"/>
          </p:nvPr>
        </p:nvSpPr>
        <p:spPr>
          <a:xfrm>
            <a:off x="1005120" y="2647800"/>
            <a:ext cx="18093240" cy="656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0A4DAF87-AC63-4DEA-BBA3-87AAC37D393F}" type="slidenum">
              <a:t>&lt;#&gt;</a:t>
            </a:fld>
          </a:p>
        </p:txBody>
      </p:sp>
    </p:spTree>
  </p:cSld>
</p:sldLayout>
</file>

<file path=ppt/slideLayouts/slideLayout7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9" name="PlaceHolder 2"/>
          <p:cNvSpPr>
            <a:spLocks noGrp="1"/>
          </p:cNvSpPr>
          <p:nvPr>
            <p:ph/>
          </p:nvPr>
        </p:nvSpPr>
        <p:spPr>
          <a:xfrm>
            <a:off x="1005120" y="2647800"/>
            <a:ext cx="18093240" cy="656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30E8075B-5821-43E8-ADE3-B4F93790244C}" type="slidenum">
              <a:t>&lt;#&gt;</a:t>
            </a:fld>
          </a:p>
        </p:txBody>
      </p:sp>
    </p:spTree>
  </p:cSld>
</p:sldLayout>
</file>

<file path=ppt/slideLayouts/slideLayout7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1" name="PlaceHolder 2"/>
          <p:cNvSpPr>
            <a:spLocks noGrp="1"/>
          </p:cNvSpPr>
          <p:nvPr>
            <p:ph/>
          </p:nvPr>
        </p:nvSpPr>
        <p:spPr>
          <a:xfrm>
            <a:off x="1005120" y="2647800"/>
            <a:ext cx="8829360" cy="656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2" name="PlaceHolder 3"/>
          <p:cNvSpPr>
            <a:spLocks noGrp="1"/>
          </p:cNvSpPr>
          <p:nvPr>
            <p:ph/>
          </p:nvPr>
        </p:nvSpPr>
        <p:spPr>
          <a:xfrm>
            <a:off x="10276200" y="2647800"/>
            <a:ext cx="8829360" cy="656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A9FCE734-5E07-4FA4-B0B9-7F28AF15AB51}" type="slidenum">
              <a:t>&lt;#&gt;</a:t>
            </a:fld>
          </a:p>
        </p:txBody>
      </p:sp>
    </p:spTree>
  </p:cSld>
</p:sldLayout>
</file>

<file path=ppt/slideLayouts/slideLayout7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47986C33-CC27-4D99-8AF5-AE0B8EE19312}" type="slidenum">
              <a:t>&lt;#&gt;</a:t>
            </a:fld>
          </a:p>
        </p:txBody>
      </p:sp>
    </p:spTree>
  </p:cSld>
</p:sldLayout>
</file>

<file path=ppt/slideLayouts/slideLayout7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PlaceHolder 1"/>
          <p:cNvSpPr>
            <a:spLocks noGrp="1"/>
          </p:cNvSpPr>
          <p:nvPr>
            <p:ph type="subTitle"/>
          </p:nvPr>
        </p:nvSpPr>
        <p:spPr>
          <a:xfrm>
            <a:off x="906480" y="3471840"/>
            <a:ext cx="17338320" cy="10132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7767C2B9-9785-4120-9FF3-AE8173F28375}" type="slidenum">
              <a:t>&lt;#&gt;</a:t>
            </a:fld>
          </a:p>
        </p:txBody>
      </p:sp>
    </p:spTree>
  </p:cSld>
</p:sldLayout>
</file>

<file path=ppt/slideLayouts/slideLayout7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6" name="PlaceHolder 2"/>
          <p:cNvSpPr>
            <a:spLocks noGrp="1"/>
          </p:cNvSpPr>
          <p:nvPr>
            <p:ph/>
          </p:nvPr>
        </p:nvSpPr>
        <p:spPr>
          <a:xfrm>
            <a:off x="1005120" y="264780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7" name="PlaceHolder 3"/>
          <p:cNvSpPr>
            <a:spLocks noGrp="1"/>
          </p:cNvSpPr>
          <p:nvPr>
            <p:ph/>
          </p:nvPr>
        </p:nvSpPr>
        <p:spPr>
          <a:xfrm>
            <a:off x="10276200" y="2647800"/>
            <a:ext cx="8829360" cy="656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8" name="PlaceHolder 4"/>
          <p:cNvSpPr>
            <a:spLocks noGrp="1"/>
          </p:cNvSpPr>
          <p:nvPr>
            <p:ph/>
          </p:nvPr>
        </p:nvSpPr>
        <p:spPr>
          <a:xfrm>
            <a:off x="1005120" y="607572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50B9A5B8-7D5B-4174-8D16-6D329B1DD6B8}" type="slidenum">
              <a:t>&lt;#&gt;</a:t>
            </a:fld>
          </a:p>
        </p:txBody>
      </p:sp>
    </p:spTree>
  </p:cSld>
</p:sldLayout>
</file>

<file path=ppt/slideLayouts/slideLayout8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0" name="PlaceHolder 2"/>
          <p:cNvSpPr>
            <a:spLocks noGrp="1"/>
          </p:cNvSpPr>
          <p:nvPr>
            <p:ph/>
          </p:nvPr>
        </p:nvSpPr>
        <p:spPr>
          <a:xfrm>
            <a:off x="1005120" y="2647800"/>
            <a:ext cx="8829360" cy="656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1" name="PlaceHolder 3"/>
          <p:cNvSpPr>
            <a:spLocks noGrp="1"/>
          </p:cNvSpPr>
          <p:nvPr>
            <p:ph/>
          </p:nvPr>
        </p:nvSpPr>
        <p:spPr>
          <a:xfrm>
            <a:off x="10276200" y="264780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2" name="PlaceHolder 4"/>
          <p:cNvSpPr>
            <a:spLocks noGrp="1"/>
          </p:cNvSpPr>
          <p:nvPr>
            <p:ph/>
          </p:nvPr>
        </p:nvSpPr>
        <p:spPr>
          <a:xfrm>
            <a:off x="10276200" y="607572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E5F70626-7C1B-4F7F-9DB3-A09519028F2A}" type="slidenum">
              <a:t>&lt;#&gt;</a:t>
            </a:fld>
          </a:p>
        </p:txBody>
      </p:sp>
    </p:spTree>
  </p:cSld>
</p:sldLayout>
</file>

<file path=ppt/slideLayouts/slideLayout8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4" name="PlaceHolder 2"/>
          <p:cNvSpPr>
            <a:spLocks noGrp="1"/>
          </p:cNvSpPr>
          <p:nvPr>
            <p:ph/>
          </p:nvPr>
        </p:nvSpPr>
        <p:spPr>
          <a:xfrm>
            <a:off x="1005120" y="264780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5" name="PlaceHolder 3"/>
          <p:cNvSpPr>
            <a:spLocks noGrp="1"/>
          </p:cNvSpPr>
          <p:nvPr>
            <p:ph/>
          </p:nvPr>
        </p:nvSpPr>
        <p:spPr>
          <a:xfrm>
            <a:off x="10276200" y="264780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6" name="PlaceHolder 4"/>
          <p:cNvSpPr>
            <a:spLocks noGrp="1"/>
          </p:cNvSpPr>
          <p:nvPr>
            <p:ph/>
          </p:nvPr>
        </p:nvSpPr>
        <p:spPr>
          <a:xfrm>
            <a:off x="1005120" y="6075720"/>
            <a:ext cx="1809324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B92326A0-473A-4A70-9646-EA110A3223ED}" type="slidenum">
              <a:t>&lt;#&gt;</a:t>
            </a:fld>
          </a:p>
        </p:txBody>
      </p:sp>
    </p:spTree>
  </p:cSld>
</p:sldLayout>
</file>

<file path=ppt/slideLayouts/slideLayout8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8" name="PlaceHolder 2"/>
          <p:cNvSpPr>
            <a:spLocks noGrp="1"/>
          </p:cNvSpPr>
          <p:nvPr>
            <p:ph/>
          </p:nvPr>
        </p:nvSpPr>
        <p:spPr>
          <a:xfrm>
            <a:off x="1005120" y="2647800"/>
            <a:ext cx="1809324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9" name="PlaceHolder 3"/>
          <p:cNvSpPr>
            <a:spLocks noGrp="1"/>
          </p:cNvSpPr>
          <p:nvPr>
            <p:ph/>
          </p:nvPr>
        </p:nvSpPr>
        <p:spPr>
          <a:xfrm>
            <a:off x="1005120" y="6075720"/>
            <a:ext cx="1809324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14AF51A4-3FBD-421D-AEE3-91C318E988D5}" type="slidenum">
              <a:t>&lt;#&gt;</a:t>
            </a:fld>
          </a:p>
        </p:txBody>
      </p:sp>
    </p:spTree>
  </p:cSld>
</p:sldLayout>
</file>

<file path=ppt/slideLayouts/slideLayout8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1" name="PlaceHolder 2"/>
          <p:cNvSpPr>
            <a:spLocks noGrp="1"/>
          </p:cNvSpPr>
          <p:nvPr>
            <p:ph/>
          </p:nvPr>
        </p:nvSpPr>
        <p:spPr>
          <a:xfrm>
            <a:off x="1005120" y="264780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2" name="PlaceHolder 3"/>
          <p:cNvSpPr>
            <a:spLocks noGrp="1"/>
          </p:cNvSpPr>
          <p:nvPr>
            <p:ph/>
          </p:nvPr>
        </p:nvSpPr>
        <p:spPr>
          <a:xfrm>
            <a:off x="10276200" y="264780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3" name="PlaceHolder 4"/>
          <p:cNvSpPr>
            <a:spLocks noGrp="1"/>
          </p:cNvSpPr>
          <p:nvPr>
            <p:ph/>
          </p:nvPr>
        </p:nvSpPr>
        <p:spPr>
          <a:xfrm>
            <a:off x="1005120" y="607572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4" name="PlaceHolder 5"/>
          <p:cNvSpPr>
            <a:spLocks noGrp="1"/>
          </p:cNvSpPr>
          <p:nvPr>
            <p:ph/>
          </p:nvPr>
        </p:nvSpPr>
        <p:spPr>
          <a:xfrm>
            <a:off x="10276200" y="607572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1019AE04-00C0-4B76-8C09-6BD339E596AD}" type="slidenum">
              <a:t>&lt;#&gt;</a:t>
            </a:fld>
          </a:p>
        </p:txBody>
      </p:sp>
    </p:spTree>
  </p:cSld>
</p:sldLayout>
</file>

<file path=ppt/slideLayouts/slideLayout8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6" name="PlaceHolder 2"/>
          <p:cNvSpPr>
            <a:spLocks noGrp="1"/>
          </p:cNvSpPr>
          <p:nvPr>
            <p:ph/>
          </p:nvPr>
        </p:nvSpPr>
        <p:spPr>
          <a:xfrm>
            <a:off x="1005120" y="2647800"/>
            <a:ext cx="582588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7" name="PlaceHolder 3"/>
          <p:cNvSpPr>
            <a:spLocks noGrp="1"/>
          </p:cNvSpPr>
          <p:nvPr>
            <p:ph/>
          </p:nvPr>
        </p:nvSpPr>
        <p:spPr>
          <a:xfrm>
            <a:off x="7122600" y="2647800"/>
            <a:ext cx="582588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8" name="PlaceHolder 4"/>
          <p:cNvSpPr>
            <a:spLocks noGrp="1"/>
          </p:cNvSpPr>
          <p:nvPr>
            <p:ph/>
          </p:nvPr>
        </p:nvSpPr>
        <p:spPr>
          <a:xfrm>
            <a:off x="13240080" y="2647800"/>
            <a:ext cx="582588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9" name="PlaceHolder 5"/>
          <p:cNvSpPr>
            <a:spLocks noGrp="1"/>
          </p:cNvSpPr>
          <p:nvPr>
            <p:ph/>
          </p:nvPr>
        </p:nvSpPr>
        <p:spPr>
          <a:xfrm>
            <a:off x="1005120" y="6075720"/>
            <a:ext cx="582588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0" name="PlaceHolder 6"/>
          <p:cNvSpPr>
            <a:spLocks noGrp="1"/>
          </p:cNvSpPr>
          <p:nvPr>
            <p:ph/>
          </p:nvPr>
        </p:nvSpPr>
        <p:spPr>
          <a:xfrm>
            <a:off x="7122600" y="6075720"/>
            <a:ext cx="582588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1" name="PlaceHolder 7"/>
          <p:cNvSpPr>
            <a:spLocks noGrp="1"/>
          </p:cNvSpPr>
          <p:nvPr>
            <p:ph/>
          </p:nvPr>
        </p:nvSpPr>
        <p:spPr>
          <a:xfrm>
            <a:off x="13240080" y="6075720"/>
            <a:ext cx="582588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4FE7D27A-1A9E-4CA0-9C0F-2CC9D9ECCC7D}" type="slidenum">
              <a:t>&lt;#&gt;</a:t>
            </a:fld>
          </a:p>
        </p:txBody>
      </p:sp>
    </p:spTree>
  </p:cSld>
</p:sldLayout>
</file>

<file path=ppt/slideLayouts/slideLayout8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7"/>
          </p:nvPr>
        </p:nvSpPr>
        <p:spPr/>
        <p:txBody>
          <a:bodyPr/>
          <a:p>
            <a:fld id="{ACC065D2-0AB2-4A31-8F50-4FAADBFE35EF}" type="slidenum">
              <a:t>&lt;#&gt;</a:t>
            </a:fld>
          </a:p>
        </p:txBody>
      </p:sp>
    </p:spTree>
  </p:cSld>
</p:sldLayout>
</file>

<file path=ppt/slideLayouts/slideLayout8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0" name="PlaceHolder 2"/>
          <p:cNvSpPr>
            <a:spLocks noGrp="1"/>
          </p:cNvSpPr>
          <p:nvPr>
            <p:ph type="subTitle"/>
          </p:nvPr>
        </p:nvSpPr>
        <p:spPr>
          <a:xfrm>
            <a:off x="1005120" y="2647800"/>
            <a:ext cx="18093240" cy="656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7"/>
          </p:nvPr>
        </p:nvSpPr>
        <p:spPr/>
        <p:txBody>
          <a:bodyPr/>
          <a:p>
            <a:fld id="{83BF7C36-215B-4E08-A882-81CB8BB91B95}" type="slidenum">
              <a:t>&lt;#&gt;</a:t>
            </a:fld>
          </a:p>
        </p:txBody>
      </p:sp>
    </p:spTree>
  </p:cSld>
</p:sldLayout>
</file>

<file path=ppt/slideLayouts/slideLayout8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2" name="PlaceHolder 2"/>
          <p:cNvSpPr>
            <a:spLocks noGrp="1"/>
          </p:cNvSpPr>
          <p:nvPr>
            <p:ph/>
          </p:nvPr>
        </p:nvSpPr>
        <p:spPr>
          <a:xfrm>
            <a:off x="1005120" y="2647800"/>
            <a:ext cx="18093240" cy="656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7"/>
          </p:nvPr>
        </p:nvSpPr>
        <p:spPr/>
        <p:txBody>
          <a:bodyPr/>
          <a:p>
            <a:fld id="{3D7F81CA-7A73-4768-B65E-31A68AE35CE6}" type="slidenum">
              <a:t>&lt;#&gt;</a:t>
            </a:fld>
          </a:p>
        </p:txBody>
      </p:sp>
    </p:spTree>
  </p:cSld>
</p:sldLayout>
</file>

<file path=ppt/slideLayouts/slideLayout8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4" name="PlaceHolder 2"/>
          <p:cNvSpPr>
            <a:spLocks noGrp="1"/>
          </p:cNvSpPr>
          <p:nvPr>
            <p:ph/>
          </p:nvPr>
        </p:nvSpPr>
        <p:spPr>
          <a:xfrm>
            <a:off x="1005120" y="2647800"/>
            <a:ext cx="8829360" cy="656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5" name="PlaceHolder 3"/>
          <p:cNvSpPr>
            <a:spLocks noGrp="1"/>
          </p:cNvSpPr>
          <p:nvPr>
            <p:ph/>
          </p:nvPr>
        </p:nvSpPr>
        <p:spPr>
          <a:xfrm>
            <a:off x="10276200" y="2647800"/>
            <a:ext cx="8829360" cy="656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7"/>
          </p:nvPr>
        </p:nvSpPr>
        <p:spPr/>
        <p:txBody>
          <a:bodyPr/>
          <a:p>
            <a:fld id="{0DF831A1-E669-4A44-AF54-2550A44F69E4}" type="slidenum">
              <a:t>&lt;#&gt;</a:t>
            </a:fld>
          </a:p>
        </p:txBody>
      </p:sp>
    </p:spTree>
  </p:cSld>
</p:sldLayout>
</file>

<file path=ppt/slideLayouts/slideLayout8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7"/>
          </p:nvPr>
        </p:nvSpPr>
        <p:spPr/>
        <p:txBody>
          <a:bodyPr/>
          <a:p>
            <a:fld id="{DB7AE71F-455B-4E95-9E29-2819016BC791}" type="slidenum">
              <a:t>&lt;#&gt;</a:t>
            </a:fld>
          </a:p>
        </p:txBody>
      </p:sp>
    </p:spTree>
  </p:cSld>
</p:sldLayout>
</file>

<file path=ppt/slideLayouts/slideLayout9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PlaceHolder 1"/>
          <p:cNvSpPr>
            <a:spLocks noGrp="1"/>
          </p:cNvSpPr>
          <p:nvPr>
            <p:ph type="subTitle"/>
          </p:nvPr>
        </p:nvSpPr>
        <p:spPr>
          <a:xfrm>
            <a:off x="906480" y="3471840"/>
            <a:ext cx="17338320" cy="10132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7"/>
          </p:nvPr>
        </p:nvSpPr>
        <p:spPr/>
        <p:txBody>
          <a:bodyPr/>
          <a:p>
            <a:fld id="{08BCF4DD-1FAE-471A-8B14-0CB1AD192360}" type="slidenum">
              <a:t>&lt;#&gt;</a:t>
            </a:fld>
          </a:p>
        </p:txBody>
      </p:sp>
    </p:spTree>
  </p:cSld>
</p:sldLayout>
</file>

<file path=ppt/slideLayouts/slideLayout9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9" name="PlaceHolder 2"/>
          <p:cNvSpPr>
            <a:spLocks noGrp="1"/>
          </p:cNvSpPr>
          <p:nvPr>
            <p:ph/>
          </p:nvPr>
        </p:nvSpPr>
        <p:spPr>
          <a:xfrm>
            <a:off x="1005120" y="264780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0" name="PlaceHolder 3"/>
          <p:cNvSpPr>
            <a:spLocks noGrp="1"/>
          </p:cNvSpPr>
          <p:nvPr>
            <p:ph/>
          </p:nvPr>
        </p:nvSpPr>
        <p:spPr>
          <a:xfrm>
            <a:off x="10276200" y="2647800"/>
            <a:ext cx="8829360" cy="656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1" name="PlaceHolder 4"/>
          <p:cNvSpPr>
            <a:spLocks noGrp="1"/>
          </p:cNvSpPr>
          <p:nvPr>
            <p:ph/>
          </p:nvPr>
        </p:nvSpPr>
        <p:spPr>
          <a:xfrm>
            <a:off x="1005120" y="607572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7"/>
          </p:nvPr>
        </p:nvSpPr>
        <p:spPr/>
        <p:txBody>
          <a:bodyPr/>
          <a:p>
            <a:fld id="{662457C8-531B-4390-87E3-E6EBD0F2DC58}" type="slidenum">
              <a:t>&lt;#&gt;</a:t>
            </a:fld>
          </a:p>
        </p:txBody>
      </p:sp>
    </p:spTree>
  </p:cSld>
</p:sldLayout>
</file>

<file path=ppt/slideLayouts/slideLayout9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3" name="PlaceHolder 2"/>
          <p:cNvSpPr>
            <a:spLocks noGrp="1"/>
          </p:cNvSpPr>
          <p:nvPr>
            <p:ph/>
          </p:nvPr>
        </p:nvSpPr>
        <p:spPr>
          <a:xfrm>
            <a:off x="1005120" y="2647800"/>
            <a:ext cx="8829360" cy="656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4" name="PlaceHolder 3"/>
          <p:cNvSpPr>
            <a:spLocks noGrp="1"/>
          </p:cNvSpPr>
          <p:nvPr>
            <p:ph/>
          </p:nvPr>
        </p:nvSpPr>
        <p:spPr>
          <a:xfrm>
            <a:off x="10276200" y="264780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5" name="PlaceHolder 4"/>
          <p:cNvSpPr>
            <a:spLocks noGrp="1"/>
          </p:cNvSpPr>
          <p:nvPr>
            <p:ph/>
          </p:nvPr>
        </p:nvSpPr>
        <p:spPr>
          <a:xfrm>
            <a:off x="10276200" y="607572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7"/>
          </p:nvPr>
        </p:nvSpPr>
        <p:spPr/>
        <p:txBody>
          <a:bodyPr/>
          <a:p>
            <a:fld id="{5DDB33B7-FEB1-4967-8F3C-06E9B8FC7ED1}" type="slidenum">
              <a:t>&lt;#&gt;</a:t>
            </a:fld>
          </a:p>
        </p:txBody>
      </p:sp>
    </p:spTree>
  </p:cSld>
</p:sldLayout>
</file>

<file path=ppt/slideLayouts/slideLayout9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7" name="PlaceHolder 2"/>
          <p:cNvSpPr>
            <a:spLocks noGrp="1"/>
          </p:cNvSpPr>
          <p:nvPr>
            <p:ph/>
          </p:nvPr>
        </p:nvSpPr>
        <p:spPr>
          <a:xfrm>
            <a:off x="1005120" y="264780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8" name="PlaceHolder 3"/>
          <p:cNvSpPr>
            <a:spLocks noGrp="1"/>
          </p:cNvSpPr>
          <p:nvPr>
            <p:ph/>
          </p:nvPr>
        </p:nvSpPr>
        <p:spPr>
          <a:xfrm>
            <a:off x="10276200" y="264780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9" name="PlaceHolder 4"/>
          <p:cNvSpPr>
            <a:spLocks noGrp="1"/>
          </p:cNvSpPr>
          <p:nvPr>
            <p:ph/>
          </p:nvPr>
        </p:nvSpPr>
        <p:spPr>
          <a:xfrm>
            <a:off x="1005120" y="6075720"/>
            <a:ext cx="1809324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7"/>
          </p:nvPr>
        </p:nvSpPr>
        <p:spPr/>
        <p:txBody>
          <a:bodyPr/>
          <a:p>
            <a:fld id="{5FE1CBB3-E6D4-4DFB-A30C-3E1CD466DF2C}" type="slidenum">
              <a:t>&lt;#&gt;</a:t>
            </a:fld>
          </a:p>
        </p:txBody>
      </p:sp>
    </p:spTree>
  </p:cSld>
</p:sldLayout>
</file>

<file path=ppt/slideLayouts/slideLayout9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1" name="PlaceHolder 2"/>
          <p:cNvSpPr>
            <a:spLocks noGrp="1"/>
          </p:cNvSpPr>
          <p:nvPr>
            <p:ph/>
          </p:nvPr>
        </p:nvSpPr>
        <p:spPr>
          <a:xfrm>
            <a:off x="1005120" y="2647800"/>
            <a:ext cx="1809324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2" name="PlaceHolder 3"/>
          <p:cNvSpPr>
            <a:spLocks noGrp="1"/>
          </p:cNvSpPr>
          <p:nvPr>
            <p:ph/>
          </p:nvPr>
        </p:nvSpPr>
        <p:spPr>
          <a:xfrm>
            <a:off x="1005120" y="6075720"/>
            <a:ext cx="1809324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7"/>
          </p:nvPr>
        </p:nvSpPr>
        <p:spPr/>
        <p:txBody>
          <a:bodyPr/>
          <a:p>
            <a:fld id="{704A97DC-0B1B-4EEB-B62F-5E75E1078265}" type="slidenum">
              <a:t>&lt;#&gt;</a:t>
            </a:fld>
          </a:p>
        </p:txBody>
      </p:sp>
    </p:spTree>
  </p:cSld>
</p:sldLayout>
</file>

<file path=ppt/slideLayouts/slideLayout9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4" name="PlaceHolder 2"/>
          <p:cNvSpPr>
            <a:spLocks noGrp="1"/>
          </p:cNvSpPr>
          <p:nvPr>
            <p:ph/>
          </p:nvPr>
        </p:nvSpPr>
        <p:spPr>
          <a:xfrm>
            <a:off x="1005120" y="264780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5" name="PlaceHolder 3"/>
          <p:cNvSpPr>
            <a:spLocks noGrp="1"/>
          </p:cNvSpPr>
          <p:nvPr>
            <p:ph/>
          </p:nvPr>
        </p:nvSpPr>
        <p:spPr>
          <a:xfrm>
            <a:off x="10276200" y="264780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6" name="PlaceHolder 4"/>
          <p:cNvSpPr>
            <a:spLocks noGrp="1"/>
          </p:cNvSpPr>
          <p:nvPr>
            <p:ph/>
          </p:nvPr>
        </p:nvSpPr>
        <p:spPr>
          <a:xfrm>
            <a:off x="1005120" y="607572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7" name="PlaceHolder 5"/>
          <p:cNvSpPr>
            <a:spLocks noGrp="1"/>
          </p:cNvSpPr>
          <p:nvPr>
            <p:ph/>
          </p:nvPr>
        </p:nvSpPr>
        <p:spPr>
          <a:xfrm>
            <a:off x="10276200" y="6075720"/>
            <a:ext cx="882936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7"/>
          </p:nvPr>
        </p:nvSpPr>
        <p:spPr/>
        <p:txBody>
          <a:bodyPr/>
          <a:p>
            <a:fld id="{E14B942A-83E0-4A9A-BDFD-2F234E01F60B}" type="slidenum">
              <a:t>&lt;#&gt;</a:t>
            </a:fld>
          </a:p>
        </p:txBody>
      </p:sp>
    </p:spTree>
  </p:cSld>
</p:sldLayout>
</file>

<file path=ppt/slideLayouts/slideLayout9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9" name="PlaceHolder 2"/>
          <p:cNvSpPr>
            <a:spLocks noGrp="1"/>
          </p:cNvSpPr>
          <p:nvPr>
            <p:ph/>
          </p:nvPr>
        </p:nvSpPr>
        <p:spPr>
          <a:xfrm>
            <a:off x="1005120" y="2647800"/>
            <a:ext cx="582588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0" name="PlaceHolder 3"/>
          <p:cNvSpPr>
            <a:spLocks noGrp="1"/>
          </p:cNvSpPr>
          <p:nvPr>
            <p:ph/>
          </p:nvPr>
        </p:nvSpPr>
        <p:spPr>
          <a:xfrm>
            <a:off x="7122600" y="2647800"/>
            <a:ext cx="582588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1" name="PlaceHolder 4"/>
          <p:cNvSpPr>
            <a:spLocks noGrp="1"/>
          </p:cNvSpPr>
          <p:nvPr>
            <p:ph/>
          </p:nvPr>
        </p:nvSpPr>
        <p:spPr>
          <a:xfrm>
            <a:off x="13240080" y="2647800"/>
            <a:ext cx="582588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2" name="PlaceHolder 5"/>
          <p:cNvSpPr>
            <a:spLocks noGrp="1"/>
          </p:cNvSpPr>
          <p:nvPr>
            <p:ph/>
          </p:nvPr>
        </p:nvSpPr>
        <p:spPr>
          <a:xfrm>
            <a:off x="1005120" y="6075720"/>
            <a:ext cx="582588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3" name="PlaceHolder 6"/>
          <p:cNvSpPr>
            <a:spLocks noGrp="1"/>
          </p:cNvSpPr>
          <p:nvPr>
            <p:ph/>
          </p:nvPr>
        </p:nvSpPr>
        <p:spPr>
          <a:xfrm>
            <a:off x="7122600" y="6075720"/>
            <a:ext cx="582588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4" name="PlaceHolder 7"/>
          <p:cNvSpPr>
            <a:spLocks noGrp="1"/>
          </p:cNvSpPr>
          <p:nvPr>
            <p:ph/>
          </p:nvPr>
        </p:nvSpPr>
        <p:spPr>
          <a:xfrm>
            <a:off x="13240080" y="6075720"/>
            <a:ext cx="5825880" cy="313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7"/>
          </p:nvPr>
        </p:nvSpPr>
        <p:spPr/>
        <p:txBody>
          <a:bodyPr/>
          <a:p>
            <a:fld id="{716949E6-240C-497B-9B0B-95F40236FAE9}" type="slidenum">
              <a:t>&lt;#&gt;</a:t>
            </a:fld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microsoft.com/office/2007/relationships/hdphoto" Target="../media/hdphoto1.wdp"/><Relationship Id="rId7" Type="http://schemas.openxmlformats.org/officeDocument/2006/relationships/slideLayout" Target="../slideLayouts/slideLayout1.xml"/><Relationship Id="rId8" Type="http://schemas.openxmlformats.org/officeDocument/2006/relationships/slideLayout" Target="../slideLayouts/slideLayout2.xml"/><Relationship Id="rId9" Type="http://schemas.openxmlformats.org/officeDocument/2006/relationships/slideLayout" Target="../slideLayouts/slideLayout3.xml"/><Relationship Id="rId10" Type="http://schemas.openxmlformats.org/officeDocument/2006/relationships/slideLayout" Target="../slideLayouts/slideLayout4.xml"/><Relationship Id="rId11" Type="http://schemas.openxmlformats.org/officeDocument/2006/relationships/slideLayout" Target="../slideLayouts/slideLayout5.xml"/><Relationship Id="rId12" Type="http://schemas.openxmlformats.org/officeDocument/2006/relationships/slideLayout" Target="../slideLayouts/slideLayout6.xml"/><Relationship Id="rId13" Type="http://schemas.openxmlformats.org/officeDocument/2006/relationships/slideLayout" Target="../slideLayouts/slideLayout7.xml"/><Relationship Id="rId14" Type="http://schemas.openxmlformats.org/officeDocument/2006/relationships/slideLayout" Target="../slideLayouts/slideLayout8.xml"/><Relationship Id="rId15" Type="http://schemas.openxmlformats.org/officeDocument/2006/relationships/slideLayout" Target="../slideLayouts/slideLayout9.xml"/><Relationship Id="rId16" Type="http://schemas.openxmlformats.org/officeDocument/2006/relationships/slideLayout" Target="../slideLayouts/slideLayout10.xml"/><Relationship Id="rId17" Type="http://schemas.openxmlformats.org/officeDocument/2006/relationships/slideLayout" Target="../slideLayouts/slideLayout11.xml"/><Relationship Id="rId18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microsoft.com/office/2007/relationships/hdphoto" Target="../media/hdphoto2.wdp"/><Relationship Id="rId6" Type="http://schemas.openxmlformats.org/officeDocument/2006/relationships/image" Target="../media/image8.png"/><Relationship Id="rId7" Type="http://schemas.openxmlformats.org/officeDocument/2006/relationships/slideLayout" Target="../slideLayouts/slideLayout13.xml"/><Relationship Id="rId8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18.xml"/><Relationship Id="rId13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21.xml"/><Relationship Id="rId16" Type="http://schemas.openxmlformats.org/officeDocument/2006/relationships/slideLayout" Target="../slideLayouts/slideLayout22.xml"/><Relationship Id="rId17" Type="http://schemas.openxmlformats.org/officeDocument/2006/relationships/slideLayout" Target="../slideLayouts/slideLayout23.xml"/><Relationship Id="rId18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5.png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slideLayout" Target="../slideLayouts/slideLayout25.xml"/><Relationship Id="rId6" Type="http://schemas.openxmlformats.org/officeDocument/2006/relationships/slideLayout" Target="../slideLayouts/slideLayout26.xml"/><Relationship Id="rId7" Type="http://schemas.openxmlformats.org/officeDocument/2006/relationships/slideLayout" Target="../slideLayouts/slideLayout27.xml"/><Relationship Id="rId8" Type="http://schemas.openxmlformats.org/officeDocument/2006/relationships/slideLayout" Target="../slideLayouts/slideLayout28.xml"/><Relationship Id="rId9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3.xml"/><Relationship Id="rId14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35.xml"/><Relationship Id="rId16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5.png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slideLayout" Target="../slideLayouts/slideLayout37.xml"/><Relationship Id="rId6" Type="http://schemas.openxmlformats.org/officeDocument/2006/relationships/slideLayout" Target="../slideLayouts/slideLayout38.xml"/><Relationship Id="rId7" Type="http://schemas.openxmlformats.org/officeDocument/2006/relationships/slideLayout" Target="../slideLayouts/slideLayout39.xml"/><Relationship Id="rId8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4.xml"/><Relationship Id="rId13" Type="http://schemas.openxmlformats.org/officeDocument/2006/relationships/slideLayout" Target="../slideLayouts/slideLayout45.xml"/><Relationship Id="rId14" Type="http://schemas.openxmlformats.org/officeDocument/2006/relationships/slideLayout" Target="../slideLayouts/slideLayout46.xml"/><Relationship Id="rId15" Type="http://schemas.openxmlformats.org/officeDocument/2006/relationships/slideLayout" Target="../slideLayouts/slideLayout47.xml"/><Relationship Id="rId16" Type="http://schemas.openxmlformats.org/officeDocument/2006/relationships/slideLayout" Target="../slideLayouts/slideLayout48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0.xml"/><Relationship Id="rId8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4.xml"/><Relationship Id="rId12" Type="http://schemas.openxmlformats.org/officeDocument/2006/relationships/slideLayout" Target="../slideLayouts/slideLayout55.xml"/><Relationship Id="rId13" Type="http://schemas.openxmlformats.org/officeDocument/2006/relationships/slideLayout" Target="../slideLayouts/slideLayout56.xml"/><Relationship Id="rId14" Type="http://schemas.openxmlformats.org/officeDocument/2006/relationships/slideLayout" Target="../slideLayouts/slideLayout57.xml"/><Relationship Id="rId15" Type="http://schemas.openxmlformats.org/officeDocument/2006/relationships/slideLayout" Target="../slideLayouts/slideLayout58.xml"/><Relationship Id="rId16" Type="http://schemas.openxmlformats.org/officeDocument/2006/relationships/slideLayout" Target="../slideLayouts/slideLayout59.xml"/><Relationship Id="rId17" Type="http://schemas.openxmlformats.org/officeDocument/2006/relationships/slideLayout" Target="../slideLayouts/slideLayout60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image" Target="../media/image5.png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2.xml"/><Relationship Id="rId8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66.xml"/><Relationship Id="rId12" Type="http://schemas.openxmlformats.org/officeDocument/2006/relationships/slideLayout" Target="../slideLayouts/slideLayout67.xml"/><Relationship Id="rId13" Type="http://schemas.openxmlformats.org/officeDocument/2006/relationships/slideLayout" Target="../slideLayouts/slideLayout68.xml"/><Relationship Id="rId14" Type="http://schemas.openxmlformats.org/officeDocument/2006/relationships/slideLayout" Target="../slideLayouts/slideLayout69.xml"/><Relationship Id="rId15" Type="http://schemas.openxmlformats.org/officeDocument/2006/relationships/slideLayout" Target="../slideLayouts/slideLayout70.xml"/><Relationship Id="rId16" Type="http://schemas.openxmlformats.org/officeDocument/2006/relationships/slideLayout" Target="../slideLayouts/slideLayout71.xml"/><Relationship Id="rId17" Type="http://schemas.openxmlformats.org/officeDocument/2006/relationships/slideLayout" Target="../slideLayouts/slideLayout72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image" Target="../media/image5.png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4.xml"/><Relationship Id="rId8" Type="http://schemas.openxmlformats.org/officeDocument/2006/relationships/slideLayout" Target="../slideLayouts/slideLayout75.xml"/><Relationship Id="rId9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77.xml"/><Relationship Id="rId11" Type="http://schemas.openxmlformats.org/officeDocument/2006/relationships/slideLayout" Target="../slideLayouts/slideLayout78.xml"/><Relationship Id="rId12" Type="http://schemas.openxmlformats.org/officeDocument/2006/relationships/slideLayout" Target="../slideLayouts/slideLayout79.xml"/><Relationship Id="rId13" Type="http://schemas.openxmlformats.org/officeDocument/2006/relationships/slideLayout" Target="../slideLayouts/slideLayout80.xml"/><Relationship Id="rId14" Type="http://schemas.openxmlformats.org/officeDocument/2006/relationships/slideLayout" Target="../slideLayouts/slideLayout81.xml"/><Relationship Id="rId15" Type="http://schemas.openxmlformats.org/officeDocument/2006/relationships/slideLayout" Target="../slideLayouts/slideLayout82.xml"/><Relationship Id="rId16" Type="http://schemas.openxmlformats.org/officeDocument/2006/relationships/slideLayout" Target="../slideLayouts/slideLayout83.xml"/><Relationship Id="rId17" Type="http://schemas.openxmlformats.org/officeDocument/2006/relationships/slideLayout" Target="../slideLayouts/slideLayout84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Relationship Id="rId4" Type="http://schemas.openxmlformats.org/officeDocument/2006/relationships/image" Target="../media/image4.png"/><Relationship Id="rId5" Type="http://schemas.openxmlformats.org/officeDocument/2006/relationships/image" Target="../media/image8.png"/><Relationship Id="rId6" Type="http://schemas.openxmlformats.org/officeDocument/2006/relationships/slideLayout" Target="../slideLayouts/slideLayout85.xml"/><Relationship Id="rId7" Type="http://schemas.openxmlformats.org/officeDocument/2006/relationships/slideLayout" Target="../slideLayouts/slideLayout86.xml"/><Relationship Id="rId8" Type="http://schemas.openxmlformats.org/officeDocument/2006/relationships/slideLayout" Target="../slideLayouts/slideLayout87.xml"/><Relationship Id="rId9" Type="http://schemas.openxmlformats.org/officeDocument/2006/relationships/slideLayout" Target="../slideLayouts/slideLayout88.xml"/><Relationship Id="rId10" Type="http://schemas.openxmlformats.org/officeDocument/2006/relationships/slideLayout" Target="../slideLayouts/slideLayout89.xml"/><Relationship Id="rId11" Type="http://schemas.openxmlformats.org/officeDocument/2006/relationships/slideLayout" Target="../slideLayouts/slideLayout90.xml"/><Relationship Id="rId12" Type="http://schemas.openxmlformats.org/officeDocument/2006/relationships/slideLayout" Target="../slideLayouts/slideLayout91.xml"/><Relationship Id="rId13" Type="http://schemas.openxmlformats.org/officeDocument/2006/relationships/slideLayout" Target="../slideLayouts/slideLayout92.xml"/><Relationship Id="rId14" Type="http://schemas.openxmlformats.org/officeDocument/2006/relationships/slideLayout" Target="../slideLayouts/slideLayout93.xml"/><Relationship Id="rId15" Type="http://schemas.openxmlformats.org/officeDocument/2006/relationships/slideLayout" Target="../slideLayouts/slideLayout94.xml"/><Relationship Id="rId16" Type="http://schemas.openxmlformats.org/officeDocument/2006/relationships/slideLayout" Target="../slideLayouts/slideLayout95.xml"/><Relationship Id="rId17" Type="http://schemas.openxmlformats.org/officeDocument/2006/relationships/slideLayout" Target="../slideLayouts/slideLayout9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Рисунок 7" descr=""/>
          <p:cNvPicPr/>
          <p:nvPr/>
        </p:nvPicPr>
        <p:blipFill>
          <a:blip r:embed="rId3"/>
          <a:stretch/>
        </p:blipFill>
        <p:spPr>
          <a:xfrm>
            <a:off x="9588240" y="567000"/>
            <a:ext cx="10849320" cy="11651400"/>
          </a:xfrm>
          <a:prstGeom prst="rect">
            <a:avLst/>
          </a:prstGeom>
          <a:ln w="0">
            <a:noFill/>
          </a:ln>
        </p:spPr>
      </p:pic>
      <p:sp>
        <p:nvSpPr>
          <p:cNvPr id="1" name="PlaceHolder 1"/>
          <p:cNvSpPr>
            <a:spLocks noGrp="1"/>
          </p:cNvSpPr>
          <p:nvPr>
            <p:ph type="title"/>
          </p:nvPr>
        </p:nvSpPr>
        <p:spPr>
          <a:xfrm>
            <a:off x="888120" y="3574440"/>
            <a:ext cx="7399800" cy="317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indent="0">
              <a:lnSpc>
                <a:spcPct val="90000"/>
              </a:lnSpc>
              <a:buNone/>
            </a:pPr>
            <a:r>
              <a:rPr b="1" lang="ru-RU" sz="6000" spc="-1" strike="noStrike">
                <a:solidFill>
                  <a:srgbClr val="ffffff"/>
                </a:solidFill>
                <a:latin typeface="Arial"/>
              </a:rPr>
              <a:t>Образец заголовка</a:t>
            </a:r>
            <a:endParaRPr b="0" lang="ru-RU" sz="6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PlaceHolder 2"/>
          <p:cNvSpPr>
            <a:spLocks noGrp="1"/>
          </p:cNvSpPr>
          <p:nvPr>
            <p:ph type="body"/>
          </p:nvPr>
        </p:nvSpPr>
        <p:spPr>
          <a:xfrm>
            <a:off x="910440" y="10374480"/>
            <a:ext cx="3677760" cy="531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1400" spc="-1" strike="noStrike">
                <a:solidFill>
                  <a:srgbClr val="20d7c0"/>
                </a:solidFill>
                <a:latin typeface="Arial"/>
              </a:rPr>
              <a:t>Обозначение версионности документа</a:t>
            </a: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" name="Рисунок 13" descr=""/>
          <p:cNvPicPr/>
          <p:nvPr/>
        </p:nvPicPr>
        <p:blipFill>
          <a:blip r:embed="rId4"/>
          <a:stretch/>
        </p:blipFill>
        <p:spPr>
          <a:xfrm>
            <a:off x="942840" y="740520"/>
            <a:ext cx="5432400" cy="1975320"/>
          </a:xfrm>
          <a:prstGeom prst="rect">
            <a:avLst/>
          </a:prstGeom>
          <a:ln w="0">
            <a:noFill/>
          </a:ln>
        </p:spPr>
      </p:pic>
      <p:pic>
        <p:nvPicPr>
          <p:cNvPr id="4" name="Рисунок 8" descr=""/>
          <p:cNvPicPr/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/>
        </p:blipFill>
        <p:spPr>
          <a:xfrm>
            <a:off x="13010040" y="725400"/>
            <a:ext cx="6406920" cy="564120"/>
          </a:xfrm>
          <a:prstGeom prst="rect">
            <a:avLst/>
          </a:prstGeom>
          <a:ln w="0">
            <a:noFill/>
          </a:ln>
        </p:spPr>
      </p:pic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7"/>
    <p:sldLayoutId id="2147483650" r:id="rId8"/>
    <p:sldLayoutId id="2147483651" r:id="rId9"/>
    <p:sldLayoutId id="2147483652" r:id="rId10"/>
    <p:sldLayoutId id="2147483653" r:id="rId11"/>
    <p:sldLayoutId id="2147483654" r:id="rId12"/>
    <p:sldLayoutId id="2147483655" r:id="rId13"/>
    <p:sldLayoutId id="2147483656" r:id="rId14"/>
    <p:sldLayoutId id="2147483657" r:id="rId15"/>
    <p:sldLayoutId id="2147483658" r:id="rId16"/>
    <p:sldLayoutId id="2147483659" r:id="rId17"/>
    <p:sldLayoutId id="2147483660" r:id="rId18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Рисунок 10" descr=""/>
          <p:cNvPicPr/>
          <p:nvPr/>
        </p:nvPicPr>
        <p:blipFill>
          <a:blip r:embed="rId3">
            <a:alphaModFix amt="58000"/>
          </a:blip>
          <a:stretch/>
        </p:blipFill>
        <p:spPr>
          <a:xfrm rot="10800000">
            <a:off x="-2924640" y="4296960"/>
            <a:ext cx="10472760" cy="9804240"/>
          </a:xfrm>
          <a:prstGeom prst="rect">
            <a:avLst/>
          </a:prstGeom>
          <a:ln w="0">
            <a:noFill/>
          </a:ln>
        </p:spPr>
      </p:pic>
      <p:sp>
        <p:nvSpPr>
          <p:cNvPr id="42" name="PlaceHolder 1"/>
          <p:cNvSpPr>
            <a:spLocks noGrp="1"/>
          </p:cNvSpPr>
          <p:nvPr>
            <p:ph type="body"/>
          </p:nvPr>
        </p:nvSpPr>
        <p:spPr>
          <a:xfrm>
            <a:off x="894600" y="1589040"/>
            <a:ext cx="9740880" cy="1135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</a:rPr>
              <a:t>Образец подзаголовка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title"/>
          </p:nvPr>
        </p:nvSpPr>
        <p:spPr>
          <a:xfrm>
            <a:off x="894600" y="515520"/>
            <a:ext cx="9740880" cy="910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lnSpc>
                <a:spcPct val="90000"/>
              </a:lnSpc>
              <a:buNone/>
            </a:pPr>
            <a:r>
              <a:rPr b="0" lang="ru-RU" sz="4400" spc="-1" strike="noStrike">
                <a:solidFill>
                  <a:srgbClr val="000000"/>
                </a:solidFill>
                <a:latin typeface="Arial"/>
              </a:rPr>
              <a:t>Образец заголовка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4" name="Рисунок 8" descr=""/>
          <p:cNvPicPr/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34000" sat="54000"/>
                    </a14:imgEffect>
                  </a14:imgLayer>
                </a14:imgProps>
              </a:ext>
            </a:extLst>
          </a:blip>
          <a:stretch/>
        </p:blipFill>
        <p:spPr>
          <a:xfrm>
            <a:off x="10815480" y="496080"/>
            <a:ext cx="5976720" cy="526320"/>
          </a:xfrm>
          <a:prstGeom prst="rect">
            <a:avLst/>
          </a:prstGeom>
          <a:ln w="0">
            <a:noFill/>
          </a:ln>
        </p:spPr>
      </p:pic>
      <p:pic>
        <p:nvPicPr>
          <p:cNvPr id="45" name="Рисунок 9" descr=""/>
          <p:cNvPicPr/>
          <p:nvPr/>
        </p:nvPicPr>
        <p:blipFill>
          <a:blip r:embed="rId6"/>
          <a:stretch/>
        </p:blipFill>
        <p:spPr>
          <a:xfrm>
            <a:off x="17405280" y="458280"/>
            <a:ext cx="1913760" cy="711720"/>
          </a:xfrm>
          <a:prstGeom prst="rect">
            <a:avLst/>
          </a:prstGeom>
          <a:ln w="0">
            <a:noFill/>
          </a:ln>
        </p:spPr>
      </p:pic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894600" y="2942280"/>
            <a:ext cx="8792640" cy="7554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Образец текста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" name="PlaceHolder 4"/>
          <p:cNvSpPr>
            <a:spLocks noGrp="1"/>
          </p:cNvSpPr>
          <p:nvPr>
            <p:ph type="sldNum" idx="1"/>
          </p:nvPr>
        </p:nvSpPr>
        <p:spPr>
          <a:xfrm>
            <a:off x="14703120" y="10759680"/>
            <a:ext cx="4623480" cy="3956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ru-RU" sz="1200" spc="-1" strike="noStrike">
                <a:solidFill>
                  <a:srgbClr val="767171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93E47E50-60D3-4B2D-86F8-CDCC1D1010DA}" type="slidenum">
              <a:rPr b="0" lang="ru-RU" sz="1200" spc="-1" strike="noStrike">
                <a:solidFill>
                  <a:srgbClr val="767171"/>
                </a:solidFill>
                <a:latin typeface="Arial"/>
                <a:ea typeface="Arial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8" name="PlaceHolder 5"/>
          <p:cNvSpPr>
            <a:spLocks noGrp="1"/>
          </p:cNvSpPr>
          <p:nvPr>
            <p:ph type="body"/>
          </p:nvPr>
        </p:nvSpPr>
        <p:spPr>
          <a:xfrm>
            <a:off x="10544400" y="2942280"/>
            <a:ext cx="8792640" cy="7554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Образец текста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7"/>
    <p:sldLayoutId id="2147483663" r:id="rId8"/>
    <p:sldLayoutId id="2147483664" r:id="rId9"/>
    <p:sldLayoutId id="2147483665" r:id="rId10"/>
    <p:sldLayoutId id="2147483666" r:id="rId11"/>
    <p:sldLayoutId id="2147483667" r:id="rId12"/>
    <p:sldLayoutId id="2147483668" r:id="rId13"/>
    <p:sldLayoutId id="2147483669" r:id="rId14"/>
    <p:sldLayoutId id="2147483670" r:id="rId15"/>
    <p:sldLayoutId id="2147483671" r:id="rId16"/>
    <p:sldLayoutId id="2147483672" r:id="rId17"/>
    <p:sldLayoutId id="2147483673" r:id="rId18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Рисунок 8" descr=""/>
          <p:cNvPicPr/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34000" sat="54000"/>
                    </a14:imgEffect>
                  </a14:imgLayer>
                </a14:imgProps>
              </a:ext>
            </a:extLst>
          </a:blip>
          <a:stretch/>
        </p:blipFill>
        <p:spPr>
          <a:xfrm>
            <a:off x="10815480" y="496080"/>
            <a:ext cx="5976720" cy="526320"/>
          </a:xfrm>
          <a:prstGeom prst="rect">
            <a:avLst/>
          </a:prstGeom>
          <a:ln w="0">
            <a:noFill/>
          </a:ln>
        </p:spPr>
      </p:pic>
      <p:pic>
        <p:nvPicPr>
          <p:cNvPr id="86" name="Рисунок 9" descr=""/>
          <p:cNvPicPr/>
          <p:nvPr/>
        </p:nvPicPr>
        <p:blipFill>
          <a:blip r:embed="rId4"/>
          <a:stretch/>
        </p:blipFill>
        <p:spPr>
          <a:xfrm>
            <a:off x="17405280" y="458280"/>
            <a:ext cx="1913760" cy="711720"/>
          </a:xfrm>
          <a:prstGeom prst="rect">
            <a:avLst/>
          </a:prstGeom>
          <a:ln w="0">
            <a:noFill/>
          </a:ln>
        </p:spPr>
      </p:pic>
      <p:sp>
        <p:nvSpPr>
          <p:cNvPr id="87" name="PlaceHolder 1"/>
          <p:cNvSpPr>
            <a:spLocks noGrp="1"/>
          </p:cNvSpPr>
          <p:nvPr>
            <p:ph type="sldNum" idx="2"/>
          </p:nvPr>
        </p:nvSpPr>
        <p:spPr>
          <a:xfrm>
            <a:off x="14703120" y="10759680"/>
            <a:ext cx="4623480" cy="3956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ru-RU" sz="1200" spc="-1" strike="noStrike">
                <a:solidFill>
                  <a:srgbClr val="767171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81A490D9-B988-48F3-BFB4-899A7221CE78}" type="slidenum">
              <a:rPr b="0" lang="ru-RU" sz="1200" spc="-1" strike="noStrike">
                <a:solidFill>
                  <a:srgbClr val="767171"/>
                </a:solidFill>
                <a:latin typeface="Arial"/>
                <a:ea typeface="Arial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894600" y="1813680"/>
            <a:ext cx="8792640" cy="910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</a:rPr>
              <a:t>Образец подзаголовка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title"/>
          </p:nvPr>
        </p:nvSpPr>
        <p:spPr>
          <a:xfrm>
            <a:off x="894600" y="515520"/>
            <a:ext cx="9740880" cy="910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lnSpc>
                <a:spcPct val="90000"/>
              </a:lnSpc>
              <a:buNone/>
            </a:pPr>
            <a:r>
              <a:rPr b="0" lang="ru-RU" sz="4400" spc="-1" strike="noStrike">
                <a:solidFill>
                  <a:srgbClr val="000000"/>
                </a:solidFill>
                <a:latin typeface="Arial"/>
              </a:rPr>
              <a:t>Образец заголовка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PlaceHolder 4"/>
          <p:cNvSpPr>
            <a:spLocks noGrp="1"/>
          </p:cNvSpPr>
          <p:nvPr>
            <p:ph type="body"/>
          </p:nvPr>
        </p:nvSpPr>
        <p:spPr>
          <a:xfrm>
            <a:off x="894600" y="2942280"/>
            <a:ext cx="8792640" cy="7554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Образец текста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PlaceHolder 5"/>
          <p:cNvSpPr>
            <a:spLocks noGrp="1"/>
          </p:cNvSpPr>
          <p:nvPr>
            <p:ph type="body"/>
          </p:nvPr>
        </p:nvSpPr>
        <p:spPr>
          <a:xfrm>
            <a:off x="10544400" y="2942280"/>
            <a:ext cx="8792640" cy="7554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Образец текста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PlaceHolder 6"/>
          <p:cNvSpPr>
            <a:spLocks noGrp="1"/>
          </p:cNvSpPr>
          <p:nvPr>
            <p:ph type="body"/>
          </p:nvPr>
        </p:nvSpPr>
        <p:spPr>
          <a:xfrm>
            <a:off x="10495800" y="1813680"/>
            <a:ext cx="8841240" cy="910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</a:rPr>
              <a:t>Образец подзаголовка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  <p:sldLayoutId id="2147483683" r:id="rId13"/>
    <p:sldLayoutId id="2147483684" r:id="rId14"/>
    <p:sldLayoutId id="2147483685" r:id="rId15"/>
    <p:sldLayoutId id="2147483686" r:id="rId16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Рисунок 8" descr=""/>
          <p:cNvPicPr/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34000" sat="54000"/>
                    </a14:imgEffect>
                  </a14:imgLayer>
                </a14:imgProps>
              </a:ext>
            </a:extLst>
          </a:blip>
          <a:stretch/>
        </p:blipFill>
        <p:spPr>
          <a:xfrm>
            <a:off x="10815480" y="496080"/>
            <a:ext cx="5976720" cy="526320"/>
          </a:xfrm>
          <a:prstGeom prst="rect">
            <a:avLst/>
          </a:prstGeom>
          <a:ln w="0">
            <a:noFill/>
          </a:ln>
        </p:spPr>
      </p:pic>
      <p:pic>
        <p:nvPicPr>
          <p:cNvPr id="130" name="Рисунок 9" descr=""/>
          <p:cNvPicPr/>
          <p:nvPr/>
        </p:nvPicPr>
        <p:blipFill>
          <a:blip r:embed="rId4"/>
          <a:stretch/>
        </p:blipFill>
        <p:spPr>
          <a:xfrm>
            <a:off x="17405280" y="458280"/>
            <a:ext cx="1913760" cy="711720"/>
          </a:xfrm>
          <a:prstGeom prst="rect">
            <a:avLst/>
          </a:prstGeom>
          <a:ln w="0">
            <a:noFill/>
          </a:ln>
        </p:spPr>
      </p:pic>
      <p:sp>
        <p:nvSpPr>
          <p:cNvPr id="131" name="PlaceHolder 1"/>
          <p:cNvSpPr>
            <a:spLocks noGrp="1"/>
          </p:cNvSpPr>
          <p:nvPr>
            <p:ph type="sldNum" idx="3"/>
          </p:nvPr>
        </p:nvSpPr>
        <p:spPr>
          <a:xfrm>
            <a:off x="14703120" y="10759680"/>
            <a:ext cx="4623480" cy="3956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ru-RU" sz="1200" spc="-1" strike="noStrike">
                <a:solidFill>
                  <a:srgbClr val="767171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0424F73E-66D7-4F0E-8DD4-456136BBED7E}" type="slidenum">
              <a:rPr b="0" lang="ru-RU" sz="1200" spc="-1" strike="noStrike">
                <a:solidFill>
                  <a:srgbClr val="767171"/>
                </a:solidFill>
                <a:latin typeface="Arial"/>
                <a:ea typeface="Arial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2" name="PlaceHolder 2"/>
          <p:cNvSpPr>
            <a:spLocks noGrp="1"/>
          </p:cNvSpPr>
          <p:nvPr>
            <p:ph type="body"/>
          </p:nvPr>
        </p:nvSpPr>
        <p:spPr>
          <a:xfrm>
            <a:off x="894600" y="1728720"/>
            <a:ext cx="9740880" cy="910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</a:rPr>
              <a:t>Образец подзаголовка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PlaceHolder 3"/>
          <p:cNvSpPr>
            <a:spLocks noGrp="1"/>
          </p:cNvSpPr>
          <p:nvPr>
            <p:ph type="title"/>
          </p:nvPr>
        </p:nvSpPr>
        <p:spPr>
          <a:xfrm>
            <a:off x="894600" y="515520"/>
            <a:ext cx="9740880" cy="910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lnSpc>
                <a:spcPct val="90000"/>
              </a:lnSpc>
              <a:buNone/>
            </a:pPr>
            <a:r>
              <a:rPr b="0" lang="ru-RU" sz="4400" spc="-1" strike="noStrike">
                <a:solidFill>
                  <a:srgbClr val="000000"/>
                </a:solidFill>
                <a:latin typeface="Arial"/>
              </a:rPr>
              <a:t>Образец заголовка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PlaceHolder 4"/>
          <p:cNvSpPr>
            <a:spLocks noGrp="1"/>
          </p:cNvSpPr>
          <p:nvPr>
            <p:ph type="body"/>
          </p:nvPr>
        </p:nvSpPr>
        <p:spPr>
          <a:xfrm>
            <a:off x="894600" y="2942280"/>
            <a:ext cx="18424440" cy="7554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Образец текста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  <p:sldLayoutId id="2147483695" r:id="rId12"/>
    <p:sldLayoutId id="2147483696" r:id="rId13"/>
    <p:sldLayoutId id="2147483697" r:id="rId14"/>
    <p:sldLayoutId id="2147483698" r:id="rId15"/>
    <p:sldLayoutId id="2147483699" r:id="rId16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Рисунок 10" descr=""/>
          <p:cNvPicPr/>
          <p:nvPr/>
        </p:nvPicPr>
        <p:blipFill>
          <a:blip r:embed="rId3">
            <a:alphaModFix amt="58000"/>
          </a:blip>
          <a:stretch/>
        </p:blipFill>
        <p:spPr>
          <a:xfrm>
            <a:off x="8650080" y="-2454120"/>
            <a:ext cx="14708520" cy="13769280"/>
          </a:xfrm>
          <a:prstGeom prst="rect">
            <a:avLst/>
          </a:prstGeom>
          <a:ln w="0">
            <a:noFill/>
          </a:ln>
        </p:spPr>
      </p:pic>
      <p:sp>
        <p:nvSpPr>
          <p:cNvPr id="172" name="PlaceHolder 1"/>
          <p:cNvSpPr>
            <a:spLocks noGrp="1"/>
          </p:cNvSpPr>
          <p:nvPr>
            <p:ph type="body"/>
          </p:nvPr>
        </p:nvSpPr>
        <p:spPr>
          <a:xfrm>
            <a:off x="894600" y="1589040"/>
            <a:ext cx="9740880" cy="1135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</a:rPr>
              <a:t>Образец подзаголовка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" name="PlaceHolder 2"/>
          <p:cNvSpPr>
            <a:spLocks noGrp="1"/>
          </p:cNvSpPr>
          <p:nvPr>
            <p:ph type="title"/>
          </p:nvPr>
        </p:nvSpPr>
        <p:spPr>
          <a:xfrm>
            <a:off x="894600" y="515520"/>
            <a:ext cx="9740880" cy="910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lnSpc>
                <a:spcPct val="90000"/>
              </a:lnSpc>
              <a:buNone/>
            </a:pPr>
            <a:r>
              <a:rPr b="0" lang="ru-RU" sz="4400" spc="-1" strike="noStrike">
                <a:solidFill>
                  <a:srgbClr val="000000"/>
                </a:solidFill>
                <a:latin typeface="Arial"/>
              </a:rPr>
              <a:t>Образец заголовка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74" name="Рисунок 8" descr=""/>
          <p:cNvPicPr/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34000" sat="54000"/>
                    </a14:imgEffect>
                  </a14:imgLayer>
                </a14:imgProps>
              </a:ext>
            </a:extLst>
          </a:blip>
          <a:stretch/>
        </p:blipFill>
        <p:spPr>
          <a:xfrm>
            <a:off x="10815480" y="496080"/>
            <a:ext cx="5976720" cy="526320"/>
          </a:xfrm>
          <a:prstGeom prst="rect">
            <a:avLst/>
          </a:prstGeom>
          <a:ln w="0">
            <a:noFill/>
          </a:ln>
        </p:spPr>
      </p:pic>
      <p:pic>
        <p:nvPicPr>
          <p:cNvPr id="175" name="Рисунок 9" descr=""/>
          <p:cNvPicPr/>
          <p:nvPr/>
        </p:nvPicPr>
        <p:blipFill>
          <a:blip r:embed="rId5"/>
          <a:stretch/>
        </p:blipFill>
        <p:spPr>
          <a:xfrm>
            <a:off x="17405280" y="458280"/>
            <a:ext cx="1913760" cy="711720"/>
          </a:xfrm>
          <a:prstGeom prst="rect">
            <a:avLst/>
          </a:prstGeom>
          <a:ln w="0">
            <a:noFill/>
          </a:ln>
        </p:spPr>
      </p:pic>
      <p:sp>
        <p:nvSpPr>
          <p:cNvPr id="176" name="PlaceHolder 3"/>
          <p:cNvSpPr>
            <a:spLocks noGrp="1"/>
          </p:cNvSpPr>
          <p:nvPr>
            <p:ph type="body"/>
          </p:nvPr>
        </p:nvSpPr>
        <p:spPr>
          <a:xfrm>
            <a:off x="894600" y="2942280"/>
            <a:ext cx="18432000" cy="7554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Образец текста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7" name="PlaceHolder 4"/>
          <p:cNvSpPr>
            <a:spLocks noGrp="1"/>
          </p:cNvSpPr>
          <p:nvPr>
            <p:ph type="sldNum" idx="4"/>
          </p:nvPr>
        </p:nvSpPr>
        <p:spPr>
          <a:xfrm>
            <a:off x="14703120" y="10759680"/>
            <a:ext cx="4623480" cy="3956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ru-RU" sz="1200" spc="-1" strike="noStrike">
                <a:solidFill>
                  <a:srgbClr val="767171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7A17F3C6-31C7-4774-9C61-7A6B9EFF2098}" type="slidenum">
              <a:rPr b="0" lang="ru-RU" sz="1200" spc="-1" strike="noStrike">
                <a:solidFill>
                  <a:srgbClr val="767171"/>
                </a:solidFill>
                <a:latin typeface="Arial"/>
                <a:ea typeface="Arial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Рисунок 8" descr=""/>
          <p:cNvPicPr/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34000" sat="54000"/>
                    </a14:imgEffect>
                  </a14:imgLayer>
                </a14:imgProps>
              </a:ext>
            </a:extLst>
          </a:blip>
          <a:stretch/>
        </p:blipFill>
        <p:spPr>
          <a:xfrm>
            <a:off x="10815480" y="496080"/>
            <a:ext cx="5976720" cy="526320"/>
          </a:xfrm>
          <a:prstGeom prst="rect">
            <a:avLst/>
          </a:prstGeom>
          <a:ln w="0">
            <a:noFill/>
          </a:ln>
        </p:spPr>
      </p:pic>
      <p:pic>
        <p:nvPicPr>
          <p:cNvPr id="215" name="Рисунок 9" descr=""/>
          <p:cNvPicPr/>
          <p:nvPr/>
        </p:nvPicPr>
        <p:blipFill>
          <a:blip r:embed="rId4"/>
          <a:stretch/>
        </p:blipFill>
        <p:spPr>
          <a:xfrm>
            <a:off x="17405280" y="458280"/>
            <a:ext cx="1913760" cy="711720"/>
          </a:xfrm>
          <a:prstGeom prst="rect">
            <a:avLst/>
          </a:prstGeom>
          <a:ln w="0">
            <a:noFill/>
          </a:ln>
        </p:spPr>
      </p:pic>
      <p:pic>
        <p:nvPicPr>
          <p:cNvPr id="216" name="Рисунок 11" descr=""/>
          <p:cNvPicPr/>
          <p:nvPr/>
        </p:nvPicPr>
        <p:blipFill>
          <a:blip r:embed="rId5"/>
          <a:stretch/>
        </p:blipFill>
        <p:spPr>
          <a:xfrm>
            <a:off x="7327080" y="225720"/>
            <a:ext cx="16355520" cy="15632640"/>
          </a:xfrm>
          <a:prstGeom prst="rect">
            <a:avLst/>
          </a:prstGeom>
          <a:ln w="0">
            <a:noFill/>
          </a:ln>
        </p:spPr>
      </p:pic>
      <p:sp>
        <p:nvSpPr>
          <p:cNvPr id="217" name="PlaceHolder 1"/>
          <p:cNvSpPr>
            <a:spLocks noGrp="1"/>
          </p:cNvSpPr>
          <p:nvPr>
            <p:ph type="sldNum" idx="5"/>
          </p:nvPr>
        </p:nvSpPr>
        <p:spPr>
          <a:xfrm>
            <a:off x="14648400" y="10759680"/>
            <a:ext cx="4623480" cy="3956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ru-RU" sz="1200" spc="-1" strike="noStrike">
                <a:solidFill>
                  <a:srgbClr val="767171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F3B89112-0013-4258-A709-14B77993D58A}" type="slidenum">
              <a:rPr b="0" lang="ru-RU" sz="1200" spc="-1" strike="noStrike">
                <a:solidFill>
                  <a:srgbClr val="767171"/>
                </a:solidFill>
                <a:latin typeface="Arial"/>
                <a:ea typeface="Arial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 type="body"/>
          </p:nvPr>
        </p:nvSpPr>
        <p:spPr>
          <a:xfrm>
            <a:off x="894600" y="1589040"/>
            <a:ext cx="9740880" cy="1135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</a:rPr>
              <a:t>Образец подзаголовка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9" name="PlaceHolder 3"/>
          <p:cNvSpPr>
            <a:spLocks noGrp="1"/>
          </p:cNvSpPr>
          <p:nvPr>
            <p:ph type="title"/>
          </p:nvPr>
        </p:nvSpPr>
        <p:spPr>
          <a:xfrm>
            <a:off x="894600" y="515520"/>
            <a:ext cx="9740880" cy="910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lnSpc>
                <a:spcPct val="90000"/>
              </a:lnSpc>
              <a:buNone/>
            </a:pPr>
            <a:r>
              <a:rPr b="0" lang="ru-RU" sz="4400" spc="-1" strike="noStrike">
                <a:solidFill>
                  <a:srgbClr val="000000"/>
                </a:solidFill>
                <a:latin typeface="Arial"/>
              </a:rPr>
              <a:t>Образец заголовка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0" name="PlaceHolder 4"/>
          <p:cNvSpPr>
            <a:spLocks noGrp="1"/>
          </p:cNvSpPr>
          <p:nvPr>
            <p:ph type="body"/>
          </p:nvPr>
        </p:nvSpPr>
        <p:spPr>
          <a:xfrm>
            <a:off x="894600" y="7261920"/>
            <a:ext cx="4134240" cy="2102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Описание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1" name="PlaceHolder 5"/>
          <p:cNvSpPr>
            <a:spLocks noGrp="1"/>
          </p:cNvSpPr>
          <p:nvPr>
            <p:ph type="body"/>
          </p:nvPr>
        </p:nvSpPr>
        <p:spPr>
          <a:xfrm>
            <a:off x="895320" y="3949560"/>
            <a:ext cx="2139480" cy="21412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  <a:ea typeface="Arial"/>
              </a:rPr>
              <a:t>Фото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2" name="PlaceHolder 6"/>
          <p:cNvSpPr>
            <a:spLocks noGrp="1"/>
          </p:cNvSpPr>
          <p:nvPr>
            <p:ph type="body"/>
          </p:nvPr>
        </p:nvSpPr>
        <p:spPr>
          <a:xfrm>
            <a:off x="894600" y="6621840"/>
            <a:ext cx="4134240" cy="438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ru-RU" sz="2800" spc="-1" strike="noStrike">
                <a:solidFill>
                  <a:srgbClr val="000000"/>
                </a:solidFill>
                <a:latin typeface="Arial"/>
              </a:rPr>
              <a:t>Описание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3" name="PlaceHolder 7"/>
          <p:cNvSpPr>
            <a:spLocks noGrp="1"/>
          </p:cNvSpPr>
          <p:nvPr>
            <p:ph type="body"/>
          </p:nvPr>
        </p:nvSpPr>
        <p:spPr>
          <a:xfrm>
            <a:off x="5644080" y="7261920"/>
            <a:ext cx="4134240" cy="2102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Описание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4" name="PlaceHolder 8"/>
          <p:cNvSpPr>
            <a:spLocks noGrp="1"/>
          </p:cNvSpPr>
          <p:nvPr>
            <p:ph type="body"/>
          </p:nvPr>
        </p:nvSpPr>
        <p:spPr>
          <a:xfrm>
            <a:off x="5644800" y="3949560"/>
            <a:ext cx="2139480" cy="21412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  <a:ea typeface="Arial"/>
              </a:rPr>
              <a:t>Фото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5" name="PlaceHolder 9"/>
          <p:cNvSpPr>
            <a:spLocks noGrp="1"/>
          </p:cNvSpPr>
          <p:nvPr>
            <p:ph type="body"/>
          </p:nvPr>
        </p:nvSpPr>
        <p:spPr>
          <a:xfrm>
            <a:off x="5644080" y="6621840"/>
            <a:ext cx="4134240" cy="438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ru-RU" sz="2800" spc="-1" strike="noStrike">
                <a:solidFill>
                  <a:srgbClr val="000000"/>
                </a:solidFill>
                <a:latin typeface="Arial"/>
              </a:rPr>
              <a:t>Описание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6" name="PlaceHolder 10"/>
          <p:cNvSpPr>
            <a:spLocks noGrp="1"/>
          </p:cNvSpPr>
          <p:nvPr>
            <p:ph type="body"/>
          </p:nvPr>
        </p:nvSpPr>
        <p:spPr>
          <a:xfrm>
            <a:off x="10393560" y="7261920"/>
            <a:ext cx="4134240" cy="2102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Описание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7" name="PlaceHolder 11"/>
          <p:cNvSpPr>
            <a:spLocks noGrp="1"/>
          </p:cNvSpPr>
          <p:nvPr>
            <p:ph type="body"/>
          </p:nvPr>
        </p:nvSpPr>
        <p:spPr>
          <a:xfrm>
            <a:off x="10394280" y="3949560"/>
            <a:ext cx="2139480" cy="21412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  <a:ea typeface="Arial"/>
              </a:rPr>
              <a:t>Фото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8" name="PlaceHolder 12"/>
          <p:cNvSpPr>
            <a:spLocks noGrp="1"/>
          </p:cNvSpPr>
          <p:nvPr>
            <p:ph type="body"/>
          </p:nvPr>
        </p:nvSpPr>
        <p:spPr>
          <a:xfrm>
            <a:off x="10393560" y="6621840"/>
            <a:ext cx="4134240" cy="438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ru-RU" sz="2800" spc="-1" strike="noStrike">
                <a:solidFill>
                  <a:srgbClr val="000000"/>
                </a:solidFill>
                <a:latin typeface="Arial"/>
              </a:rPr>
              <a:t>Описание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9" name="PlaceHolder 13"/>
          <p:cNvSpPr>
            <a:spLocks noGrp="1"/>
          </p:cNvSpPr>
          <p:nvPr>
            <p:ph type="body"/>
          </p:nvPr>
        </p:nvSpPr>
        <p:spPr>
          <a:xfrm>
            <a:off x="15143400" y="7261920"/>
            <a:ext cx="4134240" cy="2102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Описание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0" name="PlaceHolder 14"/>
          <p:cNvSpPr>
            <a:spLocks noGrp="1"/>
          </p:cNvSpPr>
          <p:nvPr>
            <p:ph type="body"/>
          </p:nvPr>
        </p:nvSpPr>
        <p:spPr>
          <a:xfrm>
            <a:off x="15144120" y="3949560"/>
            <a:ext cx="2139480" cy="21412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  <a:ea typeface="Arial"/>
              </a:rPr>
              <a:t>Фото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1" name="PlaceHolder 15"/>
          <p:cNvSpPr>
            <a:spLocks noGrp="1"/>
          </p:cNvSpPr>
          <p:nvPr>
            <p:ph type="body"/>
          </p:nvPr>
        </p:nvSpPr>
        <p:spPr>
          <a:xfrm>
            <a:off x="15143400" y="6621840"/>
            <a:ext cx="4134240" cy="438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ru-RU" sz="2800" spc="-1" strike="noStrike">
                <a:solidFill>
                  <a:srgbClr val="000000"/>
                </a:solidFill>
                <a:latin typeface="Arial"/>
              </a:rPr>
              <a:t>Описание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  <p:sldLayoutId id="2147483723" r:id="rId15"/>
    <p:sldLayoutId id="2147483724" r:id="rId16"/>
    <p:sldLayoutId id="2147483725" r:id="rId17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8" name="Рисунок 8" descr=""/>
          <p:cNvPicPr/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34000" sat="54000"/>
                    </a14:imgEffect>
                  </a14:imgLayer>
                </a14:imgProps>
              </a:ext>
            </a:extLst>
          </a:blip>
          <a:stretch/>
        </p:blipFill>
        <p:spPr>
          <a:xfrm>
            <a:off x="10815480" y="496080"/>
            <a:ext cx="5976720" cy="526320"/>
          </a:xfrm>
          <a:prstGeom prst="rect">
            <a:avLst/>
          </a:prstGeom>
          <a:ln w="0">
            <a:noFill/>
          </a:ln>
        </p:spPr>
      </p:pic>
      <p:pic>
        <p:nvPicPr>
          <p:cNvPr id="269" name="Рисунок 9" descr=""/>
          <p:cNvPicPr/>
          <p:nvPr/>
        </p:nvPicPr>
        <p:blipFill>
          <a:blip r:embed="rId4"/>
          <a:stretch/>
        </p:blipFill>
        <p:spPr>
          <a:xfrm>
            <a:off x="17405280" y="458280"/>
            <a:ext cx="1913760" cy="711720"/>
          </a:xfrm>
          <a:prstGeom prst="rect">
            <a:avLst/>
          </a:prstGeom>
          <a:ln w="0">
            <a:noFill/>
          </a:ln>
        </p:spPr>
      </p:pic>
      <p:pic>
        <p:nvPicPr>
          <p:cNvPr id="270" name="Рисунок 11" descr=""/>
          <p:cNvPicPr/>
          <p:nvPr/>
        </p:nvPicPr>
        <p:blipFill>
          <a:blip r:embed="rId5"/>
          <a:stretch/>
        </p:blipFill>
        <p:spPr>
          <a:xfrm>
            <a:off x="7327080" y="225720"/>
            <a:ext cx="16355520" cy="15632640"/>
          </a:xfrm>
          <a:prstGeom prst="rect">
            <a:avLst/>
          </a:prstGeom>
          <a:ln w="0">
            <a:noFill/>
          </a:ln>
        </p:spPr>
      </p:pic>
      <p:sp>
        <p:nvSpPr>
          <p:cNvPr id="271" name="PlaceHolder 1"/>
          <p:cNvSpPr>
            <a:spLocks noGrp="1"/>
          </p:cNvSpPr>
          <p:nvPr>
            <p:ph type="sldNum" idx="6"/>
          </p:nvPr>
        </p:nvSpPr>
        <p:spPr>
          <a:xfrm>
            <a:off x="14648400" y="10759680"/>
            <a:ext cx="4623480" cy="3956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ru-RU" sz="1200" spc="-1" strike="noStrike">
                <a:solidFill>
                  <a:srgbClr val="767171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CCF74D73-2E14-4406-A562-5C271CCDF102}" type="slidenum">
              <a:rPr b="0" lang="ru-RU" sz="1200" spc="-1" strike="noStrike">
                <a:solidFill>
                  <a:srgbClr val="767171"/>
                </a:solidFill>
                <a:latin typeface="Arial"/>
                <a:ea typeface="Arial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72" name="PlaceHolder 2"/>
          <p:cNvSpPr>
            <a:spLocks noGrp="1"/>
          </p:cNvSpPr>
          <p:nvPr>
            <p:ph type="body"/>
          </p:nvPr>
        </p:nvSpPr>
        <p:spPr>
          <a:xfrm>
            <a:off x="894600" y="1589040"/>
            <a:ext cx="9740880" cy="1135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</a:rPr>
              <a:t>Образец подзаголовка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3" name="PlaceHolder 3"/>
          <p:cNvSpPr>
            <a:spLocks noGrp="1"/>
          </p:cNvSpPr>
          <p:nvPr>
            <p:ph type="title"/>
          </p:nvPr>
        </p:nvSpPr>
        <p:spPr>
          <a:xfrm>
            <a:off x="894600" y="515520"/>
            <a:ext cx="9740880" cy="910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lnSpc>
                <a:spcPct val="90000"/>
              </a:lnSpc>
              <a:buNone/>
            </a:pPr>
            <a:r>
              <a:rPr b="0" lang="ru-RU" sz="4400" spc="-1" strike="noStrike">
                <a:solidFill>
                  <a:srgbClr val="000000"/>
                </a:solidFill>
                <a:latin typeface="Arial"/>
              </a:rPr>
              <a:t>Образец заголовка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4" name="PlaceHolder 4"/>
          <p:cNvSpPr>
            <a:spLocks noGrp="1"/>
          </p:cNvSpPr>
          <p:nvPr>
            <p:ph type="body"/>
          </p:nvPr>
        </p:nvSpPr>
        <p:spPr>
          <a:xfrm>
            <a:off x="894600" y="2942280"/>
            <a:ext cx="8792640" cy="7554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Образец текста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5" name="PlaceHolder 5"/>
          <p:cNvSpPr>
            <a:spLocks noGrp="1"/>
          </p:cNvSpPr>
          <p:nvPr>
            <p:ph type="body"/>
          </p:nvPr>
        </p:nvSpPr>
        <p:spPr>
          <a:xfrm>
            <a:off x="10544400" y="2942280"/>
            <a:ext cx="8792640" cy="7554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Образец текста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  <p:sldLayoutId id="2147483733" r:id="rId12"/>
    <p:sldLayoutId id="2147483734" r:id="rId13"/>
    <p:sldLayoutId id="2147483735" r:id="rId14"/>
    <p:sldLayoutId id="2147483736" r:id="rId15"/>
    <p:sldLayoutId id="2147483737" r:id="rId16"/>
    <p:sldLayoutId id="2147483738" r:id="rId17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2" name="Рисунок 5" descr=""/>
          <p:cNvPicPr/>
          <p:nvPr/>
        </p:nvPicPr>
        <p:blipFill>
          <a:blip r:embed="rId3"/>
          <a:stretch/>
        </p:blipFill>
        <p:spPr>
          <a:xfrm>
            <a:off x="8063280" y="-3760200"/>
            <a:ext cx="15445080" cy="14463720"/>
          </a:xfrm>
          <a:prstGeom prst="rect">
            <a:avLst/>
          </a:prstGeom>
          <a:ln w="0">
            <a:noFill/>
          </a:ln>
        </p:spPr>
      </p:pic>
      <p:sp>
        <p:nvSpPr>
          <p:cNvPr id="313" name="PlaceHolder 1"/>
          <p:cNvSpPr>
            <a:spLocks noGrp="1"/>
          </p:cNvSpPr>
          <p:nvPr>
            <p:ph type="sldNum" idx="7"/>
          </p:nvPr>
        </p:nvSpPr>
        <p:spPr>
          <a:xfrm>
            <a:off x="14648400" y="10759680"/>
            <a:ext cx="4623480" cy="3956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ru-RU" sz="1200" spc="-1" strike="noStrike">
                <a:solidFill>
                  <a:srgbClr val="767171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D58F827C-BDF4-4E31-AC4B-105CD34E84D2}" type="slidenum">
              <a:rPr b="0" lang="ru-RU" sz="1200" spc="-1" strike="noStrike">
                <a:solidFill>
                  <a:srgbClr val="767171"/>
                </a:solidFill>
                <a:latin typeface="Arial"/>
                <a:ea typeface="Arial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314" name="Рисунок 8" descr=""/>
          <p:cNvPicPr/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/>
        </p:blipFill>
        <p:spPr>
          <a:xfrm>
            <a:off x="13010040" y="458280"/>
            <a:ext cx="6406920" cy="564120"/>
          </a:xfrm>
          <a:prstGeom prst="rect">
            <a:avLst/>
          </a:prstGeom>
          <a:ln w="0">
            <a:noFill/>
          </a:ln>
        </p:spPr>
      </p:pic>
      <p:sp>
        <p:nvSpPr>
          <p:cNvPr id="315" name="PlaceHolder 2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p>
            <a:pPr indent="0">
              <a:lnSpc>
                <a:spcPct val="90000"/>
              </a:lnSpc>
              <a:buNone/>
            </a:pPr>
            <a:r>
              <a:rPr b="1" lang="ru-RU" sz="4800" spc="-1" strike="noStrike">
                <a:solidFill>
                  <a:srgbClr val="000000"/>
                </a:solidFill>
                <a:latin typeface="Arial"/>
              </a:rPr>
              <a:t>Образец разделителя</a:t>
            </a:r>
            <a:endParaRPr b="0" lang="ru-RU" sz="4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6" name="PlaceHolder 3"/>
          <p:cNvSpPr>
            <a:spLocks noGrp="1"/>
          </p:cNvSpPr>
          <p:nvPr>
            <p:ph type="ftr" idx="8"/>
          </p:nvPr>
        </p:nvSpPr>
        <p:spPr>
          <a:xfrm>
            <a:off x="906480" y="10759680"/>
            <a:ext cx="6432840" cy="395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317" name="Рисунок 16" descr=""/>
          <p:cNvPicPr/>
          <p:nvPr/>
        </p:nvPicPr>
        <p:blipFill>
          <a:blip r:embed="rId5"/>
          <a:stretch/>
        </p:blipFill>
        <p:spPr>
          <a:xfrm>
            <a:off x="906480" y="713880"/>
            <a:ext cx="3177360" cy="1181880"/>
          </a:xfrm>
          <a:prstGeom prst="rect">
            <a:avLst/>
          </a:prstGeom>
          <a:ln w="0">
            <a:noFill/>
          </a:ln>
        </p:spPr>
      </p:pic>
      <p:sp>
        <p:nvSpPr>
          <p:cNvPr id="318" name="PlaceHolder 4"/>
          <p:cNvSpPr>
            <a:spLocks noGrp="1"/>
          </p:cNvSpPr>
          <p:nvPr>
            <p:ph type="body"/>
          </p:nvPr>
        </p:nvSpPr>
        <p:spPr>
          <a:xfrm>
            <a:off x="1005120" y="2647800"/>
            <a:ext cx="18093240" cy="656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  <p:sldLayoutId id="2147483746" r:id="rId12"/>
    <p:sldLayoutId id="2147483747" r:id="rId13"/>
    <p:sldLayoutId id="2147483748" r:id="rId14"/>
    <p:sldLayoutId id="2147483749" r:id="rId15"/>
    <p:sldLayoutId id="2147483750" r:id="rId16"/>
    <p:sldLayoutId id="2147483751" r:id="rId17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image" Target="../media/image14.jpeg"/><Relationship Id="rId3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image" Target="../media/image15.jpeg"/><Relationship Id="rId3" Type="http://schemas.openxmlformats.org/officeDocument/2006/relationships/slideLayout" Target="../slideLayouts/slideLayout27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image" Target="../media/image16.png"/><Relationship Id="rId3" Type="http://schemas.openxmlformats.org/officeDocument/2006/relationships/slideLayout" Target="../slideLayouts/slideLayout37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image" Target="../media/image17.jpeg"/><Relationship Id="rId3" Type="http://schemas.openxmlformats.org/officeDocument/2006/relationships/slideLayout" Target="../slideLayouts/slideLayout49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slideLayout" Target="../slideLayouts/slideLayout37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image" Target="../media/image18.jpeg"/><Relationship Id="rId3" Type="http://schemas.openxmlformats.org/officeDocument/2006/relationships/slideLayout" Target="../slideLayouts/slideLayout49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image" Target="../media/image19.png"/><Relationship Id="rId3" Type="http://schemas.openxmlformats.org/officeDocument/2006/relationships/image" Target="../media/image20.png"/><Relationship Id="rId4" Type="http://schemas.openxmlformats.org/officeDocument/2006/relationships/slideLayout" Target="../slideLayouts/slideLayout49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image" Target="../media/image21.jpeg"/><Relationship Id="rId3" Type="http://schemas.openxmlformats.org/officeDocument/2006/relationships/image" Target="../media/image22.jpeg"/><Relationship Id="rId4" Type="http://schemas.openxmlformats.org/officeDocument/2006/relationships/slideLayout" Target="../slideLayouts/slideLayout4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image" Target="../media/image23.jpeg"/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5" Type="http://schemas.openxmlformats.org/officeDocument/2006/relationships/image" Target="../media/image26.png"/><Relationship Id="rId6" Type="http://schemas.openxmlformats.org/officeDocument/2006/relationships/slideLayout" Target="../slideLayouts/slideLayout61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image" Target="../media/image27.jpeg"/><Relationship Id="rId3" Type="http://schemas.openxmlformats.org/officeDocument/2006/relationships/slideLayout" Target="../slideLayouts/slideLayout7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28.png"/><Relationship Id="rId2" Type="http://schemas.openxmlformats.org/officeDocument/2006/relationships/slideLayout" Target="../slideLayouts/slideLayout8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5" name="Рисунок 4" descr=""/>
          <p:cNvPicPr/>
          <p:nvPr/>
        </p:nvPicPr>
        <p:blipFill>
          <a:blip r:embed="rId1"/>
          <a:stretch/>
        </p:blipFill>
        <p:spPr>
          <a:xfrm>
            <a:off x="0" y="0"/>
            <a:ext cx="20116440" cy="11315520"/>
          </a:xfrm>
          <a:prstGeom prst="rect">
            <a:avLst/>
          </a:prstGeom>
          <a:ln w="0">
            <a:noFill/>
          </a:ln>
        </p:spPr>
      </p:pic>
      <p:sp>
        <p:nvSpPr>
          <p:cNvPr id="356" name="PlaceHolder 1"/>
          <p:cNvSpPr>
            <a:spLocks noGrp="1"/>
          </p:cNvSpPr>
          <p:nvPr>
            <p:ph type="title"/>
          </p:nvPr>
        </p:nvSpPr>
        <p:spPr>
          <a:xfrm>
            <a:off x="888120" y="5061240"/>
            <a:ext cx="7399800" cy="2289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p>
            <a:pPr indent="0">
              <a:lnSpc>
                <a:spcPct val="90000"/>
              </a:lnSpc>
              <a:buNone/>
            </a:pPr>
            <a:r>
              <a:rPr b="1" lang="ru-RU" sz="6000" spc="-1" strike="noStrike">
                <a:solidFill>
                  <a:srgbClr val="ffffff"/>
                </a:solidFill>
                <a:latin typeface="Arial"/>
              </a:rPr>
              <a:t>Название проекта</a:t>
            </a:r>
            <a:endParaRPr b="0" lang="ru-RU" sz="6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7" name="PlaceHolder 2"/>
          <p:cNvSpPr>
            <a:spLocks noGrp="1"/>
          </p:cNvSpPr>
          <p:nvPr>
            <p:ph type="subTitle"/>
          </p:nvPr>
        </p:nvSpPr>
        <p:spPr>
          <a:xfrm>
            <a:off x="888120" y="7778880"/>
            <a:ext cx="12971880" cy="1951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1" i="1" lang="ru-RU" sz="4000" spc="-1" strike="noStrike">
                <a:solidFill>
                  <a:srgbClr val="ffffff"/>
                </a:solidFill>
                <a:latin typeface="Arial"/>
              </a:rPr>
              <a:t>Дрон с системой распознавания лиц и объектов</a:t>
            </a:r>
            <a:endParaRPr b="1" i="1" lang="ru-RU" sz="40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58" name="PlaceHolder 3"/>
          <p:cNvSpPr>
            <a:spLocks noGrp="1"/>
          </p:cNvSpPr>
          <p:nvPr>
            <p:ph/>
          </p:nvPr>
        </p:nvSpPr>
        <p:spPr>
          <a:xfrm>
            <a:off x="910440" y="10374480"/>
            <a:ext cx="6289560" cy="531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ru-RU" sz="1400" spc="-1" strike="noStrike">
                <a:solidFill>
                  <a:srgbClr val="20d7c0"/>
                </a:solidFill>
                <a:latin typeface="Arial"/>
              </a:rPr>
              <a:t>https://pt.2035.university/project/dron-s-raspoznavaniem-lic-i-obektov</a:t>
            </a:r>
            <a:endParaRPr b="0" lang="ru-RU" sz="1400" spc="-1" strike="noStrike">
              <a:solidFill>
                <a:srgbClr val="20d7c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9" name="Рисунок 1" descr=""/>
          <p:cNvPicPr/>
          <p:nvPr/>
        </p:nvPicPr>
        <p:blipFill>
          <a:blip r:embed="rId1"/>
          <a:stretch/>
        </p:blipFill>
        <p:spPr>
          <a:xfrm>
            <a:off x="-6480" y="0"/>
            <a:ext cx="20109960" cy="11311920"/>
          </a:xfrm>
          <a:prstGeom prst="rect">
            <a:avLst/>
          </a:prstGeom>
          <a:ln w="0">
            <a:noFill/>
          </a:ln>
        </p:spPr>
      </p:pic>
      <p:sp>
        <p:nvSpPr>
          <p:cNvPr id="360" name="PlaceHolder 1"/>
          <p:cNvSpPr>
            <a:spLocks noGrp="1"/>
          </p:cNvSpPr>
          <p:nvPr>
            <p:ph type="title"/>
          </p:nvPr>
        </p:nvSpPr>
        <p:spPr>
          <a:xfrm>
            <a:off x="894600" y="515520"/>
            <a:ext cx="9740880" cy="910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lnSpc>
                <a:spcPct val="90000"/>
              </a:lnSpc>
              <a:buNone/>
            </a:pPr>
            <a:r>
              <a:rPr b="1" lang="ru-RU" sz="4400" spc="-1" strike="noStrike">
                <a:solidFill>
                  <a:srgbClr val="000000"/>
                </a:solidFill>
                <a:latin typeface="Arial"/>
              </a:rPr>
              <a:t>Актуальность проекта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1" name="PlaceHolder 2"/>
          <p:cNvSpPr>
            <a:spLocks noGrp="1"/>
          </p:cNvSpPr>
          <p:nvPr>
            <p:ph/>
          </p:nvPr>
        </p:nvSpPr>
        <p:spPr>
          <a:xfrm>
            <a:off x="894600" y="2700000"/>
            <a:ext cx="8792640" cy="234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2800" spc="-1" strike="noStrike">
                <a:solidFill>
                  <a:srgbClr val="000000"/>
                </a:solidFill>
                <a:latin typeface="Constantia"/>
                <a:ea typeface="NSimSun"/>
              </a:rPr>
              <a:t>На протяжении последних десятилетий особенно остро стоит вопрос цифровизации и механизации различных производственных процессов и одним из способов упростить работу во многих областях является использование дронов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2" name="PlaceHolder 3"/>
          <p:cNvSpPr>
            <a:spLocks noGrp="1"/>
          </p:cNvSpPr>
          <p:nvPr>
            <p:ph/>
          </p:nvPr>
        </p:nvSpPr>
        <p:spPr>
          <a:xfrm>
            <a:off x="1287360" y="5760000"/>
            <a:ext cx="8792640" cy="2576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lnSpc>
                <a:spcPct val="100000"/>
              </a:lnSpc>
              <a:tabLst>
                <a:tab algn="l" pos="0"/>
              </a:tabLst>
            </a:pPr>
            <a:r>
              <a:rPr b="0" lang="ru-RU" sz="2800" spc="-1" strike="noStrike">
                <a:solidFill>
                  <a:srgbClr val="000000"/>
                </a:solidFill>
                <a:latin typeface="Constantia"/>
                <a:ea typeface="NSimSun"/>
              </a:rPr>
              <a:t>Достаточно остро этот вопрос стоит в сфере киноиндустрии. В данный момент съёмочные группы уже используют цифровые технологии для ускорения съёмок и снижения их стоимости и наша разработка призвана ещё больше упростить этот процесс.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63" name="Picture 3" descr=""/>
          <p:cNvPicPr/>
          <p:nvPr/>
        </p:nvPicPr>
        <p:blipFill>
          <a:blip r:embed="rId2"/>
          <a:stretch/>
        </p:blipFill>
        <p:spPr>
          <a:xfrm>
            <a:off x="12420000" y="2520000"/>
            <a:ext cx="15071760" cy="8477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4" name="Рисунок 1" descr=""/>
          <p:cNvPicPr/>
          <p:nvPr/>
        </p:nvPicPr>
        <p:blipFill>
          <a:blip r:embed="rId1"/>
          <a:stretch/>
        </p:blipFill>
        <p:spPr>
          <a:xfrm>
            <a:off x="-6480" y="3600"/>
            <a:ext cx="20109960" cy="11311920"/>
          </a:xfrm>
          <a:prstGeom prst="rect">
            <a:avLst/>
          </a:prstGeom>
          <a:ln w="0">
            <a:noFill/>
          </a:ln>
        </p:spPr>
      </p:pic>
      <p:sp>
        <p:nvSpPr>
          <p:cNvPr id="365" name="PlaceHolder 1"/>
          <p:cNvSpPr>
            <a:spLocks noGrp="1"/>
          </p:cNvSpPr>
          <p:nvPr>
            <p:ph type="title"/>
          </p:nvPr>
        </p:nvSpPr>
        <p:spPr>
          <a:xfrm>
            <a:off x="894600" y="515520"/>
            <a:ext cx="9740880" cy="910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lnSpc>
                <a:spcPct val="90000"/>
              </a:lnSpc>
              <a:buNone/>
            </a:pPr>
            <a:r>
              <a:rPr b="1" lang="ru-RU" sz="4400" spc="-1" strike="noStrike">
                <a:solidFill>
                  <a:srgbClr val="000000"/>
                </a:solidFill>
                <a:latin typeface="Arial"/>
              </a:rPr>
              <a:t>Проблема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6" name="PlaceHolder 2"/>
          <p:cNvSpPr>
            <a:spLocks noGrp="1"/>
          </p:cNvSpPr>
          <p:nvPr>
            <p:ph/>
          </p:nvPr>
        </p:nvSpPr>
        <p:spPr>
          <a:xfrm>
            <a:off x="894600" y="2463120"/>
            <a:ext cx="8792640" cy="7076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0">
              <a:lnSpc>
                <a:spcPct val="90000"/>
              </a:lnSpc>
              <a:spcBef>
                <a:spcPts val="1417"/>
              </a:spcBef>
              <a:buNone/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</a:rPr>
              <a:t>Во время съёмки вне оборудованных павильонов съёмочным группам приходится оборудовать специальные установки для решния своих задач, что занимает много времени и сил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7" name="Текст 1"/>
          <p:cNvSpPr txBox="1"/>
          <p:nvPr/>
        </p:nvSpPr>
        <p:spPr>
          <a:xfrm>
            <a:off x="894600" y="5580000"/>
            <a:ext cx="8792640" cy="7047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</a:rPr>
              <a:t>В данный момент на рынке представлены дроны требующие либо участие человека в процессе, либо не способные в должной мере обходится без участия оператора БПЛА из-за неспособности быстро обработать получаемую с сенсоров информацию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68" name="Picture 2" descr=""/>
          <p:cNvPicPr/>
          <p:nvPr/>
        </p:nvPicPr>
        <p:blipFill>
          <a:blip r:embed="rId2"/>
          <a:stretch/>
        </p:blipFill>
        <p:spPr>
          <a:xfrm>
            <a:off x="11160000" y="2520000"/>
            <a:ext cx="8460000" cy="8460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9" name="Рисунок 3" descr=""/>
          <p:cNvPicPr/>
          <p:nvPr/>
        </p:nvPicPr>
        <p:blipFill>
          <a:blip r:embed="rId1"/>
          <a:stretch/>
        </p:blipFill>
        <p:spPr>
          <a:xfrm>
            <a:off x="-6480" y="0"/>
            <a:ext cx="20116440" cy="11315520"/>
          </a:xfrm>
          <a:prstGeom prst="rect">
            <a:avLst/>
          </a:prstGeom>
          <a:ln w="0">
            <a:noFill/>
          </a:ln>
        </p:spPr>
      </p:pic>
      <p:sp>
        <p:nvSpPr>
          <p:cNvPr id="370" name="PlaceHolder 1"/>
          <p:cNvSpPr>
            <a:spLocks noGrp="1"/>
          </p:cNvSpPr>
          <p:nvPr>
            <p:ph/>
          </p:nvPr>
        </p:nvSpPr>
        <p:spPr>
          <a:xfrm>
            <a:off x="894600" y="1728720"/>
            <a:ext cx="9740880" cy="910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1" name="PlaceHolder 2"/>
          <p:cNvSpPr>
            <a:spLocks noGrp="1"/>
          </p:cNvSpPr>
          <p:nvPr>
            <p:ph type="title"/>
          </p:nvPr>
        </p:nvSpPr>
        <p:spPr>
          <a:xfrm>
            <a:off x="894600" y="515520"/>
            <a:ext cx="9740880" cy="910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lnSpc>
                <a:spcPct val="90000"/>
              </a:lnSpc>
              <a:buNone/>
            </a:pPr>
            <a:r>
              <a:rPr b="1" lang="ru-RU" sz="4400" spc="-1" strike="noStrike">
                <a:solidFill>
                  <a:srgbClr val="000000"/>
                </a:solidFill>
                <a:latin typeface="Arial"/>
              </a:rPr>
              <a:t>Решение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2" name="PlaceHolder 3"/>
          <p:cNvSpPr>
            <a:spLocks noGrp="1"/>
          </p:cNvSpPr>
          <p:nvPr>
            <p:ph/>
          </p:nvPr>
        </p:nvSpPr>
        <p:spPr>
          <a:xfrm>
            <a:off x="894600" y="2942280"/>
            <a:ext cx="7925400" cy="7554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15840" indent="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ru-RU" sz="4000" spc="-1" strike="noStrike">
                <a:solidFill>
                  <a:srgbClr val="000000"/>
                </a:solidFill>
                <a:latin typeface="Arial"/>
              </a:rPr>
              <a:t>Данную задачу можно решить с помощью использования дронов, способных самостоятельно принимать решения благодаря интегрированному в дрон искусственному интеллекту </a:t>
            </a:r>
            <a:endParaRPr b="0" lang="ru-RU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3" name="Рисунок 27"/>
          <p:cNvSpPr/>
          <p:nvPr/>
        </p:nvSpPr>
        <p:spPr>
          <a:xfrm>
            <a:off x="9720000" y="2880000"/>
            <a:ext cx="10080000" cy="6480000"/>
          </a:xfrm>
          <a:custGeom>
            <a:avLst/>
            <a:gdLst>
              <a:gd name="textAreaLeft" fmla="*/ 0 w 10080000"/>
              <a:gd name="textAreaRight" fmla="*/ 10080360 w 10080000"/>
              <a:gd name="textAreaTop" fmla="*/ 0 h 6480000"/>
              <a:gd name="textAreaBottom" fmla="*/ 6480360 h 6480000"/>
            </a:gdLst>
            <a:ahLst/>
            <a:rect l="textAreaLeft" t="textAreaTop" r="textAreaRight" b="textAreaBottom"/>
            <a:pathLst>
              <a:path w="4803960" h="3250737">
                <a:moveTo>
                  <a:pt x="0" y="0"/>
                </a:moveTo>
                <a:lnTo>
                  <a:pt x="4803960" y="0"/>
                </a:lnTo>
                <a:lnTo>
                  <a:pt x="4803960" y="3250737"/>
                </a:lnTo>
                <a:lnTo>
                  <a:pt x="0" y="3250737"/>
                </a:lnTo>
                <a:close/>
              </a:path>
            </a:pathLst>
          </a:custGeom>
          <a:blipFill rotWithShape="0">
            <a:blip r:embed="rId2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4" name="Рисунок 3" descr=""/>
          <p:cNvPicPr/>
          <p:nvPr/>
        </p:nvPicPr>
        <p:blipFill>
          <a:blip r:embed="rId1"/>
          <a:stretch/>
        </p:blipFill>
        <p:spPr>
          <a:xfrm>
            <a:off x="-6480" y="0"/>
            <a:ext cx="20116440" cy="11315520"/>
          </a:xfrm>
          <a:prstGeom prst="rect">
            <a:avLst/>
          </a:prstGeom>
          <a:ln w="0">
            <a:noFill/>
          </a:ln>
        </p:spPr>
      </p:pic>
      <p:sp>
        <p:nvSpPr>
          <p:cNvPr id="375" name="PlaceHolder 1"/>
          <p:cNvSpPr>
            <a:spLocks noGrp="1"/>
          </p:cNvSpPr>
          <p:nvPr>
            <p:ph/>
          </p:nvPr>
        </p:nvSpPr>
        <p:spPr>
          <a:xfrm>
            <a:off x="894600" y="1589040"/>
            <a:ext cx="9740880" cy="1135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</a:rPr>
              <a:t>Рынок, на котором вы работаете, его объем, рост и уровень конкуренции.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6" name="PlaceHolder 2"/>
          <p:cNvSpPr>
            <a:spLocks noGrp="1"/>
          </p:cNvSpPr>
          <p:nvPr>
            <p:ph type="title"/>
          </p:nvPr>
        </p:nvSpPr>
        <p:spPr>
          <a:xfrm>
            <a:off x="894600" y="515520"/>
            <a:ext cx="9740880" cy="910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lnSpc>
                <a:spcPct val="90000"/>
              </a:lnSpc>
              <a:buNone/>
            </a:pPr>
            <a:r>
              <a:rPr b="1" lang="ru-RU" sz="4400" spc="-1" strike="noStrike">
                <a:solidFill>
                  <a:srgbClr val="000000"/>
                </a:solidFill>
                <a:latin typeface="Arial"/>
              </a:rPr>
              <a:t>Рынок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7" name="PlaceHolder 3"/>
          <p:cNvSpPr>
            <a:spLocks noGrp="1"/>
          </p:cNvSpPr>
          <p:nvPr>
            <p:ph/>
          </p:nvPr>
        </p:nvSpPr>
        <p:spPr>
          <a:xfrm>
            <a:off x="894600" y="6840000"/>
            <a:ext cx="9185400" cy="324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</a:rPr>
              <a:t>По известным данным, за 2021 год объём продаж в этом сегменте достиг почти 1 млн. единиц, а к 2025 прогнозируют двухкратный рост и общую выручку стремящуюся к 43 млрд. долларов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</a:rPr>
              <a:t>В 2021 году, по данным ассоциации «Аэронекст», объём рынка беспилотной авиации в России составлял 12 млрд рублей 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8" name="Текст 14"/>
          <p:cNvSpPr txBox="1"/>
          <p:nvPr/>
        </p:nvSpPr>
        <p:spPr>
          <a:xfrm>
            <a:off x="900000" y="2885400"/>
            <a:ext cx="9185400" cy="3234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-324000">
              <a:lnSpc>
                <a:spcPct val="115000"/>
              </a:lnSpc>
              <a:spcAft>
                <a:spcPts val="224"/>
              </a:spcAft>
              <a:tabLst>
                <a:tab algn="l" pos="0"/>
              </a:tabLst>
            </a:pPr>
            <a:r>
              <a:rPr b="0" lang="ru-RU" sz="2600" spc="-1" strike="noStrike">
                <a:solidFill>
                  <a:srgbClr val="000000"/>
                </a:solidFill>
                <a:latin typeface="Constantia"/>
                <a:ea typeface="NSimSun"/>
              </a:rPr>
              <a:t>Конкуренты</a:t>
            </a:r>
            <a:endParaRPr b="0" lang="ru-RU" sz="2600" spc="-1" strike="noStrike">
              <a:solidFill>
                <a:srgbClr val="000000"/>
              </a:solidFill>
              <a:latin typeface="Arial"/>
            </a:endParaRPr>
          </a:p>
          <a:p>
            <a:pPr indent="-324000">
              <a:lnSpc>
                <a:spcPct val="115000"/>
              </a:lnSpc>
              <a:spcAft>
                <a:spcPts val="224"/>
              </a:spcAft>
              <a:tabLst>
                <a:tab algn="l" pos="0"/>
              </a:tabLst>
            </a:pPr>
            <a:r>
              <a:rPr b="1" lang="en-US" sz="2600" spc="-1" strike="noStrike">
                <a:solidFill>
                  <a:srgbClr val="000000"/>
                </a:solidFill>
                <a:latin typeface="Constantia"/>
                <a:ea typeface="OpenSymbol"/>
              </a:rPr>
              <a:t>Dji</a:t>
            </a:r>
            <a:r>
              <a:rPr b="1" lang="ru-RU" sz="2600" spc="-1" strike="noStrike">
                <a:solidFill>
                  <a:srgbClr val="000000"/>
                </a:solidFill>
                <a:latin typeface="Constantia"/>
                <a:ea typeface="OpenSymbol"/>
              </a:rPr>
              <a:t> (китайская)</a:t>
            </a:r>
            <a:endParaRPr b="0" lang="ru-RU" sz="2600" spc="-1" strike="noStrike">
              <a:solidFill>
                <a:srgbClr val="000000"/>
              </a:solidFill>
              <a:latin typeface="Arial"/>
            </a:endParaRPr>
          </a:p>
          <a:p>
            <a:pPr indent="-324000">
              <a:lnSpc>
                <a:spcPct val="100000"/>
              </a:lnSpc>
              <a:tabLst>
                <a:tab algn="l" pos="0"/>
              </a:tabLst>
            </a:pPr>
            <a:r>
              <a:rPr b="1" lang="en-US" sz="2600" spc="-1" strike="noStrike">
                <a:solidFill>
                  <a:srgbClr val="000000"/>
                </a:solidFill>
                <a:latin typeface="Constantia"/>
                <a:ea typeface="NSimSun"/>
              </a:rPr>
              <a:t>Parrot</a:t>
            </a:r>
            <a:r>
              <a:rPr b="1" lang="ru-RU" sz="2600" spc="-1" strike="noStrike">
                <a:solidFill>
                  <a:srgbClr val="000000"/>
                </a:solidFill>
                <a:latin typeface="Constantia"/>
                <a:ea typeface="NSimSun"/>
              </a:rPr>
              <a:t> (французская)</a:t>
            </a:r>
            <a:endParaRPr b="0" lang="ru-RU" sz="2600" spc="-1" strike="noStrike">
              <a:solidFill>
                <a:srgbClr val="000000"/>
              </a:solidFill>
              <a:latin typeface="Arial"/>
            </a:endParaRPr>
          </a:p>
          <a:p>
            <a:pPr indent="-324000">
              <a:lnSpc>
                <a:spcPct val="100000"/>
              </a:lnSpc>
              <a:tabLst>
                <a:tab algn="l" pos="0"/>
              </a:tabLst>
            </a:pPr>
            <a:r>
              <a:rPr b="0" lang="ru-RU" sz="2600" spc="-1" strike="noStrike">
                <a:solidFill>
                  <a:srgbClr val="000000"/>
                </a:solidFill>
                <a:latin typeface="Constantia"/>
                <a:ea typeface="NSimSun"/>
              </a:rPr>
              <a:t>Основное отличие их технологии заключается в меньшей мобильности дронов из-за меньшего числа сенсоров и зависимости от принимающей стороны, а так же высокая цена покупки и обслуживания одной модели</a:t>
            </a:r>
            <a:endParaRPr b="0" lang="ru-RU" sz="2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79" name="Picture 1" descr="https://10wallpaper.com/wallpaper/1280x1024/1810/DJI_Mavic_2_Pro_Drones_Flying_Tech_1280x1024.jpg"/>
          <p:cNvPicPr/>
          <p:nvPr/>
        </p:nvPicPr>
        <p:blipFill>
          <a:blip r:embed="rId2"/>
          <a:stretch/>
        </p:blipFill>
        <p:spPr>
          <a:xfrm>
            <a:off x="10688040" y="2682360"/>
            <a:ext cx="8571960" cy="6857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0" name="Рисунок 3" descr=""/>
          <p:cNvPicPr/>
          <p:nvPr/>
        </p:nvPicPr>
        <p:blipFill>
          <a:blip r:embed="rId1"/>
          <a:stretch/>
        </p:blipFill>
        <p:spPr>
          <a:xfrm>
            <a:off x="-6480" y="3600"/>
            <a:ext cx="20109960" cy="11311920"/>
          </a:xfrm>
          <a:prstGeom prst="rect">
            <a:avLst/>
          </a:prstGeom>
          <a:ln w="0">
            <a:noFill/>
          </a:ln>
        </p:spPr>
      </p:pic>
      <p:sp>
        <p:nvSpPr>
          <p:cNvPr id="381" name="PlaceHolder 1"/>
          <p:cNvSpPr>
            <a:spLocks noGrp="1"/>
          </p:cNvSpPr>
          <p:nvPr>
            <p:ph type="title"/>
          </p:nvPr>
        </p:nvSpPr>
        <p:spPr>
          <a:xfrm>
            <a:off x="894600" y="515520"/>
            <a:ext cx="9740880" cy="910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lnSpc>
                <a:spcPct val="90000"/>
              </a:lnSpc>
              <a:buNone/>
            </a:pPr>
            <a:r>
              <a:rPr b="1" lang="ru-RU" sz="4400" spc="-1" strike="noStrike">
                <a:solidFill>
                  <a:srgbClr val="000000"/>
                </a:solidFill>
                <a:latin typeface="Arial"/>
              </a:rPr>
              <a:t>Бизнес-модель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382" name=""/>
          <p:cNvGraphicFramePr/>
          <p:nvPr/>
        </p:nvGraphicFramePr>
        <p:xfrm>
          <a:off x="950040" y="2597760"/>
          <a:ext cx="18489600" cy="8562240"/>
        </p:xfrm>
        <a:graphic>
          <a:graphicData uri="http://schemas.openxmlformats.org/drawingml/2006/table">
            <a:tbl>
              <a:tblPr/>
              <a:tblGrid>
                <a:gridCol w="3696840"/>
                <a:gridCol w="3696840"/>
                <a:gridCol w="3696840"/>
                <a:gridCol w="3696840"/>
                <a:gridCol w="3702600"/>
              </a:tblGrid>
              <a:tr h="2031840">
                <a:tc rowSpan="2">
                  <a:txBody>
                    <a:bodyPr lIns="36000" rIns="36000" tIns="36000" bIns="36000" anchor="t">
                      <a:noAutofit/>
                    </a:bodyPr>
                    <a:p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Ключевые партнёры: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- Отношения по типу «поставщик – производитель»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- Совместное предприятие для запуска новых бизнес-проектов.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- Сотрудничество с неконкурирующими компаниями.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tIns="36000" bIns="36000" anchor="t">
                      <a:noAutofit/>
                    </a:bodyPr>
                    <a:p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Ключевые активности: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- Чтобы конкурировать с текущими поставщиками на рынке нам необходимо привлечь клиентов за счёт преимуществ нашего продукта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 rowSpan="2">
                  <a:txBody>
                    <a:bodyPr lIns="36000" rIns="36000" tIns="36000" bIns="36000" anchor="t">
                      <a:noAutofit/>
                    </a:bodyPr>
                    <a:p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Ценностное предложение: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Мы помогаем съёмочным группам упростить процесс съёмок вне съёмочных павильонов благодаря независимости технологии от громоздких инструментов и возможности простой и быстрой съёмки на ходу. Так же дрон сделан на основе отечественных комплектующих, что упрощает и ускоряет его обслуживание и делает независимым от зарубежных поставщиков. Мы помогаем сделать всё быстро и просто! Съёмка вне помещения- это трудоёмкий процесс, который обращается кучей проблем, но с нашей технологией всё станет проще. Наши умные дроны-операторы не нуждаются в помощи человека. Покажите им, что снять и они сделают всё за вас. Высотная съёмка, съёмка в движении, обзорная и панорамная съёмка- дрон снимет всё в соответствии с вашими пожеланиями!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tIns="36000" bIns="36000" anchor="t">
                      <a:noAutofit/>
                    </a:bodyPr>
                    <a:p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Отношения с клиентами: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- Аренда и продажа товара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- Техническая поддержка и полное обслуживание продукта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 rowSpan="2">
                  <a:txBody>
                    <a:bodyPr lIns="36000" rIns="36000" tIns="36000" bIns="36000" anchor="t">
                      <a:noAutofit/>
                    </a:bodyPr>
                    <a:p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Сегменты потребителей: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- Киностудии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- Рекламные агенства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4836240">
                <a:tc vMerge="1">
                  <a:txBody>
                    <a:bodyPr lIns="36000" rIns="36000" tIns="36000" bIns="36000" anchor="t">
                      <a:noAutofit/>
                    </a:bodyPr>
                    <a:p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tIns="36000" bIns="36000" anchor="t">
                      <a:noAutofit/>
                    </a:bodyPr>
                    <a:p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Ключевые ресурсы: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- Необходимы комплектующие и станки для удешевления и ускорения </a:t>
                      </a: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производства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- Необходимо оформить патент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- Необходим стартовый капитан и инвестирование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 vMerge="1">
                  <a:txBody>
                    <a:bodyPr lIns="36000" rIns="36000" tIns="36000" bIns="36000" anchor="t">
                      <a:noAutofit/>
                    </a:bodyPr>
                    <a:p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tIns="36000" bIns="36000" anchor="t">
                      <a:noAutofit/>
                    </a:bodyPr>
                    <a:p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Каналы поставки: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- Реклама продукта будет производится через выставки и презентации на форумах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- Приобрести продукт будет возможно через маркетплейс у дистрибьютора или напрямую у поставщика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 vMerge="1">
                  <a:txBody>
                    <a:bodyPr lIns="36000" rIns="36000" tIns="36000" bIns="36000" anchor="t">
                      <a:noAutofit/>
                    </a:bodyPr>
                    <a:p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1694160">
                <a:tc gridSpan="2">
                  <a:txBody>
                    <a:bodyPr lIns="36000" rIns="36000" tIns="36000" bIns="36000" anchor="t">
                      <a:noAutofit/>
                    </a:bodyPr>
                    <a:p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Структура издержек: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Основной статьёй расходов являются комплектующие для дронов, использование услуг аутсорса и зарплаты сотрудников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 hMerge="1">
                  <a:txBody>
                    <a:bodyPr lIns="36000" rIns="36000" tIns="36000" bIns="36000" anchor="t">
                      <a:noAutofit/>
                    </a:bodyPr>
                    <a:p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 gridSpan="3">
                  <a:txBody>
                    <a:bodyPr lIns="36000" rIns="36000" tIns="36000" bIns="36000" anchor="t">
                      <a:noAutofit/>
                    </a:bodyPr>
                    <a:p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Источники доходов: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Аренда и продажа продукта и гранты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 gridSpan="2">
                  <a:txBody>
                    <a:bodyPr lIns="36000" rIns="36000" tIns="36000" bIns="36000" anchor="t">
                      <a:noAutofit/>
                    </a:bodyPr>
                    <a:p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 hMerge="1">
                  <a:txBody>
                    <a:bodyPr lIns="36000" rIns="36000" tIns="36000" bIns="36000" anchor="t">
                      <a:noAutofit/>
                    </a:bodyPr>
                    <a:p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3" name="Рисунок 6" descr=""/>
          <p:cNvPicPr/>
          <p:nvPr/>
        </p:nvPicPr>
        <p:blipFill>
          <a:blip r:embed="rId1"/>
          <a:stretch/>
        </p:blipFill>
        <p:spPr>
          <a:xfrm>
            <a:off x="-6480" y="3600"/>
            <a:ext cx="20109960" cy="11311920"/>
          </a:xfrm>
          <a:prstGeom prst="rect">
            <a:avLst/>
          </a:prstGeom>
          <a:ln w="0">
            <a:noFill/>
          </a:ln>
        </p:spPr>
      </p:pic>
      <p:sp>
        <p:nvSpPr>
          <p:cNvPr id="384" name="PlaceHolder 1"/>
          <p:cNvSpPr>
            <a:spLocks noGrp="1"/>
          </p:cNvSpPr>
          <p:nvPr>
            <p:ph/>
          </p:nvPr>
        </p:nvSpPr>
        <p:spPr>
          <a:xfrm>
            <a:off x="894600" y="1589040"/>
            <a:ext cx="11358000" cy="1135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</a:rPr>
              <a:t>Разработка дрона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5" name="PlaceHolder 2"/>
          <p:cNvSpPr>
            <a:spLocks noGrp="1"/>
          </p:cNvSpPr>
          <p:nvPr>
            <p:ph type="title"/>
          </p:nvPr>
        </p:nvSpPr>
        <p:spPr>
          <a:xfrm>
            <a:off x="894600" y="515520"/>
            <a:ext cx="9740880" cy="910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lnSpc>
                <a:spcPct val="90000"/>
              </a:lnSpc>
              <a:buNone/>
            </a:pPr>
            <a:r>
              <a:rPr b="1" lang="ru-RU" sz="4400" spc="-1" strike="noStrike">
                <a:solidFill>
                  <a:srgbClr val="000000"/>
                </a:solidFill>
                <a:latin typeface="Arial"/>
              </a:rPr>
              <a:t>Текущие результаты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6" name="PlaceHolder 3"/>
          <p:cNvSpPr>
            <a:spLocks noGrp="1"/>
          </p:cNvSpPr>
          <p:nvPr>
            <p:ph/>
          </p:nvPr>
        </p:nvSpPr>
        <p:spPr>
          <a:xfrm>
            <a:off x="894600" y="2942280"/>
            <a:ext cx="11165400" cy="7554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</a:rPr>
              <a:t>Уже разработана модель дрона и рассчитаны её базовые характеристики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</a:rPr>
              <a:t>В данный момент идёт подготовка ПО,которое наша группа планирует устанавливать на встроенный микрокомпьютер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87" name="" descr=""/>
          <p:cNvPicPr/>
          <p:nvPr/>
        </p:nvPicPr>
        <p:blipFill>
          <a:blip r:embed="rId2"/>
          <a:stretch/>
        </p:blipFill>
        <p:spPr>
          <a:xfrm>
            <a:off x="12655800" y="3240000"/>
            <a:ext cx="6784200" cy="67842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8" name="Рисунок 2" descr=""/>
          <p:cNvPicPr/>
          <p:nvPr/>
        </p:nvPicPr>
        <p:blipFill>
          <a:blip r:embed="rId1"/>
          <a:stretch/>
        </p:blipFill>
        <p:spPr>
          <a:xfrm>
            <a:off x="-6480" y="3600"/>
            <a:ext cx="20109960" cy="11311920"/>
          </a:xfrm>
          <a:prstGeom prst="rect">
            <a:avLst/>
          </a:prstGeom>
          <a:ln w="0">
            <a:noFill/>
          </a:ln>
        </p:spPr>
      </p:pic>
      <p:sp>
        <p:nvSpPr>
          <p:cNvPr id="389" name="PlaceHolder 1"/>
          <p:cNvSpPr>
            <a:spLocks noGrp="1"/>
          </p:cNvSpPr>
          <p:nvPr>
            <p:ph/>
          </p:nvPr>
        </p:nvSpPr>
        <p:spPr>
          <a:xfrm>
            <a:off x="894600" y="1589040"/>
            <a:ext cx="11358000" cy="1135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</a:rPr>
              <a:t>Модель ИИ и её обучение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0" name="PlaceHolder 2"/>
          <p:cNvSpPr>
            <a:spLocks noGrp="1"/>
          </p:cNvSpPr>
          <p:nvPr>
            <p:ph type="title"/>
          </p:nvPr>
        </p:nvSpPr>
        <p:spPr>
          <a:xfrm>
            <a:off x="894600" y="515520"/>
            <a:ext cx="9740880" cy="910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lnSpc>
                <a:spcPct val="90000"/>
              </a:lnSpc>
              <a:buNone/>
            </a:pPr>
            <a:r>
              <a:rPr b="1" lang="ru-RU" sz="4400" spc="-1" strike="noStrike">
                <a:solidFill>
                  <a:srgbClr val="000000"/>
                </a:solidFill>
                <a:latin typeface="Arial"/>
              </a:rPr>
              <a:t>Текущие результаты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1" name="PlaceHolder 3"/>
          <p:cNvSpPr>
            <a:spLocks noGrp="1"/>
          </p:cNvSpPr>
          <p:nvPr>
            <p:ph/>
          </p:nvPr>
        </p:nvSpPr>
        <p:spPr>
          <a:xfrm>
            <a:off x="894600" y="2942280"/>
            <a:ext cx="9185400" cy="7554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</a:rPr>
              <a:t>Для реализации на данном этапе выбрана tensorflow lite для ускорения производства первого mvp и снижения нагрузки на встроенный микрокомпьютер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</a:rPr>
              <a:t>Данная нейросеть уже обучается определять выбранные для тестирования объекты 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92" name="" descr=""/>
          <p:cNvPicPr/>
          <p:nvPr/>
        </p:nvPicPr>
        <p:blipFill>
          <a:blip r:embed="rId2"/>
          <a:stretch/>
        </p:blipFill>
        <p:spPr>
          <a:xfrm>
            <a:off x="10616400" y="2933640"/>
            <a:ext cx="9183960" cy="3428640"/>
          </a:xfrm>
          <a:prstGeom prst="rect">
            <a:avLst/>
          </a:prstGeom>
          <a:ln w="0">
            <a:noFill/>
          </a:ln>
        </p:spPr>
      </p:pic>
      <p:pic>
        <p:nvPicPr>
          <p:cNvPr id="393" name="" descr=""/>
          <p:cNvPicPr/>
          <p:nvPr/>
        </p:nvPicPr>
        <p:blipFill>
          <a:blip r:embed="rId3"/>
          <a:stretch/>
        </p:blipFill>
        <p:spPr>
          <a:xfrm>
            <a:off x="10620360" y="6494400"/>
            <a:ext cx="9130680" cy="41259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4" name="Рисунок 3" descr=""/>
          <p:cNvPicPr/>
          <p:nvPr/>
        </p:nvPicPr>
        <p:blipFill>
          <a:blip r:embed="rId1"/>
          <a:stretch/>
        </p:blipFill>
        <p:spPr>
          <a:xfrm>
            <a:off x="-6480" y="3600"/>
            <a:ext cx="20109960" cy="11311920"/>
          </a:xfrm>
          <a:prstGeom prst="rect">
            <a:avLst/>
          </a:prstGeom>
          <a:ln w="0">
            <a:noFill/>
          </a:ln>
        </p:spPr>
      </p:pic>
      <p:sp>
        <p:nvSpPr>
          <p:cNvPr id="395" name="PlaceHolder 1"/>
          <p:cNvSpPr>
            <a:spLocks noGrp="1"/>
          </p:cNvSpPr>
          <p:nvPr>
            <p:ph/>
          </p:nvPr>
        </p:nvSpPr>
        <p:spPr>
          <a:xfrm>
            <a:off x="894600" y="1589040"/>
            <a:ext cx="11358000" cy="1135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</a:rPr>
              <a:t>Приложение для управления дронами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6" name="PlaceHolder 2"/>
          <p:cNvSpPr>
            <a:spLocks noGrp="1"/>
          </p:cNvSpPr>
          <p:nvPr>
            <p:ph type="title"/>
          </p:nvPr>
        </p:nvSpPr>
        <p:spPr>
          <a:xfrm>
            <a:off x="894600" y="515520"/>
            <a:ext cx="9740880" cy="910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lnSpc>
                <a:spcPct val="90000"/>
              </a:lnSpc>
              <a:buNone/>
            </a:pPr>
            <a:r>
              <a:rPr b="1" lang="ru-RU" sz="4400" spc="-1" strike="noStrike">
                <a:solidFill>
                  <a:srgbClr val="000000"/>
                </a:solidFill>
                <a:latin typeface="Arial"/>
              </a:rPr>
              <a:t>Текущие результаты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7" name="PlaceHolder 3"/>
          <p:cNvSpPr>
            <a:spLocks noGrp="1"/>
          </p:cNvSpPr>
          <p:nvPr>
            <p:ph/>
          </p:nvPr>
        </p:nvSpPr>
        <p:spPr>
          <a:xfrm>
            <a:off x="894600" y="2942280"/>
            <a:ext cx="9185400" cy="7554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</a:rPr>
              <a:t>Разработан макет приложения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</a:rPr>
              <a:t>Разработка планируется на языке C++ с использованием OpenGL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98" name="Рисунок 7" descr="Изображение выглядит как текст, Аэрофотосъемка, снимок экрана, на открытом воздухе&#10;&#10;Автоматически созданное описание"/>
          <p:cNvPicPr/>
          <p:nvPr/>
        </p:nvPicPr>
        <p:blipFill>
          <a:blip r:embed="rId2"/>
          <a:stretch/>
        </p:blipFill>
        <p:spPr>
          <a:xfrm>
            <a:off x="11305080" y="7101360"/>
            <a:ext cx="8806680" cy="4214520"/>
          </a:xfrm>
          <a:prstGeom prst="rect">
            <a:avLst/>
          </a:prstGeom>
          <a:ln w="0">
            <a:noFill/>
          </a:ln>
        </p:spPr>
      </p:pic>
      <p:pic>
        <p:nvPicPr>
          <p:cNvPr id="399" name="Рисунок 8" descr="Изображение выглядит как текст, снимок экрана, Шрифт, число&#10;&#10;Автоматически созданное описание"/>
          <p:cNvPicPr/>
          <p:nvPr/>
        </p:nvPicPr>
        <p:blipFill>
          <a:blip r:embed="rId3"/>
          <a:stretch/>
        </p:blipFill>
        <p:spPr>
          <a:xfrm>
            <a:off x="11305080" y="2802960"/>
            <a:ext cx="8854560" cy="42984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PlaceHolder 1"/>
          <p:cNvSpPr>
            <a:spLocks noGrp="1"/>
          </p:cNvSpPr>
          <p:nvPr>
            <p:ph type="title"/>
          </p:nvPr>
        </p:nvSpPr>
        <p:spPr>
          <a:xfrm>
            <a:off x="894600" y="515520"/>
            <a:ext cx="9740880" cy="910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lnSpc>
                <a:spcPct val="90000"/>
              </a:lnSpc>
              <a:buNone/>
            </a:pPr>
            <a:r>
              <a:rPr b="1" lang="ru-RU" sz="4400" spc="-1" strike="noStrike">
                <a:solidFill>
                  <a:srgbClr val="000000"/>
                </a:solidFill>
                <a:latin typeface="Arial"/>
              </a:rPr>
              <a:t>Команда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1" name="PlaceHolder 2"/>
          <p:cNvSpPr>
            <a:spLocks noGrp="1"/>
          </p:cNvSpPr>
          <p:nvPr>
            <p:ph/>
          </p:nvPr>
        </p:nvSpPr>
        <p:spPr>
          <a:xfrm>
            <a:off x="540000" y="7257240"/>
            <a:ext cx="4134240" cy="2102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0">
              <a:lnSpc>
                <a:spcPct val="90000"/>
              </a:lnSpc>
              <a:spcBef>
                <a:spcPts val="1417"/>
              </a:spcBef>
              <a:buNone/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</a:rPr>
              <a:t>Тимлид 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  <a:p>
            <a:pPr marL="432000" indent="0">
              <a:lnSpc>
                <a:spcPct val="90000"/>
              </a:lnSpc>
              <a:spcBef>
                <a:spcPts val="1417"/>
              </a:spcBef>
              <a:buNone/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</a:rPr>
              <a:t>Разработчик искус</a:t>
            </a:r>
            <a:r>
              <a:rPr b="0" lang="ru-RU" sz="2800" spc="-1" strike="noStrike">
                <a:solidFill>
                  <a:srgbClr val="000000"/>
                </a:solidFill>
                <a:latin typeface="Arial"/>
              </a:rPr>
              <a:t>ственного интеллекта и клиентской части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2" name="PlaceHolder 3"/>
          <p:cNvSpPr>
            <a:spLocks noGrp="1"/>
          </p:cNvSpPr>
          <p:nvPr>
            <p:ph/>
          </p:nvPr>
        </p:nvSpPr>
        <p:spPr>
          <a:xfrm>
            <a:off x="894600" y="6621840"/>
            <a:ext cx="4134240" cy="438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15840" indent="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</a:rPr>
              <a:t>Шорин Т.А.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3" name="PlaceHolder 4"/>
          <p:cNvSpPr>
            <a:spLocks noGrp="1"/>
          </p:cNvSpPr>
          <p:nvPr>
            <p:ph/>
          </p:nvPr>
        </p:nvSpPr>
        <p:spPr>
          <a:xfrm>
            <a:off x="5945760" y="7257240"/>
            <a:ext cx="4134240" cy="2102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15840" indent="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</a:rPr>
              <a:t>Старший инженер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  <a:p>
            <a:pPr marL="15840" indent="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</a:rPr>
              <a:t>Разработчик среды и протоколов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</a:rPr>
              <a:t> 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  <a:p>
            <a:pPr marL="15840"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 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4" name="PlaceHolder 5"/>
          <p:cNvSpPr>
            <a:spLocks noGrp="1"/>
          </p:cNvSpPr>
          <p:nvPr>
            <p:ph/>
          </p:nvPr>
        </p:nvSpPr>
        <p:spPr>
          <a:xfrm>
            <a:off x="5580000" y="6621840"/>
            <a:ext cx="4134240" cy="438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0">
              <a:lnSpc>
                <a:spcPct val="90000"/>
              </a:lnSpc>
              <a:spcBef>
                <a:spcPts val="1417"/>
              </a:spcBef>
              <a:buNone/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</a:rPr>
              <a:t>Казанцев О.А.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5" name="PlaceHolder 6"/>
          <p:cNvSpPr>
            <a:spLocks noGrp="1"/>
          </p:cNvSpPr>
          <p:nvPr>
            <p:ph/>
          </p:nvPr>
        </p:nvSpPr>
        <p:spPr>
          <a:xfrm>
            <a:off x="10393560" y="7261920"/>
            <a:ext cx="4134240" cy="2102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0">
              <a:lnSpc>
                <a:spcPct val="90000"/>
              </a:lnSpc>
              <a:spcBef>
                <a:spcPts val="1417"/>
              </a:spcBef>
              <a:buNone/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</a:rPr>
              <a:t>Разработчик микроконтроллеров и прошивки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6" name="PlaceHolder 7"/>
          <p:cNvSpPr>
            <a:spLocks noGrp="1"/>
          </p:cNvSpPr>
          <p:nvPr>
            <p:ph/>
          </p:nvPr>
        </p:nvSpPr>
        <p:spPr>
          <a:xfrm>
            <a:off x="10393560" y="6621840"/>
            <a:ext cx="4134240" cy="438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0">
              <a:lnSpc>
                <a:spcPct val="90000"/>
              </a:lnSpc>
              <a:spcBef>
                <a:spcPts val="1417"/>
              </a:spcBef>
              <a:buNone/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</a:rPr>
              <a:t>Ватумский К.В.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7" name="PlaceHolder 8"/>
          <p:cNvSpPr>
            <a:spLocks noGrp="1"/>
          </p:cNvSpPr>
          <p:nvPr>
            <p:ph/>
          </p:nvPr>
        </p:nvSpPr>
        <p:spPr>
          <a:xfrm>
            <a:off x="15305760" y="7257240"/>
            <a:ext cx="4134240" cy="2102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72000" indent="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</a:rPr>
              <a:t>Куратор проекта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8" name="PlaceHolder 9"/>
          <p:cNvSpPr>
            <a:spLocks noGrp="1"/>
          </p:cNvSpPr>
          <p:nvPr>
            <p:ph/>
          </p:nvPr>
        </p:nvSpPr>
        <p:spPr>
          <a:xfrm>
            <a:off x="14945760" y="6607080"/>
            <a:ext cx="4134240" cy="438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0">
              <a:lnSpc>
                <a:spcPct val="90000"/>
              </a:lnSpc>
              <a:spcBef>
                <a:spcPts val="1417"/>
              </a:spcBef>
              <a:buNone/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</a:rPr>
              <a:t>Землянская Е.Р.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09" name="" descr=""/>
          <p:cNvPicPr/>
          <p:nvPr/>
        </p:nvPicPr>
        <p:blipFill>
          <a:blip r:embed="rId2"/>
          <a:stretch/>
        </p:blipFill>
        <p:spPr>
          <a:xfrm>
            <a:off x="15300000" y="3558600"/>
            <a:ext cx="3960000" cy="2781360"/>
          </a:xfrm>
          <a:prstGeom prst="rect">
            <a:avLst/>
          </a:prstGeom>
          <a:ln w="0">
            <a:noFill/>
          </a:ln>
        </p:spPr>
      </p:pic>
      <p:pic>
        <p:nvPicPr>
          <p:cNvPr id="410" name="" descr=""/>
          <p:cNvPicPr/>
          <p:nvPr/>
        </p:nvPicPr>
        <p:blipFill>
          <a:blip r:embed="rId3"/>
          <a:stretch/>
        </p:blipFill>
        <p:spPr>
          <a:xfrm>
            <a:off x="10800000" y="3600000"/>
            <a:ext cx="2700000" cy="2700000"/>
          </a:xfrm>
          <a:prstGeom prst="rect">
            <a:avLst/>
          </a:prstGeom>
          <a:ln w="0">
            <a:noFill/>
          </a:ln>
        </p:spPr>
      </p:pic>
      <p:pic>
        <p:nvPicPr>
          <p:cNvPr id="411" name="" descr=""/>
          <p:cNvPicPr/>
          <p:nvPr/>
        </p:nvPicPr>
        <p:blipFill>
          <a:blip r:embed="rId4"/>
          <a:stretch/>
        </p:blipFill>
        <p:spPr>
          <a:xfrm>
            <a:off x="5940000" y="3600000"/>
            <a:ext cx="2026800" cy="2700000"/>
          </a:xfrm>
          <a:prstGeom prst="rect">
            <a:avLst/>
          </a:prstGeom>
          <a:ln w="0">
            <a:noFill/>
          </a:ln>
        </p:spPr>
      </p:pic>
      <p:pic>
        <p:nvPicPr>
          <p:cNvPr id="412" name="" descr=""/>
          <p:cNvPicPr/>
          <p:nvPr/>
        </p:nvPicPr>
        <p:blipFill>
          <a:blip r:embed="rId5"/>
          <a:stretch/>
        </p:blipFill>
        <p:spPr>
          <a:xfrm>
            <a:off x="894600" y="3600000"/>
            <a:ext cx="3245400" cy="26805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3" name="Рисунок 3" descr=""/>
          <p:cNvPicPr/>
          <p:nvPr/>
        </p:nvPicPr>
        <p:blipFill>
          <a:blip r:embed="rId1"/>
          <a:stretch/>
        </p:blipFill>
        <p:spPr>
          <a:xfrm>
            <a:off x="-6480" y="3600"/>
            <a:ext cx="20109960" cy="11311920"/>
          </a:xfrm>
          <a:prstGeom prst="rect">
            <a:avLst/>
          </a:prstGeom>
          <a:ln w="0">
            <a:noFill/>
          </a:ln>
        </p:spPr>
      </p:pic>
      <p:sp>
        <p:nvSpPr>
          <p:cNvPr id="414" name="PlaceHolder 1"/>
          <p:cNvSpPr>
            <a:spLocks noGrp="1"/>
          </p:cNvSpPr>
          <p:nvPr>
            <p:ph type="title"/>
          </p:nvPr>
        </p:nvSpPr>
        <p:spPr>
          <a:xfrm>
            <a:off x="894600" y="515520"/>
            <a:ext cx="9740880" cy="910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lnSpc>
                <a:spcPct val="90000"/>
              </a:lnSpc>
              <a:buNone/>
            </a:pPr>
            <a:r>
              <a:rPr b="1" lang="ru-RU" sz="4400" spc="-1" strike="noStrike">
                <a:solidFill>
                  <a:srgbClr val="000000"/>
                </a:solidFill>
                <a:latin typeface="Arial"/>
              </a:rPr>
              <a:t>Планы развития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5" name="PlaceHolder 2"/>
          <p:cNvSpPr>
            <a:spLocks noGrp="1"/>
          </p:cNvSpPr>
          <p:nvPr>
            <p:ph/>
          </p:nvPr>
        </p:nvSpPr>
        <p:spPr>
          <a:xfrm>
            <a:off x="894600" y="2942280"/>
            <a:ext cx="8792640" cy="7554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0">
              <a:lnSpc>
                <a:spcPct val="90000"/>
              </a:lnSpc>
              <a:spcBef>
                <a:spcPts val="1417"/>
              </a:spcBef>
              <a:buNone/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</a:rPr>
              <a:t>Наша группа планирует продолжать реализацию этого проекта и диверсифицировать производство для удовлетворения нужд потенциальных покупателей и инвесторов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6" name="PlaceHolder 3"/>
          <p:cNvSpPr>
            <a:spLocks noGrp="1"/>
          </p:cNvSpPr>
          <p:nvPr>
            <p:ph/>
          </p:nvPr>
        </p:nvSpPr>
        <p:spPr>
          <a:xfrm>
            <a:off x="1260000" y="5220000"/>
            <a:ext cx="8792640" cy="7554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15840" indent="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</a:rPr>
              <a:t>Для реализации проекта нам необходимо инвестирование и производственные мощности для разработки последующих прототипов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17" name="Picture 4" descr=""/>
          <p:cNvPicPr/>
          <p:nvPr/>
        </p:nvPicPr>
        <p:blipFill>
          <a:blip r:embed="rId2"/>
          <a:stretch/>
        </p:blipFill>
        <p:spPr>
          <a:xfrm>
            <a:off x="11609280" y="2340000"/>
            <a:ext cx="8010720" cy="8477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8" name="Рисунок 5" descr=""/>
          <p:cNvPicPr/>
          <p:nvPr/>
        </p:nvPicPr>
        <p:blipFill>
          <a:blip r:embed="rId1"/>
          <a:stretch/>
        </p:blipFill>
        <p:spPr>
          <a:xfrm>
            <a:off x="0" y="3600"/>
            <a:ext cx="20103840" cy="11308320"/>
          </a:xfrm>
          <a:prstGeom prst="rect">
            <a:avLst/>
          </a:prstGeom>
          <a:ln w="0">
            <a:noFill/>
          </a:ln>
        </p:spPr>
      </p:pic>
      <p:sp>
        <p:nvSpPr>
          <p:cNvPr id="419" name="PlaceHolder 1"/>
          <p:cNvSpPr>
            <a:spLocks noGrp="1"/>
          </p:cNvSpPr>
          <p:nvPr>
            <p:ph type="subTitle"/>
          </p:nvPr>
        </p:nvSpPr>
        <p:spPr>
          <a:xfrm>
            <a:off x="906480" y="7632000"/>
            <a:ext cx="9733320" cy="2731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>
              <a:lnSpc>
                <a:spcPts val="436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ru-RU" sz="1800" spc="-1" strike="noStrike">
                <a:solidFill>
                  <a:srgbClr val="ffffff"/>
                </a:solidFill>
                <a:latin typeface="Arial"/>
              </a:rPr>
              <a:t>Сайт 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ts val="436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ru-RU" sz="1800" spc="-1" strike="noStrike">
                <a:solidFill>
                  <a:srgbClr val="ffffff"/>
                </a:solidFill>
                <a:latin typeface="Arial"/>
              </a:rPr>
              <a:t>Телефон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ts val="436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email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0" name="PlaceHolder 2"/>
          <p:cNvSpPr>
            <a:spLocks noGrp="1"/>
          </p:cNvSpPr>
          <p:nvPr>
            <p:ph type="title"/>
          </p:nvPr>
        </p:nvSpPr>
        <p:spPr>
          <a:xfrm>
            <a:off x="906480" y="4564800"/>
            <a:ext cx="9733320" cy="21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p>
            <a:pPr indent="0">
              <a:lnSpc>
                <a:spcPct val="90000"/>
              </a:lnSpc>
              <a:buNone/>
            </a:pPr>
            <a:r>
              <a:rPr b="1" lang="ru-RU" sz="4800" spc="-1" strike="noStrike">
                <a:solidFill>
                  <a:srgbClr val="ffffff"/>
                </a:solidFill>
                <a:latin typeface="Arial"/>
              </a:rPr>
              <a:t>Контакты</a:t>
            </a:r>
            <a:endParaRPr b="0" lang="ru-RU" sz="4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1" name="Текст 2"/>
          <p:cNvSpPr/>
          <p:nvPr/>
        </p:nvSpPr>
        <p:spPr>
          <a:xfrm>
            <a:off x="2668680" y="7632000"/>
            <a:ext cx="13171320" cy="2731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ts val="436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ru-RU" sz="2800" spc="-1" strike="noStrike">
                <a:solidFill>
                  <a:srgbClr val="ffffff"/>
                </a:solidFill>
                <a:latin typeface="Arial"/>
              </a:rPr>
              <a:t>https://pt.2035.university/project/dron-s-raspoznavaniem-lic-i-obektov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ts val="436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en-US" sz="2800" spc="-1" strike="noStrike">
                <a:solidFill>
                  <a:srgbClr val="ffffff"/>
                </a:solidFill>
                <a:latin typeface="Arial"/>
              </a:rPr>
              <a:t>+7 (911</a:t>
            </a:r>
            <a:r>
              <a:rPr b="0" lang="ru-RU" sz="2800" spc="-1" strike="noStrike">
                <a:solidFill>
                  <a:srgbClr val="ffffff"/>
                </a:solidFill>
                <a:latin typeface="Arial"/>
              </a:rPr>
              <a:t>) 982-19-00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ts val="436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en-US" sz="2800" spc="-1" strike="noStrike">
                <a:solidFill>
                  <a:srgbClr val="ffffff"/>
                </a:solidFill>
                <a:latin typeface="Arial"/>
              </a:rPr>
              <a:t>peaceman262@gmail.com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ОБЛОЖКИ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ОБЛОЖКИ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ОБЛОЖКИ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name="ОБЛОЖКИ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6.xml><?xml version="1.0" encoding="utf-8"?>
<a:theme xmlns:a="http://schemas.openxmlformats.org/drawingml/2006/main" name="ОБЛОЖКИ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7.xml><?xml version="1.0" encoding="utf-8"?>
<a:theme xmlns:a="http://schemas.openxmlformats.org/drawingml/2006/main" name="ОБЛОЖКИ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8.xml><?xml version="1.0" encoding="utf-8"?>
<a:theme xmlns:a="http://schemas.openxmlformats.org/drawingml/2006/main" name="РАЗДЕЛИТЕЛИ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customXml/_rels/item1.xml.rels><?xml version="1.0" encoding="UTF-8"?>
<Relationships xmlns="http://schemas.openxmlformats.org/package/2006/relationships"><Relationship Id="rId1" Type="http://schemas.openxmlformats.org/officeDocument/2006/relationships/customXmlProps" Target="itemProps1.xml"/>
</Relationships>
</file>

<file path=customXml/_rels/item2.xml.rels><?xml version="1.0" encoding="UTF-8"?>
<Relationships xmlns="http://schemas.openxmlformats.org/package/2006/relationships"><Relationship Id="rId1" Type="http://schemas.openxmlformats.org/officeDocument/2006/relationships/customXmlProps" Target="itemProps2.xml"/>
</Relationships>
</file>

<file path=customXml/_rels/item3.xml.rels><?xml version="1.0" encoding="UTF-8"?>
<Relationships xmlns="http://schemas.openxmlformats.org/package/2006/relationships"><Relationship Id="rId1" Type="http://schemas.openxmlformats.org/officeDocument/2006/relationships/customXmlProps" Target="itemProps3.xml"/>
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FF6784E-6852-4EC6-93B9-B2F40371A23B}">
  <ds:schemaRefs>
    <ds:schemaRef ds:uri="f3f21cfc-4d3e-42b1-8a95-d7209818f9d6"/>
    <ds:schemaRef ds:uri="http://purl.org/dc/terms/"/>
    <ds:schemaRef ds:uri="dae585fd-f7dc-4d5a-b1b8-e5742ef77c8f"/>
    <ds:schemaRef ds:uri="http://www.w3.org/XML/1998/namespace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3882</TotalTime>
  <Application>LibreOffice/7.5.7.1$Windows_X86_64 LibreOffice_project/47eb0cf7efbacdee9b19ae25d6752381ede23126</Application>
  <AppVersion>15.0000</AppVersion>
  <Words>115</Words>
  <Paragraphs>24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2021-03-01T12:07:13Z</dcterms:created>
  <dc:creator>Пешкова Василиса Олеговна</dc:creator>
  <dc:description/>
  <dc:language>ru-RU</dc:language>
  <cp:lastModifiedBy/>
  <dcterms:modified xsi:type="dcterms:W3CDTF">2023-12-08T14:29:07Z</dcterms:modified>
  <cp:revision>226</cp:revision>
  <dc:subject/>
  <dc:title>PowerPoint Presentation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0x010100389BBA01C4FE21449AAFFFA76EBF4062</vt:lpwstr>
  </property>
  <property fmtid="{D5CDD505-2E9C-101B-9397-08002B2CF9AE}" pid="3" name="LastSaved">
    <vt:filetime>2021-03-01T00:00:00Z</vt:filetime>
  </property>
  <property fmtid="{D5CDD505-2E9C-101B-9397-08002B2CF9AE}" pid="4" name="PresentationFormat">
    <vt:lpwstr>Произвольный</vt:lpwstr>
  </property>
  <property fmtid="{D5CDD505-2E9C-101B-9397-08002B2CF9AE}" pid="5" name="Slides">
    <vt:i4>10</vt:i4>
  </property>
</Properties>
</file>