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"/>
      <p:regular r:id="rId10"/>
      <p:bold r:id="rId11"/>
      <p:italic r:id="rId12"/>
      <p:boldItalic r:id="rId13"/>
    </p:embeddedFont>
    <p:embeddedFont>
      <p:font typeface="PT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.fntdata"/><Relationship Id="rId10" Type="http://schemas.openxmlformats.org/officeDocument/2006/relationships/font" Target="fonts/Roboto-regular.fntdata"/><Relationship Id="rId13" Type="http://schemas.openxmlformats.org/officeDocument/2006/relationships/font" Target="fonts/Roboto-boldItalic.fntdata"/><Relationship Id="rId12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TSans-bold.fntdata"/><Relationship Id="rId14" Type="http://schemas.openxmlformats.org/officeDocument/2006/relationships/font" Target="fonts/PTSans-regular.fntdata"/><Relationship Id="rId17" Type="http://schemas.openxmlformats.org/officeDocument/2006/relationships/font" Target="fonts/PTSans-boldItalic.fntdata"/><Relationship Id="rId16" Type="http://schemas.openxmlformats.org/officeDocument/2006/relationships/font" Target="fonts/PT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plan_prototype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plan_prototype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Заполнить презентацию вам поможет статья: </a:t>
            </a:r>
            <a:r>
              <a:rPr lang="ru" u="sng">
                <a:solidFill>
                  <a:schemeClr val="hlink"/>
                </a:solidFill>
                <a:hlinkClick r:id="rId2"/>
              </a:rPr>
              <a:t>Как создать план подготовки прототипа?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(инициативная, если вы придумали идею проекта самостоятельно, заказная, если у вашего проекта есть заказчик, который выдал вам задачу и который будет принимать результаты вашей работы)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9e7be3a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9e7be3a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9e7be3ab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9e7be3ab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r>
              <a:rPr lang="ru">
                <a:solidFill>
                  <a:schemeClr val="dk1"/>
                </a:solidFill>
              </a:rPr>
              <a:t>Подробнее о том, как отвечать на вопросы на слайде, в статье</a:t>
            </a:r>
            <a:r>
              <a:rPr lang="ru">
                <a:solidFill>
                  <a:schemeClr val="dk1"/>
                </a:solidFill>
              </a:rPr>
              <a:t>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Как создать план подготовки прототипа?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9e7be3ab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9e7be3ab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291200" y="675675"/>
            <a:ext cx="8520600" cy="17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экспресс-теста для выявления пищевой аллергии у мелких домашних животных</a:t>
            </a:r>
            <a:endParaRPr b="1"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0930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t/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t/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t/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t/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rPr lang="ru" sz="1740">
                <a:solidFill>
                  <a:srgbClr val="000000"/>
                </a:solidFill>
              </a:rPr>
              <a:t>ФГБОУ ВО Южно-Уральский ГАУ, </a:t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t/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rPr lang="ru" sz="1740">
                <a:solidFill>
                  <a:srgbClr val="000000"/>
                </a:solidFill>
              </a:rPr>
              <a:t>команда “Айболиты” </a:t>
            </a:r>
            <a:endParaRPr sz="174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t/>
            </a:r>
            <a:endParaRPr sz="174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3"/>
              <a:buNone/>
            </a:pPr>
            <a:r>
              <a:rPr lang="ru" sz="1740">
                <a:solidFill>
                  <a:srgbClr val="000000"/>
                </a:solidFill>
              </a:rPr>
              <a:t>инициативный проект</a:t>
            </a:r>
            <a:endParaRPr sz="174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187850" y="31992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Какое решение предлагаем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152475"/>
            <a:ext cx="8520600" cy="38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	[</a:t>
            </a:r>
            <a:r>
              <a:rPr b="1"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пользователей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ветеринарных клиник и владельцев  домашних животных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4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наш[</a:t>
            </a:r>
            <a:r>
              <a:rPr b="1"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тип решения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экспресс-тест </a:t>
            </a:r>
            <a:endParaRPr b="1"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	[</a:t>
            </a:r>
            <a:r>
              <a:rPr b="1"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выполнять главную функцию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выявлять пищевые аллергии у домашних животных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endParaRPr sz="14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 в отличие от	[</a:t>
            </a:r>
            <a:r>
              <a:rPr b="1"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альтернатив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существующих методов ( 3 месячная диета и метод ИФА )</a:t>
            </a:r>
            <a:endParaRPr b="1"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иметь	[</a:t>
            </a:r>
            <a:r>
              <a:rPr b="1"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такие-то преимущества</a:t>
            </a:r>
            <a:r>
              <a:rPr lang="ru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lang="ru" sz="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следующие преимущества : быстрота,простота, эффективность.</a:t>
            </a:r>
            <a:endParaRPr b="1"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Цель к концу интенсива </a:t>
            </a:r>
            <a:endParaRPr b="1" sz="12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Чего вы собираетесь достигнуть к концу интенсива?  </a:t>
            </a:r>
            <a:endParaRPr i="1" sz="10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Создать экспресс-тест</a:t>
            </a:r>
            <a:endParaRPr b="1"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Цель на Хакатон</a:t>
            </a:r>
            <a:endParaRPr b="1" sz="12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1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Чего вы собираетесь достигнуть к концу Хакатона?  </a:t>
            </a:r>
            <a:endParaRPr i="1" sz="10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Найти ответы на интересующие вопросы</a:t>
            </a:r>
            <a:endParaRPr b="1"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212575" y="0"/>
            <a:ext cx="8520600" cy="6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Описание прототипа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68000" y="660825"/>
            <a:ext cx="8520600" cy="42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Опишите, какой прототип вы собираетесь делать на Хакатоне, подробно ответив на 3 вопроса: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1. </a:t>
            </a:r>
            <a:r>
              <a:rPr lang="ru" sz="1600">
                <a:solidFill>
                  <a:srgbClr val="000000"/>
                </a:solidFill>
              </a:rPr>
              <a:t>Какую </a:t>
            </a:r>
            <a:r>
              <a:rPr b="1" lang="ru" sz="1600">
                <a:solidFill>
                  <a:srgbClr val="000000"/>
                </a:solidFill>
              </a:rPr>
              <a:t>проблему</a:t>
            </a:r>
            <a:r>
              <a:rPr lang="ru" sz="1600">
                <a:solidFill>
                  <a:srgbClr val="000000"/>
                </a:solidFill>
              </a:rPr>
              <a:t> и как будет решать ваш прототип, и у кого она возникает?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 основании проведённого опроса мы выяснили ,что владельцы животных и ветеринарные клиники имеют как общую, так и разные проблемы. 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448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-"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Общая проблема: длительность проведения исследования. 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448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-"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Проблема ветеринарных клиник: не всегда достоверны имеющиеся методы. 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448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-"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Проблемы владельцев животных: методы исследования доступны не для всех, неудобны.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НО: ветеринарным клиникам и владельцам животных приходится пользоваться имеющимися методами, так как других нет.. 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Данные проблемы поможет решить наш экспресс-тест. 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2. За счет каких </a:t>
            </a:r>
            <a:r>
              <a:rPr b="1" lang="ru" sz="1600">
                <a:solidFill>
                  <a:srgbClr val="000000"/>
                </a:solidFill>
              </a:rPr>
              <a:t>функций</a:t>
            </a:r>
            <a:r>
              <a:rPr lang="ru" sz="1600">
                <a:solidFill>
                  <a:srgbClr val="000000"/>
                </a:solidFill>
              </a:rPr>
              <a:t> или </a:t>
            </a:r>
            <a:r>
              <a:rPr b="1" lang="ru" sz="1600">
                <a:solidFill>
                  <a:srgbClr val="000000"/>
                </a:solidFill>
              </a:rPr>
              <a:t>конструкционных особенностей</a:t>
            </a:r>
            <a:r>
              <a:rPr lang="ru" sz="1600">
                <a:solidFill>
                  <a:srgbClr val="000000"/>
                </a:solidFill>
              </a:rPr>
              <a:t> прототип будет решать эту проблему?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Экспресс-тест будет быстрым, легким в исполнении и в любой момент сможет выявить пищевую аллергию.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3. Что в вашем прототипе будет </a:t>
            </a:r>
            <a:r>
              <a:rPr b="1" lang="ru" sz="1600">
                <a:solidFill>
                  <a:srgbClr val="000000"/>
                </a:solidFill>
              </a:rPr>
              <a:t>создано вами</a:t>
            </a:r>
            <a:r>
              <a:rPr lang="ru" sz="1600">
                <a:solidFill>
                  <a:srgbClr val="000000"/>
                </a:solidFill>
              </a:rPr>
              <a:t> (инновация), а что вы сможете </a:t>
            </a:r>
            <a:r>
              <a:rPr b="1" lang="ru" sz="1600">
                <a:solidFill>
                  <a:srgbClr val="000000"/>
                </a:solidFill>
              </a:rPr>
              <a:t>заимствовать</a:t>
            </a:r>
            <a:r>
              <a:rPr lang="ru" sz="1600">
                <a:solidFill>
                  <a:srgbClr val="000000"/>
                </a:solidFill>
              </a:rPr>
              <a:t> у продуктов-аналогов?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Позаимствовав идею проведения аллергопроб в медицине, мы сами создадим экспресс-тест для выявления пищевых аллергий у животных. </a:t>
            </a:r>
            <a:endParaRPr b="1"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План работы на Хакатоне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152475"/>
            <a:ext cx="8520600" cy="38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0000"/>
                </a:solidFill>
              </a:rPr>
              <a:t>Каким образом вы создадите полезный прототип? То есть какие </a:t>
            </a:r>
            <a:r>
              <a:rPr b="1" lang="ru" sz="2200">
                <a:solidFill>
                  <a:srgbClr val="000000"/>
                </a:solidFill>
              </a:rPr>
              <a:t>задачи</a:t>
            </a:r>
            <a:r>
              <a:rPr lang="ru" sz="2200">
                <a:solidFill>
                  <a:srgbClr val="000000"/>
                </a:solidFill>
              </a:rPr>
              <a:t> стоят перед вашей командой по его созданию?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Напишите список задач, которым собирается заниматься ваша команда на Хакатоне.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1..</a:t>
            </a: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Предоставить наш прототип экспертам.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Получить консультацию по проекту.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Получить ответы на интересующие нас вопросы : 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-"/>
            </a:pP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методика получения аллергенов ( экстрактов)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-"/>
            </a:pP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требования к использованию аллергенов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b="1"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оформить патент 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