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hoto_2023-10-05 18.44.49.jpeg" descr="photo_2023-10-05 18.44.4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0705" y="2923133"/>
            <a:ext cx="15176754" cy="10885563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Умная система землеустройства"/>
          <p:cNvSpPr txBox="1">
            <a:spLocks noGrp="1"/>
          </p:cNvSpPr>
          <p:nvPr>
            <p:ph type="ctrTitle"/>
          </p:nvPr>
        </p:nvSpPr>
        <p:spPr>
          <a:xfrm>
            <a:off x="1423580" y="-1951097"/>
            <a:ext cx="21971004" cy="4648201"/>
          </a:xfrm>
          <a:prstGeom prst="rect">
            <a:avLst/>
          </a:prstGeom>
        </p:spPr>
        <p:txBody>
          <a:bodyPr/>
          <a:lstStyle>
            <a:lvl1pPr algn="ctr" defTabSz="12700">
              <a:lnSpc>
                <a:spcPct val="10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0" b="0" spc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Умная система землеустройства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Описание идеи"/>
          <p:cNvSpPr txBox="1"/>
          <p:nvPr/>
        </p:nvSpPr>
        <p:spPr>
          <a:xfrm>
            <a:off x="1355826" y="1461765"/>
            <a:ext cx="7520361" cy="1361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9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Описание идеи</a:t>
            </a:r>
          </a:p>
        </p:txBody>
      </p:sp>
      <p:sp>
        <p:nvSpPr>
          <p:cNvPr id="155" name="Умная система землеустройства будет использовать передовые технологии и искусственный интеллект для улучшения управления землей и оптимизации процессов, связанных с управлением землеупорядочением, использованием земельных ресурсов и планированием городск"/>
          <p:cNvSpPr txBox="1"/>
          <p:nvPr/>
        </p:nvSpPr>
        <p:spPr>
          <a:xfrm>
            <a:off x="1331271" y="2901242"/>
            <a:ext cx="13619812" cy="9951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6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dirty="0" smtClean="0">
                <a:solidFill>
                  <a:srgbClr val="000000"/>
                </a:solidFill>
              </a:rPr>
              <a:t>Умная система </a:t>
            </a:r>
            <a:r>
              <a:rPr dirty="0" err="1" smtClean="0">
                <a:solidFill>
                  <a:srgbClr val="000000"/>
                </a:solidFill>
              </a:rPr>
              <a:t>будет</a:t>
            </a:r>
            <a:r>
              <a:rPr dirty="0" smtClean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использовать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передовые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технологии</a:t>
            </a:r>
            <a:r>
              <a:rPr dirty="0">
                <a:solidFill>
                  <a:srgbClr val="000000"/>
                </a:solidFill>
              </a:rPr>
              <a:t> и </a:t>
            </a:r>
            <a:r>
              <a:rPr dirty="0" err="1">
                <a:solidFill>
                  <a:srgbClr val="000000"/>
                </a:solidFill>
              </a:rPr>
              <a:t>искусственный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интеллект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для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улучшения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управления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землей</a:t>
            </a:r>
            <a:r>
              <a:rPr dirty="0">
                <a:solidFill>
                  <a:srgbClr val="000000"/>
                </a:solidFill>
              </a:rPr>
              <a:t> и </a:t>
            </a:r>
            <a:r>
              <a:rPr dirty="0" err="1">
                <a:solidFill>
                  <a:srgbClr val="000000"/>
                </a:solidFill>
              </a:rPr>
              <a:t>оптимизации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процессов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связанных</a:t>
            </a:r>
            <a:r>
              <a:rPr dirty="0">
                <a:solidFill>
                  <a:srgbClr val="000000"/>
                </a:solidFill>
              </a:rPr>
              <a:t> с </a:t>
            </a:r>
            <a:r>
              <a:rPr dirty="0" err="1">
                <a:solidFill>
                  <a:srgbClr val="000000"/>
                </a:solidFill>
              </a:rPr>
              <a:t>управлением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землеупорядочением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использованием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земельных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ресурсов</a:t>
            </a:r>
            <a:r>
              <a:rPr dirty="0">
                <a:solidFill>
                  <a:srgbClr val="000000"/>
                </a:solidFill>
              </a:rPr>
              <a:t> и </a:t>
            </a:r>
            <a:r>
              <a:rPr dirty="0" err="1">
                <a:solidFill>
                  <a:srgbClr val="000000"/>
                </a:solidFill>
              </a:rPr>
              <a:t>планированием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городской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застройки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500">
                <a:solidFill>
                  <a:srgbClr val="FFFFFF"/>
                </a:solidFill>
              </a:defRPr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156" name="Текст"/>
          <p:cNvSpPr txBox="1"/>
          <p:nvPr/>
        </p:nvSpPr>
        <p:spPr>
          <a:xfrm>
            <a:off x="15190027" y="2254272"/>
            <a:ext cx="7321543" cy="9776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pic>
        <p:nvPicPr>
          <p:cNvPr id="157" name="Рисунок 25" descr="Рисунок 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0027" y="2254272"/>
            <a:ext cx="7207243" cy="9609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1. Сбор и анализ данных.…"/>
          <p:cNvSpPr txBox="1">
            <a:spLocks noGrp="1"/>
          </p:cNvSpPr>
          <p:nvPr>
            <p:ph type="body" sz="half" idx="1"/>
          </p:nvPr>
        </p:nvSpPr>
        <p:spPr>
          <a:xfrm>
            <a:off x="1203685" y="3253239"/>
            <a:ext cx="9779001" cy="8256630"/>
          </a:xfrm>
          <a:prstGeom prst="rect">
            <a:avLst/>
          </a:prstGeom>
        </p:spPr>
        <p:txBody>
          <a:bodyPr/>
          <a:lstStyle/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Сбор и анализ данных. </a:t>
            </a:r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Геопространственное планирование. </a:t>
            </a:r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Виртуальное моделирование и визуализация. </a:t>
            </a:r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4.Управление и мониторинг. </a:t>
            </a:r>
          </a:p>
        </p:txBody>
      </p:sp>
      <p:sp>
        <p:nvSpPr>
          <p:cNvPr id="160" name="Основные характеристики умной системы землеустройства"/>
          <p:cNvSpPr txBox="1">
            <a:spLocks noGrp="1"/>
          </p:cNvSpPr>
          <p:nvPr>
            <p:ph type="title"/>
          </p:nvPr>
        </p:nvSpPr>
        <p:spPr>
          <a:xfrm>
            <a:off x="2012190" y="1074605"/>
            <a:ext cx="18031039" cy="21438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tabLst>
                <a:tab pos="190500" algn="l"/>
                <a:tab pos="381000" algn="l"/>
                <a:tab pos="571500" algn="l"/>
                <a:tab pos="762000" algn="l"/>
                <a:tab pos="952500" algn="l"/>
                <a:tab pos="1143000" algn="l"/>
                <a:tab pos="1333500" algn="l"/>
                <a:tab pos="1524000" algn="l"/>
                <a:tab pos="1727200" algn="l"/>
                <a:tab pos="1917700" algn="l"/>
                <a:tab pos="2108200" algn="l"/>
                <a:tab pos="2298700" algn="l"/>
              </a:tabLst>
              <a:defRPr sz="5454" b="0" spc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defTabSz="914400"/>
            <a:r>
              <a:t>Основные характеристики умной системы землеустройства</a:t>
            </a:r>
          </a:p>
        </p:txBody>
      </p:sp>
      <p:pic>
        <p:nvPicPr>
          <p:cNvPr id="161" name="IMG_EE6A45F41568-1.jpeg" descr="IMG_EE6A45F41568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7542" y="4537195"/>
            <a:ext cx="11864955" cy="66740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еимущества умной системы землеустройства"/>
          <p:cNvSpPr/>
          <p:nvPr/>
        </p:nvSpPr>
        <p:spPr>
          <a:xfrm>
            <a:off x="2577628" y="638576"/>
            <a:ext cx="19948534" cy="3071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Преимущества умной системы землеустройства</a:t>
            </a:r>
          </a:p>
        </p:txBody>
      </p:sp>
      <p:sp>
        <p:nvSpPr>
          <p:cNvPr id="164" name="Улучшение эффективности и точности землеустройства"/>
          <p:cNvSpPr/>
          <p:nvPr/>
        </p:nvSpPr>
        <p:spPr>
          <a:xfrm>
            <a:off x="761907" y="4859410"/>
            <a:ext cx="4571723" cy="3071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Улучшение эффективности и точности землеустройства</a:t>
            </a:r>
          </a:p>
        </p:txBody>
      </p:sp>
      <p:sp>
        <p:nvSpPr>
          <p:cNvPr id="165" name="Линия"/>
          <p:cNvSpPr/>
          <p:nvPr/>
        </p:nvSpPr>
        <p:spPr>
          <a:xfrm flipH="1">
            <a:off x="6231192" y="4229784"/>
            <a:ext cx="4567773" cy="146068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6" name="Уменьшение времени и затрат на планирование и реализацию проектов"/>
          <p:cNvSpPr/>
          <p:nvPr/>
        </p:nvSpPr>
        <p:spPr>
          <a:xfrm>
            <a:off x="4254129" y="8448450"/>
            <a:ext cx="5795996" cy="3865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Уменьшение времени и затрат на планирование и реализацию проектов</a:t>
            </a:r>
          </a:p>
        </p:txBody>
      </p:sp>
      <p:sp>
        <p:nvSpPr>
          <p:cNvPr id="167" name="Линия"/>
          <p:cNvSpPr/>
          <p:nvPr/>
        </p:nvSpPr>
        <p:spPr>
          <a:xfrm flipH="1">
            <a:off x="8385980" y="4296746"/>
            <a:ext cx="3059545" cy="385757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8" name="Минимизация негативного влияния на окружающую среду"/>
          <p:cNvSpPr/>
          <p:nvPr/>
        </p:nvSpPr>
        <p:spPr>
          <a:xfrm>
            <a:off x="10292350" y="6221588"/>
            <a:ext cx="5378710" cy="3446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Минимизация негативного влияния на окружающую среду</a:t>
            </a:r>
          </a:p>
        </p:txBody>
      </p:sp>
      <p:sp>
        <p:nvSpPr>
          <p:cNvPr id="169" name="Линия"/>
          <p:cNvSpPr/>
          <p:nvPr/>
        </p:nvSpPr>
        <p:spPr>
          <a:xfrm>
            <a:off x="12981705" y="4302078"/>
            <a:ext cx="1" cy="172213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0" name="Создание устойчивых и инновационных городских сред"/>
          <p:cNvSpPr/>
          <p:nvPr/>
        </p:nvSpPr>
        <p:spPr>
          <a:xfrm>
            <a:off x="14399319" y="8845232"/>
            <a:ext cx="5378710" cy="3071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Создание устойчивых и инновационных городских сред</a:t>
            </a:r>
          </a:p>
        </p:txBody>
      </p:sp>
      <p:sp>
        <p:nvSpPr>
          <p:cNvPr id="171" name="Линия"/>
          <p:cNvSpPr/>
          <p:nvPr/>
        </p:nvSpPr>
        <p:spPr>
          <a:xfrm>
            <a:off x="14519206" y="4322717"/>
            <a:ext cx="2155654" cy="415081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2" name="Повышение уровня участия граждан в процессах землеустройства."/>
          <p:cNvSpPr/>
          <p:nvPr/>
        </p:nvSpPr>
        <p:spPr>
          <a:xfrm>
            <a:off x="18140129" y="4762893"/>
            <a:ext cx="4571724" cy="2917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0000"/>
                </a:solidFill>
              </a:rPr>
              <a:t>Повышение уровня участия граждан в процессах </a:t>
            </a:r>
            <a:r>
              <a:t>землеустройства.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73" name="Линия"/>
          <p:cNvSpPr/>
          <p:nvPr/>
        </p:nvSpPr>
        <p:spPr>
          <a:xfrm>
            <a:off x="15166862" y="4128920"/>
            <a:ext cx="2747080" cy="1682282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hoto_2023-10-05 18.35.07.jpeg" descr="photo_2023-10-05 18.35.0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9461" y="2883268"/>
            <a:ext cx="11903111" cy="841272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Таким образом, внедрение умной системы землеустройства является ключевым фактором для достижения устойчивого и качественного развития городов и регионов, улучшения качества жизни людей и решения ряда проблем, связанных с городской средой и ростом населен"/>
          <p:cNvSpPr txBox="1">
            <a:spLocks noGrp="1"/>
          </p:cNvSpPr>
          <p:nvPr>
            <p:ph type="subTitle" sz="half" idx="1"/>
          </p:nvPr>
        </p:nvSpPr>
        <p:spPr>
          <a:xfrm>
            <a:off x="11075223" y="2753436"/>
            <a:ext cx="12097120" cy="8209128"/>
          </a:xfrm>
          <a:prstGeom prst="rect">
            <a:avLst/>
          </a:prstGeom>
        </p:spPr>
        <p:txBody>
          <a:bodyPr/>
          <a:lstStyle>
            <a:lvl1pPr algn="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0"/>
            </a:lvl1pPr>
          </a:lstStyle>
          <a:p>
            <a:r>
              <a:t>Таким образом, внедрение умной системы землеустройства является ключевым фактором для достижения устойчивого и качественного развития городов и регионов, улучшения качества жизни людей и решения ряда проблем, связанных с городской средой и ростом населения.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hoto_2023-10-05 18.47.34.jpeg" descr="photo_2023-10-05 18.47.3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85622" y="1295330"/>
            <a:ext cx="11125340" cy="11125340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Всем спасибо за внимание!"/>
          <p:cNvSpPr txBox="1">
            <a:spLocks noGrp="1"/>
          </p:cNvSpPr>
          <p:nvPr>
            <p:ph type="body" sz="half" idx="1"/>
          </p:nvPr>
        </p:nvSpPr>
        <p:spPr>
          <a:xfrm>
            <a:off x="1088016" y="1183772"/>
            <a:ext cx="15379682" cy="5385424"/>
          </a:xfrm>
          <a:prstGeom prst="rect">
            <a:avLst/>
          </a:prstGeom>
        </p:spPr>
        <p:txBody>
          <a:bodyPr/>
          <a:lstStyle>
            <a:lvl1pPr>
              <a:defRPr sz="10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Всем спасибо за внимание!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Произвольный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Helvetica Neue</vt:lpstr>
      <vt:lpstr>Helvetica Neue Medium</vt:lpstr>
      <vt:lpstr>Times New Roman</vt:lpstr>
      <vt:lpstr>21_BasicWhite</vt:lpstr>
      <vt:lpstr>Умная система землеустройства</vt:lpstr>
      <vt:lpstr>Презентация PowerPoint</vt:lpstr>
      <vt:lpstr>Основные характеристики умной системы землеустройства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Умная система землеустройства</dc:title>
  <cp:lastModifiedBy>паша першин</cp:lastModifiedBy>
  <cp:revision>1</cp:revision>
  <dcterms:modified xsi:type="dcterms:W3CDTF">2023-10-05T15:57:11Z</dcterms:modified>
</cp:coreProperties>
</file>