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66" r:id="rId17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hwodZfC5fyYUlhDHxTeyFSlC+Q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8D"/>
    <a:srgbClr val="00FFAF"/>
    <a:srgbClr val="BC66FF"/>
    <a:srgbClr val="9AEDFF"/>
    <a:srgbClr val="00A270"/>
    <a:srgbClr val="8FD82F"/>
    <a:srgbClr val="9B00FF"/>
    <a:srgbClr val="FCBB1E"/>
    <a:srgbClr val="EB89A2"/>
    <a:srgbClr val="FBAB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3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613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7917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1435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189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 dirty="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19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hyperlink" Target="https://previewer.adalo.com/2d7ce719-be19-47ee-a584-65eb33ca6945" TargetMode="Externa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" Target="slide11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0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slide" Target="slide12.xml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1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slide" Target="slide13.xml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2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0" Type="http://schemas.openxmlformats.org/officeDocument/2006/relationships/image" Target="../media/image37.png"/><Relationship Id="rId4" Type="http://schemas.openxmlformats.org/officeDocument/2006/relationships/slide" Target="slide14.xml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" Target="slide13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9.png"/><Relationship Id="rId4" Type="http://schemas.openxmlformats.org/officeDocument/2006/relationships/image" Target="../media/image30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3.png"/><Relationship Id="rId39" Type="http://schemas.openxmlformats.org/officeDocument/2006/relationships/image" Target="../media/image76.png"/><Relationship Id="rId21" Type="http://schemas.openxmlformats.org/officeDocument/2006/relationships/image" Target="../media/image58.png"/><Relationship Id="rId34" Type="http://schemas.openxmlformats.org/officeDocument/2006/relationships/image" Target="../media/image71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3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png"/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20" Type="http://schemas.openxmlformats.org/officeDocument/2006/relationships/image" Target="../media/image57.png"/><Relationship Id="rId41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334203" y="3455486"/>
            <a:ext cx="2453609" cy="3429000"/>
          </a:xfrm>
          <a:prstGeom prst="rect">
            <a:avLst/>
          </a:prstGeom>
          <a:solidFill>
            <a:srgbClr val="B2D7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083" y="3825550"/>
            <a:ext cx="3176883" cy="31768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87812" y="-3858"/>
            <a:ext cx="2453808" cy="3446460"/>
          </a:xfrm>
          <a:prstGeom prst="rect">
            <a:avLst/>
          </a:prstGeom>
          <a:solidFill>
            <a:srgbClr val="FBA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381" y="-109512"/>
            <a:ext cx="3592346" cy="359234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66633" y="3455485"/>
            <a:ext cx="2455867" cy="3437196"/>
          </a:xfrm>
          <a:prstGeom prst="rect">
            <a:avLst/>
          </a:prstGeom>
          <a:solidFill>
            <a:srgbClr val="EB8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14" y="3327792"/>
            <a:ext cx="3684386" cy="3684386"/>
          </a:xfrm>
          <a:prstGeom prst="rect">
            <a:avLst/>
          </a:prstGeom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-100201" y="3452722"/>
            <a:ext cx="2453808" cy="3446460"/>
          </a:xfrm>
          <a:prstGeom prst="rect">
            <a:avLst/>
          </a:prstGeom>
          <a:solidFill>
            <a:srgbClr val="FCB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7046" y="3418701"/>
            <a:ext cx="3824573" cy="382457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-87427" y="3492127"/>
            <a:ext cx="2453808" cy="3446460"/>
          </a:xfrm>
          <a:prstGeom prst="rect">
            <a:avLst/>
          </a:prstGeom>
          <a:solidFill>
            <a:srgbClr val="FCBB1E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811724" y="3460115"/>
            <a:ext cx="2403761" cy="3456580"/>
          </a:xfrm>
          <a:prstGeom prst="rect">
            <a:avLst/>
          </a:prstGeom>
          <a:solidFill>
            <a:srgbClr val="9B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09844" y="3702340"/>
            <a:ext cx="3631216" cy="368438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9811723" y="3438150"/>
            <a:ext cx="2403761" cy="3456580"/>
          </a:xfrm>
          <a:prstGeom prst="rect">
            <a:avLst/>
          </a:prstGeom>
          <a:solidFill>
            <a:srgbClr val="9B00FF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Google Shape;124;p1"/>
          <p:cNvSpPr txBox="1"/>
          <p:nvPr/>
        </p:nvSpPr>
        <p:spPr>
          <a:xfrm>
            <a:off x="-87427" y="2827553"/>
            <a:ext cx="12346016" cy="12472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АКСЕЛЕРАТОР </a:t>
            </a:r>
            <a:r>
              <a:rPr lang="ru-RU" sz="3638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ПГУ «НЕЙРОБУМ»  </a:t>
            </a:r>
            <a:endParaRPr dirty="0"/>
          </a:p>
          <a:p>
            <a:pPr marL="7701" lvl="0">
              <a:lnSpc>
                <a:spcPct val="101924"/>
              </a:lnSpc>
              <a:spcBef>
                <a:spcPts val="55"/>
              </a:spcBef>
            </a:pPr>
            <a:r>
              <a:rPr lang="ru-RU" sz="3638" b="1" dirty="0" smtClean="0">
                <a:solidFill>
                  <a:schemeClr val="lt1"/>
                </a:solidFill>
              </a:rPr>
              <a:t>  Приложение </a:t>
            </a:r>
            <a:r>
              <a:rPr lang="ru-RU" sz="3638" b="1" dirty="0">
                <a:solidFill>
                  <a:schemeClr val="lt1"/>
                </a:solidFill>
              </a:rPr>
              <a:t>для детей «Английский с </a:t>
            </a:r>
            <a:r>
              <a:rPr lang="ru-RU" sz="3638" b="1" dirty="0" err="1">
                <a:solidFill>
                  <a:schemeClr val="lt1"/>
                </a:solidFill>
              </a:rPr>
              <a:t>Мирпл</a:t>
            </a:r>
            <a:r>
              <a:rPr lang="ru-RU" sz="3638" b="1" dirty="0">
                <a:solidFill>
                  <a:schemeClr val="lt1"/>
                </a:solidFill>
              </a:rPr>
              <a:t>»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5505061" y="127382"/>
            <a:ext cx="5766318" cy="2161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7000" b="1" i="0" u="none" strike="noStrike" cap="none" dirty="0">
                <a:solidFill>
                  <a:srgbClr val="BA286C"/>
                </a:solidFill>
                <a:latin typeface="Bahnschrift SemiBold SemiConden" panose="020B0502040204020203" pitchFamily="34" charset="0"/>
                <a:sym typeface="Arial"/>
              </a:rPr>
              <a:t>АКТУАЛЬНОСТЬ ПРОЕКТА</a:t>
            </a:r>
            <a:endParaRPr sz="7000" dirty="0">
              <a:solidFill>
                <a:srgbClr val="BA286C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5717309" y="2078979"/>
            <a:ext cx="5815329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По 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статистике с 2020-2024</a:t>
            </a:r>
            <a:r>
              <a:rPr lang="ru-RU" sz="2000" dirty="0" smtClean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:</a:t>
            </a:r>
          </a:p>
          <a:p>
            <a:pPr lvl="0"/>
            <a:r>
              <a:rPr lang="ru-RU" sz="2000" dirty="0" smtClean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85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%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 студентов считают, что виртуальный процесс 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обучения лучше. Дистанционное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обучение занимает на 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40-60%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 меньше времени, чем 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традиционное.</a:t>
            </a:r>
          </a:p>
          <a:p>
            <a:pPr lvl="0"/>
            <a:r>
              <a:rPr lang="ru-RU" sz="1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/>
            </a:r>
            <a:br>
              <a:rPr lang="ru-RU" sz="1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</a:b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Согласно исследованиям (на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платформе 9 млн 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пользователей) из 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100%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процентов опрошенных </a:t>
            </a:r>
            <a:r>
              <a:rPr lang="ru-RU" sz="2000" dirty="0" smtClean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95%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выбрали прохождение уровней как наиболее понравившаяся стратегия </a:t>
            </a:r>
            <a:r>
              <a:rPr lang="ru-RU" sz="2000" dirty="0" err="1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геймификации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.</a:t>
            </a:r>
          </a:p>
          <a:p>
            <a:pPr lvl="0"/>
            <a:endParaRPr sz="1000" dirty="0">
              <a:solidFill>
                <a:schemeClr val="dk1"/>
              </a:solidFill>
              <a:highlight>
                <a:srgbClr val="FFFFFF"/>
              </a:highlight>
              <a:latin typeface="Bahnschrift SemiBold SemiConden" panose="020B0502040204020203" pitchFamily="34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Людям свойственно помнить только 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10%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 того, что они прочли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, 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20%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того, что они услышали. П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роцент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удержания информации увеличивается до </a:t>
            </a:r>
            <a:r>
              <a:rPr lang="ru-RU" sz="2000" dirty="0">
                <a:solidFill>
                  <a:srgbClr val="93364B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30%,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если она подана в интерактивном формате.  </a:t>
            </a:r>
            <a:endParaRPr sz="2000" dirty="0">
              <a:latin typeface="Bahnschrift SemiBold SemiConden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7911"/>
            <a:ext cx="3911203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11203" y="0"/>
            <a:ext cx="418201" cy="6550089"/>
          </a:xfrm>
          <a:prstGeom prst="rect">
            <a:avLst/>
          </a:prstGeom>
          <a:solidFill>
            <a:srgbClr val="BA28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29404" y="0"/>
            <a:ext cx="418201" cy="6550089"/>
          </a:xfrm>
          <a:prstGeom prst="rect">
            <a:avLst/>
          </a:prstGeom>
          <a:solidFill>
            <a:srgbClr val="BA286C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47605" y="-1"/>
            <a:ext cx="418201" cy="6550089"/>
          </a:xfrm>
          <a:prstGeom prst="rect">
            <a:avLst/>
          </a:prstGeom>
          <a:solidFill>
            <a:srgbClr val="BA286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68685" y="-2"/>
            <a:ext cx="418201" cy="6550089"/>
          </a:xfrm>
          <a:prstGeom prst="rect">
            <a:avLst/>
          </a:prstGeom>
          <a:solidFill>
            <a:srgbClr val="BA286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52"/>
          <a:stretch/>
        </p:blipFill>
        <p:spPr>
          <a:xfrm flipH="1">
            <a:off x="114300" y="418440"/>
            <a:ext cx="6858000" cy="60383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48300" y="0"/>
            <a:ext cx="6047014" cy="349898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Google Shape;138;p3"/>
          <p:cNvSpPr txBox="1"/>
          <p:nvPr/>
        </p:nvSpPr>
        <p:spPr>
          <a:xfrm>
            <a:off x="5856340" y="-100666"/>
            <a:ext cx="8472264" cy="3700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8000" b="1" i="0" u="none" strike="noStrike" cap="none" dirty="0">
                <a:solidFill>
                  <a:schemeClr val="bg1"/>
                </a:solidFill>
                <a:latin typeface="Bahnschrift SemiBold SemiConden" panose="020B0502040204020203" pitchFamily="34" charset="0"/>
                <a:sym typeface="Arial"/>
              </a:rPr>
              <a:t>ЦЕЛЕВАЯ АУДИТОРИЯ ПРОЕКТА</a:t>
            </a:r>
            <a:endParaRPr sz="80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" y="1818828"/>
            <a:ext cx="4114800" cy="2809409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703731"/>
              </a:avLst>
            </a:prstTxWarp>
            <a:spAutoFit/>
          </a:bodyPr>
          <a:lstStyle/>
          <a:p>
            <a:r>
              <a:rPr lang="ru-RU" sz="3000" dirty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д</a:t>
            </a:r>
            <a:r>
              <a:rPr lang="ru-RU" sz="30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ети</a:t>
            </a:r>
            <a:r>
              <a:rPr lang="ru-RU" sz="3000" dirty="0" smtClean="0">
                <a:latin typeface="Bahnschrift SemiBold SemiConden" panose="020B0502040204020203" pitchFamily="34" charset="0"/>
              </a:rPr>
              <a:t> </a:t>
            </a:r>
            <a:r>
              <a:rPr lang="ru-RU" sz="3000" dirty="0" smtClean="0">
                <a:solidFill>
                  <a:schemeClr val="accent4"/>
                </a:solidFill>
                <a:latin typeface="Bahnschrift SemiBold SemiConden" panose="020B0502040204020203" pitchFamily="34" charset="0"/>
              </a:rPr>
              <a:t>6</a:t>
            </a:r>
            <a:r>
              <a:rPr lang="ru-RU" sz="3000" dirty="0" smtClean="0">
                <a:solidFill>
                  <a:schemeClr val="accent3"/>
                </a:solidFill>
                <a:latin typeface="Bahnschrift SemiBold SemiConden" panose="020B0502040204020203" pitchFamily="34" charset="0"/>
              </a:rPr>
              <a:t>-</a:t>
            </a:r>
            <a:r>
              <a:rPr lang="ru-RU" sz="3000" dirty="0" smtClean="0">
                <a:solidFill>
                  <a:schemeClr val="accent2"/>
                </a:solidFill>
                <a:latin typeface="Bahnschrift SemiBold SemiConden" panose="020B0502040204020203" pitchFamily="34" charset="0"/>
              </a:rPr>
              <a:t>10</a:t>
            </a:r>
            <a:r>
              <a:rPr lang="ru-RU" sz="3000" dirty="0" smtClean="0">
                <a:latin typeface="Bahnschrift SemiBold SemiConden" panose="020B0502040204020203" pitchFamily="34" charset="0"/>
              </a:rPr>
              <a:t> </a:t>
            </a:r>
            <a:r>
              <a:rPr lang="ru-RU" sz="3000" dirty="0" smtClean="0">
                <a:solidFill>
                  <a:schemeClr val="accent3"/>
                </a:solidFill>
                <a:latin typeface="Bahnschrift SemiBold SemiConden" panose="020B0502040204020203" pitchFamily="34" charset="0"/>
              </a:rPr>
              <a:t>лет</a:t>
            </a:r>
            <a:r>
              <a:rPr lang="ru-RU" sz="3000" dirty="0" smtClean="0">
                <a:latin typeface="Bahnschrift SemiBold SemiConden" panose="020B0502040204020203" pitchFamily="34" charset="0"/>
              </a:rPr>
              <a:t> </a:t>
            </a:r>
            <a:r>
              <a:rPr lang="ru-RU" sz="3000" dirty="0" smtClean="0">
                <a:solidFill>
                  <a:schemeClr val="accent5"/>
                </a:solidFill>
                <a:latin typeface="Bahnschrift SemiBold SemiConden" panose="020B0502040204020203" pitchFamily="34" charset="0"/>
              </a:rPr>
              <a:t>и</a:t>
            </a:r>
            <a:r>
              <a:rPr lang="ru-RU" sz="3000" dirty="0" smtClean="0">
                <a:latin typeface="Bahnschrift SemiBold SemiConden" panose="020B0502040204020203" pitchFamily="34" charset="0"/>
              </a:rPr>
              <a:t> </a:t>
            </a:r>
            <a:r>
              <a:rPr lang="ru-RU" sz="30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их</a:t>
            </a:r>
            <a:r>
              <a:rPr lang="ru-RU" sz="3000" dirty="0" smtClean="0">
                <a:latin typeface="Bahnschrift SemiBold SemiConden" panose="020B0502040204020203" pitchFamily="34" charset="0"/>
              </a:rPr>
              <a:t> </a:t>
            </a:r>
            <a:r>
              <a:rPr lang="ru-RU" sz="3000" dirty="0" smtClean="0">
                <a:solidFill>
                  <a:schemeClr val="accent2"/>
                </a:solidFill>
                <a:latin typeface="Bahnschrift SemiBold SemiConden" panose="020B0502040204020203" pitchFamily="34" charset="0"/>
              </a:rPr>
              <a:t>родители</a:t>
            </a:r>
            <a:endParaRPr lang="ru-RU" sz="3000" dirty="0">
              <a:solidFill>
                <a:schemeClr val="accent2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6" name="Google Shape;133;p2"/>
          <p:cNvSpPr txBox="1"/>
          <p:nvPr/>
        </p:nvSpPr>
        <p:spPr>
          <a:xfrm>
            <a:off x="5448300" y="3599645"/>
            <a:ext cx="6047014" cy="281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1800" dirty="0">
                <a:solidFill>
                  <a:srgbClr val="7030A0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Покупатель:</a:t>
            </a:r>
          </a:p>
          <a:p>
            <a:pPr lvl="0"/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Родители дошкольников и школьников</a:t>
            </a:r>
          </a:p>
          <a:p>
            <a:pPr lvl="0"/>
            <a:endParaRPr lang="ru-RU" sz="1000" dirty="0" smtClean="0"/>
          </a:p>
          <a:p>
            <a:r>
              <a:rPr lang="ru-RU" sz="1800" dirty="0">
                <a:solidFill>
                  <a:srgbClr val="7030A0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Потребитель:</a:t>
            </a:r>
          </a:p>
          <a:p>
            <a:r>
              <a:rPr lang="ru-RU" sz="1800" dirty="0">
                <a:solidFill>
                  <a:schemeClr val="accent4">
                    <a:lumMod val="50000"/>
                  </a:schemeClr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Дошкольники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 (3-6 лет): только начинают знакомиться с английским языком. Для них важно использовать яркие цвета, простые слова и понятные игры.</a:t>
            </a:r>
          </a:p>
          <a:p>
            <a:endParaRPr lang="ru-RU" sz="500" dirty="0">
              <a:solidFill>
                <a:schemeClr val="dk1"/>
              </a:solidFill>
              <a:highlight>
                <a:srgbClr val="FFFFFF"/>
              </a:highlight>
              <a:latin typeface="Bahnschrift SemiBold SemiConden" panose="020B0502040204020203" pitchFamily="34" charset="0"/>
            </a:endParaRPr>
          </a:p>
          <a:p>
            <a:r>
              <a:rPr lang="ru-RU" sz="1800" dirty="0">
                <a:solidFill>
                  <a:schemeClr val="accent4">
                    <a:lumMod val="50000"/>
                  </a:schemeClr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Школьники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 (7-10 лет): имеют базовые знания английского языка, но им нужны более сложные задания и игры, чтобы развивать свои навыки.</a:t>
            </a:r>
            <a:endParaRPr sz="1800" dirty="0">
              <a:solidFill>
                <a:schemeClr val="dk1"/>
              </a:solidFill>
              <a:highlight>
                <a:srgbClr val="FFFFFF"/>
              </a:highlight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351426" cy="6550090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426" y="-307910"/>
            <a:ext cx="5143500" cy="6858000"/>
          </a:xfrm>
          <a:prstGeom prst="rect">
            <a:avLst/>
          </a:prstGeom>
        </p:spPr>
      </p:pic>
      <p:sp>
        <p:nvSpPr>
          <p:cNvPr id="144" name="Google Shape;144;p4"/>
          <p:cNvSpPr txBox="1"/>
          <p:nvPr/>
        </p:nvSpPr>
        <p:spPr>
          <a:xfrm>
            <a:off x="360040" y="8744"/>
            <a:ext cx="6348670" cy="2161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7000" b="1" i="0" u="none" strike="noStrike" cap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Bahnschrift SemiBold SemiConden" panose="020B0502040204020203" pitchFamily="34" charset="0"/>
                <a:sym typeface="Arial"/>
              </a:rPr>
              <a:t>КЛЮЧЕВАЯ ПРОБЛЕМА</a:t>
            </a:r>
            <a:endParaRPr sz="7000" dirty="0">
              <a:solidFill>
                <a:schemeClr val="accent1">
                  <a:lumMod val="20000"/>
                  <a:lumOff val="8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59878" y="0"/>
            <a:ext cx="397887" cy="655009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157765" y="0"/>
            <a:ext cx="397887" cy="655009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0040" y="2172410"/>
            <a:ext cx="4935894" cy="4060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Google Shape;145;p4"/>
          <p:cNvSpPr txBox="1"/>
          <p:nvPr/>
        </p:nvSpPr>
        <p:spPr>
          <a:xfrm>
            <a:off x="420689" y="2178917"/>
            <a:ext cx="4777680" cy="401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По результатам интервью для </a:t>
            </a:r>
            <a:r>
              <a:rPr lang="ru-RU" sz="20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родителей: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заинтересованность ребенка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стоимость занятий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00" dirty="0" smtClean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Согласно </a:t>
            </a:r>
            <a:r>
              <a:rPr lang="ru-RU" sz="2000" dirty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мнению </a:t>
            </a:r>
            <a:r>
              <a:rPr lang="ru-RU" sz="20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детей: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с</a:t>
            </a:r>
            <a:r>
              <a:rPr lang="ru-RU" sz="2000" dirty="0" smtClean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кучный материал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 b="0" i="0" u="none" strike="noStrike" cap="none" dirty="0">
              <a:solidFill>
                <a:schemeClr val="tx1"/>
              </a:solidFill>
              <a:latin typeface="Bahnschrift SemiBold SemiConden" panose="020B05020402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Ключевая </a:t>
            </a:r>
            <a:r>
              <a:rPr lang="ru-RU" sz="2000" dirty="0" smtClean="0">
                <a:solidFill>
                  <a:schemeClr val="accent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проблема: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детям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скучно и неинтересно учить английский язык. </a:t>
            </a:r>
            <a:endParaRPr lang="ru-RU" sz="2000" dirty="0" smtClean="0">
              <a:solidFill>
                <a:schemeClr val="dk1"/>
              </a:solidFill>
              <a:highlight>
                <a:srgbClr val="FFFFFF"/>
              </a:highlight>
              <a:latin typeface="Bahnschrift SemiBold SemiConden" panose="020B0502040204020203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00" dirty="0" smtClean="0">
              <a:solidFill>
                <a:schemeClr val="dk1"/>
              </a:solidFill>
              <a:highlight>
                <a:srgbClr val="FFFFFF"/>
              </a:highlight>
              <a:latin typeface="Bahnschrift SemiBold SemiConden" panose="020B0502040204020203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Наше </a:t>
            </a:r>
            <a:r>
              <a:rPr lang="ru-RU" sz="2000" dirty="0">
                <a:solidFill>
                  <a:schemeClr val="accent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приложение предлагает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различные уровни с ярким и интересным дизайном. В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есь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учебный материал объясняется простым языком</a:t>
            </a: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.</a:t>
            </a:r>
            <a:endParaRPr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53539" y="0"/>
            <a:ext cx="397887" cy="6550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55652" y="0"/>
            <a:ext cx="397887" cy="6550090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" r="-1" b="4726"/>
          <a:stretch/>
        </p:blipFill>
        <p:spPr>
          <a:xfrm>
            <a:off x="0" y="-5358502"/>
            <a:ext cx="7118497" cy="119151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18497" y="0"/>
            <a:ext cx="4387703" cy="65566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118497" y="0"/>
            <a:ext cx="569183" cy="6556688"/>
          </a:xfrm>
          <a:prstGeom prst="rect">
            <a:avLst/>
          </a:prstGeom>
          <a:solidFill>
            <a:srgbClr val="118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687680" y="0"/>
            <a:ext cx="569183" cy="6556688"/>
          </a:xfrm>
          <a:prstGeom prst="rect">
            <a:avLst/>
          </a:prstGeom>
          <a:solidFill>
            <a:srgbClr val="0F86E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256863" y="0"/>
            <a:ext cx="569183" cy="6556688"/>
          </a:xfrm>
          <a:prstGeom prst="rect">
            <a:avLst/>
          </a:prstGeom>
          <a:solidFill>
            <a:srgbClr val="16A3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826046" y="0"/>
            <a:ext cx="569183" cy="6556688"/>
          </a:xfrm>
          <a:prstGeom prst="rect">
            <a:avLst/>
          </a:prstGeom>
          <a:solidFill>
            <a:srgbClr val="22B7E1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Google Shape;157;p6"/>
          <p:cNvSpPr txBox="1"/>
          <p:nvPr/>
        </p:nvSpPr>
        <p:spPr>
          <a:xfrm>
            <a:off x="7180879" y="2412162"/>
            <a:ext cx="4210323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Ценность нашего проекта заключается в том, дети смогут изучать английский язык </a:t>
            </a:r>
            <a:r>
              <a:rPr lang="ru-RU" sz="2400" dirty="0" smtClean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интересным путем не </a:t>
            </a:r>
            <a:r>
              <a:rPr lang="ru-RU" sz="2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выходя из дома. </a:t>
            </a:r>
            <a:endParaRPr lang="ru-RU" sz="2400" dirty="0" smtClean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 smtClean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Также </a:t>
            </a:r>
            <a:r>
              <a:rPr lang="ru-RU" sz="2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подписка на наше приложение обойдется намного дешевле, чем занятия у репетитора. </a:t>
            </a:r>
            <a:endParaRPr sz="24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7056115" y="356199"/>
            <a:ext cx="4335086" cy="1699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300" b="1" i="0" u="none" strike="noStrike" cap="none" dirty="0">
                <a:solidFill>
                  <a:schemeClr val="bg1"/>
                </a:solidFill>
                <a:latin typeface="Bahnschrift SemiBold SemiConden" panose="020B0502040204020203" pitchFamily="34" charset="0"/>
                <a:sym typeface="Arial"/>
              </a:rPr>
              <a:t>ЦЕННОСТНОЕ ПРЕДЛОЖЕНИЕ</a:t>
            </a:r>
            <a:endParaRPr sz="53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0" y="0"/>
            <a:ext cx="3694043" cy="2668555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Google Shape;150;p5"/>
          <p:cNvSpPr txBox="1"/>
          <p:nvPr/>
        </p:nvSpPr>
        <p:spPr>
          <a:xfrm>
            <a:off x="174643" y="96950"/>
            <a:ext cx="3546512" cy="2482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Bahnschrift SemiBold SemiConden" panose="020B0502040204020203" pitchFamily="34" charset="0"/>
                <a:sym typeface="Arial"/>
              </a:rPr>
              <a:t>ПРЕДЛАГАЕМОЕ РЕШЕНИЕ И</a:t>
            </a:r>
            <a:endParaRPr sz="4000" dirty="0">
              <a:solidFill>
                <a:schemeClr val="accent5">
                  <a:lumMod val="20000"/>
                  <a:lumOff val="80000"/>
                </a:schemeClr>
              </a:solidFill>
              <a:latin typeface="Bahnschrift SemiBold SemiConden" panose="020B0502040204020203" pitchFamily="34" charset="0"/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Bahnschrift SemiBold SemiConden" panose="020B0502040204020203" pitchFamily="34" charset="0"/>
                <a:sym typeface="Arial"/>
              </a:rPr>
              <a:t>ОСНОВНОЙ ФУНКЦИОНАЛ</a:t>
            </a:r>
            <a:endParaRPr sz="4000" dirty="0">
              <a:solidFill>
                <a:schemeClr val="accent5">
                  <a:lumMod val="20000"/>
                  <a:lumOff val="8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111406" y="2765505"/>
            <a:ext cx="3471229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smtClean="0">
                <a:latin typeface="Bahnschrift SemiBold SemiConden" panose="020B0502040204020203" pitchFamily="34" charset="0"/>
              </a:rPr>
              <a:t>Решение -</a:t>
            </a:r>
            <a:r>
              <a:rPr lang="ru-RU" sz="2200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приложение для изучения английского языка </a:t>
            </a:r>
            <a:r>
              <a:rPr lang="ru-RU" sz="22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в </a:t>
            </a:r>
            <a:r>
              <a:rPr lang="ru-RU" sz="2200" dirty="0">
                <a:solidFill>
                  <a:schemeClr val="accent2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игровой </a:t>
            </a:r>
            <a:r>
              <a:rPr lang="ru-RU" sz="2200" dirty="0" smtClean="0">
                <a:solidFill>
                  <a:schemeClr val="accent2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форме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 smtClean="0">
              <a:solidFill>
                <a:schemeClr val="dk1"/>
              </a:solidFill>
              <a:highlight>
                <a:srgbClr val="FFFFFF"/>
              </a:highlight>
              <a:latin typeface="Bahnschrift SemiBold SemiConden" panose="020B0502040204020203" pitchFamily="34" charset="0"/>
            </a:endParaRPr>
          </a:p>
          <a:p>
            <a:pPr lvl="0"/>
            <a:r>
              <a:rPr lang="ru-RU" sz="2200" dirty="0">
                <a:solidFill>
                  <a:schemeClr val="accent2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Для детей:</a:t>
            </a:r>
            <a:r>
              <a:rPr lang="ru-RU" sz="2200" dirty="0" smtClean="0">
                <a:latin typeface="Bahnschrift SemiBold SemiConden" panose="020B0502040204020203" pitchFamily="34" charset="0"/>
              </a:rPr>
              <a:t> задания</a:t>
            </a:r>
            <a:r>
              <a:rPr lang="ru-RU" sz="2200" dirty="0">
                <a:latin typeface="Bahnschrift SemiBold SemiConden" panose="020B0502040204020203" pitchFamily="34" charset="0"/>
              </a:rPr>
              <a:t>, тесты и </a:t>
            </a:r>
            <a:r>
              <a:rPr lang="ru-RU" sz="2200" dirty="0" smtClean="0">
                <a:latin typeface="Bahnschrift SemiBold SemiConden" panose="020B0502040204020203" pitchFamily="34" charset="0"/>
              </a:rPr>
              <a:t>уровни*, озвучка, система подсказок </a:t>
            </a:r>
            <a:endParaRPr lang="ru-RU" sz="2200" dirty="0">
              <a:latin typeface="Bahnschrift SemiBold SemiConden" panose="020B0502040204020203" pitchFamily="34" charset="0"/>
            </a:endParaRPr>
          </a:p>
          <a:p>
            <a:pPr lvl="0"/>
            <a:endParaRPr lang="ru-RU" sz="1000" dirty="0">
              <a:latin typeface="Bahnschrift SemiBold SemiConden" panose="020B0502040204020203" pitchFamily="34" charset="0"/>
            </a:endParaRPr>
          </a:p>
          <a:p>
            <a:pPr lvl="0"/>
            <a:r>
              <a:rPr lang="ru-RU" sz="2200" dirty="0">
                <a:solidFill>
                  <a:schemeClr val="accent2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Для родителей: </a:t>
            </a:r>
            <a:r>
              <a:rPr lang="ru-RU" sz="2200" dirty="0">
                <a:latin typeface="Bahnschrift SemiBold SemiConden" panose="020B0502040204020203" pitchFamily="34" charset="0"/>
              </a:rPr>
              <a:t>возможность посмотреть отчеты по успеваемости и успехам ребенка</a:t>
            </a:r>
            <a:endParaRPr sz="2200" dirty="0">
              <a:latin typeface="Bahnschrift SemiBold SemiConden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92"/>
          <a:stretch/>
        </p:blipFill>
        <p:spPr>
          <a:xfrm>
            <a:off x="3694922" y="0"/>
            <a:ext cx="7800391" cy="65594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94921" y="-230"/>
            <a:ext cx="7800391" cy="65594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4" t="12368" r="37662" b="8802"/>
          <a:stretch/>
        </p:blipFill>
        <p:spPr>
          <a:xfrm>
            <a:off x="4047747" y="848475"/>
            <a:ext cx="2369976" cy="4862010"/>
          </a:xfrm>
          <a:prstGeom prst="round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825897" y="0"/>
            <a:ext cx="2670293" cy="6559421"/>
          </a:xfrm>
          <a:prstGeom prst="rect">
            <a:avLst/>
          </a:prstGeom>
          <a:solidFill>
            <a:schemeClr val="accent6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9" t="12533" r="37848" b="9132"/>
          <a:stretch/>
        </p:blipFill>
        <p:spPr>
          <a:xfrm>
            <a:off x="9690692" y="96950"/>
            <a:ext cx="939824" cy="1949416"/>
          </a:xfrm>
          <a:prstGeom prst="round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3" t="12204" r="37848" b="9132"/>
          <a:stretch/>
        </p:blipFill>
        <p:spPr>
          <a:xfrm>
            <a:off x="9685370" y="4512594"/>
            <a:ext cx="945146" cy="1951666"/>
          </a:xfrm>
          <a:prstGeom prst="round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6" t="12699" r="37663" b="9297"/>
          <a:stretch/>
        </p:blipFill>
        <p:spPr>
          <a:xfrm>
            <a:off x="9682523" y="2304772"/>
            <a:ext cx="956162" cy="1949416"/>
          </a:xfrm>
          <a:prstGeom prst="round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462" y="332656"/>
            <a:ext cx="940654" cy="940654"/>
          </a:xfrm>
          <a:prstGeom prst="rect">
            <a:avLst/>
          </a:prstGeom>
        </p:spPr>
      </p:pic>
      <p:cxnSp>
        <p:nvCxnSpPr>
          <p:cNvPr id="11" name="Соединительная линия уступом 10"/>
          <p:cNvCxnSpPr/>
          <p:nvPr/>
        </p:nvCxnSpPr>
        <p:spPr>
          <a:xfrm flipV="1">
            <a:off x="6186196" y="1327450"/>
            <a:ext cx="1026367" cy="438848"/>
          </a:xfrm>
          <a:prstGeom prst="bentConnector3">
            <a:avLst>
              <a:gd name="adj1" fmla="val 100000"/>
            </a:avLst>
          </a:prstGeom>
          <a:ln>
            <a:solidFill>
              <a:schemeClr val="accent4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9" idx="3"/>
          </p:cNvCxnSpPr>
          <p:nvPr/>
        </p:nvCxnSpPr>
        <p:spPr>
          <a:xfrm>
            <a:off x="7595116" y="802983"/>
            <a:ext cx="1230781" cy="34453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102220" y="2939145"/>
            <a:ext cx="2722799" cy="9329"/>
          </a:xfrm>
          <a:prstGeom prst="straightConnector1">
            <a:avLst/>
          </a:prstGeom>
          <a:ln w="19050">
            <a:solidFill>
              <a:srgbClr val="FDD20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flipV="1">
            <a:off x="5551714" y="3219061"/>
            <a:ext cx="3273305" cy="690468"/>
          </a:xfrm>
          <a:prstGeom prst="bentConnector3">
            <a:avLst/>
          </a:prstGeom>
          <a:ln w="19050">
            <a:solidFill>
              <a:srgbClr val="0033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/>
          <p:nvPr/>
        </p:nvCxnSpPr>
        <p:spPr>
          <a:xfrm>
            <a:off x="4320073" y="2948474"/>
            <a:ext cx="4504946" cy="3144416"/>
          </a:xfrm>
          <a:prstGeom prst="bentConnector3">
            <a:avLst>
              <a:gd name="adj1" fmla="val -10272"/>
            </a:avLst>
          </a:prstGeom>
          <a:ln w="19050">
            <a:solidFill>
              <a:srgbClr val="CC00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930782" y="101157"/>
            <a:ext cx="226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C0019"/>
                </a:solidFill>
                <a:latin typeface="Bahnschrift SemiBold SemiConden" panose="020B0502040204020203" pitchFamily="34" charset="0"/>
              </a:rPr>
              <a:t>*как работает уровень</a:t>
            </a:r>
            <a:endParaRPr lang="ru-RU" sz="1600" dirty="0">
              <a:solidFill>
                <a:srgbClr val="CC0019"/>
              </a:solidFill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92"/>
          <a:stretch/>
        </p:blipFill>
        <p:spPr>
          <a:xfrm>
            <a:off x="3694922" y="0"/>
            <a:ext cx="7800391" cy="6559420"/>
          </a:xfrm>
          <a:prstGeom prst="rect">
            <a:avLst/>
          </a:prstGeom>
        </p:spPr>
      </p:pic>
      <p:sp>
        <p:nvSpPr>
          <p:cNvPr id="11" name="Полилиния 10"/>
          <p:cNvSpPr/>
          <p:nvPr/>
        </p:nvSpPr>
        <p:spPr>
          <a:xfrm>
            <a:off x="0" y="0"/>
            <a:ext cx="3694922" cy="2191249"/>
          </a:xfrm>
          <a:custGeom>
            <a:avLst/>
            <a:gdLst/>
            <a:ahLst/>
            <a:cxnLst/>
            <a:rect l="l" t="t" r="r" b="b"/>
            <a:pathLst>
              <a:path w="3694922" h="2191249">
                <a:moveTo>
                  <a:pt x="784916" y="1373313"/>
                </a:moveTo>
                <a:lnTo>
                  <a:pt x="877933" y="1373313"/>
                </a:lnTo>
                <a:cubicBezTo>
                  <a:pt x="895296" y="1373313"/>
                  <a:pt x="909063" y="1379266"/>
                  <a:pt x="919233" y="1391173"/>
                </a:cubicBezTo>
                <a:cubicBezTo>
                  <a:pt x="929403" y="1403079"/>
                  <a:pt x="934488" y="1419202"/>
                  <a:pt x="934488" y="1439542"/>
                </a:cubicBezTo>
                <a:lnTo>
                  <a:pt x="934860" y="1476377"/>
                </a:lnTo>
                <a:cubicBezTo>
                  <a:pt x="934860" y="1496220"/>
                  <a:pt x="929651" y="1512033"/>
                  <a:pt x="919233" y="1523816"/>
                </a:cubicBezTo>
                <a:cubicBezTo>
                  <a:pt x="908815" y="1535598"/>
                  <a:pt x="895048" y="1541489"/>
                  <a:pt x="877933" y="1541489"/>
                </a:cubicBezTo>
                <a:lnTo>
                  <a:pt x="784916" y="1541489"/>
                </a:lnTo>
                <a:close/>
                <a:moveTo>
                  <a:pt x="1992805" y="1370709"/>
                </a:moveTo>
                <a:cubicBezTo>
                  <a:pt x="2017113" y="1370461"/>
                  <a:pt x="2036275" y="1377716"/>
                  <a:pt x="2050289" y="1392475"/>
                </a:cubicBezTo>
                <a:cubicBezTo>
                  <a:pt x="2064304" y="1407234"/>
                  <a:pt x="2071187" y="1427263"/>
                  <a:pt x="2070939" y="1452564"/>
                </a:cubicBezTo>
                <a:lnTo>
                  <a:pt x="2070939" y="1671714"/>
                </a:lnTo>
                <a:cubicBezTo>
                  <a:pt x="2071187" y="1697014"/>
                  <a:pt x="2064242" y="1717044"/>
                  <a:pt x="2050103" y="1731803"/>
                </a:cubicBezTo>
                <a:cubicBezTo>
                  <a:pt x="2035965" y="1746562"/>
                  <a:pt x="2016865" y="1753941"/>
                  <a:pt x="1992805" y="1753941"/>
                </a:cubicBezTo>
                <a:cubicBezTo>
                  <a:pt x="1968744" y="1753941"/>
                  <a:pt x="1949706" y="1746562"/>
                  <a:pt x="1935692" y="1731803"/>
                </a:cubicBezTo>
                <a:cubicBezTo>
                  <a:pt x="1921677" y="1717044"/>
                  <a:pt x="1914670" y="1697014"/>
                  <a:pt x="1914670" y="1671714"/>
                </a:cubicBezTo>
                <a:lnTo>
                  <a:pt x="1914670" y="1452564"/>
                </a:lnTo>
                <a:cubicBezTo>
                  <a:pt x="1914670" y="1427263"/>
                  <a:pt x="1921677" y="1407296"/>
                  <a:pt x="1935692" y="1392661"/>
                </a:cubicBezTo>
                <a:cubicBezTo>
                  <a:pt x="1949706" y="1378026"/>
                  <a:pt x="1968744" y="1370709"/>
                  <a:pt x="1992805" y="1370709"/>
                </a:cubicBezTo>
                <a:close/>
                <a:moveTo>
                  <a:pt x="1259380" y="1370709"/>
                </a:moveTo>
                <a:cubicBezTo>
                  <a:pt x="1283688" y="1370461"/>
                  <a:pt x="1302850" y="1377716"/>
                  <a:pt x="1316864" y="1392475"/>
                </a:cubicBezTo>
                <a:cubicBezTo>
                  <a:pt x="1330879" y="1407234"/>
                  <a:pt x="1337762" y="1427263"/>
                  <a:pt x="1337514" y="1452564"/>
                </a:cubicBezTo>
                <a:lnTo>
                  <a:pt x="1337514" y="1671714"/>
                </a:lnTo>
                <a:cubicBezTo>
                  <a:pt x="1337762" y="1697014"/>
                  <a:pt x="1330817" y="1717044"/>
                  <a:pt x="1316678" y="1731803"/>
                </a:cubicBezTo>
                <a:cubicBezTo>
                  <a:pt x="1302540" y="1746562"/>
                  <a:pt x="1283440" y="1753941"/>
                  <a:pt x="1259380" y="1753941"/>
                </a:cubicBezTo>
                <a:cubicBezTo>
                  <a:pt x="1235319" y="1753941"/>
                  <a:pt x="1216282" y="1746562"/>
                  <a:pt x="1202267" y="1731803"/>
                </a:cubicBezTo>
                <a:cubicBezTo>
                  <a:pt x="1188252" y="1717044"/>
                  <a:pt x="1181245" y="1697014"/>
                  <a:pt x="1181245" y="1671714"/>
                </a:cubicBezTo>
                <a:lnTo>
                  <a:pt x="1181245" y="1452564"/>
                </a:lnTo>
                <a:cubicBezTo>
                  <a:pt x="1181245" y="1427263"/>
                  <a:pt x="1188252" y="1407296"/>
                  <a:pt x="1202267" y="1392661"/>
                </a:cubicBezTo>
                <a:cubicBezTo>
                  <a:pt x="1216282" y="1378026"/>
                  <a:pt x="1235319" y="1370709"/>
                  <a:pt x="1259380" y="1370709"/>
                </a:cubicBezTo>
                <a:close/>
                <a:moveTo>
                  <a:pt x="3004761" y="1291830"/>
                </a:moveTo>
                <a:lnTo>
                  <a:pt x="3004761" y="1832820"/>
                </a:lnTo>
                <a:lnTo>
                  <a:pt x="3089966" y="1832820"/>
                </a:lnTo>
                <a:lnTo>
                  <a:pt x="3090281" y="1373313"/>
                </a:lnTo>
                <a:lnTo>
                  <a:pt x="3241714" y="1373313"/>
                </a:lnTo>
                <a:lnTo>
                  <a:pt x="3241398" y="1832820"/>
                </a:lnTo>
                <a:lnTo>
                  <a:pt x="3326974" y="1832820"/>
                </a:lnTo>
                <a:lnTo>
                  <a:pt x="3326974" y="1291830"/>
                </a:lnTo>
                <a:lnTo>
                  <a:pt x="3291256" y="1291830"/>
                </a:lnTo>
                <a:lnTo>
                  <a:pt x="3241770" y="1291830"/>
                </a:lnTo>
                <a:lnTo>
                  <a:pt x="3090338" y="1291830"/>
                </a:lnTo>
                <a:lnTo>
                  <a:pt x="3052386" y="1291830"/>
                </a:lnTo>
                <a:close/>
                <a:moveTo>
                  <a:pt x="2566611" y="1291830"/>
                </a:moveTo>
                <a:lnTo>
                  <a:pt x="2566611" y="1832448"/>
                </a:lnTo>
                <a:lnTo>
                  <a:pt x="2645862" y="1832448"/>
                </a:lnTo>
                <a:lnTo>
                  <a:pt x="2824084" y="1455058"/>
                </a:lnTo>
                <a:lnTo>
                  <a:pt x="2824084" y="1832448"/>
                </a:lnTo>
                <a:lnTo>
                  <a:pt x="2905195" y="1832448"/>
                </a:lnTo>
                <a:lnTo>
                  <a:pt x="2905195" y="1291830"/>
                </a:lnTo>
                <a:lnTo>
                  <a:pt x="2826689" y="1291830"/>
                </a:lnTo>
                <a:lnTo>
                  <a:pt x="2648095" y="1672759"/>
                </a:lnTo>
                <a:lnTo>
                  <a:pt x="2648095" y="1291830"/>
                </a:lnTo>
                <a:close/>
                <a:moveTo>
                  <a:pt x="2196476" y="1291830"/>
                </a:moveTo>
                <a:lnTo>
                  <a:pt x="2196476" y="1373313"/>
                </a:lnTo>
                <a:lnTo>
                  <a:pt x="2318143" y="1373313"/>
                </a:lnTo>
                <a:lnTo>
                  <a:pt x="2318143" y="1832820"/>
                </a:lnTo>
                <a:lnTo>
                  <a:pt x="2403347" y="1832820"/>
                </a:lnTo>
                <a:lnTo>
                  <a:pt x="2403347" y="1373313"/>
                </a:lnTo>
                <a:lnTo>
                  <a:pt x="2524642" y="1373313"/>
                </a:lnTo>
                <a:lnTo>
                  <a:pt x="2524642" y="1291830"/>
                </a:lnTo>
                <a:close/>
                <a:moveTo>
                  <a:pt x="1463051" y="1291830"/>
                </a:moveTo>
                <a:lnTo>
                  <a:pt x="1463051" y="1373313"/>
                </a:lnTo>
                <a:lnTo>
                  <a:pt x="1584718" y="1373313"/>
                </a:lnTo>
                <a:lnTo>
                  <a:pt x="1584718" y="1832820"/>
                </a:lnTo>
                <a:lnTo>
                  <a:pt x="1669922" y="1832820"/>
                </a:lnTo>
                <a:lnTo>
                  <a:pt x="1669922" y="1373313"/>
                </a:lnTo>
                <a:lnTo>
                  <a:pt x="1791217" y="1373313"/>
                </a:lnTo>
                <a:lnTo>
                  <a:pt x="1791217" y="1291830"/>
                </a:lnTo>
                <a:close/>
                <a:moveTo>
                  <a:pt x="699712" y="1291830"/>
                </a:moveTo>
                <a:lnTo>
                  <a:pt x="699712" y="1832820"/>
                </a:lnTo>
                <a:lnTo>
                  <a:pt x="784916" y="1832820"/>
                </a:lnTo>
                <a:lnTo>
                  <a:pt x="784916" y="1622972"/>
                </a:lnTo>
                <a:lnTo>
                  <a:pt x="876817" y="1622972"/>
                </a:lnTo>
                <a:cubicBezTo>
                  <a:pt x="906583" y="1622972"/>
                  <a:pt x="932255" y="1617205"/>
                  <a:pt x="953836" y="1605671"/>
                </a:cubicBezTo>
                <a:cubicBezTo>
                  <a:pt x="975416" y="1594137"/>
                  <a:pt x="992159" y="1577704"/>
                  <a:pt x="1004065" y="1556372"/>
                </a:cubicBezTo>
                <a:cubicBezTo>
                  <a:pt x="1015971" y="1535040"/>
                  <a:pt x="1021924" y="1509739"/>
                  <a:pt x="1021924" y="1480469"/>
                </a:cubicBezTo>
                <a:lnTo>
                  <a:pt x="1021924" y="1436193"/>
                </a:lnTo>
                <a:cubicBezTo>
                  <a:pt x="1021924" y="1406427"/>
                  <a:pt x="1016033" y="1380755"/>
                  <a:pt x="1004251" y="1359175"/>
                </a:cubicBezTo>
                <a:cubicBezTo>
                  <a:pt x="992469" y="1337594"/>
                  <a:pt x="975664" y="1320975"/>
                  <a:pt x="953836" y="1309317"/>
                </a:cubicBezTo>
                <a:cubicBezTo>
                  <a:pt x="932007" y="1297659"/>
                  <a:pt x="906335" y="1291830"/>
                  <a:pt x="876817" y="1291830"/>
                </a:cubicBezTo>
                <a:lnTo>
                  <a:pt x="784916" y="1291830"/>
                </a:lnTo>
                <a:lnTo>
                  <a:pt x="741755" y="1291830"/>
                </a:lnTo>
                <a:close/>
                <a:moveTo>
                  <a:pt x="280611" y="1291830"/>
                </a:moveTo>
                <a:lnTo>
                  <a:pt x="280611" y="1832820"/>
                </a:lnTo>
                <a:lnTo>
                  <a:pt x="365816" y="1832820"/>
                </a:lnTo>
                <a:lnTo>
                  <a:pt x="366132" y="1373313"/>
                </a:lnTo>
                <a:lnTo>
                  <a:pt x="517564" y="1373313"/>
                </a:lnTo>
                <a:lnTo>
                  <a:pt x="517248" y="1832820"/>
                </a:lnTo>
                <a:lnTo>
                  <a:pt x="602824" y="1832820"/>
                </a:lnTo>
                <a:lnTo>
                  <a:pt x="602824" y="1291830"/>
                </a:lnTo>
                <a:lnTo>
                  <a:pt x="567106" y="1291830"/>
                </a:lnTo>
                <a:lnTo>
                  <a:pt x="517620" y="1291830"/>
                </a:lnTo>
                <a:lnTo>
                  <a:pt x="366188" y="1291830"/>
                </a:lnTo>
                <a:lnTo>
                  <a:pt x="328236" y="1291830"/>
                </a:lnTo>
                <a:close/>
                <a:moveTo>
                  <a:pt x="1992805" y="1286249"/>
                </a:moveTo>
                <a:cubicBezTo>
                  <a:pt x="1959070" y="1286249"/>
                  <a:pt x="1929863" y="1292946"/>
                  <a:pt x="1905182" y="1306341"/>
                </a:cubicBezTo>
                <a:cubicBezTo>
                  <a:pt x="1880501" y="1319735"/>
                  <a:pt x="1861402" y="1338773"/>
                  <a:pt x="1847883" y="1363453"/>
                </a:cubicBezTo>
                <a:cubicBezTo>
                  <a:pt x="1834365" y="1388134"/>
                  <a:pt x="1827605" y="1417590"/>
                  <a:pt x="1827605" y="1451820"/>
                </a:cubicBezTo>
                <a:lnTo>
                  <a:pt x="1827605" y="1672830"/>
                </a:lnTo>
                <a:cubicBezTo>
                  <a:pt x="1827605" y="1706812"/>
                  <a:pt x="1834365" y="1736206"/>
                  <a:pt x="1847883" y="1761011"/>
                </a:cubicBezTo>
                <a:cubicBezTo>
                  <a:pt x="1861402" y="1785815"/>
                  <a:pt x="1880501" y="1804915"/>
                  <a:pt x="1905182" y="1818309"/>
                </a:cubicBezTo>
                <a:cubicBezTo>
                  <a:pt x="1929863" y="1831704"/>
                  <a:pt x="1959070" y="1838401"/>
                  <a:pt x="1992805" y="1838401"/>
                </a:cubicBezTo>
                <a:cubicBezTo>
                  <a:pt x="2026787" y="1838401"/>
                  <a:pt x="2056056" y="1831704"/>
                  <a:pt x="2080613" y="1818309"/>
                </a:cubicBezTo>
                <a:cubicBezTo>
                  <a:pt x="2105170" y="1804915"/>
                  <a:pt x="2124208" y="1785815"/>
                  <a:pt x="2137726" y="1761011"/>
                </a:cubicBezTo>
                <a:cubicBezTo>
                  <a:pt x="2151245" y="1736206"/>
                  <a:pt x="2158004" y="1706812"/>
                  <a:pt x="2158004" y="1672830"/>
                </a:cubicBezTo>
                <a:lnTo>
                  <a:pt x="2158004" y="1451820"/>
                </a:lnTo>
                <a:cubicBezTo>
                  <a:pt x="2158004" y="1417590"/>
                  <a:pt x="2151245" y="1388134"/>
                  <a:pt x="2137726" y="1363453"/>
                </a:cubicBezTo>
                <a:cubicBezTo>
                  <a:pt x="2124208" y="1338773"/>
                  <a:pt x="2105170" y="1319735"/>
                  <a:pt x="2080613" y="1306341"/>
                </a:cubicBezTo>
                <a:cubicBezTo>
                  <a:pt x="2056056" y="1292946"/>
                  <a:pt x="2026787" y="1286249"/>
                  <a:pt x="1992805" y="1286249"/>
                </a:cubicBezTo>
                <a:close/>
                <a:moveTo>
                  <a:pt x="1259380" y="1286249"/>
                </a:moveTo>
                <a:cubicBezTo>
                  <a:pt x="1225645" y="1286249"/>
                  <a:pt x="1196438" y="1292946"/>
                  <a:pt x="1171757" y="1306341"/>
                </a:cubicBezTo>
                <a:cubicBezTo>
                  <a:pt x="1147076" y="1319735"/>
                  <a:pt x="1127977" y="1338773"/>
                  <a:pt x="1114458" y="1363453"/>
                </a:cubicBezTo>
                <a:cubicBezTo>
                  <a:pt x="1100940" y="1388134"/>
                  <a:pt x="1094180" y="1417590"/>
                  <a:pt x="1094180" y="1451820"/>
                </a:cubicBezTo>
                <a:lnTo>
                  <a:pt x="1094180" y="1672830"/>
                </a:lnTo>
                <a:cubicBezTo>
                  <a:pt x="1094180" y="1706812"/>
                  <a:pt x="1100940" y="1736206"/>
                  <a:pt x="1114458" y="1761011"/>
                </a:cubicBezTo>
                <a:cubicBezTo>
                  <a:pt x="1127977" y="1785815"/>
                  <a:pt x="1147076" y="1804915"/>
                  <a:pt x="1171757" y="1818309"/>
                </a:cubicBezTo>
                <a:cubicBezTo>
                  <a:pt x="1196438" y="1831704"/>
                  <a:pt x="1225645" y="1838401"/>
                  <a:pt x="1259380" y="1838401"/>
                </a:cubicBezTo>
                <a:cubicBezTo>
                  <a:pt x="1293362" y="1838401"/>
                  <a:pt x="1322632" y="1831704"/>
                  <a:pt x="1347188" y="1818309"/>
                </a:cubicBezTo>
                <a:cubicBezTo>
                  <a:pt x="1371745" y="1804915"/>
                  <a:pt x="1390783" y="1785815"/>
                  <a:pt x="1404301" y="1761011"/>
                </a:cubicBezTo>
                <a:cubicBezTo>
                  <a:pt x="1417820" y="1736206"/>
                  <a:pt x="1424579" y="1706812"/>
                  <a:pt x="1424579" y="1672830"/>
                </a:cubicBezTo>
                <a:lnTo>
                  <a:pt x="1424579" y="1451820"/>
                </a:lnTo>
                <a:cubicBezTo>
                  <a:pt x="1424579" y="1417590"/>
                  <a:pt x="1417820" y="1388134"/>
                  <a:pt x="1404301" y="1363453"/>
                </a:cubicBezTo>
                <a:cubicBezTo>
                  <a:pt x="1390783" y="1338773"/>
                  <a:pt x="1371745" y="1319735"/>
                  <a:pt x="1347188" y="1306341"/>
                </a:cubicBezTo>
                <a:cubicBezTo>
                  <a:pt x="1322632" y="1292946"/>
                  <a:pt x="1293362" y="1286249"/>
                  <a:pt x="1259380" y="1286249"/>
                </a:cubicBezTo>
                <a:close/>
                <a:moveTo>
                  <a:pt x="858213" y="520677"/>
                </a:moveTo>
                <a:lnTo>
                  <a:pt x="916554" y="735734"/>
                </a:lnTo>
                <a:lnTo>
                  <a:pt x="800074" y="735734"/>
                </a:lnTo>
                <a:close/>
                <a:moveTo>
                  <a:pt x="1118811" y="377430"/>
                </a:moveTo>
                <a:lnTo>
                  <a:pt x="1118811" y="918420"/>
                </a:lnTo>
                <a:lnTo>
                  <a:pt x="1165692" y="918420"/>
                </a:lnTo>
                <a:lnTo>
                  <a:pt x="1202155" y="918420"/>
                </a:lnTo>
                <a:lnTo>
                  <a:pt x="1303358" y="918420"/>
                </a:lnTo>
                <a:lnTo>
                  <a:pt x="1386702" y="918420"/>
                </a:lnTo>
                <a:lnTo>
                  <a:pt x="1489022" y="918420"/>
                </a:lnTo>
                <a:lnTo>
                  <a:pt x="1533670" y="918420"/>
                </a:lnTo>
                <a:lnTo>
                  <a:pt x="1572365" y="918420"/>
                </a:lnTo>
                <a:lnTo>
                  <a:pt x="1572365" y="377430"/>
                </a:lnTo>
                <a:lnTo>
                  <a:pt x="1489022" y="377430"/>
                </a:lnTo>
                <a:lnTo>
                  <a:pt x="1489022" y="836937"/>
                </a:lnTo>
                <a:lnTo>
                  <a:pt x="1386702" y="836937"/>
                </a:lnTo>
                <a:lnTo>
                  <a:pt x="1386702" y="377430"/>
                </a:lnTo>
                <a:lnTo>
                  <a:pt x="1303358" y="377430"/>
                </a:lnTo>
                <a:lnTo>
                  <a:pt x="1303358" y="836937"/>
                </a:lnTo>
                <a:lnTo>
                  <a:pt x="1202155" y="836937"/>
                </a:lnTo>
                <a:lnTo>
                  <a:pt x="1202155" y="377430"/>
                </a:lnTo>
                <a:close/>
                <a:moveTo>
                  <a:pt x="825843" y="377430"/>
                </a:moveTo>
                <a:lnTo>
                  <a:pt x="660644" y="918420"/>
                </a:lnTo>
                <a:lnTo>
                  <a:pt x="750685" y="918420"/>
                </a:lnTo>
                <a:lnTo>
                  <a:pt x="778246" y="816473"/>
                </a:lnTo>
                <a:lnTo>
                  <a:pt x="938457" y="816473"/>
                </a:lnTo>
                <a:lnTo>
                  <a:pt x="966114" y="918420"/>
                </a:lnTo>
                <a:lnTo>
                  <a:pt x="1055783" y="918420"/>
                </a:lnTo>
                <a:lnTo>
                  <a:pt x="890584" y="377430"/>
                </a:lnTo>
                <a:close/>
                <a:moveTo>
                  <a:pt x="280611" y="377430"/>
                </a:moveTo>
                <a:lnTo>
                  <a:pt x="280611" y="918420"/>
                </a:lnTo>
                <a:lnTo>
                  <a:pt x="366188" y="918420"/>
                </a:lnTo>
                <a:lnTo>
                  <a:pt x="366188" y="692141"/>
                </a:lnTo>
                <a:lnTo>
                  <a:pt x="517404" y="691907"/>
                </a:lnTo>
                <a:lnTo>
                  <a:pt x="517248" y="918420"/>
                </a:lnTo>
                <a:lnTo>
                  <a:pt x="602824" y="918420"/>
                </a:lnTo>
                <a:lnTo>
                  <a:pt x="602824" y="377430"/>
                </a:lnTo>
                <a:lnTo>
                  <a:pt x="517620" y="377430"/>
                </a:lnTo>
                <a:lnTo>
                  <a:pt x="517460" y="610796"/>
                </a:lnTo>
                <a:lnTo>
                  <a:pt x="366188" y="611030"/>
                </a:lnTo>
                <a:lnTo>
                  <a:pt x="366188" y="377430"/>
                </a:lnTo>
                <a:close/>
                <a:moveTo>
                  <a:pt x="0" y="0"/>
                </a:moveTo>
                <a:lnTo>
                  <a:pt x="3694922" y="0"/>
                </a:lnTo>
                <a:lnTo>
                  <a:pt x="3694922" y="2191249"/>
                </a:lnTo>
                <a:lnTo>
                  <a:pt x="0" y="219124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694921" y="0"/>
            <a:ext cx="7800391" cy="65594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Google Shape;163;p7"/>
          <p:cNvSpPr txBox="1"/>
          <p:nvPr/>
        </p:nvSpPr>
        <p:spPr>
          <a:xfrm>
            <a:off x="217760" y="5028043"/>
            <a:ext cx="318475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Bahnschrift SemiBold SemiConden" panose="020B0502040204020203" pitchFamily="34" charset="0"/>
              </a:rPr>
              <a:t>Протестировать приложение</a:t>
            </a:r>
            <a:endParaRPr sz="2000" dirty="0">
              <a:latin typeface="Bahnschrift SemiBold SemiConden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sng" dirty="0" smtClean="0">
                <a:solidFill>
                  <a:schemeClr val="hlink"/>
                </a:solidFill>
                <a:hlinkClick r:id="rId4"/>
              </a:rPr>
              <a:t>ссылка на приложение</a:t>
            </a:r>
            <a:endParaRPr sz="2000" dirty="0"/>
          </a:p>
        </p:txBody>
      </p:sp>
      <p:pic>
        <p:nvPicPr>
          <p:cNvPr id="164" name="Google Shape;16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148" y="2372400"/>
            <a:ext cx="2488625" cy="24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5" t="12533" r="37755" b="8803"/>
          <a:stretch/>
        </p:blipFill>
        <p:spPr>
          <a:xfrm>
            <a:off x="4298071" y="290853"/>
            <a:ext cx="2765617" cy="5785958"/>
          </a:xfrm>
          <a:prstGeom prst="round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8" t="12368" r="37662" b="9297"/>
          <a:stretch/>
        </p:blipFill>
        <p:spPr>
          <a:xfrm>
            <a:off x="7718397" y="109392"/>
            <a:ext cx="1495149" cy="3074440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2" t="12534" r="37940" b="8637"/>
          <a:stretch/>
        </p:blipFill>
        <p:spPr>
          <a:xfrm>
            <a:off x="7718397" y="3322438"/>
            <a:ext cx="1507840" cy="3106239"/>
          </a:xfrm>
          <a:prstGeom prst="roundRect">
            <a:avLst/>
          </a:prstGeom>
        </p:spPr>
      </p:pic>
      <p:sp>
        <p:nvSpPr>
          <p:cNvPr id="7" name="Стрелка вниз 6"/>
          <p:cNvSpPr/>
          <p:nvPr/>
        </p:nvSpPr>
        <p:spPr>
          <a:xfrm>
            <a:off x="1697638" y="5457152"/>
            <a:ext cx="225375" cy="214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619860" y="-1"/>
            <a:ext cx="1875453" cy="6559421"/>
          </a:xfrm>
          <a:prstGeom prst="rect">
            <a:avLst/>
          </a:prstGeom>
          <a:solidFill>
            <a:schemeClr val="accent6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5" t="12534" r="37755" b="9297"/>
          <a:stretch/>
        </p:blipFill>
        <p:spPr>
          <a:xfrm>
            <a:off x="10081289" y="76737"/>
            <a:ext cx="982208" cy="2041958"/>
          </a:xfrm>
          <a:prstGeom prst="round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6" t="12368" r="37848" b="9132"/>
          <a:stretch/>
        </p:blipFill>
        <p:spPr>
          <a:xfrm>
            <a:off x="10106342" y="2231728"/>
            <a:ext cx="986661" cy="2041958"/>
          </a:xfrm>
          <a:prstGeom prst="round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4" t="12368" r="37662" b="8802"/>
          <a:stretch/>
        </p:blipFill>
        <p:spPr>
          <a:xfrm>
            <a:off x="10106342" y="4386719"/>
            <a:ext cx="995348" cy="2041958"/>
          </a:xfrm>
          <a:prstGeom prst="roundRect">
            <a:avLst/>
          </a:prstGeom>
        </p:spPr>
      </p:pic>
      <p:cxnSp>
        <p:nvCxnSpPr>
          <p:cNvPr id="16" name="Соединительная линия уступом 15"/>
          <p:cNvCxnSpPr/>
          <p:nvPr/>
        </p:nvCxnSpPr>
        <p:spPr>
          <a:xfrm rot="5400000" flipH="1" flipV="1">
            <a:off x="6916024" y="2571627"/>
            <a:ext cx="950037" cy="551587"/>
          </a:xfrm>
          <a:prstGeom prst="bentConnector3">
            <a:avLst>
              <a:gd name="adj1" fmla="val 1000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6200000" flipH="1">
            <a:off x="6707573" y="3687381"/>
            <a:ext cx="1366938" cy="551589"/>
          </a:xfrm>
          <a:prstGeom prst="bentConnector3">
            <a:avLst>
              <a:gd name="adj1" fmla="val 9914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/>
          <p:nvPr/>
        </p:nvCxnSpPr>
        <p:spPr>
          <a:xfrm rot="5400000" flipH="1" flipV="1">
            <a:off x="8788822" y="2151081"/>
            <a:ext cx="1606095" cy="597159"/>
          </a:xfrm>
          <a:prstGeom prst="bentConnector3">
            <a:avLst>
              <a:gd name="adj1" fmla="val 1005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/>
          <p:nvPr/>
        </p:nvCxnSpPr>
        <p:spPr>
          <a:xfrm rot="16200000" flipH="1">
            <a:off x="8576358" y="3913459"/>
            <a:ext cx="2205699" cy="746448"/>
          </a:xfrm>
          <a:prstGeom prst="bentConnector3">
            <a:avLst>
              <a:gd name="adj1" fmla="val 9991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9305983" y="3485972"/>
            <a:ext cx="7464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8"/>
          <p:cNvGrpSpPr/>
          <p:nvPr/>
        </p:nvGrpSpPr>
        <p:grpSpPr>
          <a:xfrm>
            <a:off x="1428780" y="28162"/>
            <a:ext cx="10068479" cy="7027562"/>
            <a:chOff x="2051048" y="1755636"/>
            <a:chExt cx="16154403" cy="9272673"/>
          </a:xfrm>
        </p:grpSpPr>
        <p:grpSp>
          <p:nvGrpSpPr>
            <p:cNvPr id="172" name="Google Shape;172;p8"/>
            <p:cNvGrpSpPr/>
            <p:nvPr/>
          </p:nvGrpSpPr>
          <p:grpSpPr>
            <a:xfrm>
              <a:off x="2051050" y="1794814"/>
              <a:ext cx="16154401" cy="8624703"/>
              <a:chOff x="1135616" y="1718614"/>
              <a:chExt cx="16154401" cy="8624703"/>
            </a:xfrm>
          </p:grpSpPr>
          <p:sp>
            <p:nvSpPr>
              <p:cNvPr id="173" name="Google Shape;173;p8"/>
              <p:cNvSpPr/>
              <p:nvPr/>
            </p:nvSpPr>
            <p:spPr>
              <a:xfrm>
                <a:off x="1136649" y="8245475"/>
                <a:ext cx="16153368" cy="209784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4659388" y="4127037"/>
                <a:ext cx="3148019" cy="4108909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7808439" y="1718616"/>
                <a:ext cx="2994195" cy="6526859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1135616" y="1718614"/>
                <a:ext cx="3510678" cy="652686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4646296" y="1718615"/>
                <a:ext cx="3162144" cy="2408423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>
                <a:off x="10803665" y="4424672"/>
                <a:ext cx="3850805" cy="3820801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14654470" y="1718617"/>
                <a:ext cx="2635545" cy="6526857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2" name="Google Shape;182;p8"/>
            <p:cNvSpPr txBox="1"/>
            <p:nvPr/>
          </p:nvSpPr>
          <p:spPr>
            <a:xfrm>
              <a:off x="2272683" y="2041765"/>
              <a:ext cx="2979343" cy="4995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4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2. Проблема и существующие </a:t>
              </a:r>
              <a:r>
                <a:rPr lang="ru-RU" sz="1600" b="1" i="0" u="none" strike="noStrike" cap="none" dirty="0" smtClean="0">
                  <a:solidFill>
                    <a:schemeClr val="accent4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альтернативы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Проблемами являются: нехватка времени/денег, плохая программа в школе, плохие оценки в школе, невозможность самим заниматься с ребенком</a:t>
              </a:r>
              <a:endParaRPr sz="1600" b="1" dirty="0" smtClean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Альтернативы: другие приложения (для детей мало)</a:t>
              </a:r>
              <a:endParaRPr sz="1600" b="1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5638315" y="2019845"/>
              <a:ext cx="3117443" cy="20710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4. Решение</a:t>
              </a:r>
              <a:endParaRPr sz="1600" dirty="0">
                <a:solidFill>
                  <a:schemeClr val="accent2"/>
                </a:solidFill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Приложение - игра для обучения дошкольников и школьников английскому языку</a:t>
              </a:r>
              <a:endParaRPr sz="1600" dirty="0">
                <a:latin typeface="Bahnschrift SemiBold SemiConden" panose="020B0502040204020203" pitchFamily="34" charset="0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5638315" y="4253356"/>
              <a:ext cx="3123034" cy="17461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8. Ключевые метрики</a:t>
              </a:r>
              <a:endParaRPr sz="1600" b="0" i="0" u="none" strike="noStrike" cap="none" dirty="0">
                <a:solidFill>
                  <a:schemeClr val="accent2"/>
                </a:solidFill>
                <a:latin typeface="Bahnschrift SemiBold SemiConden" panose="020B050204020402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Количество пользователей, отзывы, </a:t>
              </a:r>
              <a:r>
                <a:rPr lang="ru-RU" sz="16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выручка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600" b="0" i="0" u="none" strike="noStrike" cap="none" dirty="0">
                <a:solidFill>
                  <a:schemeClr val="dk2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8712461" y="1755636"/>
              <a:ext cx="3111112" cy="6619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3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3. Уникальная ценность</a:t>
              </a:r>
              <a:endParaRPr sz="1600" b="0" i="0" u="none" strike="noStrike" cap="none" dirty="0">
                <a:solidFill>
                  <a:schemeClr val="accent3"/>
                </a:solidFill>
                <a:latin typeface="Bahnschrift SemiBold SemiConden" panose="020B050204020402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У нас интересно за счет красочных уровней</a:t>
              </a: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дешевле, за счет приложения</a:t>
              </a: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есть раздел говорение</a:t>
              </a: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есть модуль, где изучается базовый английский для игр,</a:t>
              </a: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в конце уровня похвала за работу</a:t>
              </a: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В приложении ребенок занимается по сути с роботом, освобождая время родителям</a:t>
              </a:r>
              <a:endParaRPr sz="1600" dirty="0">
                <a:solidFill>
                  <a:schemeClr val="dk2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11796987" y="1818434"/>
              <a:ext cx="3690698" cy="2720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9. Скрытое преимущество</a:t>
              </a:r>
              <a:endParaRPr sz="1600" b="0" i="0" u="none" strike="noStrike" cap="none" dirty="0">
                <a:solidFill>
                  <a:schemeClr val="accent1"/>
                </a:solidFill>
                <a:latin typeface="Bahnschrift SemiBold SemiConden" panose="020B050204020402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Приложение для маленьких детей. Обучение с нулевого уровня знаний. Многие приложения для тех, у кого уже есть пусть даже маленькая база</a:t>
              </a:r>
              <a:endParaRPr sz="1600" b="0" i="0" u="none" strike="noStrike" cap="none" dirty="0">
                <a:solidFill>
                  <a:schemeClr val="dk2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11763674" y="4554824"/>
              <a:ext cx="3749191" cy="33705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SzPts val="1800"/>
              </a:pPr>
              <a:r>
                <a:rPr lang="ru-RU" sz="1600" b="1" dirty="0">
                  <a:solidFill>
                    <a:schemeClr val="accent3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  <a:p>
              <a:pPr lvl="0">
                <a:buSzPts val="1800"/>
              </a:pPr>
              <a:r>
                <a:rPr lang="ru-RU" sz="1600" dirty="0">
                  <a:solidFill>
                    <a:schemeClr val="dk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Рассказывать родителям, давать ДЗ в приложении ученикам в репетиторстве, </a:t>
              </a:r>
              <a:r>
                <a:rPr lang="ru-RU" sz="1600" dirty="0" err="1">
                  <a:solidFill>
                    <a:schemeClr val="dk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соцсети</a:t>
              </a:r>
              <a:r>
                <a:rPr lang="ru-RU" sz="1600" dirty="0">
                  <a:solidFill>
                    <a:schemeClr val="dk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, развлекательный контент на </a:t>
              </a:r>
              <a:r>
                <a:rPr lang="ru-RU" sz="1600" dirty="0" err="1">
                  <a:solidFill>
                    <a:schemeClr val="dk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видеохостингах</a:t>
              </a:r>
              <a:r>
                <a:rPr lang="ru-RU" sz="1600" dirty="0">
                  <a:solidFill>
                    <a:schemeClr val="dk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,</a:t>
              </a:r>
            </a:p>
            <a:p>
              <a:pPr lvl="0">
                <a:buSzPts val="1800"/>
              </a:pPr>
              <a:r>
                <a:rPr lang="ru-RU" sz="1600" dirty="0">
                  <a:solidFill>
                    <a:schemeClr val="dk2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контекстная реклама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ru-RU" sz="1600" b="1" i="0" u="none" strike="noStrike" cap="none" dirty="0" smtClean="0">
                <a:solidFill>
                  <a:schemeClr val="dk2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2051048" y="8307474"/>
              <a:ext cx="11593656" cy="2720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1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600" b="0" i="0" u="none" strike="noStrike" cap="none" dirty="0">
                <a:solidFill>
                  <a:schemeClr val="accent1"/>
                </a:solidFill>
                <a:latin typeface="Bahnschrift SemiBold SemiConden" panose="020B050204020402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Затраты на разработку: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 ФОТ: программисты, сисадмин, </a:t>
              </a:r>
              <a:r>
                <a:rPr lang="ru-RU" sz="1600" dirty="0" err="1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cервера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, интернет</a:t>
              </a:r>
              <a:r>
                <a:rPr lang="ru-RU" sz="1600" b="1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, д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изайнеры</a:t>
              </a:r>
              <a:endParaRPr sz="1600" dirty="0">
                <a:solidFill>
                  <a:schemeClr val="dk1"/>
                </a:solidFill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Постоянные затраты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:</a:t>
              </a:r>
              <a:endParaRPr sz="1600" dirty="0">
                <a:solidFill>
                  <a:schemeClr val="dk1"/>
                </a:solidFill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 smtClean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ФОТ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: сисадмин, </a:t>
              </a:r>
              <a:r>
                <a:rPr lang="ru-RU" sz="1600" dirty="0" err="1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програмист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, переводчики, создатели </a:t>
              </a:r>
              <a:r>
                <a:rPr lang="ru-RU" sz="1600" dirty="0" err="1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котента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, сервера, интернет, реклама, маркетинг</a:t>
              </a:r>
              <a:endParaRPr sz="1600" dirty="0">
                <a:solidFill>
                  <a:schemeClr val="dk1"/>
                </a:solidFill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Переменные затраты: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 </a:t>
              </a:r>
              <a:r>
                <a:rPr lang="ru-RU" sz="1600" dirty="0" smtClean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комиссия 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Банка при </a:t>
              </a:r>
              <a:r>
                <a:rPr lang="ru-RU" sz="1600" dirty="0" smtClean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онлайн-оплате, </a:t>
              </a:r>
              <a:r>
                <a:rPr lang="ru-RU" sz="1600" dirty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расходы на </a:t>
              </a:r>
              <a:r>
                <a:rPr lang="ru-RU" sz="1600" dirty="0" err="1" smtClean="0">
                  <a:solidFill>
                    <a:schemeClr val="dk1"/>
                  </a:solidFill>
                  <a:latin typeface="Bahnschrift SemiBold SemiConden" panose="020B0502040204020203" pitchFamily="34" charset="0"/>
                </a:rPr>
                <a:t>разрабоку</a:t>
              </a:r>
              <a:endParaRPr lang="ru-RU" sz="1600" dirty="0" smtClean="0">
                <a:solidFill>
                  <a:schemeClr val="dk1"/>
                </a:solidFill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600" dirty="0">
                <a:solidFill>
                  <a:schemeClr val="dk1"/>
                </a:solidFill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600" dirty="0">
                <a:solidFill>
                  <a:schemeClr val="dk2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13803178" y="8321675"/>
              <a:ext cx="3302070" cy="23959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accent5"/>
                  </a:solidFill>
                  <a:latin typeface="Bahnschrift SemiBold SemiConden" panose="020B0502040204020203" pitchFamily="34" charset="0"/>
                  <a:ea typeface="Calibri"/>
                  <a:cs typeface="Calibri"/>
                  <a:sym typeface="Calibri"/>
                </a:rPr>
                <a:t>6. Потоки доходов</a:t>
              </a:r>
              <a:endParaRPr sz="1600" b="0" i="0" u="none" strike="noStrike" cap="none" dirty="0">
                <a:solidFill>
                  <a:schemeClr val="accent5"/>
                </a:solidFill>
                <a:latin typeface="Bahnschrift SemiBold SemiConden" panose="020B050204020402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контекстная реклама в версии </a:t>
              </a:r>
              <a:r>
                <a:rPr lang="ru-RU" sz="1600" dirty="0" err="1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Free</a:t>
              </a:r>
              <a:endParaRPr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подписка в версии </a:t>
              </a:r>
              <a:r>
                <a:rPr lang="ru-RU" sz="1600" dirty="0" err="1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Pro</a:t>
              </a:r>
              <a:r>
                <a:rPr lang="ru-RU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 (без рекламы, бесконечные жизни</a:t>
              </a:r>
              <a:r>
                <a:rPr lang="ru-RU" sz="16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Bahnschrift SemiBold SemiConden" panose="020B0502040204020203" pitchFamily="34" charset="0"/>
                </a:rPr>
                <a:t>)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600" dirty="0">
                <a:solidFill>
                  <a:schemeClr val="dk2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933354" y="173039"/>
            <a:ext cx="1485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800"/>
            </a:pPr>
            <a:r>
              <a:rPr lang="ru-RU" sz="1600" b="1" dirty="0">
                <a:solidFill>
                  <a:schemeClr val="accent1"/>
                </a:solidFill>
                <a:latin typeface="Bahnschrift SemiBold SemiConden" panose="020B0502040204020203" pitchFamily="34" charset="0"/>
                <a:ea typeface="Calibri"/>
                <a:cs typeface="Calibri"/>
                <a:sym typeface="Calibri"/>
              </a:rPr>
              <a:t>1. Сегмент потребителей</a:t>
            </a:r>
            <a:endParaRPr lang="ru-RU" sz="1600" dirty="0">
              <a:solidFill>
                <a:schemeClr val="accent1"/>
              </a:solidFill>
              <a:latin typeface="Bahnschrift SemiBold SemiConden" panose="020B0502040204020203" pitchFamily="34" charset="0"/>
            </a:endParaRPr>
          </a:p>
          <a:p>
            <a:pPr lvl="0">
              <a:buSzPts val="1800"/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Родители дошкольников</a:t>
            </a:r>
          </a:p>
          <a:p>
            <a:pPr lvl="0">
              <a:buSzPts val="1800"/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Bahnschrift SemiBold SemiConden" panose="020B0502040204020203" pitchFamily="34" charset="0"/>
              </a:rPr>
              <a:t>Родители школьников</a:t>
            </a:r>
            <a:endParaRPr lang="ru-RU" sz="1600" dirty="0">
              <a:solidFill>
                <a:schemeClr val="dk2"/>
              </a:solidFill>
              <a:latin typeface="Bahnschrift SemiBold SemiConden" panose="020B05020402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" y="0"/>
            <a:ext cx="1428779" cy="66172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Google Shape;150;p5"/>
          <p:cNvSpPr txBox="1"/>
          <p:nvPr/>
        </p:nvSpPr>
        <p:spPr>
          <a:xfrm>
            <a:off x="272156" y="57856"/>
            <a:ext cx="677108" cy="6617275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i="0" u="none" strike="noStrike" cap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Bahnschrift SemiBold SemiConden" panose="020B0502040204020203" pitchFamily="34" charset="0"/>
                <a:sym typeface="Arial"/>
              </a:rPr>
              <a:t>БИЗНЕС-МОДЕЛЬ </a:t>
            </a:r>
            <a:r>
              <a:rPr lang="ru-RU" sz="4400" b="1" i="0" u="none" strike="noStrike" cap="none" dirty="0" smtClean="0">
                <a:solidFill>
                  <a:schemeClr val="bg1"/>
                </a:solidFill>
                <a:latin typeface="Bahnschrift SemiBold SemiConden" panose="020B0502040204020203" pitchFamily="34" charset="0"/>
                <a:sym typeface="Arial"/>
              </a:rPr>
              <a:t>ПРОЕКТА</a:t>
            </a:r>
            <a:endParaRPr sz="44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5" name="Google Shape;181;p8"/>
          <p:cNvSpPr/>
          <p:nvPr/>
        </p:nvSpPr>
        <p:spPr>
          <a:xfrm>
            <a:off x="8655349" y="4997201"/>
            <a:ext cx="2841910" cy="1597133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Bahnschrift SemiBold SemiConden" panose="020B05020402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81;p8"/>
          <p:cNvSpPr/>
          <p:nvPr/>
        </p:nvSpPr>
        <p:spPr>
          <a:xfrm>
            <a:off x="7453898" y="57854"/>
            <a:ext cx="2400716" cy="2050864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Bahnschrift SemiBold SemiConden" panose="020B0502040204020203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/>
          <p:nvPr/>
        </p:nvSpPr>
        <p:spPr>
          <a:xfrm>
            <a:off x="0" y="0"/>
            <a:ext cx="11520032" cy="2438400"/>
          </a:xfrm>
          <a:custGeom>
            <a:avLst/>
            <a:gdLst/>
            <a:ahLst/>
            <a:cxnLst/>
            <a:rect l="l" t="t" r="r" b="b"/>
            <a:pathLst>
              <a:path w="11847359" h="2438400">
                <a:moveTo>
                  <a:pt x="10523365" y="1684516"/>
                </a:moveTo>
                <a:lnTo>
                  <a:pt x="10601396" y="1972154"/>
                </a:lnTo>
                <a:lnTo>
                  <a:pt x="10445603" y="1972154"/>
                </a:lnTo>
                <a:close/>
                <a:moveTo>
                  <a:pt x="4522615" y="1684516"/>
                </a:moveTo>
                <a:lnTo>
                  <a:pt x="4600646" y="1972154"/>
                </a:lnTo>
                <a:lnTo>
                  <a:pt x="4444854" y="1972154"/>
                </a:lnTo>
                <a:close/>
                <a:moveTo>
                  <a:pt x="3455816" y="1684516"/>
                </a:moveTo>
                <a:lnTo>
                  <a:pt x="3533847" y="1972154"/>
                </a:lnTo>
                <a:lnTo>
                  <a:pt x="3378054" y="1972154"/>
                </a:lnTo>
                <a:close/>
                <a:moveTo>
                  <a:pt x="7853579" y="1601907"/>
                </a:moveTo>
                <a:lnTo>
                  <a:pt x="7977990" y="1601907"/>
                </a:lnTo>
                <a:cubicBezTo>
                  <a:pt x="8001214" y="1601907"/>
                  <a:pt x="8019627" y="1609869"/>
                  <a:pt x="8033229" y="1625794"/>
                </a:cubicBezTo>
                <a:cubicBezTo>
                  <a:pt x="8046831" y="1641718"/>
                  <a:pt x="8053632" y="1663283"/>
                  <a:pt x="8053632" y="1690487"/>
                </a:cubicBezTo>
                <a:lnTo>
                  <a:pt x="8054130" y="1739754"/>
                </a:lnTo>
                <a:cubicBezTo>
                  <a:pt x="8054130" y="1766295"/>
                  <a:pt x="8047163" y="1787445"/>
                  <a:pt x="8033229" y="1803204"/>
                </a:cubicBezTo>
                <a:cubicBezTo>
                  <a:pt x="8019295" y="1818962"/>
                  <a:pt x="8000882" y="1826842"/>
                  <a:pt x="7977990" y="1826842"/>
                </a:cubicBezTo>
                <a:lnTo>
                  <a:pt x="7853579" y="1826842"/>
                </a:lnTo>
                <a:close/>
                <a:moveTo>
                  <a:pt x="8496033" y="1598423"/>
                </a:moveTo>
                <a:cubicBezTo>
                  <a:pt x="8528546" y="1598091"/>
                  <a:pt x="8554174" y="1607795"/>
                  <a:pt x="8572919" y="1627535"/>
                </a:cubicBezTo>
                <a:cubicBezTo>
                  <a:pt x="8591663" y="1647275"/>
                  <a:pt x="8600870" y="1674065"/>
                  <a:pt x="8600538" y="1707905"/>
                </a:cubicBezTo>
                <a:lnTo>
                  <a:pt x="8600538" y="2001017"/>
                </a:lnTo>
                <a:cubicBezTo>
                  <a:pt x="8600870" y="2034857"/>
                  <a:pt x="8591581" y="2061647"/>
                  <a:pt x="8572670" y="2081387"/>
                </a:cubicBezTo>
                <a:cubicBezTo>
                  <a:pt x="8553760" y="2101127"/>
                  <a:pt x="8528214" y="2110997"/>
                  <a:pt x="8496033" y="2110997"/>
                </a:cubicBezTo>
                <a:cubicBezTo>
                  <a:pt x="8463852" y="2110997"/>
                  <a:pt x="8438389" y="2101127"/>
                  <a:pt x="8419645" y="2081387"/>
                </a:cubicBezTo>
                <a:cubicBezTo>
                  <a:pt x="8400900" y="2061647"/>
                  <a:pt x="8391528" y="2034857"/>
                  <a:pt x="8391528" y="2001017"/>
                </a:cubicBezTo>
                <a:lnTo>
                  <a:pt x="8391528" y="1707905"/>
                </a:lnTo>
                <a:cubicBezTo>
                  <a:pt x="8391528" y="1674065"/>
                  <a:pt x="8400900" y="1647358"/>
                  <a:pt x="8419645" y="1627784"/>
                </a:cubicBezTo>
                <a:cubicBezTo>
                  <a:pt x="8438389" y="1608210"/>
                  <a:pt x="8463852" y="1598423"/>
                  <a:pt x="8496033" y="1598423"/>
                </a:cubicBezTo>
                <a:close/>
                <a:moveTo>
                  <a:pt x="2342883" y="1598423"/>
                </a:moveTo>
                <a:cubicBezTo>
                  <a:pt x="2375396" y="1598091"/>
                  <a:pt x="2401025" y="1607795"/>
                  <a:pt x="2419770" y="1627535"/>
                </a:cubicBezTo>
                <a:cubicBezTo>
                  <a:pt x="2438514" y="1647275"/>
                  <a:pt x="2447720" y="1674065"/>
                  <a:pt x="2447389" y="1707905"/>
                </a:cubicBezTo>
                <a:lnTo>
                  <a:pt x="2447389" y="2001017"/>
                </a:lnTo>
                <a:cubicBezTo>
                  <a:pt x="2447720" y="2034857"/>
                  <a:pt x="2438431" y="2061647"/>
                  <a:pt x="2419520" y="2081387"/>
                </a:cubicBezTo>
                <a:cubicBezTo>
                  <a:pt x="2400610" y="2101127"/>
                  <a:pt x="2375064" y="2110997"/>
                  <a:pt x="2342883" y="2110997"/>
                </a:cubicBezTo>
                <a:cubicBezTo>
                  <a:pt x="2310702" y="2110997"/>
                  <a:pt x="2285240" y="2101127"/>
                  <a:pt x="2266495" y="2081387"/>
                </a:cubicBezTo>
                <a:cubicBezTo>
                  <a:pt x="2247750" y="2061647"/>
                  <a:pt x="2238378" y="2034857"/>
                  <a:pt x="2238378" y="2001017"/>
                </a:cubicBezTo>
                <a:lnTo>
                  <a:pt x="2238378" y="1707905"/>
                </a:lnTo>
                <a:cubicBezTo>
                  <a:pt x="2238378" y="1674065"/>
                  <a:pt x="2247750" y="1647358"/>
                  <a:pt x="2266495" y="1627784"/>
                </a:cubicBezTo>
                <a:cubicBezTo>
                  <a:pt x="2285240" y="1608210"/>
                  <a:pt x="2310702" y="1598423"/>
                  <a:pt x="2342883" y="1598423"/>
                </a:cubicBezTo>
                <a:close/>
                <a:moveTo>
                  <a:pt x="10480070" y="1492923"/>
                </a:moveTo>
                <a:lnTo>
                  <a:pt x="10259116" y="2216497"/>
                </a:lnTo>
                <a:lnTo>
                  <a:pt x="10379546" y="2216497"/>
                </a:lnTo>
                <a:lnTo>
                  <a:pt x="10416409" y="2080143"/>
                </a:lnTo>
                <a:lnTo>
                  <a:pt x="10630692" y="2080143"/>
                </a:lnTo>
                <a:lnTo>
                  <a:pt x="10667682" y="2216497"/>
                </a:lnTo>
                <a:lnTo>
                  <a:pt x="10787614" y="2216497"/>
                </a:lnTo>
                <a:lnTo>
                  <a:pt x="10566660" y="1492923"/>
                </a:lnTo>
                <a:close/>
                <a:moveTo>
                  <a:pt x="9817622" y="1492923"/>
                </a:moveTo>
                <a:lnTo>
                  <a:pt x="9817622" y="1601907"/>
                </a:lnTo>
                <a:lnTo>
                  <a:pt x="9980351" y="1601907"/>
                </a:lnTo>
                <a:lnTo>
                  <a:pt x="9980351" y="2216497"/>
                </a:lnTo>
                <a:lnTo>
                  <a:pt x="10094312" y="2216497"/>
                </a:lnTo>
                <a:lnTo>
                  <a:pt x="10094312" y="1601907"/>
                </a:lnTo>
                <a:lnTo>
                  <a:pt x="10256544" y="1601907"/>
                </a:lnTo>
                <a:lnTo>
                  <a:pt x="10256544" y="1492923"/>
                </a:lnTo>
                <a:close/>
                <a:moveTo>
                  <a:pt x="9339818" y="1492923"/>
                </a:moveTo>
                <a:lnTo>
                  <a:pt x="9339818" y="2216497"/>
                </a:lnTo>
                <a:lnTo>
                  <a:pt x="9453779" y="2216497"/>
                </a:lnTo>
                <a:lnTo>
                  <a:pt x="9453779" y="1911441"/>
                </a:lnTo>
                <a:lnTo>
                  <a:pt x="9529711" y="1911441"/>
                </a:lnTo>
                <a:lnTo>
                  <a:pt x="9688169" y="2216497"/>
                </a:lnTo>
                <a:lnTo>
                  <a:pt x="9823528" y="2216497"/>
                </a:lnTo>
                <a:lnTo>
                  <a:pt x="9627464" y="1849603"/>
                </a:lnTo>
                <a:lnTo>
                  <a:pt x="9793172" y="1492923"/>
                </a:lnTo>
                <a:lnTo>
                  <a:pt x="9666273" y="1492923"/>
                </a:lnTo>
                <a:lnTo>
                  <a:pt x="9531938" y="1802457"/>
                </a:lnTo>
                <a:lnTo>
                  <a:pt x="9453779" y="1802457"/>
                </a:lnTo>
                <a:lnTo>
                  <a:pt x="9453779" y="1492923"/>
                </a:lnTo>
                <a:close/>
                <a:moveTo>
                  <a:pt x="8844518" y="1492923"/>
                </a:moveTo>
                <a:lnTo>
                  <a:pt x="8844518" y="2216497"/>
                </a:lnTo>
                <a:lnTo>
                  <a:pt x="8895278" y="2216497"/>
                </a:lnTo>
                <a:lnTo>
                  <a:pt x="8958479" y="2216497"/>
                </a:lnTo>
                <a:lnTo>
                  <a:pt x="9240145" y="2216497"/>
                </a:lnTo>
                <a:lnTo>
                  <a:pt x="9240145" y="2107015"/>
                </a:lnTo>
                <a:lnTo>
                  <a:pt x="8958554" y="2107015"/>
                </a:lnTo>
                <a:lnTo>
                  <a:pt x="8958688" y="1911939"/>
                </a:lnTo>
                <a:lnTo>
                  <a:pt x="9200334" y="1911939"/>
                </a:lnTo>
                <a:lnTo>
                  <a:pt x="9200334" y="1802457"/>
                </a:lnTo>
                <a:lnTo>
                  <a:pt x="8958764" y="1802457"/>
                </a:lnTo>
                <a:lnTo>
                  <a:pt x="8958901" y="1602404"/>
                </a:lnTo>
                <a:lnTo>
                  <a:pt x="9240145" y="1602404"/>
                </a:lnTo>
                <a:lnTo>
                  <a:pt x="9240145" y="1492923"/>
                </a:lnTo>
                <a:lnTo>
                  <a:pt x="8958977" y="1492923"/>
                </a:lnTo>
                <a:lnTo>
                  <a:pt x="8895278" y="1492923"/>
                </a:lnTo>
                <a:close/>
                <a:moveTo>
                  <a:pt x="7739619" y="1492923"/>
                </a:moveTo>
                <a:lnTo>
                  <a:pt x="7739619" y="2216497"/>
                </a:lnTo>
                <a:lnTo>
                  <a:pt x="7853579" y="2216497"/>
                </a:lnTo>
                <a:lnTo>
                  <a:pt x="7853579" y="1935826"/>
                </a:lnTo>
                <a:lnTo>
                  <a:pt x="7976497" y="1935826"/>
                </a:lnTo>
                <a:cubicBezTo>
                  <a:pt x="8016309" y="1935826"/>
                  <a:pt x="8050646" y="1928112"/>
                  <a:pt x="8079510" y="1912685"/>
                </a:cubicBezTo>
                <a:cubicBezTo>
                  <a:pt x="8108373" y="1897258"/>
                  <a:pt x="8130767" y="1875279"/>
                  <a:pt x="8146692" y="1846748"/>
                </a:cubicBezTo>
                <a:cubicBezTo>
                  <a:pt x="8162616" y="1818216"/>
                  <a:pt x="8170578" y="1784376"/>
                  <a:pt x="8170578" y="1745228"/>
                </a:cubicBezTo>
                <a:lnTo>
                  <a:pt x="8170578" y="1686009"/>
                </a:lnTo>
                <a:cubicBezTo>
                  <a:pt x="8170578" y="1646197"/>
                  <a:pt x="8162699" y="1611860"/>
                  <a:pt x="8146940" y="1582996"/>
                </a:cubicBezTo>
                <a:cubicBezTo>
                  <a:pt x="8131182" y="1554133"/>
                  <a:pt x="8108705" y="1531905"/>
                  <a:pt x="8079510" y="1516312"/>
                </a:cubicBezTo>
                <a:cubicBezTo>
                  <a:pt x="8050315" y="1500719"/>
                  <a:pt x="8015977" y="1492923"/>
                  <a:pt x="7976497" y="1492923"/>
                </a:cubicBezTo>
                <a:lnTo>
                  <a:pt x="7853579" y="1492923"/>
                </a:lnTo>
                <a:lnTo>
                  <a:pt x="7795852" y="1492923"/>
                </a:lnTo>
                <a:close/>
                <a:moveTo>
                  <a:pt x="7177644" y="1492923"/>
                </a:moveTo>
                <a:lnTo>
                  <a:pt x="7177644" y="2216497"/>
                </a:lnTo>
                <a:lnTo>
                  <a:pt x="7291604" y="2216497"/>
                </a:lnTo>
                <a:lnTo>
                  <a:pt x="7292027" y="1601907"/>
                </a:lnTo>
                <a:lnTo>
                  <a:pt x="7494568" y="1601907"/>
                </a:lnTo>
                <a:lnTo>
                  <a:pt x="7494145" y="2216497"/>
                </a:lnTo>
                <a:lnTo>
                  <a:pt x="7608603" y="2216497"/>
                </a:lnTo>
                <a:lnTo>
                  <a:pt x="7608603" y="1492923"/>
                </a:lnTo>
                <a:lnTo>
                  <a:pt x="7560830" y="1492923"/>
                </a:lnTo>
                <a:lnTo>
                  <a:pt x="7494643" y="1492923"/>
                </a:lnTo>
                <a:lnTo>
                  <a:pt x="7292102" y="1492923"/>
                </a:lnTo>
                <a:lnTo>
                  <a:pt x="7241342" y="1492923"/>
                </a:lnTo>
                <a:close/>
                <a:moveTo>
                  <a:pt x="6368019" y="1492923"/>
                </a:moveTo>
                <a:lnTo>
                  <a:pt x="6368019" y="2216000"/>
                </a:lnTo>
                <a:lnTo>
                  <a:pt x="6474017" y="2216000"/>
                </a:lnTo>
                <a:lnTo>
                  <a:pt x="6712388" y="1711241"/>
                </a:lnTo>
                <a:lnTo>
                  <a:pt x="6712388" y="2216000"/>
                </a:lnTo>
                <a:lnTo>
                  <a:pt x="6820875" y="2216000"/>
                </a:lnTo>
                <a:lnTo>
                  <a:pt x="6820875" y="1492923"/>
                </a:lnTo>
                <a:lnTo>
                  <a:pt x="6715872" y="1492923"/>
                </a:lnTo>
                <a:lnTo>
                  <a:pt x="6477003" y="2002415"/>
                </a:lnTo>
                <a:lnTo>
                  <a:pt x="6477003" y="1492923"/>
                </a:lnTo>
                <a:close/>
                <a:moveTo>
                  <a:pt x="5848134" y="1492923"/>
                </a:moveTo>
                <a:lnTo>
                  <a:pt x="5848134" y="1989074"/>
                </a:lnTo>
                <a:cubicBezTo>
                  <a:pt x="5848134" y="2028553"/>
                  <a:pt x="5841167" y="2058246"/>
                  <a:pt x="5827234" y="2078152"/>
                </a:cubicBezTo>
                <a:cubicBezTo>
                  <a:pt x="5813299" y="2098058"/>
                  <a:pt x="5792232" y="2108011"/>
                  <a:pt x="5764032" y="2108011"/>
                </a:cubicBezTo>
                <a:lnTo>
                  <a:pt x="5764032" y="2216497"/>
                </a:lnTo>
                <a:lnTo>
                  <a:pt x="5774483" y="2216497"/>
                </a:lnTo>
                <a:cubicBezTo>
                  <a:pt x="5836523" y="2216497"/>
                  <a:pt x="5883301" y="2197918"/>
                  <a:pt x="5914819" y="2160761"/>
                </a:cubicBezTo>
                <a:cubicBezTo>
                  <a:pt x="5946336" y="2123604"/>
                  <a:pt x="5962095" y="2068033"/>
                  <a:pt x="5962095" y="1994050"/>
                </a:cubicBezTo>
                <a:lnTo>
                  <a:pt x="5962095" y="1601907"/>
                </a:lnTo>
                <a:lnTo>
                  <a:pt x="6126815" y="1601907"/>
                </a:lnTo>
                <a:lnTo>
                  <a:pt x="6126815" y="2216497"/>
                </a:lnTo>
                <a:lnTo>
                  <a:pt x="6240775" y="2216497"/>
                </a:lnTo>
                <a:lnTo>
                  <a:pt x="6240775" y="1492923"/>
                </a:lnTo>
                <a:lnTo>
                  <a:pt x="6182551" y="1492923"/>
                </a:lnTo>
                <a:lnTo>
                  <a:pt x="6126815" y="1492923"/>
                </a:lnTo>
                <a:lnTo>
                  <a:pt x="5962095" y="1492923"/>
                </a:lnTo>
                <a:lnTo>
                  <a:pt x="5918800" y="1492923"/>
                </a:lnTo>
                <a:close/>
                <a:moveTo>
                  <a:pt x="5282169" y="1492923"/>
                </a:moveTo>
                <a:lnTo>
                  <a:pt x="5282169" y="2216497"/>
                </a:lnTo>
                <a:lnTo>
                  <a:pt x="5332929" y="2216497"/>
                </a:lnTo>
                <a:lnTo>
                  <a:pt x="5396129" y="2216497"/>
                </a:lnTo>
                <a:lnTo>
                  <a:pt x="5677796" y="2216497"/>
                </a:lnTo>
                <a:lnTo>
                  <a:pt x="5677796" y="2107015"/>
                </a:lnTo>
                <a:lnTo>
                  <a:pt x="5396205" y="2107015"/>
                </a:lnTo>
                <a:lnTo>
                  <a:pt x="5396339" y="1911939"/>
                </a:lnTo>
                <a:lnTo>
                  <a:pt x="5637985" y="1911939"/>
                </a:lnTo>
                <a:lnTo>
                  <a:pt x="5637985" y="1802457"/>
                </a:lnTo>
                <a:lnTo>
                  <a:pt x="5396415" y="1802457"/>
                </a:lnTo>
                <a:lnTo>
                  <a:pt x="5396552" y="1602404"/>
                </a:lnTo>
                <a:lnTo>
                  <a:pt x="5677796" y="1602404"/>
                </a:lnTo>
                <a:lnTo>
                  <a:pt x="5677796" y="1492923"/>
                </a:lnTo>
                <a:lnTo>
                  <a:pt x="5396627" y="1492923"/>
                </a:lnTo>
                <a:lnTo>
                  <a:pt x="5332929" y="1492923"/>
                </a:lnTo>
                <a:close/>
                <a:moveTo>
                  <a:pt x="4788423" y="1492923"/>
                </a:moveTo>
                <a:lnTo>
                  <a:pt x="4788423" y="1601907"/>
                </a:lnTo>
                <a:lnTo>
                  <a:pt x="4951152" y="1601907"/>
                </a:lnTo>
                <a:lnTo>
                  <a:pt x="4951152" y="2216497"/>
                </a:lnTo>
                <a:lnTo>
                  <a:pt x="5065112" y="2216497"/>
                </a:lnTo>
                <a:lnTo>
                  <a:pt x="5065112" y="1601907"/>
                </a:lnTo>
                <a:lnTo>
                  <a:pt x="5227344" y="1601907"/>
                </a:lnTo>
                <a:lnTo>
                  <a:pt x="5227344" y="1492923"/>
                </a:lnTo>
                <a:close/>
                <a:moveTo>
                  <a:pt x="4479320" y="1492923"/>
                </a:moveTo>
                <a:lnTo>
                  <a:pt x="4258367" y="2216497"/>
                </a:lnTo>
                <a:lnTo>
                  <a:pt x="4378796" y="2216497"/>
                </a:lnTo>
                <a:lnTo>
                  <a:pt x="4415659" y="2080143"/>
                </a:lnTo>
                <a:lnTo>
                  <a:pt x="4629941" y="2080143"/>
                </a:lnTo>
                <a:lnTo>
                  <a:pt x="4666932" y="2216497"/>
                </a:lnTo>
                <a:lnTo>
                  <a:pt x="4786864" y="2216497"/>
                </a:lnTo>
                <a:lnTo>
                  <a:pt x="4565910" y="1492923"/>
                </a:lnTo>
                <a:close/>
                <a:moveTo>
                  <a:pt x="3412521" y="1492923"/>
                </a:moveTo>
                <a:lnTo>
                  <a:pt x="3191567" y="2216497"/>
                </a:lnTo>
                <a:lnTo>
                  <a:pt x="3311996" y="2216497"/>
                </a:lnTo>
                <a:lnTo>
                  <a:pt x="3348859" y="2080143"/>
                </a:lnTo>
                <a:lnTo>
                  <a:pt x="3563142" y="2080143"/>
                </a:lnTo>
                <a:lnTo>
                  <a:pt x="3600132" y="2216497"/>
                </a:lnTo>
                <a:lnTo>
                  <a:pt x="3720065" y="2216497"/>
                </a:lnTo>
                <a:lnTo>
                  <a:pt x="3499111" y="1492923"/>
                </a:lnTo>
                <a:close/>
                <a:moveTo>
                  <a:pt x="2691369" y="1492923"/>
                </a:moveTo>
                <a:lnTo>
                  <a:pt x="2691369" y="2216497"/>
                </a:lnTo>
                <a:lnTo>
                  <a:pt x="2805330" y="2216497"/>
                </a:lnTo>
                <a:lnTo>
                  <a:pt x="2805330" y="1911441"/>
                </a:lnTo>
                <a:lnTo>
                  <a:pt x="2881262" y="1911441"/>
                </a:lnTo>
                <a:lnTo>
                  <a:pt x="3039720" y="2216497"/>
                </a:lnTo>
                <a:lnTo>
                  <a:pt x="3175079" y="2216497"/>
                </a:lnTo>
                <a:lnTo>
                  <a:pt x="2979014" y="1849603"/>
                </a:lnTo>
                <a:lnTo>
                  <a:pt x="3144723" y="1492923"/>
                </a:lnTo>
                <a:lnTo>
                  <a:pt x="3017824" y="1492923"/>
                </a:lnTo>
                <a:lnTo>
                  <a:pt x="2883489" y="1802457"/>
                </a:lnTo>
                <a:lnTo>
                  <a:pt x="2805330" y="1802457"/>
                </a:lnTo>
                <a:lnTo>
                  <a:pt x="2805330" y="1492923"/>
                </a:lnTo>
                <a:close/>
                <a:moveTo>
                  <a:pt x="1567419" y="1492923"/>
                </a:moveTo>
                <a:lnTo>
                  <a:pt x="1567419" y="2216497"/>
                </a:lnTo>
                <a:lnTo>
                  <a:pt x="1681379" y="2216497"/>
                </a:lnTo>
                <a:lnTo>
                  <a:pt x="1681802" y="1601907"/>
                </a:lnTo>
                <a:lnTo>
                  <a:pt x="1884343" y="1601907"/>
                </a:lnTo>
                <a:lnTo>
                  <a:pt x="1883921" y="2216497"/>
                </a:lnTo>
                <a:lnTo>
                  <a:pt x="1998379" y="2216497"/>
                </a:lnTo>
                <a:lnTo>
                  <a:pt x="1998379" y="1492923"/>
                </a:lnTo>
                <a:lnTo>
                  <a:pt x="1950605" y="1492923"/>
                </a:lnTo>
                <a:lnTo>
                  <a:pt x="1884418" y="1492923"/>
                </a:lnTo>
                <a:lnTo>
                  <a:pt x="1681877" y="1492923"/>
                </a:lnTo>
                <a:lnTo>
                  <a:pt x="1631117" y="1492923"/>
                </a:lnTo>
                <a:close/>
                <a:moveTo>
                  <a:pt x="8496033" y="1485458"/>
                </a:moveTo>
                <a:cubicBezTo>
                  <a:pt x="8450913" y="1485458"/>
                  <a:pt x="8411848" y="1494416"/>
                  <a:pt x="8378838" y="1512331"/>
                </a:cubicBezTo>
                <a:cubicBezTo>
                  <a:pt x="8345827" y="1530246"/>
                  <a:pt x="8320282" y="1555709"/>
                  <a:pt x="8302201" y="1588719"/>
                </a:cubicBezTo>
                <a:cubicBezTo>
                  <a:pt x="8284119" y="1621729"/>
                  <a:pt x="8275079" y="1661126"/>
                  <a:pt x="8275079" y="1706910"/>
                </a:cubicBezTo>
                <a:lnTo>
                  <a:pt x="8275079" y="2002510"/>
                </a:lnTo>
                <a:cubicBezTo>
                  <a:pt x="8275079" y="2047962"/>
                  <a:pt x="8284119" y="2087276"/>
                  <a:pt x="8302201" y="2120452"/>
                </a:cubicBezTo>
                <a:cubicBezTo>
                  <a:pt x="8320282" y="2153628"/>
                  <a:pt x="8345827" y="2179174"/>
                  <a:pt x="8378838" y="2197089"/>
                </a:cubicBezTo>
                <a:cubicBezTo>
                  <a:pt x="8411848" y="2215004"/>
                  <a:pt x="8450913" y="2223962"/>
                  <a:pt x="8496033" y="2223962"/>
                </a:cubicBezTo>
                <a:cubicBezTo>
                  <a:pt x="8541484" y="2223962"/>
                  <a:pt x="8580632" y="2215004"/>
                  <a:pt x="8613477" y="2197089"/>
                </a:cubicBezTo>
                <a:cubicBezTo>
                  <a:pt x="8646321" y="2179174"/>
                  <a:pt x="8671784" y="2153628"/>
                  <a:pt x="8689865" y="2120452"/>
                </a:cubicBezTo>
                <a:cubicBezTo>
                  <a:pt x="8707946" y="2087276"/>
                  <a:pt x="8716987" y="2047962"/>
                  <a:pt x="8716987" y="2002510"/>
                </a:cubicBezTo>
                <a:lnTo>
                  <a:pt x="8716987" y="1706910"/>
                </a:lnTo>
                <a:cubicBezTo>
                  <a:pt x="8716987" y="1661126"/>
                  <a:pt x="8707946" y="1621729"/>
                  <a:pt x="8689865" y="1588719"/>
                </a:cubicBezTo>
                <a:cubicBezTo>
                  <a:pt x="8671784" y="1555709"/>
                  <a:pt x="8646321" y="1530246"/>
                  <a:pt x="8613477" y="1512331"/>
                </a:cubicBezTo>
                <a:cubicBezTo>
                  <a:pt x="8580632" y="1494416"/>
                  <a:pt x="8541484" y="1485458"/>
                  <a:pt x="8496033" y="1485458"/>
                </a:cubicBezTo>
                <a:close/>
                <a:moveTo>
                  <a:pt x="3996820" y="1485458"/>
                </a:moveTo>
                <a:cubicBezTo>
                  <a:pt x="3930467" y="1485458"/>
                  <a:pt x="3879874" y="1502212"/>
                  <a:pt x="3845038" y="1535720"/>
                </a:cubicBezTo>
                <a:cubicBezTo>
                  <a:pt x="3810203" y="1569228"/>
                  <a:pt x="3790463" y="1620485"/>
                  <a:pt x="3785819" y="1689492"/>
                </a:cubicBezTo>
                <a:lnTo>
                  <a:pt x="3900774" y="1689492"/>
                </a:lnTo>
                <a:cubicBezTo>
                  <a:pt x="3903760" y="1657311"/>
                  <a:pt x="3913132" y="1633507"/>
                  <a:pt x="3928891" y="1618080"/>
                </a:cubicBezTo>
                <a:cubicBezTo>
                  <a:pt x="3944650" y="1602653"/>
                  <a:pt x="3966961" y="1594940"/>
                  <a:pt x="3995824" y="1594940"/>
                </a:cubicBezTo>
                <a:cubicBezTo>
                  <a:pt x="4022697" y="1594940"/>
                  <a:pt x="4043267" y="1601741"/>
                  <a:pt x="4057532" y="1615343"/>
                </a:cubicBezTo>
                <a:cubicBezTo>
                  <a:pt x="4071798" y="1628945"/>
                  <a:pt x="4078931" y="1648685"/>
                  <a:pt x="4078931" y="1674563"/>
                </a:cubicBezTo>
                <a:lnTo>
                  <a:pt x="4078931" y="1715370"/>
                </a:lnTo>
                <a:cubicBezTo>
                  <a:pt x="4078931" y="1737266"/>
                  <a:pt x="4073291" y="1754518"/>
                  <a:pt x="4062011" y="1767125"/>
                </a:cubicBezTo>
                <a:cubicBezTo>
                  <a:pt x="4050731" y="1779731"/>
                  <a:pt x="4034641" y="1786035"/>
                  <a:pt x="4013740" y="1786035"/>
                </a:cubicBezTo>
                <a:lnTo>
                  <a:pt x="3909732" y="1786035"/>
                </a:lnTo>
                <a:lnTo>
                  <a:pt x="3909732" y="1894521"/>
                </a:lnTo>
                <a:lnTo>
                  <a:pt x="4013740" y="1894521"/>
                </a:lnTo>
                <a:cubicBezTo>
                  <a:pt x="4038622" y="1894521"/>
                  <a:pt x="4057698" y="1902069"/>
                  <a:pt x="4070969" y="1917164"/>
                </a:cubicBezTo>
                <a:cubicBezTo>
                  <a:pt x="4084239" y="1932259"/>
                  <a:pt x="4090874" y="1953409"/>
                  <a:pt x="4090874" y="1980614"/>
                </a:cubicBezTo>
                <a:lnTo>
                  <a:pt x="4090874" y="2019928"/>
                </a:lnTo>
                <a:cubicBezTo>
                  <a:pt x="4090874" y="2049786"/>
                  <a:pt x="4082497" y="2073010"/>
                  <a:pt x="4065743" y="2089598"/>
                </a:cubicBezTo>
                <a:cubicBezTo>
                  <a:pt x="4048990" y="2106186"/>
                  <a:pt x="4025351" y="2114480"/>
                  <a:pt x="3994829" y="2114480"/>
                </a:cubicBezTo>
                <a:cubicBezTo>
                  <a:pt x="3961321" y="2114480"/>
                  <a:pt x="3935859" y="2106601"/>
                  <a:pt x="3918441" y="2090842"/>
                </a:cubicBezTo>
                <a:cubicBezTo>
                  <a:pt x="3901023" y="2075083"/>
                  <a:pt x="3891319" y="2050948"/>
                  <a:pt x="3889329" y="2018435"/>
                </a:cubicBezTo>
                <a:lnTo>
                  <a:pt x="3773875" y="2018435"/>
                </a:lnTo>
                <a:cubicBezTo>
                  <a:pt x="3777193" y="2088105"/>
                  <a:pt x="3797099" y="2139777"/>
                  <a:pt x="3833592" y="2173451"/>
                </a:cubicBezTo>
                <a:cubicBezTo>
                  <a:pt x="3870087" y="2207125"/>
                  <a:pt x="3923832" y="2223962"/>
                  <a:pt x="3994829" y="2223962"/>
                </a:cubicBezTo>
                <a:cubicBezTo>
                  <a:pt x="4062177" y="2223962"/>
                  <a:pt x="4114679" y="2206793"/>
                  <a:pt x="4152333" y="2172456"/>
                </a:cubicBezTo>
                <a:cubicBezTo>
                  <a:pt x="4189988" y="2138118"/>
                  <a:pt x="4208816" y="2089598"/>
                  <a:pt x="4208816" y="2026895"/>
                </a:cubicBezTo>
                <a:lnTo>
                  <a:pt x="4208816" y="1987581"/>
                </a:lnTo>
                <a:cubicBezTo>
                  <a:pt x="4208816" y="1949428"/>
                  <a:pt x="4200687" y="1917330"/>
                  <a:pt x="4184431" y="1891287"/>
                </a:cubicBezTo>
                <a:cubicBezTo>
                  <a:pt x="4168175" y="1865243"/>
                  <a:pt x="4145615" y="1847743"/>
                  <a:pt x="4116752" y="1838785"/>
                </a:cubicBezTo>
                <a:cubicBezTo>
                  <a:pt x="4142298" y="1824519"/>
                  <a:pt x="4162037" y="1805941"/>
                  <a:pt x="4175971" y="1783049"/>
                </a:cubicBezTo>
                <a:cubicBezTo>
                  <a:pt x="4189906" y="1760158"/>
                  <a:pt x="4196873" y="1734778"/>
                  <a:pt x="4196873" y="1706910"/>
                </a:cubicBezTo>
                <a:lnTo>
                  <a:pt x="4196873" y="1666600"/>
                </a:lnTo>
                <a:cubicBezTo>
                  <a:pt x="4196873" y="1608542"/>
                  <a:pt x="4179372" y="1563837"/>
                  <a:pt x="4144371" y="1532485"/>
                </a:cubicBezTo>
                <a:cubicBezTo>
                  <a:pt x="4109370" y="1501134"/>
                  <a:pt x="4060186" y="1485458"/>
                  <a:pt x="3996820" y="1485458"/>
                </a:cubicBezTo>
                <a:close/>
                <a:moveTo>
                  <a:pt x="2342883" y="1485458"/>
                </a:moveTo>
                <a:cubicBezTo>
                  <a:pt x="2297763" y="1485458"/>
                  <a:pt x="2258699" y="1494416"/>
                  <a:pt x="2225688" y="1512331"/>
                </a:cubicBezTo>
                <a:cubicBezTo>
                  <a:pt x="2192678" y="1530246"/>
                  <a:pt x="2167132" y="1555709"/>
                  <a:pt x="2149051" y="1588719"/>
                </a:cubicBezTo>
                <a:cubicBezTo>
                  <a:pt x="2130970" y="1621729"/>
                  <a:pt x="2121929" y="1661126"/>
                  <a:pt x="2121929" y="1706910"/>
                </a:cubicBezTo>
                <a:lnTo>
                  <a:pt x="2121929" y="2002510"/>
                </a:lnTo>
                <a:cubicBezTo>
                  <a:pt x="2121929" y="2047962"/>
                  <a:pt x="2130970" y="2087276"/>
                  <a:pt x="2149051" y="2120452"/>
                </a:cubicBezTo>
                <a:cubicBezTo>
                  <a:pt x="2167132" y="2153628"/>
                  <a:pt x="2192678" y="2179174"/>
                  <a:pt x="2225688" y="2197089"/>
                </a:cubicBezTo>
                <a:cubicBezTo>
                  <a:pt x="2258699" y="2215004"/>
                  <a:pt x="2297763" y="2223962"/>
                  <a:pt x="2342883" y="2223962"/>
                </a:cubicBezTo>
                <a:cubicBezTo>
                  <a:pt x="2388335" y="2223962"/>
                  <a:pt x="2427483" y="2215004"/>
                  <a:pt x="2460328" y="2197089"/>
                </a:cubicBezTo>
                <a:cubicBezTo>
                  <a:pt x="2493172" y="2179174"/>
                  <a:pt x="2518635" y="2153628"/>
                  <a:pt x="2536716" y="2120452"/>
                </a:cubicBezTo>
                <a:cubicBezTo>
                  <a:pt x="2554797" y="2087276"/>
                  <a:pt x="2563837" y="2047962"/>
                  <a:pt x="2563837" y="2002510"/>
                </a:cubicBezTo>
                <a:lnTo>
                  <a:pt x="2563837" y="1706910"/>
                </a:lnTo>
                <a:cubicBezTo>
                  <a:pt x="2563837" y="1661126"/>
                  <a:pt x="2554797" y="1621729"/>
                  <a:pt x="2536716" y="1588719"/>
                </a:cubicBezTo>
                <a:cubicBezTo>
                  <a:pt x="2518635" y="1555709"/>
                  <a:pt x="2493172" y="1530246"/>
                  <a:pt x="2460328" y="1512331"/>
                </a:cubicBezTo>
                <a:cubicBezTo>
                  <a:pt x="2427483" y="1494416"/>
                  <a:pt x="2388335" y="1485458"/>
                  <a:pt x="2342883" y="1485458"/>
                </a:cubicBezTo>
                <a:close/>
                <a:moveTo>
                  <a:pt x="7472579" y="677312"/>
                </a:moveTo>
                <a:lnTo>
                  <a:pt x="7589526" y="677312"/>
                </a:lnTo>
                <a:cubicBezTo>
                  <a:pt x="7617726" y="677312"/>
                  <a:pt x="7639041" y="685025"/>
                  <a:pt x="7653473" y="700452"/>
                </a:cubicBezTo>
                <a:cubicBezTo>
                  <a:pt x="7667904" y="715879"/>
                  <a:pt x="7675120" y="737195"/>
                  <a:pt x="7675120" y="764400"/>
                </a:cubicBezTo>
                <a:lnTo>
                  <a:pt x="7675120" y="813169"/>
                </a:lnTo>
                <a:cubicBezTo>
                  <a:pt x="7675120" y="836724"/>
                  <a:pt x="7667656" y="855303"/>
                  <a:pt x="7652726" y="868905"/>
                </a:cubicBezTo>
                <a:cubicBezTo>
                  <a:pt x="7637797" y="882507"/>
                  <a:pt x="7615237" y="889308"/>
                  <a:pt x="7585047" y="889308"/>
                </a:cubicBezTo>
                <a:lnTo>
                  <a:pt x="7472579" y="889308"/>
                </a:lnTo>
                <a:close/>
                <a:moveTo>
                  <a:pt x="8015504" y="666861"/>
                </a:moveTo>
                <a:lnTo>
                  <a:pt x="8116526" y="666861"/>
                </a:lnTo>
                <a:cubicBezTo>
                  <a:pt x="8141077" y="666861"/>
                  <a:pt x="8160402" y="674907"/>
                  <a:pt x="8174501" y="690997"/>
                </a:cubicBezTo>
                <a:cubicBezTo>
                  <a:pt x="8188602" y="707088"/>
                  <a:pt x="8195651" y="729565"/>
                  <a:pt x="8195651" y="758428"/>
                </a:cubicBezTo>
                <a:lnTo>
                  <a:pt x="8195651" y="798240"/>
                </a:lnTo>
                <a:cubicBezTo>
                  <a:pt x="8195651" y="826439"/>
                  <a:pt x="8188519" y="848502"/>
                  <a:pt x="8174253" y="864426"/>
                </a:cubicBezTo>
                <a:cubicBezTo>
                  <a:pt x="8159987" y="880351"/>
                  <a:pt x="8140745" y="888313"/>
                  <a:pt x="8116526" y="888313"/>
                </a:cubicBezTo>
                <a:lnTo>
                  <a:pt x="8015504" y="888313"/>
                </a:lnTo>
                <a:close/>
                <a:moveTo>
                  <a:pt x="5370340" y="465316"/>
                </a:moveTo>
                <a:lnTo>
                  <a:pt x="5448371" y="752954"/>
                </a:lnTo>
                <a:lnTo>
                  <a:pt x="5292578" y="752954"/>
                </a:lnTo>
                <a:close/>
                <a:moveTo>
                  <a:pt x="3542964" y="437791"/>
                </a:moveTo>
                <a:lnTo>
                  <a:pt x="3542964" y="808311"/>
                </a:lnTo>
                <a:lnTo>
                  <a:pt x="3515158" y="803091"/>
                </a:lnTo>
                <a:cubicBezTo>
                  <a:pt x="3490151" y="796373"/>
                  <a:pt x="3468815" y="786296"/>
                  <a:pt x="3451148" y="772860"/>
                </a:cubicBezTo>
                <a:cubicBezTo>
                  <a:pt x="3415816" y="745987"/>
                  <a:pt x="3398149" y="707171"/>
                  <a:pt x="3398149" y="656411"/>
                </a:cubicBezTo>
                <a:lnTo>
                  <a:pt x="3398149" y="589727"/>
                </a:lnTo>
                <a:cubicBezTo>
                  <a:pt x="3397817" y="538635"/>
                  <a:pt x="3415401" y="499736"/>
                  <a:pt x="3450899" y="473029"/>
                </a:cubicBezTo>
                <a:cubicBezTo>
                  <a:pt x="3468649" y="459676"/>
                  <a:pt x="3490047" y="449661"/>
                  <a:pt x="3515095" y="442984"/>
                </a:cubicBezTo>
                <a:close/>
                <a:moveTo>
                  <a:pt x="3658789" y="437686"/>
                </a:moveTo>
                <a:lnTo>
                  <a:pt x="3687156" y="442984"/>
                </a:lnTo>
                <a:cubicBezTo>
                  <a:pt x="3712121" y="449661"/>
                  <a:pt x="3733396" y="459676"/>
                  <a:pt x="3750979" y="473029"/>
                </a:cubicBezTo>
                <a:cubicBezTo>
                  <a:pt x="3786146" y="499736"/>
                  <a:pt x="3803563" y="538635"/>
                  <a:pt x="3803232" y="589727"/>
                </a:cubicBezTo>
                <a:lnTo>
                  <a:pt x="3803232" y="656411"/>
                </a:lnTo>
                <a:cubicBezTo>
                  <a:pt x="3803232" y="707171"/>
                  <a:pt x="3785565" y="745987"/>
                  <a:pt x="3750232" y="772860"/>
                </a:cubicBezTo>
                <a:cubicBezTo>
                  <a:pt x="3732566" y="786296"/>
                  <a:pt x="3711313" y="796373"/>
                  <a:pt x="3686471" y="803091"/>
                </a:cubicBezTo>
                <a:lnTo>
                  <a:pt x="3658543" y="808375"/>
                </a:lnTo>
                <a:close/>
                <a:moveTo>
                  <a:pt x="7472579" y="381214"/>
                </a:moveTo>
                <a:lnTo>
                  <a:pt x="7585544" y="381214"/>
                </a:lnTo>
                <a:cubicBezTo>
                  <a:pt x="7611422" y="381214"/>
                  <a:pt x="7631328" y="387434"/>
                  <a:pt x="7645262" y="399875"/>
                </a:cubicBezTo>
                <a:cubicBezTo>
                  <a:pt x="7659196" y="412316"/>
                  <a:pt x="7666163" y="430149"/>
                  <a:pt x="7666163" y="453372"/>
                </a:cubicBezTo>
                <a:lnTo>
                  <a:pt x="7666163" y="491193"/>
                </a:lnTo>
                <a:cubicBezTo>
                  <a:pt x="7666163" y="516739"/>
                  <a:pt x="7659528" y="536396"/>
                  <a:pt x="7646257" y="550164"/>
                </a:cubicBezTo>
                <a:cubicBezTo>
                  <a:pt x="7632986" y="563932"/>
                  <a:pt x="7613744" y="570816"/>
                  <a:pt x="7588530" y="570816"/>
                </a:cubicBezTo>
                <a:lnTo>
                  <a:pt x="7472579" y="570816"/>
                </a:lnTo>
                <a:close/>
                <a:moveTo>
                  <a:pt x="7010133" y="379223"/>
                </a:moveTo>
                <a:cubicBezTo>
                  <a:pt x="7042646" y="378891"/>
                  <a:pt x="7068275" y="388595"/>
                  <a:pt x="7087019" y="408335"/>
                </a:cubicBezTo>
                <a:cubicBezTo>
                  <a:pt x="7105764" y="428075"/>
                  <a:pt x="7114970" y="454865"/>
                  <a:pt x="7114638" y="488705"/>
                </a:cubicBezTo>
                <a:lnTo>
                  <a:pt x="7114638" y="781817"/>
                </a:lnTo>
                <a:cubicBezTo>
                  <a:pt x="7114970" y="815657"/>
                  <a:pt x="7105681" y="842447"/>
                  <a:pt x="7086770" y="862187"/>
                </a:cubicBezTo>
                <a:cubicBezTo>
                  <a:pt x="7067860" y="881927"/>
                  <a:pt x="7042314" y="891797"/>
                  <a:pt x="7010133" y="891797"/>
                </a:cubicBezTo>
                <a:cubicBezTo>
                  <a:pt x="6977952" y="891797"/>
                  <a:pt x="6952489" y="881927"/>
                  <a:pt x="6933745" y="862187"/>
                </a:cubicBezTo>
                <a:cubicBezTo>
                  <a:pt x="6915000" y="842447"/>
                  <a:pt x="6905628" y="815657"/>
                  <a:pt x="6905628" y="781817"/>
                </a:cubicBezTo>
                <a:lnTo>
                  <a:pt x="6905628" y="488705"/>
                </a:lnTo>
                <a:cubicBezTo>
                  <a:pt x="6905628" y="454865"/>
                  <a:pt x="6915000" y="428158"/>
                  <a:pt x="6933745" y="408584"/>
                </a:cubicBezTo>
                <a:cubicBezTo>
                  <a:pt x="6952489" y="389010"/>
                  <a:pt x="6977952" y="379223"/>
                  <a:pt x="7010133" y="379223"/>
                </a:cubicBezTo>
                <a:close/>
                <a:moveTo>
                  <a:pt x="8615919" y="273723"/>
                </a:moveTo>
                <a:lnTo>
                  <a:pt x="8615919" y="997297"/>
                </a:lnTo>
                <a:lnTo>
                  <a:pt x="8666678" y="997297"/>
                </a:lnTo>
                <a:lnTo>
                  <a:pt x="8729879" y="997297"/>
                </a:lnTo>
                <a:lnTo>
                  <a:pt x="9011545" y="997297"/>
                </a:lnTo>
                <a:lnTo>
                  <a:pt x="9011545" y="887815"/>
                </a:lnTo>
                <a:lnTo>
                  <a:pt x="8729955" y="887815"/>
                </a:lnTo>
                <a:lnTo>
                  <a:pt x="8730088" y="692739"/>
                </a:lnTo>
                <a:lnTo>
                  <a:pt x="8971734" y="692739"/>
                </a:lnTo>
                <a:lnTo>
                  <a:pt x="8971734" y="583257"/>
                </a:lnTo>
                <a:lnTo>
                  <a:pt x="8730164" y="583257"/>
                </a:lnTo>
                <a:lnTo>
                  <a:pt x="8730301" y="383204"/>
                </a:lnTo>
                <a:lnTo>
                  <a:pt x="9011545" y="383204"/>
                </a:lnTo>
                <a:lnTo>
                  <a:pt x="9011545" y="273723"/>
                </a:lnTo>
                <a:lnTo>
                  <a:pt x="8730377" y="273723"/>
                </a:lnTo>
                <a:lnTo>
                  <a:pt x="8666678" y="273723"/>
                </a:lnTo>
                <a:close/>
                <a:moveTo>
                  <a:pt x="8373310" y="273723"/>
                </a:moveTo>
                <a:lnTo>
                  <a:pt x="8373310" y="997297"/>
                </a:lnTo>
                <a:lnTo>
                  <a:pt x="8488764" y="997297"/>
                </a:lnTo>
                <a:lnTo>
                  <a:pt x="8488764" y="273723"/>
                </a:lnTo>
                <a:close/>
                <a:moveTo>
                  <a:pt x="7901544" y="273723"/>
                </a:moveTo>
                <a:lnTo>
                  <a:pt x="7901544" y="997297"/>
                </a:lnTo>
                <a:lnTo>
                  <a:pt x="7959270" y="997297"/>
                </a:lnTo>
                <a:lnTo>
                  <a:pt x="8015504" y="997297"/>
                </a:lnTo>
                <a:lnTo>
                  <a:pt x="8119014" y="997297"/>
                </a:lnTo>
                <a:cubicBezTo>
                  <a:pt x="8159158" y="997297"/>
                  <a:pt x="8193495" y="989667"/>
                  <a:pt x="8222026" y="974405"/>
                </a:cubicBezTo>
                <a:cubicBezTo>
                  <a:pt x="8250558" y="959144"/>
                  <a:pt x="8272537" y="937248"/>
                  <a:pt x="8287964" y="908717"/>
                </a:cubicBezTo>
                <a:cubicBezTo>
                  <a:pt x="8303391" y="880185"/>
                  <a:pt x="8311105" y="846013"/>
                  <a:pt x="8311105" y="806202"/>
                </a:cubicBezTo>
                <a:lnTo>
                  <a:pt x="8311105" y="751461"/>
                </a:lnTo>
                <a:cubicBezTo>
                  <a:pt x="8311105" y="710986"/>
                  <a:pt x="8303474" y="676317"/>
                  <a:pt x="8288213" y="647453"/>
                </a:cubicBezTo>
                <a:cubicBezTo>
                  <a:pt x="8272952" y="618590"/>
                  <a:pt x="8250973" y="596445"/>
                  <a:pt x="8222275" y="581018"/>
                </a:cubicBezTo>
                <a:cubicBezTo>
                  <a:pt x="8193578" y="565591"/>
                  <a:pt x="8159158" y="557877"/>
                  <a:pt x="8119014" y="557877"/>
                </a:cubicBezTo>
                <a:lnTo>
                  <a:pt x="8015504" y="557877"/>
                </a:lnTo>
                <a:lnTo>
                  <a:pt x="8015504" y="273723"/>
                </a:lnTo>
                <a:close/>
                <a:moveTo>
                  <a:pt x="7358619" y="273723"/>
                </a:moveTo>
                <a:lnTo>
                  <a:pt x="7358619" y="997297"/>
                </a:lnTo>
                <a:lnTo>
                  <a:pt x="7421322" y="997297"/>
                </a:lnTo>
                <a:lnTo>
                  <a:pt x="7472579" y="997297"/>
                </a:lnTo>
                <a:lnTo>
                  <a:pt x="7604455" y="997297"/>
                </a:lnTo>
                <a:cubicBezTo>
                  <a:pt x="7662845" y="997297"/>
                  <a:pt x="7708297" y="981953"/>
                  <a:pt x="7740809" y="951265"/>
                </a:cubicBezTo>
                <a:cubicBezTo>
                  <a:pt x="7773322" y="920577"/>
                  <a:pt x="7789578" y="878194"/>
                  <a:pt x="7789578" y="824117"/>
                </a:cubicBezTo>
                <a:lnTo>
                  <a:pt x="7789578" y="774850"/>
                </a:lnTo>
                <a:cubicBezTo>
                  <a:pt x="7789578" y="734043"/>
                  <a:pt x="7778465" y="700204"/>
                  <a:pt x="7756236" y="673331"/>
                </a:cubicBezTo>
                <a:cubicBezTo>
                  <a:pt x="7734008" y="646458"/>
                  <a:pt x="7702823" y="630036"/>
                  <a:pt x="7662679" y="624064"/>
                </a:cubicBezTo>
                <a:cubicBezTo>
                  <a:pt x="7700832" y="617097"/>
                  <a:pt x="7729944" y="601090"/>
                  <a:pt x="7750016" y="576042"/>
                </a:cubicBezTo>
                <a:cubicBezTo>
                  <a:pt x="7770087" y="550993"/>
                  <a:pt x="7780123" y="520222"/>
                  <a:pt x="7780123" y="483728"/>
                </a:cubicBezTo>
                <a:lnTo>
                  <a:pt x="7780123" y="445410"/>
                </a:lnTo>
                <a:cubicBezTo>
                  <a:pt x="7780123" y="391333"/>
                  <a:pt x="7764199" y="349199"/>
                  <a:pt x="7732349" y="319008"/>
                </a:cubicBezTo>
                <a:cubicBezTo>
                  <a:pt x="7700500" y="288818"/>
                  <a:pt x="7654385" y="273723"/>
                  <a:pt x="7594004" y="273723"/>
                </a:cubicBezTo>
                <a:lnTo>
                  <a:pt x="7472579" y="273723"/>
                </a:lnTo>
                <a:lnTo>
                  <a:pt x="7421322" y="273723"/>
                </a:lnTo>
                <a:close/>
                <a:moveTo>
                  <a:pt x="5710794" y="273723"/>
                </a:moveTo>
                <a:lnTo>
                  <a:pt x="5710794" y="997297"/>
                </a:lnTo>
                <a:lnTo>
                  <a:pt x="5825252" y="997297"/>
                </a:lnTo>
                <a:lnTo>
                  <a:pt x="5825252" y="694649"/>
                </a:lnTo>
                <a:lnTo>
                  <a:pt x="6027504" y="694336"/>
                </a:lnTo>
                <a:lnTo>
                  <a:pt x="6027295" y="997297"/>
                </a:lnTo>
                <a:lnTo>
                  <a:pt x="6141753" y="997297"/>
                </a:lnTo>
                <a:lnTo>
                  <a:pt x="6141753" y="273723"/>
                </a:lnTo>
                <a:lnTo>
                  <a:pt x="6027793" y="273723"/>
                </a:lnTo>
                <a:lnTo>
                  <a:pt x="6027578" y="585850"/>
                </a:lnTo>
                <a:lnTo>
                  <a:pt x="5825252" y="586162"/>
                </a:lnTo>
                <a:lnTo>
                  <a:pt x="5825252" y="273723"/>
                </a:lnTo>
                <a:close/>
                <a:moveTo>
                  <a:pt x="5327045" y="273723"/>
                </a:moveTo>
                <a:lnTo>
                  <a:pt x="5106091" y="997297"/>
                </a:lnTo>
                <a:lnTo>
                  <a:pt x="5226521" y="997297"/>
                </a:lnTo>
                <a:lnTo>
                  <a:pt x="5263384" y="860943"/>
                </a:lnTo>
                <a:lnTo>
                  <a:pt x="5477667" y="860943"/>
                </a:lnTo>
                <a:lnTo>
                  <a:pt x="5514657" y="997297"/>
                </a:lnTo>
                <a:lnTo>
                  <a:pt x="5634589" y="997297"/>
                </a:lnTo>
                <a:lnTo>
                  <a:pt x="5413635" y="273723"/>
                </a:lnTo>
                <a:close/>
                <a:moveTo>
                  <a:pt x="4596369" y="273723"/>
                </a:moveTo>
                <a:lnTo>
                  <a:pt x="4596369" y="997297"/>
                </a:lnTo>
                <a:lnTo>
                  <a:pt x="4710827" y="997297"/>
                </a:lnTo>
                <a:lnTo>
                  <a:pt x="4710827" y="694649"/>
                </a:lnTo>
                <a:lnTo>
                  <a:pt x="4913079" y="694336"/>
                </a:lnTo>
                <a:lnTo>
                  <a:pt x="4912871" y="997297"/>
                </a:lnTo>
                <a:lnTo>
                  <a:pt x="5027329" y="997297"/>
                </a:lnTo>
                <a:lnTo>
                  <a:pt x="5027329" y="273723"/>
                </a:lnTo>
                <a:lnTo>
                  <a:pt x="4913368" y="273723"/>
                </a:lnTo>
                <a:lnTo>
                  <a:pt x="4913153" y="585850"/>
                </a:lnTo>
                <a:lnTo>
                  <a:pt x="4710827" y="586162"/>
                </a:lnTo>
                <a:lnTo>
                  <a:pt x="4710827" y="273723"/>
                </a:lnTo>
                <a:close/>
                <a:moveTo>
                  <a:pt x="4015344" y="273723"/>
                </a:moveTo>
                <a:lnTo>
                  <a:pt x="4015344" y="996799"/>
                </a:lnTo>
                <a:lnTo>
                  <a:pt x="4121342" y="996799"/>
                </a:lnTo>
                <a:lnTo>
                  <a:pt x="4359713" y="492041"/>
                </a:lnTo>
                <a:lnTo>
                  <a:pt x="4359713" y="996799"/>
                </a:lnTo>
                <a:lnTo>
                  <a:pt x="4468200" y="996799"/>
                </a:lnTo>
                <a:lnTo>
                  <a:pt x="4468200" y="273723"/>
                </a:lnTo>
                <a:lnTo>
                  <a:pt x="4363197" y="273723"/>
                </a:lnTo>
                <a:lnTo>
                  <a:pt x="4124328" y="783215"/>
                </a:lnTo>
                <a:lnTo>
                  <a:pt x="4124328" y="273723"/>
                </a:lnTo>
                <a:close/>
                <a:moveTo>
                  <a:pt x="7010133" y="266258"/>
                </a:moveTo>
                <a:cubicBezTo>
                  <a:pt x="6965014" y="266258"/>
                  <a:pt x="6925949" y="275216"/>
                  <a:pt x="6892938" y="293131"/>
                </a:cubicBezTo>
                <a:cubicBezTo>
                  <a:pt x="6859928" y="311046"/>
                  <a:pt x="6834382" y="336509"/>
                  <a:pt x="6816301" y="369519"/>
                </a:cubicBezTo>
                <a:cubicBezTo>
                  <a:pt x="6798220" y="402530"/>
                  <a:pt x="6789179" y="441926"/>
                  <a:pt x="6789179" y="487710"/>
                </a:cubicBezTo>
                <a:lnTo>
                  <a:pt x="6789179" y="783310"/>
                </a:lnTo>
                <a:cubicBezTo>
                  <a:pt x="6789179" y="828762"/>
                  <a:pt x="6798220" y="868075"/>
                  <a:pt x="6816301" y="901252"/>
                </a:cubicBezTo>
                <a:cubicBezTo>
                  <a:pt x="6834382" y="934428"/>
                  <a:pt x="6859928" y="959974"/>
                  <a:pt x="6892938" y="977889"/>
                </a:cubicBezTo>
                <a:cubicBezTo>
                  <a:pt x="6925949" y="995804"/>
                  <a:pt x="6965014" y="1004762"/>
                  <a:pt x="7010133" y="1004762"/>
                </a:cubicBezTo>
                <a:cubicBezTo>
                  <a:pt x="7055585" y="1004762"/>
                  <a:pt x="7094732" y="995804"/>
                  <a:pt x="7127577" y="977889"/>
                </a:cubicBezTo>
                <a:cubicBezTo>
                  <a:pt x="7160421" y="959974"/>
                  <a:pt x="7185884" y="934428"/>
                  <a:pt x="7203965" y="901252"/>
                </a:cubicBezTo>
                <a:cubicBezTo>
                  <a:pt x="7222047" y="868075"/>
                  <a:pt x="7231087" y="828762"/>
                  <a:pt x="7231087" y="783310"/>
                </a:cubicBezTo>
                <a:lnTo>
                  <a:pt x="7231087" y="487710"/>
                </a:lnTo>
                <a:cubicBezTo>
                  <a:pt x="7231087" y="441926"/>
                  <a:pt x="7222047" y="402530"/>
                  <a:pt x="7203965" y="369519"/>
                </a:cubicBezTo>
                <a:cubicBezTo>
                  <a:pt x="7185884" y="336509"/>
                  <a:pt x="7160421" y="311046"/>
                  <a:pt x="7127577" y="293131"/>
                </a:cubicBezTo>
                <a:cubicBezTo>
                  <a:pt x="7094732" y="275216"/>
                  <a:pt x="7055585" y="266258"/>
                  <a:pt x="7010133" y="266258"/>
                </a:cubicBezTo>
                <a:close/>
                <a:moveTo>
                  <a:pt x="6479291" y="266258"/>
                </a:moveTo>
                <a:cubicBezTo>
                  <a:pt x="6434835" y="266258"/>
                  <a:pt x="6396600" y="275298"/>
                  <a:pt x="6364584" y="293380"/>
                </a:cubicBezTo>
                <a:cubicBezTo>
                  <a:pt x="6332569" y="311461"/>
                  <a:pt x="6308019" y="337504"/>
                  <a:pt x="6290933" y="371510"/>
                </a:cubicBezTo>
                <a:cubicBezTo>
                  <a:pt x="6273847" y="405515"/>
                  <a:pt x="6265304" y="446239"/>
                  <a:pt x="6265304" y="493681"/>
                </a:cubicBezTo>
                <a:lnTo>
                  <a:pt x="6265304" y="777836"/>
                </a:lnTo>
                <a:cubicBezTo>
                  <a:pt x="6265304" y="824946"/>
                  <a:pt x="6273847" y="865504"/>
                  <a:pt x="6290933" y="899510"/>
                </a:cubicBezTo>
                <a:cubicBezTo>
                  <a:pt x="6308019" y="933516"/>
                  <a:pt x="6332569" y="959559"/>
                  <a:pt x="6364584" y="977640"/>
                </a:cubicBezTo>
                <a:cubicBezTo>
                  <a:pt x="6396600" y="995721"/>
                  <a:pt x="6434835" y="1004762"/>
                  <a:pt x="6479291" y="1004762"/>
                </a:cubicBezTo>
                <a:cubicBezTo>
                  <a:pt x="6522752" y="1004762"/>
                  <a:pt x="6559660" y="996136"/>
                  <a:pt x="6590017" y="978884"/>
                </a:cubicBezTo>
                <a:cubicBezTo>
                  <a:pt x="6620373" y="961633"/>
                  <a:pt x="6644094" y="935838"/>
                  <a:pt x="6661180" y="901501"/>
                </a:cubicBezTo>
                <a:cubicBezTo>
                  <a:pt x="6678265" y="867163"/>
                  <a:pt x="6688467" y="824615"/>
                  <a:pt x="6691785" y="773855"/>
                </a:cubicBezTo>
                <a:lnTo>
                  <a:pt x="6575336" y="773855"/>
                </a:lnTo>
                <a:cubicBezTo>
                  <a:pt x="6572018" y="813335"/>
                  <a:pt x="6562066" y="842862"/>
                  <a:pt x="6545478" y="862436"/>
                </a:cubicBezTo>
                <a:cubicBezTo>
                  <a:pt x="6528890" y="882010"/>
                  <a:pt x="6506827" y="891797"/>
                  <a:pt x="6479291" y="891797"/>
                </a:cubicBezTo>
                <a:cubicBezTo>
                  <a:pt x="6449101" y="891797"/>
                  <a:pt x="6425297" y="881678"/>
                  <a:pt x="6407879" y="861440"/>
                </a:cubicBezTo>
                <a:cubicBezTo>
                  <a:pt x="6390462" y="841203"/>
                  <a:pt x="6381753" y="813335"/>
                  <a:pt x="6381753" y="777836"/>
                </a:cubicBezTo>
                <a:lnTo>
                  <a:pt x="6381753" y="493681"/>
                </a:lnTo>
                <a:cubicBezTo>
                  <a:pt x="6381753" y="458183"/>
                  <a:pt x="6390462" y="430232"/>
                  <a:pt x="6407879" y="409828"/>
                </a:cubicBezTo>
                <a:cubicBezTo>
                  <a:pt x="6425297" y="389425"/>
                  <a:pt x="6449101" y="379223"/>
                  <a:pt x="6479291" y="379223"/>
                </a:cubicBezTo>
                <a:cubicBezTo>
                  <a:pt x="6497538" y="379223"/>
                  <a:pt x="6513463" y="383702"/>
                  <a:pt x="6527065" y="392660"/>
                </a:cubicBezTo>
                <a:cubicBezTo>
                  <a:pt x="6540667" y="401617"/>
                  <a:pt x="6551615" y="414805"/>
                  <a:pt x="6559909" y="432222"/>
                </a:cubicBezTo>
                <a:cubicBezTo>
                  <a:pt x="6568204" y="449640"/>
                  <a:pt x="6573346" y="471287"/>
                  <a:pt x="6575336" y="497165"/>
                </a:cubicBezTo>
                <a:lnTo>
                  <a:pt x="6691785" y="497165"/>
                </a:lnTo>
                <a:cubicBezTo>
                  <a:pt x="6688467" y="446405"/>
                  <a:pt x="6678265" y="403857"/>
                  <a:pt x="6661180" y="369519"/>
                </a:cubicBezTo>
                <a:cubicBezTo>
                  <a:pt x="6644094" y="335182"/>
                  <a:pt x="6620373" y="309387"/>
                  <a:pt x="6590017" y="292135"/>
                </a:cubicBezTo>
                <a:cubicBezTo>
                  <a:pt x="6559660" y="274884"/>
                  <a:pt x="6522752" y="266258"/>
                  <a:pt x="6479291" y="266258"/>
                </a:cubicBezTo>
                <a:close/>
                <a:moveTo>
                  <a:pt x="3542964" y="248840"/>
                </a:moveTo>
                <a:lnTo>
                  <a:pt x="3542964" y="329091"/>
                </a:lnTo>
                <a:lnTo>
                  <a:pt x="3530663" y="330252"/>
                </a:lnTo>
                <a:cubicBezTo>
                  <a:pt x="3464756" y="338805"/>
                  <a:pt x="3411212" y="360188"/>
                  <a:pt x="3370032" y="394401"/>
                </a:cubicBezTo>
                <a:cubicBezTo>
                  <a:pt x="3315125" y="440019"/>
                  <a:pt x="3287672" y="505127"/>
                  <a:pt x="3287672" y="589727"/>
                </a:cubicBezTo>
                <a:lnTo>
                  <a:pt x="3287672" y="656411"/>
                </a:lnTo>
                <a:cubicBezTo>
                  <a:pt x="3287672" y="741010"/>
                  <a:pt x="3315043" y="806119"/>
                  <a:pt x="3369784" y="851736"/>
                </a:cubicBezTo>
                <a:cubicBezTo>
                  <a:pt x="3410839" y="885949"/>
                  <a:pt x="3464398" y="907332"/>
                  <a:pt x="3530460" y="915886"/>
                </a:cubicBezTo>
                <a:lnTo>
                  <a:pt x="3542964" y="917063"/>
                </a:lnTo>
                <a:lnTo>
                  <a:pt x="3542964" y="997297"/>
                </a:lnTo>
                <a:lnTo>
                  <a:pt x="3658417" y="997297"/>
                </a:lnTo>
                <a:lnTo>
                  <a:pt x="3658471" y="917058"/>
                </a:lnTo>
                <a:lnTo>
                  <a:pt x="3670920" y="915886"/>
                </a:lnTo>
                <a:cubicBezTo>
                  <a:pt x="3736983" y="907332"/>
                  <a:pt x="3790542" y="885949"/>
                  <a:pt x="3831597" y="851736"/>
                </a:cubicBezTo>
                <a:cubicBezTo>
                  <a:pt x="3886338" y="806119"/>
                  <a:pt x="3913708" y="741010"/>
                  <a:pt x="3913708" y="656411"/>
                </a:cubicBezTo>
                <a:lnTo>
                  <a:pt x="3913708" y="589727"/>
                </a:lnTo>
                <a:cubicBezTo>
                  <a:pt x="3913708" y="505127"/>
                  <a:pt x="3886421" y="440019"/>
                  <a:pt x="3831846" y="394401"/>
                </a:cubicBezTo>
                <a:cubicBezTo>
                  <a:pt x="3790915" y="360188"/>
                  <a:pt x="3737340" y="338805"/>
                  <a:pt x="3671122" y="330252"/>
                </a:cubicBezTo>
                <a:lnTo>
                  <a:pt x="3658861" y="329101"/>
                </a:lnTo>
                <a:lnTo>
                  <a:pt x="3658915" y="248840"/>
                </a:lnTo>
                <a:close/>
                <a:moveTo>
                  <a:pt x="0" y="0"/>
                </a:moveTo>
                <a:lnTo>
                  <a:pt x="11847359" y="0"/>
                </a:lnTo>
                <a:lnTo>
                  <a:pt x="11847359" y="2438400"/>
                </a:lnTo>
                <a:lnTo>
                  <a:pt x="0" y="2438400"/>
                </a:lnTo>
                <a:close/>
              </a:path>
            </a:pathLst>
          </a:custGeom>
          <a:solidFill>
            <a:srgbClr val="B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0" y="2438400"/>
            <a:ext cx="11520032" cy="4130278"/>
          </a:xfrm>
          <a:custGeom>
            <a:avLst/>
            <a:gdLst/>
            <a:ahLst/>
            <a:cxnLst/>
            <a:rect l="l" t="t" r="r" b="b"/>
            <a:pathLst>
              <a:path w="11761635" h="4130278">
                <a:moveTo>
                  <a:pt x="10909111" y="2955845"/>
                </a:moveTo>
                <a:cubicBezTo>
                  <a:pt x="10940451" y="2955845"/>
                  <a:pt x="10963648" y="2965329"/>
                  <a:pt x="10978699" y="2984299"/>
                </a:cubicBezTo>
                <a:cubicBezTo>
                  <a:pt x="10993751" y="3003268"/>
                  <a:pt x="11001277" y="3029660"/>
                  <a:pt x="11001277" y="3063475"/>
                </a:cubicBezTo>
                <a:lnTo>
                  <a:pt x="11001277" y="3493998"/>
                </a:lnTo>
                <a:cubicBezTo>
                  <a:pt x="11001277" y="3527813"/>
                  <a:pt x="10993751" y="3554205"/>
                  <a:pt x="10978699" y="3573174"/>
                </a:cubicBezTo>
                <a:cubicBezTo>
                  <a:pt x="10963648" y="3592144"/>
                  <a:pt x="10940451" y="3601628"/>
                  <a:pt x="10909111" y="3601628"/>
                </a:cubicBezTo>
                <a:cubicBezTo>
                  <a:pt x="10877770" y="3601628"/>
                  <a:pt x="10854574" y="3592144"/>
                  <a:pt x="10839522" y="3573174"/>
                </a:cubicBezTo>
                <a:cubicBezTo>
                  <a:pt x="10824470" y="3554205"/>
                  <a:pt x="10816944" y="3527813"/>
                  <a:pt x="10816944" y="3493998"/>
                </a:cubicBezTo>
                <a:lnTo>
                  <a:pt x="10816944" y="3063475"/>
                </a:lnTo>
                <a:cubicBezTo>
                  <a:pt x="10816944" y="3029660"/>
                  <a:pt x="10824573" y="3003268"/>
                  <a:pt x="10839831" y="2984299"/>
                </a:cubicBezTo>
                <a:cubicBezTo>
                  <a:pt x="10855089" y="2965329"/>
                  <a:pt x="10878182" y="2955845"/>
                  <a:pt x="10909111" y="2955845"/>
                </a:cubicBezTo>
                <a:close/>
                <a:moveTo>
                  <a:pt x="10909111" y="2819141"/>
                </a:moveTo>
                <a:cubicBezTo>
                  <a:pt x="10833645" y="2819141"/>
                  <a:pt x="10775809" y="2839760"/>
                  <a:pt x="10735603" y="2880998"/>
                </a:cubicBezTo>
                <a:cubicBezTo>
                  <a:pt x="10695396" y="2922236"/>
                  <a:pt x="10675292" y="2979556"/>
                  <a:pt x="10675292" y="3052960"/>
                </a:cubicBezTo>
                <a:lnTo>
                  <a:pt x="10675292" y="3505132"/>
                </a:lnTo>
                <a:cubicBezTo>
                  <a:pt x="10675292" y="3577710"/>
                  <a:pt x="10695190" y="3634722"/>
                  <a:pt x="10734984" y="3676166"/>
                </a:cubicBezTo>
                <a:cubicBezTo>
                  <a:pt x="10774779" y="3717610"/>
                  <a:pt x="10832821" y="3738332"/>
                  <a:pt x="10909111" y="3738332"/>
                </a:cubicBezTo>
                <a:cubicBezTo>
                  <a:pt x="10984988" y="3738332"/>
                  <a:pt x="11042927" y="3717816"/>
                  <a:pt x="11082928" y="3676784"/>
                </a:cubicBezTo>
                <a:cubicBezTo>
                  <a:pt x="11122929" y="3635753"/>
                  <a:pt x="11142929" y="3578535"/>
                  <a:pt x="11142929" y="3505132"/>
                </a:cubicBezTo>
                <a:lnTo>
                  <a:pt x="11142929" y="3052960"/>
                </a:lnTo>
                <a:cubicBezTo>
                  <a:pt x="11142929" y="2979144"/>
                  <a:pt x="11122825" y="2921720"/>
                  <a:pt x="11082619" y="2880689"/>
                </a:cubicBezTo>
                <a:cubicBezTo>
                  <a:pt x="11042412" y="2839657"/>
                  <a:pt x="10984576" y="2819141"/>
                  <a:pt x="10909111" y="2819141"/>
                </a:cubicBezTo>
                <a:close/>
                <a:moveTo>
                  <a:pt x="11391922" y="2035646"/>
                </a:moveTo>
                <a:lnTo>
                  <a:pt x="11391303" y="2180391"/>
                </a:lnTo>
                <a:lnTo>
                  <a:pt x="11536666" y="2180391"/>
                </a:lnTo>
                <a:lnTo>
                  <a:pt x="11536666" y="2035646"/>
                </a:lnTo>
                <a:close/>
                <a:moveTo>
                  <a:pt x="8124498" y="1670692"/>
                </a:moveTo>
                <a:lnTo>
                  <a:pt x="8261820" y="1670692"/>
                </a:lnTo>
                <a:lnTo>
                  <a:pt x="8261820" y="2048018"/>
                </a:lnTo>
                <a:lnTo>
                  <a:pt x="8094194" y="2048018"/>
                </a:lnTo>
                <a:lnTo>
                  <a:pt x="8097996" y="2042567"/>
                </a:lnTo>
                <a:cubicBezTo>
                  <a:pt x="8115355" y="2010324"/>
                  <a:pt x="8124189" y="1968223"/>
                  <a:pt x="8124498" y="1916263"/>
                </a:cubicBezTo>
                <a:close/>
                <a:moveTo>
                  <a:pt x="7554608" y="1662032"/>
                </a:moveTo>
                <a:cubicBezTo>
                  <a:pt x="7582649" y="1662032"/>
                  <a:pt x="7604402" y="1670486"/>
                  <a:pt x="7619866" y="1687393"/>
                </a:cubicBezTo>
                <a:cubicBezTo>
                  <a:pt x="7635331" y="1704301"/>
                  <a:pt x="7643062" y="1728219"/>
                  <a:pt x="7643062" y="1759147"/>
                </a:cubicBezTo>
                <a:lnTo>
                  <a:pt x="7643062" y="1957089"/>
                </a:lnTo>
                <a:cubicBezTo>
                  <a:pt x="7643062" y="1988429"/>
                  <a:pt x="7635331" y="2012656"/>
                  <a:pt x="7619866" y="2029770"/>
                </a:cubicBezTo>
                <a:cubicBezTo>
                  <a:pt x="7604402" y="2046884"/>
                  <a:pt x="7582649" y="2055441"/>
                  <a:pt x="7554608" y="2055441"/>
                </a:cubicBezTo>
                <a:cubicBezTo>
                  <a:pt x="7526978" y="2055441"/>
                  <a:pt x="7505328" y="2046884"/>
                  <a:pt x="7489658" y="2029770"/>
                </a:cubicBezTo>
                <a:cubicBezTo>
                  <a:pt x="7473988" y="2012656"/>
                  <a:pt x="7466152" y="1988429"/>
                  <a:pt x="7466152" y="1957089"/>
                </a:cubicBezTo>
                <a:lnTo>
                  <a:pt x="7466152" y="1759147"/>
                </a:lnTo>
                <a:cubicBezTo>
                  <a:pt x="7466152" y="1728219"/>
                  <a:pt x="7473988" y="1704301"/>
                  <a:pt x="7489658" y="1687393"/>
                </a:cubicBezTo>
                <a:cubicBezTo>
                  <a:pt x="7505328" y="1670486"/>
                  <a:pt x="7526978" y="1662032"/>
                  <a:pt x="7554608" y="1662032"/>
                </a:cubicBezTo>
                <a:close/>
                <a:moveTo>
                  <a:pt x="10494492" y="1655846"/>
                </a:moveTo>
                <a:cubicBezTo>
                  <a:pt x="10522534" y="1655846"/>
                  <a:pt x="10545215" y="1665640"/>
                  <a:pt x="10562535" y="1685228"/>
                </a:cubicBezTo>
                <a:cubicBezTo>
                  <a:pt x="10579855" y="1704816"/>
                  <a:pt x="10588514" y="1732136"/>
                  <a:pt x="10588514" y="1767189"/>
                </a:cubicBezTo>
                <a:lnTo>
                  <a:pt x="10588514" y="1807395"/>
                </a:lnTo>
                <a:lnTo>
                  <a:pt x="10392429" y="1807928"/>
                </a:lnTo>
                <a:lnTo>
                  <a:pt x="10392429" y="1780178"/>
                </a:lnTo>
                <a:cubicBezTo>
                  <a:pt x="10392429" y="1740178"/>
                  <a:pt x="10401296" y="1709456"/>
                  <a:pt x="10419028" y="1688012"/>
                </a:cubicBezTo>
                <a:cubicBezTo>
                  <a:pt x="10436760" y="1666568"/>
                  <a:pt x="10461915" y="1655846"/>
                  <a:pt x="10494492" y="1655846"/>
                </a:cubicBezTo>
                <a:close/>
                <a:moveTo>
                  <a:pt x="9598008" y="1538319"/>
                </a:moveTo>
                <a:lnTo>
                  <a:pt x="9598008" y="2180391"/>
                </a:lnTo>
                <a:lnTo>
                  <a:pt x="9724196" y="2180391"/>
                </a:lnTo>
                <a:lnTo>
                  <a:pt x="9724196" y="1798500"/>
                </a:lnTo>
                <a:lnTo>
                  <a:pt x="9818218" y="2031317"/>
                </a:lnTo>
                <a:lnTo>
                  <a:pt x="9900487" y="2031317"/>
                </a:lnTo>
                <a:lnTo>
                  <a:pt x="9994510" y="1790031"/>
                </a:lnTo>
                <a:lnTo>
                  <a:pt x="9994510" y="2180391"/>
                </a:lnTo>
                <a:lnTo>
                  <a:pt x="10120697" y="2180391"/>
                </a:lnTo>
                <a:lnTo>
                  <a:pt x="10120697" y="1538319"/>
                </a:lnTo>
                <a:lnTo>
                  <a:pt x="9988324" y="1538319"/>
                </a:lnTo>
                <a:lnTo>
                  <a:pt x="9859662" y="1877293"/>
                </a:lnTo>
                <a:lnTo>
                  <a:pt x="9730381" y="1538319"/>
                </a:lnTo>
                <a:close/>
                <a:moveTo>
                  <a:pt x="7985939" y="1538319"/>
                </a:moveTo>
                <a:lnTo>
                  <a:pt x="7985939" y="1896469"/>
                </a:lnTo>
                <a:cubicBezTo>
                  <a:pt x="7985939" y="1929459"/>
                  <a:pt x="7983981" y="1957295"/>
                  <a:pt x="7980063" y="1979976"/>
                </a:cubicBezTo>
                <a:cubicBezTo>
                  <a:pt x="7976145" y="2002656"/>
                  <a:pt x="7969341" y="2019667"/>
                  <a:pt x="7959650" y="2031007"/>
                </a:cubicBezTo>
                <a:cubicBezTo>
                  <a:pt x="7949959" y="2042348"/>
                  <a:pt x="7936248" y="2048018"/>
                  <a:pt x="7918516" y="2048018"/>
                </a:cubicBezTo>
                <a:lnTo>
                  <a:pt x="7903670" y="2048018"/>
                </a:lnTo>
                <a:lnTo>
                  <a:pt x="7880164" y="2048018"/>
                </a:lnTo>
                <a:lnTo>
                  <a:pt x="7880164" y="2180391"/>
                </a:lnTo>
                <a:lnTo>
                  <a:pt x="7880164" y="2341837"/>
                </a:lnTo>
                <a:lnTo>
                  <a:pt x="8014393" y="2341837"/>
                </a:lnTo>
                <a:lnTo>
                  <a:pt x="8014053" y="2180391"/>
                </a:lnTo>
                <a:lnTo>
                  <a:pt x="8261820" y="2180391"/>
                </a:lnTo>
                <a:lnTo>
                  <a:pt x="8360172" y="2180391"/>
                </a:lnTo>
                <a:lnTo>
                  <a:pt x="8360172" y="2341837"/>
                </a:lnTo>
                <a:lnTo>
                  <a:pt x="8494401" y="2341837"/>
                </a:lnTo>
                <a:lnTo>
                  <a:pt x="8494401" y="2048018"/>
                </a:lnTo>
                <a:lnTo>
                  <a:pt x="8433782" y="2048018"/>
                </a:lnTo>
                <a:lnTo>
                  <a:pt x="8403472" y="2048018"/>
                </a:lnTo>
                <a:lnTo>
                  <a:pt x="8403472" y="1538319"/>
                </a:lnTo>
                <a:lnTo>
                  <a:pt x="8324295" y="1538319"/>
                </a:lnTo>
                <a:lnTo>
                  <a:pt x="8261820" y="1538319"/>
                </a:lnTo>
                <a:lnTo>
                  <a:pt x="8124498" y="1538319"/>
                </a:lnTo>
                <a:lnTo>
                  <a:pt x="8061404" y="1538319"/>
                </a:lnTo>
                <a:close/>
                <a:moveTo>
                  <a:pt x="6873858" y="1538319"/>
                </a:moveTo>
                <a:lnTo>
                  <a:pt x="6873858" y="2180391"/>
                </a:lnTo>
                <a:lnTo>
                  <a:pt x="7015510" y="2180391"/>
                </a:lnTo>
                <a:lnTo>
                  <a:pt x="7015998" y="1673785"/>
                </a:lnTo>
                <a:lnTo>
                  <a:pt x="7238813" y="1673785"/>
                </a:lnTo>
                <a:lnTo>
                  <a:pt x="7239431" y="1538319"/>
                </a:lnTo>
                <a:lnTo>
                  <a:pt x="7016129" y="1538319"/>
                </a:lnTo>
                <a:lnTo>
                  <a:pt x="6942519" y="1538319"/>
                </a:lnTo>
                <a:close/>
                <a:moveTo>
                  <a:pt x="11089991" y="1528422"/>
                </a:moveTo>
                <a:cubicBezTo>
                  <a:pt x="11014526" y="1528834"/>
                  <a:pt x="10955556" y="1549659"/>
                  <a:pt x="10913081" y="1590897"/>
                </a:cubicBezTo>
                <a:cubicBezTo>
                  <a:pt x="10870606" y="1632135"/>
                  <a:pt x="10849369" y="1690899"/>
                  <a:pt x="10849369" y="1767189"/>
                </a:cubicBezTo>
                <a:lnTo>
                  <a:pt x="10849369" y="1953377"/>
                </a:lnTo>
                <a:cubicBezTo>
                  <a:pt x="10849781" y="2028430"/>
                  <a:pt x="10871018" y="2086575"/>
                  <a:pt x="10913081" y="2127813"/>
                </a:cubicBezTo>
                <a:cubicBezTo>
                  <a:pt x="10955144" y="2169051"/>
                  <a:pt x="11014114" y="2189670"/>
                  <a:pt x="11089991" y="2189670"/>
                </a:cubicBezTo>
                <a:cubicBezTo>
                  <a:pt x="11153910" y="2189670"/>
                  <a:pt x="11204116" y="2175855"/>
                  <a:pt x="11240612" y="2148226"/>
                </a:cubicBezTo>
                <a:cubicBezTo>
                  <a:pt x="11267984" y="2127504"/>
                  <a:pt x="11287758" y="2098547"/>
                  <a:pt x="11299936" y="2061356"/>
                </a:cubicBezTo>
                <a:lnTo>
                  <a:pt x="11309492" y="2021794"/>
                </a:lnTo>
                <a:lnTo>
                  <a:pt x="11310201" y="2022038"/>
                </a:lnTo>
                <a:lnTo>
                  <a:pt x="11309582" y="2021420"/>
                </a:lnTo>
                <a:lnTo>
                  <a:pt x="11309492" y="2021794"/>
                </a:lnTo>
                <a:lnTo>
                  <a:pt x="11179064" y="1976883"/>
                </a:lnTo>
                <a:lnTo>
                  <a:pt x="11179684" y="1978120"/>
                </a:lnTo>
                <a:cubicBezTo>
                  <a:pt x="11173910" y="2004100"/>
                  <a:pt x="11163394" y="2023791"/>
                  <a:pt x="11148136" y="2037193"/>
                </a:cubicBezTo>
                <a:cubicBezTo>
                  <a:pt x="11132878" y="2050595"/>
                  <a:pt x="11113703" y="2057296"/>
                  <a:pt x="11090610" y="2057296"/>
                </a:cubicBezTo>
                <a:cubicBezTo>
                  <a:pt x="11059682" y="2056472"/>
                  <a:pt x="11035557" y="2046884"/>
                  <a:pt x="11018238" y="2028533"/>
                </a:cubicBezTo>
                <a:cubicBezTo>
                  <a:pt x="11000918" y="2010182"/>
                  <a:pt x="10991846" y="1984099"/>
                  <a:pt x="10991020" y="1950284"/>
                </a:cubicBezTo>
                <a:lnTo>
                  <a:pt x="10991020" y="1770281"/>
                </a:lnTo>
                <a:cubicBezTo>
                  <a:pt x="10991846" y="1735642"/>
                  <a:pt x="11000918" y="1708837"/>
                  <a:pt x="11018238" y="1689868"/>
                </a:cubicBezTo>
                <a:cubicBezTo>
                  <a:pt x="11035557" y="1670898"/>
                  <a:pt x="11059682" y="1661207"/>
                  <a:pt x="11090610" y="1660795"/>
                </a:cubicBezTo>
                <a:cubicBezTo>
                  <a:pt x="11113703" y="1660795"/>
                  <a:pt x="11132775" y="1667599"/>
                  <a:pt x="11147827" y="1681208"/>
                </a:cubicBezTo>
                <a:cubicBezTo>
                  <a:pt x="11162879" y="1694816"/>
                  <a:pt x="11173292" y="1715641"/>
                  <a:pt x="11179064" y="1743683"/>
                </a:cubicBezTo>
                <a:lnTo>
                  <a:pt x="11179684" y="1743683"/>
                </a:lnTo>
                <a:lnTo>
                  <a:pt x="11308964" y="1701620"/>
                </a:lnTo>
                <a:lnTo>
                  <a:pt x="11309582" y="1701002"/>
                </a:lnTo>
                <a:cubicBezTo>
                  <a:pt x="11300098" y="1642857"/>
                  <a:pt x="11277108" y="1599557"/>
                  <a:pt x="11240612" y="1571103"/>
                </a:cubicBezTo>
                <a:cubicBezTo>
                  <a:pt x="11204116" y="1542649"/>
                  <a:pt x="11153910" y="1528422"/>
                  <a:pt x="11089991" y="1528422"/>
                </a:cubicBezTo>
                <a:close/>
                <a:moveTo>
                  <a:pt x="10494492" y="1528422"/>
                </a:moveTo>
                <a:cubicBezTo>
                  <a:pt x="10419440" y="1528422"/>
                  <a:pt x="10361500" y="1550896"/>
                  <a:pt x="10320676" y="1595845"/>
                </a:cubicBezTo>
                <a:cubicBezTo>
                  <a:pt x="10279850" y="1640795"/>
                  <a:pt x="10259232" y="1704507"/>
                  <a:pt x="10258818" y="1786983"/>
                </a:cubicBezTo>
                <a:lnTo>
                  <a:pt x="10258818" y="1943480"/>
                </a:lnTo>
                <a:cubicBezTo>
                  <a:pt x="10259232" y="2021832"/>
                  <a:pt x="10280675" y="2082451"/>
                  <a:pt x="10323150" y="2125339"/>
                </a:cubicBezTo>
                <a:cubicBezTo>
                  <a:pt x="10365625" y="2168226"/>
                  <a:pt x="10425420" y="2189670"/>
                  <a:pt x="10502534" y="2189670"/>
                </a:cubicBezTo>
                <a:cubicBezTo>
                  <a:pt x="10559855" y="2189670"/>
                  <a:pt x="10606660" y="2176886"/>
                  <a:pt x="10642948" y="2151319"/>
                </a:cubicBezTo>
                <a:cubicBezTo>
                  <a:pt x="10679238" y="2125751"/>
                  <a:pt x="10703362" y="2088019"/>
                  <a:pt x="10715321" y="2038121"/>
                </a:cubicBezTo>
                <a:lnTo>
                  <a:pt x="10715940" y="2038121"/>
                </a:lnTo>
                <a:lnTo>
                  <a:pt x="10592226" y="1994821"/>
                </a:lnTo>
                <a:cubicBezTo>
                  <a:pt x="10585216" y="2016265"/>
                  <a:pt x="10573978" y="2032657"/>
                  <a:pt x="10558514" y="2043997"/>
                </a:cubicBezTo>
                <a:cubicBezTo>
                  <a:pt x="10543050" y="2055338"/>
                  <a:pt x="10523565" y="2061008"/>
                  <a:pt x="10500060" y="2061008"/>
                </a:cubicBezTo>
                <a:cubicBezTo>
                  <a:pt x="10466245" y="2060595"/>
                  <a:pt x="10439853" y="2050492"/>
                  <a:pt x="10420883" y="2030698"/>
                </a:cubicBezTo>
                <a:cubicBezTo>
                  <a:pt x="10401914" y="2010904"/>
                  <a:pt x="10392429" y="1982862"/>
                  <a:pt x="10392429" y="1946573"/>
                </a:cubicBezTo>
                <a:lnTo>
                  <a:pt x="10392429" y="1914407"/>
                </a:lnTo>
                <a:lnTo>
                  <a:pt x="10723362" y="1914407"/>
                </a:lnTo>
                <a:lnTo>
                  <a:pt x="10722744" y="1804921"/>
                </a:lnTo>
                <a:cubicBezTo>
                  <a:pt x="10722744" y="1717085"/>
                  <a:pt x="10702744" y="1649042"/>
                  <a:pt x="10662743" y="1600794"/>
                </a:cubicBezTo>
                <a:cubicBezTo>
                  <a:pt x="10622742" y="1552546"/>
                  <a:pt x="10566659" y="1528422"/>
                  <a:pt x="10494492" y="1528422"/>
                </a:cubicBezTo>
                <a:close/>
                <a:moveTo>
                  <a:pt x="7555226" y="1527803"/>
                </a:moveTo>
                <a:cubicBezTo>
                  <a:pt x="7482647" y="1527803"/>
                  <a:pt x="7426049" y="1547597"/>
                  <a:pt x="7385429" y="1587186"/>
                </a:cubicBezTo>
                <a:cubicBezTo>
                  <a:pt x="7344810" y="1626774"/>
                  <a:pt x="7324707" y="1682651"/>
                  <a:pt x="7325119" y="1754817"/>
                </a:cubicBezTo>
                <a:lnTo>
                  <a:pt x="7325119" y="1959563"/>
                </a:lnTo>
                <a:cubicBezTo>
                  <a:pt x="7324707" y="2032141"/>
                  <a:pt x="7344810" y="2088637"/>
                  <a:pt x="7385429" y="2129050"/>
                </a:cubicBezTo>
                <a:cubicBezTo>
                  <a:pt x="7426049" y="2169463"/>
                  <a:pt x="7482647" y="2189670"/>
                  <a:pt x="7555226" y="2189670"/>
                </a:cubicBezTo>
                <a:cubicBezTo>
                  <a:pt x="7627805" y="2189670"/>
                  <a:pt x="7684197" y="2169669"/>
                  <a:pt x="7724404" y="2129669"/>
                </a:cubicBezTo>
                <a:cubicBezTo>
                  <a:pt x="7764611" y="2089668"/>
                  <a:pt x="7784508" y="2033585"/>
                  <a:pt x="7784096" y="1961419"/>
                </a:cubicBezTo>
                <a:lnTo>
                  <a:pt x="7784096" y="1754817"/>
                </a:lnTo>
                <a:cubicBezTo>
                  <a:pt x="7784508" y="1682651"/>
                  <a:pt x="7764611" y="1626774"/>
                  <a:pt x="7724404" y="1587186"/>
                </a:cubicBezTo>
                <a:cubicBezTo>
                  <a:pt x="7684197" y="1547597"/>
                  <a:pt x="7627805" y="1527803"/>
                  <a:pt x="7555226" y="1527803"/>
                </a:cubicBezTo>
                <a:close/>
                <a:moveTo>
                  <a:pt x="9003384" y="1280995"/>
                </a:moveTo>
                <a:lnTo>
                  <a:pt x="8878433" y="1353986"/>
                </a:lnTo>
                <a:lnTo>
                  <a:pt x="8878433" y="1503679"/>
                </a:lnTo>
                <a:lnTo>
                  <a:pt x="9000910" y="1439348"/>
                </a:lnTo>
                <a:lnTo>
                  <a:pt x="9000910" y="2180391"/>
                </a:lnTo>
                <a:lnTo>
                  <a:pt x="9142562" y="2180391"/>
                </a:lnTo>
                <a:lnTo>
                  <a:pt x="9142562" y="1280995"/>
                </a:lnTo>
                <a:close/>
                <a:moveTo>
                  <a:pt x="6279234" y="1280995"/>
                </a:moveTo>
                <a:lnTo>
                  <a:pt x="6154284" y="1353986"/>
                </a:lnTo>
                <a:lnTo>
                  <a:pt x="6154284" y="1503679"/>
                </a:lnTo>
                <a:lnTo>
                  <a:pt x="6276760" y="1439348"/>
                </a:lnTo>
                <a:lnTo>
                  <a:pt x="6276760" y="2180391"/>
                </a:lnTo>
                <a:lnTo>
                  <a:pt x="6418412" y="2180391"/>
                </a:lnTo>
                <a:lnTo>
                  <a:pt x="6418412" y="1280995"/>
                </a:lnTo>
                <a:close/>
                <a:moveTo>
                  <a:pt x="9790016" y="785432"/>
                </a:moveTo>
                <a:cubicBezTo>
                  <a:pt x="9820944" y="785432"/>
                  <a:pt x="9845584" y="793885"/>
                  <a:pt x="9863935" y="810793"/>
                </a:cubicBezTo>
                <a:cubicBezTo>
                  <a:pt x="9882286" y="827700"/>
                  <a:pt x="9891461" y="850381"/>
                  <a:pt x="9891461" y="878835"/>
                </a:cubicBezTo>
                <a:lnTo>
                  <a:pt x="9891461" y="958630"/>
                </a:lnTo>
                <a:cubicBezTo>
                  <a:pt x="9891461" y="988322"/>
                  <a:pt x="9882286" y="1011930"/>
                  <a:pt x="9863935" y="1029456"/>
                </a:cubicBezTo>
                <a:cubicBezTo>
                  <a:pt x="9845584" y="1046982"/>
                  <a:pt x="9820944" y="1055745"/>
                  <a:pt x="9790016" y="1055745"/>
                </a:cubicBezTo>
                <a:cubicBezTo>
                  <a:pt x="9759088" y="1055745"/>
                  <a:pt x="9734448" y="1047085"/>
                  <a:pt x="9716097" y="1029766"/>
                </a:cubicBezTo>
                <a:cubicBezTo>
                  <a:pt x="9697746" y="1012446"/>
                  <a:pt x="9688571" y="989146"/>
                  <a:pt x="9688571" y="959868"/>
                </a:cubicBezTo>
                <a:lnTo>
                  <a:pt x="9688571" y="879454"/>
                </a:lnTo>
                <a:cubicBezTo>
                  <a:pt x="9688159" y="850587"/>
                  <a:pt x="9697231" y="827804"/>
                  <a:pt x="9715788" y="811102"/>
                </a:cubicBezTo>
                <a:cubicBezTo>
                  <a:pt x="9734345" y="794401"/>
                  <a:pt x="9759088" y="785844"/>
                  <a:pt x="9790016" y="785432"/>
                </a:cubicBezTo>
                <a:close/>
                <a:moveTo>
                  <a:pt x="8307330" y="785432"/>
                </a:moveTo>
                <a:cubicBezTo>
                  <a:pt x="8336609" y="785432"/>
                  <a:pt x="8359186" y="794607"/>
                  <a:pt x="8375063" y="812958"/>
                </a:cubicBezTo>
                <a:cubicBezTo>
                  <a:pt x="8390940" y="831309"/>
                  <a:pt x="8398878" y="857804"/>
                  <a:pt x="8398878" y="892444"/>
                </a:cubicBezTo>
                <a:lnTo>
                  <a:pt x="8398878" y="954300"/>
                </a:lnTo>
                <a:cubicBezTo>
                  <a:pt x="8398878" y="986878"/>
                  <a:pt x="8391146" y="1011930"/>
                  <a:pt x="8375682" y="1029456"/>
                </a:cubicBezTo>
                <a:cubicBezTo>
                  <a:pt x="8360217" y="1046982"/>
                  <a:pt x="8337846" y="1055745"/>
                  <a:pt x="8308567" y="1055745"/>
                </a:cubicBezTo>
                <a:cubicBezTo>
                  <a:pt x="8280113" y="1055745"/>
                  <a:pt x="8258051" y="1047085"/>
                  <a:pt x="8242380" y="1029766"/>
                </a:cubicBezTo>
                <a:cubicBezTo>
                  <a:pt x="8226710" y="1012446"/>
                  <a:pt x="8218875" y="987497"/>
                  <a:pt x="8218875" y="954919"/>
                </a:cubicBezTo>
                <a:lnTo>
                  <a:pt x="8218875" y="893062"/>
                </a:lnTo>
                <a:cubicBezTo>
                  <a:pt x="8218875" y="858835"/>
                  <a:pt x="8226607" y="832340"/>
                  <a:pt x="8242071" y="813576"/>
                </a:cubicBezTo>
                <a:cubicBezTo>
                  <a:pt x="8257535" y="794813"/>
                  <a:pt x="8279288" y="785432"/>
                  <a:pt x="8307330" y="785432"/>
                </a:cubicBezTo>
                <a:close/>
                <a:moveTo>
                  <a:pt x="9790016" y="410580"/>
                </a:moveTo>
                <a:cubicBezTo>
                  <a:pt x="9816820" y="410580"/>
                  <a:pt x="9838058" y="418725"/>
                  <a:pt x="9853728" y="435013"/>
                </a:cubicBezTo>
                <a:cubicBezTo>
                  <a:pt x="9869399" y="451302"/>
                  <a:pt x="9877234" y="473468"/>
                  <a:pt x="9877234" y="501509"/>
                </a:cubicBezTo>
                <a:lnTo>
                  <a:pt x="9877234" y="555943"/>
                </a:lnTo>
                <a:cubicBezTo>
                  <a:pt x="9877234" y="584810"/>
                  <a:pt x="9869399" y="607697"/>
                  <a:pt x="9853728" y="624604"/>
                </a:cubicBezTo>
                <a:cubicBezTo>
                  <a:pt x="9838058" y="641512"/>
                  <a:pt x="9816820" y="650172"/>
                  <a:pt x="9790016" y="650584"/>
                </a:cubicBezTo>
                <a:cubicBezTo>
                  <a:pt x="9763211" y="650584"/>
                  <a:pt x="9741871" y="642233"/>
                  <a:pt x="9725994" y="625532"/>
                </a:cubicBezTo>
                <a:cubicBezTo>
                  <a:pt x="9710118" y="608831"/>
                  <a:pt x="9702180" y="586047"/>
                  <a:pt x="9702180" y="557180"/>
                </a:cubicBezTo>
                <a:lnTo>
                  <a:pt x="9702180" y="502128"/>
                </a:lnTo>
                <a:cubicBezTo>
                  <a:pt x="9702180" y="473674"/>
                  <a:pt x="9710118" y="451302"/>
                  <a:pt x="9725994" y="435013"/>
                </a:cubicBezTo>
                <a:cubicBezTo>
                  <a:pt x="9741871" y="418725"/>
                  <a:pt x="9763211" y="410580"/>
                  <a:pt x="9790016" y="410580"/>
                </a:cubicBezTo>
                <a:close/>
                <a:moveTo>
                  <a:pt x="11016267" y="409962"/>
                </a:moveTo>
                <a:cubicBezTo>
                  <a:pt x="11047607" y="409962"/>
                  <a:pt x="11070804" y="419446"/>
                  <a:pt x="11085856" y="438416"/>
                </a:cubicBezTo>
                <a:cubicBezTo>
                  <a:pt x="11100908" y="457385"/>
                  <a:pt x="11108433" y="483777"/>
                  <a:pt x="11108433" y="517592"/>
                </a:cubicBezTo>
                <a:lnTo>
                  <a:pt x="11108433" y="948115"/>
                </a:lnTo>
                <a:cubicBezTo>
                  <a:pt x="11108433" y="981930"/>
                  <a:pt x="11100908" y="1008322"/>
                  <a:pt x="11085856" y="1027291"/>
                </a:cubicBezTo>
                <a:cubicBezTo>
                  <a:pt x="11070804" y="1046261"/>
                  <a:pt x="11047607" y="1055745"/>
                  <a:pt x="11016267" y="1055745"/>
                </a:cubicBezTo>
                <a:cubicBezTo>
                  <a:pt x="10984926" y="1055745"/>
                  <a:pt x="10961730" y="1046261"/>
                  <a:pt x="10946678" y="1027291"/>
                </a:cubicBezTo>
                <a:cubicBezTo>
                  <a:pt x="10931626" y="1008322"/>
                  <a:pt x="10924100" y="981930"/>
                  <a:pt x="10924100" y="948115"/>
                </a:cubicBezTo>
                <a:lnTo>
                  <a:pt x="10924100" y="517592"/>
                </a:lnTo>
                <a:cubicBezTo>
                  <a:pt x="10924100" y="483777"/>
                  <a:pt x="10931730" y="457385"/>
                  <a:pt x="10946987" y="438416"/>
                </a:cubicBezTo>
                <a:cubicBezTo>
                  <a:pt x="10962245" y="419446"/>
                  <a:pt x="10985338" y="409962"/>
                  <a:pt x="11016267" y="409962"/>
                </a:cubicBezTo>
                <a:close/>
                <a:moveTo>
                  <a:pt x="10406667" y="409962"/>
                </a:moveTo>
                <a:cubicBezTo>
                  <a:pt x="10438007" y="409962"/>
                  <a:pt x="10461204" y="419446"/>
                  <a:pt x="10476256" y="438416"/>
                </a:cubicBezTo>
                <a:cubicBezTo>
                  <a:pt x="10491307" y="457385"/>
                  <a:pt x="10498833" y="483777"/>
                  <a:pt x="10498833" y="517592"/>
                </a:cubicBezTo>
                <a:lnTo>
                  <a:pt x="10498833" y="948115"/>
                </a:lnTo>
                <a:cubicBezTo>
                  <a:pt x="10498833" y="981930"/>
                  <a:pt x="10491307" y="1008322"/>
                  <a:pt x="10476256" y="1027291"/>
                </a:cubicBezTo>
                <a:cubicBezTo>
                  <a:pt x="10461204" y="1046261"/>
                  <a:pt x="10438007" y="1055745"/>
                  <a:pt x="10406667" y="1055745"/>
                </a:cubicBezTo>
                <a:cubicBezTo>
                  <a:pt x="10375326" y="1055745"/>
                  <a:pt x="10352130" y="1046261"/>
                  <a:pt x="10337078" y="1027291"/>
                </a:cubicBezTo>
                <a:cubicBezTo>
                  <a:pt x="10322026" y="1008322"/>
                  <a:pt x="10314500" y="981930"/>
                  <a:pt x="10314500" y="948115"/>
                </a:cubicBezTo>
                <a:lnTo>
                  <a:pt x="10314500" y="517592"/>
                </a:lnTo>
                <a:cubicBezTo>
                  <a:pt x="10314500" y="483777"/>
                  <a:pt x="10322129" y="457385"/>
                  <a:pt x="10337387" y="438416"/>
                </a:cubicBezTo>
                <a:cubicBezTo>
                  <a:pt x="10352645" y="419446"/>
                  <a:pt x="10375738" y="409962"/>
                  <a:pt x="10406667" y="409962"/>
                </a:cubicBezTo>
                <a:close/>
                <a:moveTo>
                  <a:pt x="8303618" y="283774"/>
                </a:moveTo>
                <a:lnTo>
                  <a:pt x="8137843" y="653677"/>
                </a:lnTo>
                <a:cubicBezTo>
                  <a:pt x="8120110" y="692440"/>
                  <a:pt x="8105677" y="730792"/>
                  <a:pt x="8094543" y="768730"/>
                </a:cubicBezTo>
                <a:cubicBezTo>
                  <a:pt x="8083409" y="806669"/>
                  <a:pt x="8077842" y="847082"/>
                  <a:pt x="8077842" y="889969"/>
                </a:cubicBezTo>
                <a:lnTo>
                  <a:pt x="8077842" y="948733"/>
                </a:lnTo>
                <a:cubicBezTo>
                  <a:pt x="8077842" y="1026260"/>
                  <a:pt x="8098048" y="1086261"/>
                  <a:pt x="8138461" y="1128736"/>
                </a:cubicBezTo>
                <a:cubicBezTo>
                  <a:pt x="8178874" y="1171211"/>
                  <a:pt x="8235576" y="1192449"/>
                  <a:pt x="8308567" y="1192449"/>
                </a:cubicBezTo>
                <a:cubicBezTo>
                  <a:pt x="8381970" y="1192449"/>
                  <a:pt x="8438878" y="1170902"/>
                  <a:pt x="8479291" y="1127808"/>
                </a:cubicBezTo>
                <a:cubicBezTo>
                  <a:pt x="8519704" y="1084715"/>
                  <a:pt x="8539911" y="1024405"/>
                  <a:pt x="8539911" y="946878"/>
                </a:cubicBezTo>
                <a:lnTo>
                  <a:pt x="8539911" y="880691"/>
                </a:lnTo>
                <a:cubicBezTo>
                  <a:pt x="8539911" y="806875"/>
                  <a:pt x="8522076" y="749761"/>
                  <a:pt x="8486405" y="709348"/>
                </a:cubicBezTo>
                <a:cubicBezTo>
                  <a:pt x="8450734" y="668935"/>
                  <a:pt x="8400940" y="648728"/>
                  <a:pt x="8337021" y="648728"/>
                </a:cubicBezTo>
                <a:cubicBezTo>
                  <a:pt x="8324856" y="648728"/>
                  <a:pt x="8313412" y="650004"/>
                  <a:pt x="8302691" y="652556"/>
                </a:cubicBezTo>
                <a:lnTo>
                  <a:pt x="8289594" y="656587"/>
                </a:lnTo>
                <a:lnTo>
                  <a:pt x="8458260" y="283774"/>
                </a:lnTo>
                <a:close/>
                <a:moveTo>
                  <a:pt x="9790016" y="274495"/>
                </a:moveTo>
                <a:cubicBezTo>
                  <a:pt x="9720324" y="274495"/>
                  <a:pt x="9664962" y="293362"/>
                  <a:pt x="9623931" y="331094"/>
                </a:cubicBezTo>
                <a:cubicBezTo>
                  <a:pt x="9582899" y="368827"/>
                  <a:pt x="9562383" y="420271"/>
                  <a:pt x="9562383" y="485427"/>
                </a:cubicBezTo>
                <a:lnTo>
                  <a:pt x="9562383" y="558418"/>
                </a:lnTo>
                <a:cubicBezTo>
                  <a:pt x="9562383" y="589346"/>
                  <a:pt x="9571456" y="618315"/>
                  <a:pt x="9589600" y="645326"/>
                </a:cubicBezTo>
                <a:cubicBezTo>
                  <a:pt x="9607745" y="672337"/>
                  <a:pt x="9632281" y="693265"/>
                  <a:pt x="9663210" y="708111"/>
                </a:cubicBezTo>
                <a:cubicBezTo>
                  <a:pt x="9627745" y="725431"/>
                  <a:pt x="9599600" y="750380"/>
                  <a:pt x="9578775" y="782957"/>
                </a:cubicBezTo>
                <a:cubicBezTo>
                  <a:pt x="9557950" y="815535"/>
                  <a:pt x="9547538" y="851412"/>
                  <a:pt x="9547538" y="890588"/>
                </a:cubicBezTo>
                <a:lnTo>
                  <a:pt x="9547538" y="969765"/>
                </a:lnTo>
                <a:cubicBezTo>
                  <a:pt x="9547538" y="1015539"/>
                  <a:pt x="9557435" y="1055127"/>
                  <a:pt x="9577229" y="1088529"/>
                </a:cubicBezTo>
                <a:cubicBezTo>
                  <a:pt x="9597023" y="1121932"/>
                  <a:pt x="9624962" y="1147603"/>
                  <a:pt x="9661045" y="1165541"/>
                </a:cubicBezTo>
                <a:cubicBezTo>
                  <a:pt x="9697128" y="1183480"/>
                  <a:pt x="9740118" y="1192449"/>
                  <a:pt x="9790016" y="1192449"/>
                </a:cubicBezTo>
                <a:cubicBezTo>
                  <a:pt x="9839501" y="1192449"/>
                  <a:pt x="9882286" y="1183480"/>
                  <a:pt x="9918369" y="1165541"/>
                </a:cubicBezTo>
                <a:cubicBezTo>
                  <a:pt x="9954452" y="1147603"/>
                  <a:pt x="9982390" y="1121932"/>
                  <a:pt x="10002184" y="1088529"/>
                </a:cubicBezTo>
                <a:cubicBezTo>
                  <a:pt x="10021978" y="1055127"/>
                  <a:pt x="10031876" y="1015539"/>
                  <a:pt x="10031876" y="969765"/>
                </a:cubicBezTo>
                <a:lnTo>
                  <a:pt x="10031876" y="890588"/>
                </a:lnTo>
                <a:cubicBezTo>
                  <a:pt x="10031876" y="851412"/>
                  <a:pt x="10021360" y="815535"/>
                  <a:pt x="10000329" y="782957"/>
                </a:cubicBezTo>
                <a:cubicBezTo>
                  <a:pt x="9979297" y="750380"/>
                  <a:pt x="9950637" y="725431"/>
                  <a:pt x="9914348" y="708111"/>
                </a:cubicBezTo>
                <a:cubicBezTo>
                  <a:pt x="9946101" y="693678"/>
                  <a:pt x="9971153" y="673059"/>
                  <a:pt x="9989504" y="646254"/>
                </a:cubicBezTo>
                <a:cubicBezTo>
                  <a:pt x="10007855" y="619450"/>
                  <a:pt x="10017030" y="590171"/>
                  <a:pt x="10017030" y="558418"/>
                </a:cubicBezTo>
                <a:lnTo>
                  <a:pt x="10017030" y="485427"/>
                </a:lnTo>
                <a:cubicBezTo>
                  <a:pt x="10017030" y="420271"/>
                  <a:pt x="9996617" y="368827"/>
                  <a:pt x="9955792" y="331094"/>
                </a:cubicBezTo>
                <a:cubicBezTo>
                  <a:pt x="9914966" y="293362"/>
                  <a:pt x="9859708" y="274495"/>
                  <a:pt x="9790016" y="274495"/>
                </a:cubicBezTo>
                <a:close/>
                <a:moveTo>
                  <a:pt x="8882541" y="274495"/>
                </a:moveTo>
                <a:cubicBezTo>
                  <a:pt x="8808725" y="274495"/>
                  <a:pt x="8752642" y="295011"/>
                  <a:pt x="8714291" y="336043"/>
                </a:cubicBezTo>
                <a:cubicBezTo>
                  <a:pt x="8675940" y="377074"/>
                  <a:pt x="8654908" y="441096"/>
                  <a:pt x="8651197" y="528108"/>
                </a:cubicBezTo>
                <a:lnTo>
                  <a:pt x="8794705" y="528108"/>
                </a:lnTo>
                <a:cubicBezTo>
                  <a:pt x="8797179" y="487695"/>
                  <a:pt x="8805323" y="458313"/>
                  <a:pt x="8819138" y="439962"/>
                </a:cubicBezTo>
                <a:cubicBezTo>
                  <a:pt x="8832953" y="421611"/>
                  <a:pt x="8852850" y="412436"/>
                  <a:pt x="8878830" y="412436"/>
                </a:cubicBezTo>
                <a:cubicBezTo>
                  <a:pt x="8903160" y="412436"/>
                  <a:pt x="8922026" y="419240"/>
                  <a:pt x="8935429" y="432849"/>
                </a:cubicBezTo>
                <a:cubicBezTo>
                  <a:pt x="8948831" y="446457"/>
                  <a:pt x="8955532" y="465839"/>
                  <a:pt x="8955532" y="490994"/>
                </a:cubicBezTo>
                <a:lnTo>
                  <a:pt x="8955532" y="560892"/>
                </a:lnTo>
                <a:cubicBezTo>
                  <a:pt x="8955532" y="588109"/>
                  <a:pt x="8949346" y="609346"/>
                  <a:pt x="8936975" y="624604"/>
                </a:cubicBezTo>
                <a:cubicBezTo>
                  <a:pt x="8924604" y="639862"/>
                  <a:pt x="8907284" y="647491"/>
                  <a:pt x="8885015" y="647491"/>
                </a:cubicBezTo>
                <a:lnTo>
                  <a:pt x="8822540" y="647491"/>
                </a:lnTo>
                <a:lnTo>
                  <a:pt x="8822540" y="783576"/>
                </a:lnTo>
                <a:lnTo>
                  <a:pt x="8885015" y="783576"/>
                </a:lnTo>
                <a:cubicBezTo>
                  <a:pt x="8912232" y="783576"/>
                  <a:pt x="8933264" y="792442"/>
                  <a:pt x="8948109" y="810174"/>
                </a:cubicBezTo>
                <a:cubicBezTo>
                  <a:pt x="8962955" y="827907"/>
                  <a:pt x="8970378" y="852855"/>
                  <a:pt x="8970378" y="885021"/>
                </a:cubicBezTo>
                <a:lnTo>
                  <a:pt x="8970378" y="960486"/>
                </a:lnTo>
                <a:cubicBezTo>
                  <a:pt x="8970378" y="990177"/>
                  <a:pt x="8962130" y="1013270"/>
                  <a:pt x="8945635" y="1029766"/>
                </a:cubicBezTo>
                <a:cubicBezTo>
                  <a:pt x="8929140" y="1046261"/>
                  <a:pt x="8906047" y="1054508"/>
                  <a:pt x="8876355" y="1054508"/>
                </a:cubicBezTo>
                <a:cubicBezTo>
                  <a:pt x="8845839" y="1054508"/>
                  <a:pt x="8822643" y="1045539"/>
                  <a:pt x="8806767" y="1027601"/>
                </a:cubicBezTo>
                <a:cubicBezTo>
                  <a:pt x="8790890" y="1009662"/>
                  <a:pt x="8782127" y="981105"/>
                  <a:pt x="8780478" y="941929"/>
                </a:cubicBezTo>
                <a:lnTo>
                  <a:pt x="8636352" y="941929"/>
                </a:lnTo>
                <a:cubicBezTo>
                  <a:pt x="8638001" y="999250"/>
                  <a:pt x="8648104" y="1046364"/>
                  <a:pt x="8666661" y="1083272"/>
                </a:cubicBezTo>
                <a:cubicBezTo>
                  <a:pt x="8685218" y="1120179"/>
                  <a:pt x="8712332" y="1147603"/>
                  <a:pt x="8748003" y="1165541"/>
                </a:cubicBezTo>
                <a:cubicBezTo>
                  <a:pt x="8783673" y="1183480"/>
                  <a:pt x="8828107" y="1192449"/>
                  <a:pt x="8881304" y="1192449"/>
                </a:cubicBezTo>
                <a:cubicBezTo>
                  <a:pt x="8955120" y="1192449"/>
                  <a:pt x="9012543" y="1172655"/>
                  <a:pt x="9053575" y="1133066"/>
                </a:cubicBezTo>
                <a:cubicBezTo>
                  <a:pt x="9094606" y="1093478"/>
                  <a:pt x="9115122" y="1038013"/>
                  <a:pt x="9115122" y="966672"/>
                </a:cubicBezTo>
                <a:lnTo>
                  <a:pt x="9115122" y="889969"/>
                </a:lnTo>
                <a:cubicBezTo>
                  <a:pt x="9115122" y="844608"/>
                  <a:pt x="9104504" y="806566"/>
                  <a:pt x="9083266" y="775844"/>
                </a:cubicBezTo>
                <a:cubicBezTo>
                  <a:pt x="9062028" y="745122"/>
                  <a:pt x="9032234" y="724400"/>
                  <a:pt x="8993883" y="713678"/>
                </a:cubicBezTo>
                <a:cubicBezTo>
                  <a:pt x="9027698" y="697183"/>
                  <a:pt x="9053884" y="675533"/>
                  <a:pt x="9072441" y="648728"/>
                </a:cubicBezTo>
                <a:cubicBezTo>
                  <a:pt x="9090998" y="621924"/>
                  <a:pt x="9100277" y="592026"/>
                  <a:pt x="9100277" y="559036"/>
                </a:cubicBezTo>
                <a:lnTo>
                  <a:pt x="9100277" y="487282"/>
                </a:lnTo>
                <a:cubicBezTo>
                  <a:pt x="9100277" y="419652"/>
                  <a:pt x="9081307" y="367280"/>
                  <a:pt x="9043368" y="330166"/>
                </a:cubicBezTo>
                <a:cubicBezTo>
                  <a:pt x="9005430" y="293052"/>
                  <a:pt x="8951820" y="274495"/>
                  <a:pt x="8882541" y="274495"/>
                </a:cubicBezTo>
                <a:close/>
                <a:moveTo>
                  <a:pt x="11016267" y="273258"/>
                </a:moveTo>
                <a:cubicBezTo>
                  <a:pt x="10940802" y="273258"/>
                  <a:pt x="10882966" y="293877"/>
                  <a:pt x="10842759" y="335115"/>
                </a:cubicBezTo>
                <a:cubicBezTo>
                  <a:pt x="10802552" y="376353"/>
                  <a:pt x="10782448" y="433673"/>
                  <a:pt x="10782448" y="507077"/>
                </a:cubicBezTo>
                <a:lnTo>
                  <a:pt x="10782448" y="959249"/>
                </a:lnTo>
                <a:cubicBezTo>
                  <a:pt x="10782448" y="1031827"/>
                  <a:pt x="10802346" y="1088839"/>
                  <a:pt x="10842140" y="1130283"/>
                </a:cubicBezTo>
                <a:cubicBezTo>
                  <a:pt x="10881935" y="1171727"/>
                  <a:pt x="10939976" y="1192449"/>
                  <a:pt x="11016267" y="1192449"/>
                </a:cubicBezTo>
                <a:cubicBezTo>
                  <a:pt x="11092144" y="1192449"/>
                  <a:pt x="11150084" y="1171933"/>
                  <a:pt x="11190084" y="1130901"/>
                </a:cubicBezTo>
                <a:cubicBezTo>
                  <a:pt x="11230084" y="1089870"/>
                  <a:pt x="11250085" y="1032652"/>
                  <a:pt x="11250085" y="959249"/>
                </a:cubicBezTo>
                <a:lnTo>
                  <a:pt x="11250085" y="507077"/>
                </a:lnTo>
                <a:cubicBezTo>
                  <a:pt x="11250085" y="433261"/>
                  <a:pt x="11229982" y="375837"/>
                  <a:pt x="11189775" y="334806"/>
                </a:cubicBezTo>
                <a:cubicBezTo>
                  <a:pt x="11149568" y="293774"/>
                  <a:pt x="11091732" y="273258"/>
                  <a:pt x="11016267" y="273258"/>
                </a:cubicBezTo>
                <a:close/>
                <a:moveTo>
                  <a:pt x="10406667" y="273258"/>
                </a:moveTo>
                <a:cubicBezTo>
                  <a:pt x="10331202" y="273258"/>
                  <a:pt x="10273366" y="293877"/>
                  <a:pt x="10233159" y="335115"/>
                </a:cubicBezTo>
                <a:cubicBezTo>
                  <a:pt x="10192952" y="376353"/>
                  <a:pt x="10172848" y="433673"/>
                  <a:pt x="10172848" y="507077"/>
                </a:cubicBezTo>
                <a:lnTo>
                  <a:pt x="10172848" y="959249"/>
                </a:lnTo>
                <a:cubicBezTo>
                  <a:pt x="10172848" y="1031827"/>
                  <a:pt x="10192746" y="1088839"/>
                  <a:pt x="10232540" y="1130283"/>
                </a:cubicBezTo>
                <a:cubicBezTo>
                  <a:pt x="10272334" y="1171727"/>
                  <a:pt x="10330377" y="1192449"/>
                  <a:pt x="10406667" y="1192449"/>
                </a:cubicBezTo>
                <a:cubicBezTo>
                  <a:pt x="10482544" y="1192449"/>
                  <a:pt x="10540483" y="1171933"/>
                  <a:pt x="10580484" y="1130901"/>
                </a:cubicBezTo>
                <a:cubicBezTo>
                  <a:pt x="10620485" y="1089870"/>
                  <a:pt x="10640485" y="1032652"/>
                  <a:pt x="10640485" y="959249"/>
                </a:cubicBezTo>
                <a:lnTo>
                  <a:pt x="10640485" y="507077"/>
                </a:lnTo>
                <a:cubicBezTo>
                  <a:pt x="10640485" y="433261"/>
                  <a:pt x="10620382" y="375837"/>
                  <a:pt x="10580175" y="334806"/>
                </a:cubicBezTo>
                <a:cubicBezTo>
                  <a:pt x="10539968" y="293774"/>
                  <a:pt x="10482132" y="273258"/>
                  <a:pt x="10406667" y="273258"/>
                </a:cubicBezTo>
                <a:close/>
                <a:moveTo>
                  <a:pt x="0" y="0"/>
                </a:moveTo>
                <a:lnTo>
                  <a:pt x="11761635" y="0"/>
                </a:lnTo>
                <a:lnTo>
                  <a:pt x="11761635" y="4130278"/>
                </a:lnTo>
                <a:lnTo>
                  <a:pt x="0" y="41302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544" y="2878942"/>
            <a:ext cx="94340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latin typeface="Bahnschrift SemiBold SemiConden" panose="020B0502040204020203" pitchFamily="34" charset="0"/>
              </a:rPr>
              <a:t>Себестоимость </a:t>
            </a:r>
            <a:r>
              <a:rPr lang="ru-RU" sz="5000" b="1" dirty="0">
                <a:latin typeface="Bahnschrift SemiBold SemiConden" panose="020B0502040204020203" pitchFamily="34" charset="0"/>
              </a:rPr>
              <a:t>разработки</a:t>
            </a:r>
            <a:endParaRPr lang="ru-RU" sz="5000" dirty="0">
              <a:latin typeface="Bahnschrift SemiBold SemiConden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544" y="4180674"/>
            <a:ext cx="59384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latin typeface="Bahnschrift SemiBold SemiConden" panose="020B0502040204020203" pitchFamily="34" charset="0"/>
              </a:rPr>
              <a:t>Срок </a:t>
            </a:r>
            <a:r>
              <a:rPr lang="ru-RU" sz="5000" b="1" dirty="0">
                <a:latin typeface="Bahnschrift SemiBold SemiConden" panose="020B0502040204020203" pitchFamily="34" charset="0"/>
              </a:rPr>
              <a:t>окупаемости</a:t>
            </a:r>
            <a:endParaRPr lang="ru-RU" sz="50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544" y="5514773"/>
            <a:ext cx="62241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latin typeface="Bahnschrift SemiBold SemiConden" panose="020B0502040204020203" pitchFamily="34" charset="0"/>
              </a:rPr>
              <a:t>Прибыль за 2 года</a:t>
            </a:r>
            <a:endParaRPr lang="ru-RU" sz="5000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1244" y="2299067"/>
            <a:ext cx="46839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63 </a:t>
            </a:r>
            <a:r>
              <a:rPr lang="ru-RU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800₽</a:t>
            </a:r>
          </a:p>
          <a:p>
            <a:pPr algn="r"/>
            <a:endParaRPr lang="ru-RU" sz="9600" b="1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7491" y="3555217"/>
            <a:ext cx="64377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14 </a:t>
            </a:r>
            <a:r>
              <a:rPr lang="ru-RU" sz="9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мес.</a:t>
            </a:r>
            <a:endParaRPr lang="ru-RU" sz="9600" b="1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04048" y="5042448"/>
            <a:ext cx="6781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7 </a:t>
            </a:r>
            <a:r>
              <a:rPr lang="ru-RU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999 </a:t>
            </a:r>
            <a:r>
              <a:rPr lang="ru-RU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236₽</a:t>
            </a:r>
            <a:endParaRPr lang="ru-RU" sz="9600" b="1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0" y="0"/>
            <a:ext cx="12192000" cy="1800808"/>
          </a:xfrm>
          <a:custGeom>
            <a:avLst/>
            <a:gdLst/>
            <a:ahLst/>
            <a:cxnLst/>
            <a:rect l="l" t="t" r="r" b="b"/>
            <a:pathLst>
              <a:path w="12192000" h="1800808">
                <a:moveTo>
                  <a:pt x="9890542" y="719527"/>
                </a:moveTo>
                <a:lnTo>
                  <a:pt x="9991066" y="990245"/>
                </a:lnTo>
                <a:lnTo>
                  <a:pt x="9792009" y="990245"/>
                </a:lnTo>
                <a:close/>
                <a:moveTo>
                  <a:pt x="7728368" y="719527"/>
                </a:moveTo>
                <a:lnTo>
                  <a:pt x="7828892" y="990245"/>
                </a:lnTo>
                <a:lnTo>
                  <a:pt x="7629834" y="990245"/>
                </a:lnTo>
                <a:close/>
                <a:moveTo>
                  <a:pt x="4404142" y="719527"/>
                </a:moveTo>
                <a:lnTo>
                  <a:pt x="4504668" y="990245"/>
                </a:lnTo>
                <a:lnTo>
                  <a:pt x="4305609" y="990245"/>
                </a:lnTo>
                <a:close/>
                <a:moveTo>
                  <a:pt x="2680118" y="719527"/>
                </a:moveTo>
                <a:lnTo>
                  <a:pt x="2780642" y="990245"/>
                </a:lnTo>
                <a:lnTo>
                  <a:pt x="2581584" y="990245"/>
                </a:lnTo>
                <a:close/>
                <a:moveTo>
                  <a:pt x="9070030" y="671753"/>
                </a:moveTo>
                <a:lnTo>
                  <a:pt x="9287002" y="671753"/>
                </a:lnTo>
                <a:lnTo>
                  <a:pt x="9287002" y="1156459"/>
                </a:lnTo>
                <a:lnTo>
                  <a:pt x="9009814" y="1156459"/>
                </a:lnTo>
                <a:cubicBezTo>
                  <a:pt x="9049958" y="1054939"/>
                  <a:pt x="9070030" y="893371"/>
                  <a:pt x="9070030" y="671753"/>
                </a:cubicBezTo>
                <a:close/>
                <a:moveTo>
                  <a:pt x="6109336" y="662796"/>
                </a:moveTo>
                <a:cubicBezTo>
                  <a:pt x="6170049" y="662796"/>
                  <a:pt x="6218735" y="683365"/>
                  <a:pt x="6255395" y="724504"/>
                </a:cubicBezTo>
                <a:cubicBezTo>
                  <a:pt x="6292054" y="765642"/>
                  <a:pt x="6310384" y="828014"/>
                  <a:pt x="6310384" y="911618"/>
                </a:cubicBezTo>
                <a:cubicBezTo>
                  <a:pt x="6310384" y="996217"/>
                  <a:pt x="6291557" y="1059667"/>
                  <a:pt x="6253902" y="1101967"/>
                </a:cubicBezTo>
                <a:cubicBezTo>
                  <a:pt x="6216247" y="1144266"/>
                  <a:pt x="6168058" y="1165416"/>
                  <a:pt x="6109336" y="1165416"/>
                </a:cubicBezTo>
                <a:cubicBezTo>
                  <a:pt x="6050614" y="1165416"/>
                  <a:pt x="6002177" y="1144100"/>
                  <a:pt x="5964024" y="1101469"/>
                </a:cubicBezTo>
                <a:cubicBezTo>
                  <a:pt x="5925871" y="1058838"/>
                  <a:pt x="5906795" y="996217"/>
                  <a:pt x="5906795" y="913608"/>
                </a:cubicBezTo>
                <a:cubicBezTo>
                  <a:pt x="5906795" y="829672"/>
                  <a:pt x="5925374" y="766886"/>
                  <a:pt x="5962531" y="725250"/>
                </a:cubicBezTo>
                <a:cubicBezTo>
                  <a:pt x="5999688" y="683614"/>
                  <a:pt x="6048624" y="662796"/>
                  <a:pt x="6109336" y="662796"/>
                </a:cubicBezTo>
                <a:close/>
                <a:moveTo>
                  <a:pt x="9814402" y="549333"/>
                </a:moveTo>
                <a:lnTo>
                  <a:pt x="9530248" y="1278879"/>
                </a:lnTo>
                <a:lnTo>
                  <a:pt x="9686508" y="1278879"/>
                </a:lnTo>
                <a:lnTo>
                  <a:pt x="9746723" y="1113164"/>
                </a:lnTo>
                <a:lnTo>
                  <a:pt x="10038343" y="1113164"/>
                </a:lnTo>
                <a:lnTo>
                  <a:pt x="10102041" y="1278879"/>
                </a:lnTo>
                <a:lnTo>
                  <a:pt x="10262282" y="1278879"/>
                </a:lnTo>
                <a:lnTo>
                  <a:pt x="9970165" y="549333"/>
                </a:lnTo>
                <a:close/>
                <a:moveTo>
                  <a:pt x="8929694" y="549333"/>
                </a:moveTo>
                <a:lnTo>
                  <a:pt x="8929694" y="626468"/>
                </a:lnTo>
                <a:cubicBezTo>
                  <a:pt x="8929694" y="752538"/>
                  <a:pt x="8924884" y="856794"/>
                  <a:pt x="8915262" y="939237"/>
                </a:cubicBezTo>
                <a:cubicBezTo>
                  <a:pt x="8905642" y="1021680"/>
                  <a:pt x="8885736" y="1094087"/>
                  <a:pt x="8855545" y="1156459"/>
                </a:cubicBezTo>
                <a:lnTo>
                  <a:pt x="8793837" y="1156459"/>
                </a:lnTo>
                <a:lnTo>
                  <a:pt x="8793837" y="1438125"/>
                </a:lnTo>
                <a:lnTo>
                  <a:pt x="8916258" y="1438125"/>
                </a:lnTo>
                <a:lnTo>
                  <a:pt x="8916258" y="1278879"/>
                </a:lnTo>
                <a:lnTo>
                  <a:pt x="9375583" y="1278879"/>
                </a:lnTo>
                <a:lnTo>
                  <a:pt x="9375583" y="1438125"/>
                </a:lnTo>
                <a:lnTo>
                  <a:pt x="9498004" y="1438125"/>
                </a:lnTo>
                <a:lnTo>
                  <a:pt x="9498004" y="1156459"/>
                </a:lnTo>
                <a:lnTo>
                  <a:pt x="9433808" y="1156459"/>
                </a:lnTo>
                <a:lnTo>
                  <a:pt x="9433808" y="549333"/>
                </a:lnTo>
                <a:close/>
                <a:moveTo>
                  <a:pt x="8138045" y="549333"/>
                </a:moveTo>
                <a:lnTo>
                  <a:pt x="8138045" y="1278879"/>
                </a:lnTo>
                <a:lnTo>
                  <a:pt x="8285347" y="1278879"/>
                </a:lnTo>
                <a:lnTo>
                  <a:pt x="8285347" y="959889"/>
                </a:lnTo>
                <a:lnTo>
                  <a:pt x="8573981" y="959889"/>
                </a:lnTo>
                <a:lnTo>
                  <a:pt x="8573981" y="1278879"/>
                </a:lnTo>
                <a:lnTo>
                  <a:pt x="8721284" y="1278879"/>
                </a:lnTo>
                <a:lnTo>
                  <a:pt x="8721284" y="549333"/>
                </a:lnTo>
                <a:lnTo>
                  <a:pt x="8573981" y="549333"/>
                </a:lnTo>
                <a:lnTo>
                  <a:pt x="8573981" y="836473"/>
                </a:lnTo>
                <a:lnTo>
                  <a:pt x="8285347" y="836473"/>
                </a:lnTo>
                <a:lnTo>
                  <a:pt x="8285347" y="549333"/>
                </a:lnTo>
                <a:close/>
                <a:moveTo>
                  <a:pt x="7652228" y="549333"/>
                </a:moveTo>
                <a:lnTo>
                  <a:pt x="7368073" y="1278879"/>
                </a:lnTo>
                <a:lnTo>
                  <a:pt x="7524333" y="1278879"/>
                </a:lnTo>
                <a:lnTo>
                  <a:pt x="7584548" y="1113164"/>
                </a:lnTo>
                <a:lnTo>
                  <a:pt x="7876168" y="1113164"/>
                </a:lnTo>
                <a:lnTo>
                  <a:pt x="7939866" y="1278879"/>
                </a:lnTo>
                <a:lnTo>
                  <a:pt x="8100108" y="1278879"/>
                </a:lnTo>
                <a:lnTo>
                  <a:pt x="7807991" y="549333"/>
                </a:lnTo>
                <a:close/>
                <a:moveTo>
                  <a:pt x="6573457" y="549333"/>
                </a:moveTo>
                <a:lnTo>
                  <a:pt x="6573457" y="1278879"/>
                </a:lnTo>
                <a:lnTo>
                  <a:pt x="6710309" y="1278879"/>
                </a:lnTo>
                <a:lnTo>
                  <a:pt x="6710309" y="704598"/>
                </a:lnTo>
                <a:lnTo>
                  <a:pt x="6854626" y="1278879"/>
                </a:lnTo>
                <a:lnTo>
                  <a:pt x="6996454" y="1278879"/>
                </a:lnTo>
                <a:lnTo>
                  <a:pt x="7141268" y="704598"/>
                </a:lnTo>
                <a:lnTo>
                  <a:pt x="7141268" y="1278879"/>
                </a:lnTo>
                <a:lnTo>
                  <a:pt x="7278121" y="1278879"/>
                </a:lnTo>
                <a:lnTo>
                  <a:pt x="7278121" y="549333"/>
                </a:lnTo>
                <a:lnTo>
                  <a:pt x="7057167" y="549333"/>
                </a:lnTo>
                <a:lnTo>
                  <a:pt x="6926286" y="1046977"/>
                </a:lnTo>
                <a:lnTo>
                  <a:pt x="6793913" y="549333"/>
                </a:lnTo>
                <a:close/>
                <a:moveTo>
                  <a:pt x="4328004" y="549333"/>
                </a:moveTo>
                <a:lnTo>
                  <a:pt x="4043848" y="1278879"/>
                </a:lnTo>
                <a:lnTo>
                  <a:pt x="4200108" y="1278879"/>
                </a:lnTo>
                <a:lnTo>
                  <a:pt x="4260323" y="1113164"/>
                </a:lnTo>
                <a:lnTo>
                  <a:pt x="4551944" y="1113164"/>
                </a:lnTo>
                <a:lnTo>
                  <a:pt x="4615641" y="1278879"/>
                </a:lnTo>
                <a:lnTo>
                  <a:pt x="4775883" y="1278879"/>
                </a:lnTo>
                <a:lnTo>
                  <a:pt x="4483765" y="549333"/>
                </a:lnTo>
                <a:close/>
                <a:moveTo>
                  <a:pt x="3091786" y="549333"/>
                </a:moveTo>
                <a:lnTo>
                  <a:pt x="3091786" y="1278879"/>
                </a:lnTo>
                <a:lnTo>
                  <a:pt x="3962662" y="1279377"/>
                </a:lnTo>
                <a:lnTo>
                  <a:pt x="3961667" y="549333"/>
                </a:lnTo>
                <a:lnTo>
                  <a:pt x="3814862" y="549333"/>
                </a:lnTo>
                <a:lnTo>
                  <a:pt x="3814862" y="1156459"/>
                </a:lnTo>
                <a:lnTo>
                  <a:pt x="3596894" y="1156459"/>
                </a:lnTo>
                <a:lnTo>
                  <a:pt x="3596894" y="549333"/>
                </a:lnTo>
                <a:lnTo>
                  <a:pt x="3450089" y="549333"/>
                </a:lnTo>
                <a:lnTo>
                  <a:pt x="3450089" y="1156459"/>
                </a:lnTo>
                <a:lnTo>
                  <a:pt x="3239088" y="1156459"/>
                </a:lnTo>
                <a:lnTo>
                  <a:pt x="3239088" y="549333"/>
                </a:lnTo>
                <a:close/>
                <a:moveTo>
                  <a:pt x="2603978" y="549333"/>
                </a:moveTo>
                <a:lnTo>
                  <a:pt x="2319823" y="1278879"/>
                </a:lnTo>
                <a:lnTo>
                  <a:pt x="2476084" y="1278879"/>
                </a:lnTo>
                <a:lnTo>
                  <a:pt x="2536299" y="1113164"/>
                </a:lnTo>
                <a:lnTo>
                  <a:pt x="2827918" y="1113164"/>
                </a:lnTo>
                <a:lnTo>
                  <a:pt x="2891616" y="1278879"/>
                </a:lnTo>
                <a:lnTo>
                  <a:pt x="3051858" y="1278879"/>
                </a:lnTo>
                <a:lnTo>
                  <a:pt x="2759741" y="549333"/>
                </a:lnTo>
                <a:close/>
                <a:moveTo>
                  <a:pt x="1661045" y="549333"/>
                </a:moveTo>
                <a:lnTo>
                  <a:pt x="1661045" y="1278879"/>
                </a:lnTo>
                <a:lnTo>
                  <a:pt x="1808348" y="1278879"/>
                </a:lnTo>
                <a:lnTo>
                  <a:pt x="1808348" y="959889"/>
                </a:lnTo>
                <a:lnTo>
                  <a:pt x="2096981" y="959889"/>
                </a:lnTo>
                <a:lnTo>
                  <a:pt x="2096981" y="1278879"/>
                </a:lnTo>
                <a:lnTo>
                  <a:pt x="2244284" y="1278879"/>
                </a:lnTo>
                <a:lnTo>
                  <a:pt x="2244284" y="549333"/>
                </a:lnTo>
                <a:lnTo>
                  <a:pt x="2096981" y="549333"/>
                </a:lnTo>
                <a:lnTo>
                  <a:pt x="2096981" y="836473"/>
                </a:lnTo>
                <a:lnTo>
                  <a:pt x="1808348" y="836473"/>
                </a:lnTo>
                <a:lnTo>
                  <a:pt x="1808348" y="549333"/>
                </a:lnTo>
                <a:close/>
                <a:moveTo>
                  <a:pt x="5697231" y="544356"/>
                </a:moveTo>
                <a:cubicBezTo>
                  <a:pt x="5686283" y="544688"/>
                  <a:pt x="5679151" y="544854"/>
                  <a:pt x="5675832" y="544854"/>
                </a:cubicBezTo>
                <a:cubicBezTo>
                  <a:pt x="5607821" y="544854"/>
                  <a:pt x="5558554" y="554475"/>
                  <a:pt x="5528032" y="573717"/>
                </a:cubicBezTo>
                <a:cubicBezTo>
                  <a:pt x="5497179" y="592960"/>
                  <a:pt x="5466490" y="642061"/>
                  <a:pt x="5435968" y="721020"/>
                </a:cubicBezTo>
                <a:cubicBezTo>
                  <a:pt x="5411750" y="783060"/>
                  <a:pt x="5393834" y="820881"/>
                  <a:pt x="5382222" y="834483"/>
                </a:cubicBezTo>
                <a:cubicBezTo>
                  <a:pt x="5370611" y="848085"/>
                  <a:pt x="5348382" y="856545"/>
                  <a:pt x="5315538" y="859863"/>
                </a:cubicBezTo>
                <a:lnTo>
                  <a:pt x="5315538" y="549333"/>
                </a:lnTo>
                <a:lnTo>
                  <a:pt x="5168235" y="549333"/>
                </a:lnTo>
                <a:lnTo>
                  <a:pt x="5168235" y="1278879"/>
                </a:lnTo>
                <a:lnTo>
                  <a:pt x="5315538" y="1278879"/>
                </a:lnTo>
                <a:lnTo>
                  <a:pt x="5315538" y="959392"/>
                </a:lnTo>
                <a:cubicBezTo>
                  <a:pt x="5340420" y="959723"/>
                  <a:pt x="5358916" y="964368"/>
                  <a:pt x="5371025" y="973326"/>
                </a:cubicBezTo>
                <a:cubicBezTo>
                  <a:pt x="5383134" y="982283"/>
                  <a:pt x="5398645" y="1004677"/>
                  <a:pt x="5417555" y="1040508"/>
                </a:cubicBezTo>
                <a:cubicBezTo>
                  <a:pt x="5428171" y="1060745"/>
                  <a:pt x="5434309" y="1072191"/>
                  <a:pt x="5435968" y="1074845"/>
                </a:cubicBezTo>
                <a:cubicBezTo>
                  <a:pt x="5440281" y="1082476"/>
                  <a:pt x="5443102" y="1087618"/>
                  <a:pt x="5444428" y="1090272"/>
                </a:cubicBezTo>
                <a:lnTo>
                  <a:pt x="5531515" y="1278879"/>
                </a:lnTo>
                <a:lnTo>
                  <a:pt x="5704696" y="1278879"/>
                </a:lnTo>
                <a:lnTo>
                  <a:pt x="5605167" y="1078826"/>
                </a:lnTo>
                <a:cubicBezTo>
                  <a:pt x="5579622" y="1027403"/>
                  <a:pt x="5556149" y="987591"/>
                  <a:pt x="5534750" y="959392"/>
                </a:cubicBezTo>
                <a:cubicBezTo>
                  <a:pt x="5513351" y="931192"/>
                  <a:pt x="5486230" y="912447"/>
                  <a:pt x="5453386" y="903158"/>
                </a:cubicBezTo>
                <a:cubicBezTo>
                  <a:pt x="5479926" y="888229"/>
                  <a:pt x="5498422" y="872304"/>
                  <a:pt x="5508873" y="855384"/>
                </a:cubicBezTo>
                <a:cubicBezTo>
                  <a:pt x="5519323" y="838464"/>
                  <a:pt x="5529027" y="817397"/>
                  <a:pt x="5537985" y="792183"/>
                </a:cubicBezTo>
                <a:cubicBezTo>
                  <a:pt x="5554905" y="744741"/>
                  <a:pt x="5567678" y="713390"/>
                  <a:pt x="5576303" y="698128"/>
                </a:cubicBezTo>
                <a:cubicBezTo>
                  <a:pt x="5584930" y="682867"/>
                  <a:pt x="5596209" y="671505"/>
                  <a:pt x="5610143" y="664040"/>
                </a:cubicBezTo>
                <a:cubicBezTo>
                  <a:pt x="5624078" y="656575"/>
                  <a:pt x="5646140" y="652843"/>
                  <a:pt x="5676330" y="652843"/>
                </a:cubicBezTo>
                <a:lnTo>
                  <a:pt x="5697231" y="653341"/>
                </a:lnTo>
                <a:close/>
                <a:moveTo>
                  <a:pt x="6107843" y="536892"/>
                </a:moveTo>
                <a:cubicBezTo>
                  <a:pt x="6048458" y="536892"/>
                  <a:pt x="5996039" y="546513"/>
                  <a:pt x="5950588" y="565755"/>
                </a:cubicBezTo>
                <a:cubicBezTo>
                  <a:pt x="5916416" y="580021"/>
                  <a:pt x="5884982" y="601917"/>
                  <a:pt x="5856285" y="631444"/>
                </a:cubicBezTo>
                <a:cubicBezTo>
                  <a:pt x="5827587" y="660971"/>
                  <a:pt x="5804944" y="694313"/>
                  <a:pt x="5788356" y="731471"/>
                </a:cubicBezTo>
                <a:cubicBezTo>
                  <a:pt x="5766128" y="781899"/>
                  <a:pt x="5755013" y="844270"/>
                  <a:pt x="5755013" y="918585"/>
                </a:cubicBezTo>
                <a:cubicBezTo>
                  <a:pt x="5755013" y="1034702"/>
                  <a:pt x="5787029" y="1125854"/>
                  <a:pt x="5851059" y="1192040"/>
                </a:cubicBezTo>
                <a:cubicBezTo>
                  <a:pt x="5915089" y="1258227"/>
                  <a:pt x="6001347" y="1291320"/>
                  <a:pt x="6109834" y="1291320"/>
                </a:cubicBezTo>
                <a:cubicBezTo>
                  <a:pt x="6216993" y="1291320"/>
                  <a:pt x="6302588" y="1258061"/>
                  <a:pt x="6366618" y="1191543"/>
                </a:cubicBezTo>
                <a:cubicBezTo>
                  <a:pt x="6430648" y="1125024"/>
                  <a:pt x="6462663" y="1032877"/>
                  <a:pt x="6462663" y="915101"/>
                </a:cubicBezTo>
                <a:cubicBezTo>
                  <a:pt x="6462663" y="796330"/>
                  <a:pt x="6430399" y="703603"/>
                  <a:pt x="6365872" y="636918"/>
                </a:cubicBezTo>
                <a:cubicBezTo>
                  <a:pt x="6301344" y="570234"/>
                  <a:pt x="6215334" y="536892"/>
                  <a:pt x="6107843" y="5368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800808"/>
                </a:lnTo>
                <a:lnTo>
                  <a:pt x="0" y="1800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16200000">
            <a:off x="65675" y="3405671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>
            <a:hlinkClick r:id="rId3" action="ppaction://hlinksldjump"/>
          </p:cNvPr>
          <p:cNvSpPr/>
          <p:nvPr/>
        </p:nvSpPr>
        <p:spPr>
          <a:xfrm rot="5400000">
            <a:off x="10677691" y="3405672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92" y="1247740"/>
            <a:ext cx="5705132" cy="53880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61" y="1522510"/>
            <a:ext cx="5058827" cy="47786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6" y="1928022"/>
            <a:ext cx="4309136" cy="40696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335" y="2183362"/>
            <a:ext cx="3740594" cy="35333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675" y="2520594"/>
            <a:ext cx="3065276" cy="28930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520594"/>
            <a:ext cx="3191071" cy="319107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883834" y="5868002"/>
            <a:ext cx="2040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ИРА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78328" y="1928022"/>
            <a:ext cx="225493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Достижения: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Выиграла «</a:t>
            </a:r>
            <a:r>
              <a:rPr lang="ru-RU" sz="2000" dirty="0" err="1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Бинилект</a:t>
            </a:r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» в 2019г., разработав бизнес-проект, получила 50к в награду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Занималась написанием сценариев с 1-го курса</a:t>
            </a:r>
          </a:p>
          <a:p>
            <a:endParaRPr lang="ru-RU" sz="2000" dirty="0">
              <a:solidFill>
                <a:srgbClr val="8FD82F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437" y="2075578"/>
            <a:ext cx="2164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Роль</a:t>
            </a:r>
            <a:r>
              <a:rPr lang="ru-RU" sz="3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: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Поиск информации</a:t>
            </a:r>
            <a:endParaRPr lang="ru-RU" sz="2000" dirty="0" smtClean="0">
              <a:solidFill>
                <a:srgbClr val="00B050"/>
              </a:solidFill>
              <a:latin typeface="Bahnschrift SemiBold SemiConden" panose="020B0502040204020203" pitchFamily="34" charset="0"/>
            </a:endParaRPr>
          </a:p>
          <a:p>
            <a:r>
              <a:rPr lang="ru-RU" sz="2000" dirty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П</a:t>
            </a:r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редприниматель</a:t>
            </a:r>
            <a:endParaRPr lang="ru-RU" sz="2000" dirty="0">
              <a:solidFill>
                <a:srgbClr val="00B050"/>
              </a:solidFill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-0.68633 0.00255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23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0" y="0"/>
            <a:ext cx="12192000" cy="1800808"/>
          </a:xfrm>
          <a:custGeom>
            <a:avLst/>
            <a:gdLst/>
            <a:ahLst/>
            <a:cxnLst/>
            <a:rect l="l" t="t" r="r" b="b"/>
            <a:pathLst>
              <a:path w="12192000" h="1800808">
                <a:moveTo>
                  <a:pt x="9890542" y="719527"/>
                </a:moveTo>
                <a:lnTo>
                  <a:pt x="9991066" y="990245"/>
                </a:lnTo>
                <a:lnTo>
                  <a:pt x="9792009" y="990245"/>
                </a:lnTo>
                <a:close/>
                <a:moveTo>
                  <a:pt x="7728368" y="719527"/>
                </a:moveTo>
                <a:lnTo>
                  <a:pt x="7828892" y="990245"/>
                </a:lnTo>
                <a:lnTo>
                  <a:pt x="7629834" y="990245"/>
                </a:lnTo>
                <a:close/>
                <a:moveTo>
                  <a:pt x="4404142" y="719527"/>
                </a:moveTo>
                <a:lnTo>
                  <a:pt x="4504668" y="990245"/>
                </a:lnTo>
                <a:lnTo>
                  <a:pt x="4305609" y="990245"/>
                </a:lnTo>
                <a:close/>
                <a:moveTo>
                  <a:pt x="2680118" y="719527"/>
                </a:moveTo>
                <a:lnTo>
                  <a:pt x="2780642" y="990245"/>
                </a:lnTo>
                <a:lnTo>
                  <a:pt x="2581584" y="990245"/>
                </a:lnTo>
                <a:close/>
                <a:moveTo>
                  <a:pt x="9070030" y="671753"/>
                </a:moveTo>
                <a:lnTo>
                  <a:pt x="9287002" y="671753"/>
                </a:lnTo>
                <a:lnTo>
                  <a:pt x="9287002" y="1156459"/>
                </a:lnTo>
                <a:lnTo>
                  <a:pt x="9009814" y="1156459"/>
                </a:lnTo>
                <a:cubicBezTo>
                  <a:pt x="9049958" y="1054939"/>
                  <a:pt x="9070030" y="893371"/>
                  <a:pt x="9070030" y="671753"/>
                </a:cubicBezTo>
                <a:close/>
                <a:moveTo>
                  <a:pt x="6109336" y="662796"/>
                </a:moveTo>
                <a:cubicBezTo>
                  <a:pt x="6170049" y="662796"/>
                  <a:pt x="6218735" y="683365"/>
                  <a:pt x="6255395" y="724504"/>
                </a:cubicBezTo>
                <a:cubicBezTo>
                  <a:pt x="6292054" y="765642"/>
                  <a:pt x="6310384" y="828014"/>
                  <a:pt x="6310384" y="911618"/>
                </a:cubicBezTo>
                <a:cubicBezTo>
                  <a:pt x="6310384" y="996217"/>
                  <a:pt x="6291557" y="1059667"/>
                  <a:pt x="6253902" y="1101967"/>
                </a:cubicBezTo>
                <a:cubicBezTo>
                  <a:pt x="6216247" y="1144266"/>
                  <a:pt x="6168058" y="1165416"/>
                  <a:pt x="6109336" y="1165416"/>
                </a:cubicBezTo>
                <a:cubicBezTo>
                  <a:pt x="6050614" y="1165416"/>
                  <a:pt x="6002177" y="1144100"/>
                  <a:pt x="5964024" y="1101469"/>
                </a:cubicBezTo>
                <a:cubicBezTo>
                  <a:pt x="5925871" y="1058838"/>
                  <a:pt x="5906795" y="996217"/>
                  <a:pt x="5906795" y="913608"/>
                </a:cubicBezTo>
                <a:cubicBezTo>
                  <a:pt x="5906795" y="829672"/>
                  <a:pt x="5925374" y="766886"/>
                  <a:pt x="5962531" y="725250"/>
                </a:cubicBezTo>
                <a:cubicBezTo>
                  <a:pt x="5999688" y="683614"/>
                  <a:pt x="6048624" y="662796"/>
                  <a:pt x="6109336" y="662796"/>
                </a:cubicBezTo>
                <a:close/>
                <a:moveTo>
                  <a:pt x="9814402" y="549333"/>
                </a:moveTo>
                <a:lnTo>
                  <a:pt x="9530248" y="1278879"/>
                </a:lnTo>
                <a:lnTo>
                  <a:pt x="9686508" y="1278879"/>
                </a:lnTo>
                <a:lnTo>
                  <a:pt x="9746723" y="1113164"/>
                </a:lnTo>
                <a:lnTo>
                  <a:pt x="10038343" y="1113164"/>
                </a:lnTo>
                <a:lnTo>
                  <a:pt x="10102041" y="1278879"/>
                </a:lnTo>
                <a:lnTo>
                  <a:pt x="10262282" y="1278879"/>
                </a:lnTo>
                <a:lnTo>
                  <a:pt x="9970165" y="549333"/>
                </a:lnTo>
                <a:close/>
                <a:moveTo>
                  <a:pt x="8929694" y="549333"/>
                </a:moveTo>
                <a:lnTo>
                  <a:pt x="8929694" y="626468"/>
                </a:lnTo>
                <a:cubicBezTo>
                  <a:pt x="8929694" y="752538"/>
                  <a:pt x="8924884" y="856794"/>
                  <a:pt x="8915262" y="939237"/>
                </a:cubicBezTo>
                <a:cubicBezTo>
                  <a:pt x="8905642" y="1021680"/>
                  <a:pt x="8885736" y="1094087"/>
                  <a:pt x="8855545" y="1156459"/>
                </a:cubicBezTo>
                <a:lnTo>
                  <a:pt x="8793837" y="1156459"/>
                </a:lnTo>
                <a:lnTo>
                  <a:pt x="8793837" y="1438125"/>
                </a:lnTo>
                <a:lnTo>
                  <a:pt x="8916258" y="1438125"/>
                </a:lnTo>
                <a:lnTo>
                  <a:pt x="8916258" y="1278879"/>
                </a:lnTo>
                <a:lnTo>
                  <a:pt x="9375583" y="1278879"/>
                </a:lnTo>
                <a:lnTo>
                  <a:pt x="9375583" y="1438125"/>
                </a:lnTo>
                <a:lnTo>
                  <a:pt x="9498004" y="1438125"/>
                </a:lnTo>
                <a:lnTo>
                  <a:pt x="9498004" y="1156459"/>
                </a:lnTo>
                <a:lnTo>
                  <a:pt x="9433808" y="1156459"/>
                </a:lnTo>
                <a:lnTo>
                  <a:pt x="9433808" y="549333"/>
                </a:lnTo>
                <a:close/>
                <a:moveTo>
                  <a:pt x="8138045" y="549333"/>
                </a:moveTo>
                <a:lnTo>
                  <a:pt x="8138045" y="1278879"/>
                </a:lnTo>
                <a:lnTo>
                  <a:pt x="8285347" y="1278879"/>
                </a:lnTo>
                <a:lnTo>
                  <a:pt x="8285347" y="959889"/>
                </a:lnTo>
                <a:lnTo>
                  <a:pt x="8573981" y="959889"/>
                </a:lnTo>
                <a:lnTo>
                  <a:pt x="8573981" y="1278879"/>
                </a:lnTo>
                <a:lnTo>
                  <a:pt x="8721284" y="1278879"/>
                </a:lnTo>
                <a:lnTo>
                  <a:pt x="8721284" y="549333"/>
                </a:lnTo>
                <a:lnTo>
                  <a:pt x="8573981" y="549333"/>
                </a:lnTo>
                <a:lnTo>
                  <a:pt x="8573981" y="836473"/>
                </a:lnTo>
                <a:lnTo>
                  <a:pt x="8285347" y="836473"/>
                </a:lnTo>
                <a:lnTo>
                  <a:pt x="8285347" y="549333"/>
                </a:lnTo>
                <a:close/>
                <a:moveTo>
                  <a:pt x="7652228" y="549333"/>
                </a:moveTo>
                <a:lnTo>
                  <a:pt x="7368073" y="1278879"/>
                </a:lnTo>
                <a:lnTo>
                  <a:pt x="7524333" y="1278879"/>
                </a:lnTo>
                <a:lnTo>
                  <a:pt x="7584548" y="1113164"/>
                </a:lnTo>
                <a:lnTo>
                  <a:pt x="7876168" y="1113164"/>
                </a:lnTo>
                <a:lnTo>
                  <a:pt x="7939866" y="1278879"/>
                </a:lnTo>
                <a:lnTo>
                  <a:pt x="8100108" y="1278879"/>
                </a:lnTo>
                <a:lnTo>
                  <a:pt x="7807991" y="549333"/>
                </a:lnTo>
                <a:close/>
                <a:moveTo>
                  <a:pt x="6573457" y="549333"/>
                </a:moveTo>
                <a:lnTo>
                  <a:pt x="6573457" y="1278879"/>
                </a:lnTo>
                <a:lnTo>
                  <a:pt x="6710309" y="1278879"/>
                </a:lnTo>
                <a:lnTo>
                  <a:pt x="6710309" y="704598"/>
                </a:lnTo>
                <a:lnTo>
                  <a:pt x="6854626" y="1278879"/>
                </a:lnTo>
                <a:lnTo>
                  <a:pt x="6996454" y="1278879"/>
                </a:lnTo>
                <a:lnTo>
                  <a:pt x="7141268" y="704598"/>
                </a:lnTo>
                <a:lnTo>
                  <a:pt x="7141268" y="1278879"/>
                </a:lnTo>
                <a:lnTo>
                  <a:pt x="7278121" y="1278879"/>
                </a:lnTo>
                <a:lnTo>
                  <a:pt x="7278121" y="549333"/>
                </a:lnTo>
                <a:lnTo>
                  <a:pt x="7057167" y="549333"/>
                </a:lnTo>
                <a:lnTo>
                  <a:pt x="6926286" y="1046977"/>
                </a:lnTo>
                <a:lnTo>
                  <a:pt x="6793913" y="549333"/>
                </a:lnTo>
                <a:close/>
                <a:moveTo>
                  <a:pt x="4328004" y="549333"/>
                </a:moveTo>
                <a:lnTo>
                  <a:pt x="4043848" y="1278879"/>
                </a:lnTo>
                <a:lnTo>
                  <a:pt x="4200108" y="1278879"/>
                </a:lnTo>
                <a:lnTo>
                  <a:pt x="4260323" y="1113164"/>
                </a:lnTo>
                <a:lnTo>
                  <a:pt x="4551944" y="1113164"/>
                </a:lnTo>
                <a:lnTo>
                  <a:pt x="4615641" y="1278879"/>
                </a:lnTo>
                <a:lnTo>
                  <a:pt x="4775883" y="1278879"/>
                </a:lnTo>
                <a:lnTo>
                  <a:pt x="4483765" y="549333"/>
                </a:lnTo>
                <a:close/>
                <a:moveTo>
                  <a:pt x="3091786" y="549333"/>
                </a:moveTo>
                <a:lnTo>
                  <a:pt x="3091786" y="1278879"/>
                </a:lnTo>
                <a:lnTo>
                  <a:pt x="3962662" y="1279377"/>
                </a:lnTo>
                <a:lnTo>
                  <a:pt x="3961667" y="549333"/>
                </a:lnTo>
                <a:lnTo>
                  <a:pt x="3814862" y="549333"/>
                </a:lnTo>
                <a:lnTo>
                  <a:pt x="3814862" y="1156459"/>
                </a:lnTo>
                <a:lnTo>
                  <a:pt x="3596894" y="1156459"/>
                </a:lnTo>
                <a:lnTo>
                  <a:pt x="3596894" y="549333"/>
                </a:lnTo>
                <a:lnTo>
                  <a:pt x="3450089" y="549333"/>
                </a:lnTo>
                <a:lnTo>
                  <a:pt x="3450089" y="1156459"/>
                </a:lnTo>
                <a:lnTo>
                  <a:pt x="3239088" y="1156459"/>
                </a:lnTo>
                <a:lnTo>
                  <a:pt x="3239088" y="549333"/>
                </a:lnTo>
                <a:close/>
                <a:moveTo>
                  <a:pt x="2603978" y="549333"/>
                </a:moveTo>
                <a:lnTo>
                  <a:pt x="2319823" y="1278879"/>
                </a:lnTo>
                <a:lnTo>
                  <a:pt x="2476084" y="1278879"/>
                </a:lnTo>
                <a:lnTo>
                  <a:pt x="2536299" y="1113164"/>
                </a:lnTo>
                <a:lnTo>
                  <a:pt x="2827918" y="1113164"/>
                </a:lnTo>
                <a:lnTo>
                  <a:pt x="2891616" y="1278879"/>
                </a:lnTo>
                <a:lnTo>
                  <a:pt x="3051858" y="1278879"/>
                </a:lnTo>
                <a:lnTo>
                  <a:pt x="2759741" y="549333"/>
                </a:lnTo>
                <a:close/>
                <a:moveTo>
                  <a:pt x="1661045" y="549333"/>
                </a:moveTo>
                <a:lnTo>
                  <a:pt x="1661045" y="1278879"/>
                </a:lnTo>
                <a:lnTo>
                  <a:pt x="1808348" y="1278879"/>
                </a:lnTo>
                <a:lnTo>
                  <a:pt x="1808348" y="959889"/>
                </a:lnTo>
                <a:lnTo>
                  <a:pt x="2096981" y="959889"/>
                </a:lnTo>
                <a:lnTo>
                  <a:pt x="2096981" y="1278879"/>
                </a:lnTo>
                <a:lnTo>
                  <a:pt x="2244284" y="1278879"/>
                </a:lnTo>
                <a:lnTo>
                  <a:pt x="2244284" y="549333"/>
                </a:lnTo>
                <a:lnTo>
                  <a:pt x="2096981" y="549333"/>
                </a:lnTo>
                <a:lnTo>
                  <a:pt x="2096981" y="836473"/>
                </a:lnTo>
                <a:lnTo>
                  <a:pt x="1808348" y="836473"/>
                </a:lnTo>
                <a:lnTo>
                  <a:pt x="1808348" y="549333"/>
                </a:lnTo>
                <a:close/>
                <a:moveTo>
                  <a:pt x="5697231" y="544356"/>
                </a:moveTo>
                <a:cubicBezTo>
                  <a:pt x="5686283" y="544688"/>
                  <a:pt x="5679151" y="544854"/>
                  <a:pt x="5675832" y="544854"/>
                </a:cubicBezTo>
                <a:cubicBezTo>
                  <a:pt x="5607821" y="544854"/>
                  <a:pt x="5558554" y="554475"/>
                  <a:pt x="5528032" y="573717"/>
                </a:cubicBezTo>
                <a:cubicBezTo>
                  <a:pt x="5497179" y="592960"/>
                  <a:pt x="5466490" y="642061"/>
                  <a:pt x="5435968" y="721020"/>
                </a:cubicBezTo>
                <a:cubicBezTo>
                  <a:pt x="5411750" y="783060"/>
                  <a:pt x="5393834" y="820881"/>
                  <a:pt x="5382222" y="834483"/>
                </a:cubicBezTo>
                <a:cubicBezTo>
                  <a:pt x="5370611" y="848085"/>
                  <a:pt x="5348382" y="856545"/>
                  <a:pt x="5315538" y="859863"/>
                </a:cubicBezTo>
                <a:lnTo>
                  <a:pt x="5315538" y="549333"/>
                </a:lnTo>
                <a:lnTo>
                  <a:pt x="5168235" y="549333"/>
                </a:lnTo>
                <a:lnTo>
                  <a:pt x="5168235" y="1278879"/>
                </a:lnTo>
                <a:lnTo>
                  <a:pt x="5315538" y="1278879"/>
                </a:lnTo>
                <a:lnTo>
                  <a:pt x="5315538" y="959392"/>
                </a:lnTo>
                <a:cubicBezTo>
                  <a:pt x="5340420" y="959723"/>
                  <a:pt x="5358916" y="964368"/>
                  <a:pt x="5371025" y="973326"/>
                </a:cubicBezTo>
                <a:cubicBezTo>
                  <a:pt x="5383134" y="982283"/>
                  <a:pt x="5398645" y="1004677"/>
                  <a:pt x="5417555" y="1040508"/>
                </a:cubicBezTo>
                <a:cubicBezTo>
                  <a:pt x="5428171" y="1060745"/>
                  <a:pt x="5434309" y="1072191"/>
                  <a:pt x="5435968" y="1074845"/>
                </a:cubicBezTo>
                <a:cubicBezTo>
                  <a:pt x="5440281" y="1082476"/>
                  <a:pt x="5443102" y="1087618"/>
                  <a:pt x="5444428" y="1090272"/>
                </a:cubicBezTo>
                <a:lnTo>
                  <a:pt x="5531515" y="1278879"/>
                </a:lnTo>
                <a:lnTo>
                  <a:pt x="5704696" y="1278879"/>
                </a:lnTo>
                <a:lnTo>
                  <a:pt x="5605167" y="1078826"/>
                </a:lnTo>
                <a:cubicBezTo>
                  <a:pt x="5579622" y="1027403"/>
                  <a:pt x="5556149" y="987591"/>
                  <a:pt x="5534750" y="959392"/>
                </a:cubicBezTo>
                <a:cubicBezTo>
                  <a:pt x="5513351" y="931192"/>
                  <a:pt x="5486230" y="912447"/>
                  <a:pt x="5453386" y="903158"/>
                </a:cubicBezTo>
                <a:cubicBezTo>
                  <a:pt x="5479926" y="888229"/>
                  <a:pt x="5498422" y="872304"/>
                  <a:pt x="5508873" y="855384"/>
                </a:cubicBezTo>
                <a:cubicBezTo>
                  <a:pt x="5519323" y="838464"/>
                  <a:pt x="5529027" y="817397"/>
                  <a:pt x="5537985" y="792183"/>
                </a:cubicBezTo>
                <a:cubicBezTo>
                  <a:pt x="5554905" y="744741"/>
                  <a:pt x="5567678" y="713390"/>
                  <a:pt x="5576303" y="698128"/>
                </a:cubicBezTo>
                <a:cubicBezTo>
                  <a:pt x="5584930" y="682867"/>
                  <a:pt x="5596209" y="671505"/>
                  <a:pt x="5610143" y="664040"/>
                </a:cubicBezTo>
                <a:cubicBezTo>
                  <a:pt x="5624078" y="656575"/>
                  <a:pt x="5646140" y="652843"/>
                  <a:pt x="5676330" y="652843"/>
                </a:cubicBezTo>
                <a:lnTo>
                  <a:pt x="5697231" y="653341"/>
                </a:lnTo>
                <a:close/>
                <a:moveTo>
                  <a:pt x="6107843" y="536892"/>
                </a:moveTo>
                <a:cubicBezTo>
                  <a:pt x="6048458" y="536892"/>
                  <a:pt x="5996039" y="546513"/>
                  <a:pt x="5950588" y="565755"/>
                </a:cubicBezTo>
                <a:cubicBezTo>
                  <a:pt x="5916416" y="580021"/>
                  <a:pt x="5884982" y="601917"/>
                  <a:pt x="5856285" y="631444"/>
                </a:cubicBezTo>
                <a:cubicBezTo>
                  <a:pt x="5827587" y="660971"/>
                  <a:pt x="5804944" y="694313"/>
                  <a:pt x="5788356" y="731471"/>
                </a:cubicBezTo>
                <a:cubicBezTo>
                  <a:pt x="5766128" y="781899"/>
                  <a:pt x="5755013" y="844270"/>
                  <a:pt x="5755013" y="918585"/>
                </a:cubicBezTo>
                <a:cubicBezTo>
                  <a:pt x="5755013" y="1034702"/>
                  <a:pt x="5787029" y="1125854"/>
                  <a:pt x="5851059" y="1192040"/>
                </a:cubicBezTo>
                <a:cubicBezTo>
                  <a:pt x="5915089" y="1258227"/>
                  <a:pt x="6001347" y="1291320"/>
                  <a:pt x="6109834" y="1291320"/>
                </a:cubicBezTo>
                <a:cubicBezTo>
                  <a:pt x="6216993" y="1291320"/>
                  <a:pt x="6302588" y="1258061"/>
                  <a:pt x="6366618" y="1191543"/>
                </a:cubicBezTo>
                <a:cubicBezTo>
                  <a:pt x="6430648" y="1125024"/>
                  <a:pt x="6462663" y="1032877"/>
                  <a:pt x="6462663" y="915101"/>
                </a:cubicBezTo>
                <a:cubicBezTo>
                  <a:pt x="6462663" y="796330"/>
                  <a:pt x="6430399" y="703603"/>
                  <a:pt x="6365872" y="636918"/>
                </a:cubicBezTo>
                <a:cubicBezTo>
                  <a:pt x="6301344" y="570234"/>
                  <a:pt x="6215334" y="536892"/>
                  <a:pt x="6107843" y="5368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800808"/>
                </a:lnTo>
                <a:lnTo>
                  <a:pt x="0" y="1800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Равнобедренный треугольник 8">
            <a:hlinkClick r:id="rId3" action="ppaction://hlinksldjump"/>
          </p:cNvPr>
          <p:cNvSpPr/>
          <p:nvPr/>
        </p:nvSpPr>
        <p:spPr>
          <a:xfrm rot="16200000">
            <a:off x="65675" y="3405671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Равнобедренный треугольник 11">
            <a:hlinkClick r:id="rId4" action="ppaction://hlinksldjump"/>
          </p:cNvPr>
          <p:cNvSpPr/>
          <p:nvPr/>
        </p:nvSpPr>
        <p:spPr>
          <a:xfrm rot="5400000">
            <a:off x="10677691" y="3405672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92" y="1247740"/>
            <a:ext cx="5705132" cy="53880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61" y="1522510"/>
            <a:ext cx="5058827" cy="47786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6" y="1928022"/>
            <a:ext cx="4309136" cy="40696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335" y="2183362"/>
            <a:ext cx="3740594" cy="35333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675" y="2520594"/>
            <a:ext cx="3065276" cy="28930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422" y="2520594"/>
            <a:ext cx="3191071" cy="319107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79034" y="5899040"/>
            <a:ext cx="2040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8FD82F"/>
                </a:solidFill>
              </a:rPr>
              <a:t>ИРИНА</a:t>
            </a:r>
            <a:endParaRPr lang="ru-RU" sz="4000" b="1" dirty="0">
              <a:solidFill>
                <a:srgbClr val="8FD82F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04105" y="6053989"/>
            <a:ext cx="1963395" cy="467607"/>
          </a:xfrm>
          <a:custGeom>
            <a:avLst/>
            <a:gdLst>
              <a:gd name="connsiteX0" fmla="*/ 0 w 1630020"/>
              <a:gd name="connsiteY0" fmla="*/ 0 h 391407"/>
              <a:gd name="connsiteX1" fmla="*/ 1630020 w 1630020"/>
              <a:gd name="connsiteY1" fmla="*/ 0 h 391407"/>
              <a:gd name="connsiteX2" fmla="*/ 1630020 w 1630020"/>
              <a:gd name="connsiteY2" fmla="*/ 391407 h 391407"/>
              <a:gd name="connsiteX3" fmla="*/ 0 w 1630020"/>
              <a:gd name="connsiteY3" fmla="*/ 391407 h 391407"/>
              <a:gd name="connsiteX4" fmla="*/ 0 w 1630020"/>
              <a:gd name="connsiteY4" fmla="*/ 0 h 391407"/>
              <a:gd name="connsiteX0" fmla="*/ 0 w 1963395"/>
              <a:gd name="connsiteY0" fmla="*/ 0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0 w 1963395"/>
              <a:gd name="connsiteY4" fmla="*/ 0 h 46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395" h="467607">
                <a:moveTo>
                  <a:pt x="0" y="0"/>
                </a:moveTo>
                <a:lnTo>
                  <a:pt x="1630020" y="0"/>
                </a:lnTo>
                <a:lnTo>
                  <a:pt x="1963395" y="467607"/>
                </a:lnTo>
                <a:lnTo>
                  <a:pt x="0" y="39140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11699" y="5808913"/>
            <a:ext cx="15985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 smtClean="0">
                <a:solidFill>
                  <a:srgbClr val="00CC8D"/>
                </a:solidFill>
              </a:rPr>
              <a:t>ЛЕРА</a:t>
            </a:r>
            <a:endParaRPr lang="ru-RU" sz="4000" b="1" dirty="0">
              <a:solidFill>
                <a:srgbClr val="00CC8D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678" y="2135535"/>
            <a:ext cx="3552558" cy="35525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24437" y="2075578"/>
            <a:ext cx="21648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00A270"/>
                </a:solidFill>
                <a:latin typeface="Bahnschrift SemiBold SemiConden" panose="020B0502040204020203" pitchFamily="34" charset="0"/>
              </a:rPr>
              <a:t>Роль</a:t>
            </a:r>
            <a:r>
              <a:rPr lang="ru-RU" sz="3000" dirty="0" smtClean="0">
                <a:solidFill>
                  <a:srgbClr val="00A270"/>
                </a:solidFill>
                <a:latin typeface="Bahnschrift SemiBold SemiConden" panose="020B0502040204020203" pitchFamily="34" charset="0"/>
              </a:rPr>
              <a:t>:</a:t>
            </a:r>
          </a:p>
          <a:p>
            <a:r>
              <a:rPr lang="ru-RU" sz="2000" dirty="0" smtClean="0">
                <a:solidFill>
                  <a:srgbClr val="00CC8D"/>
                </a:solidFill>
                <a:latin typeface="Bahnschrift SemiBold SemiConden" panose="020B0502040204020203" pitchFamily="34" charset="0"/>
              </a:rPr>
              <a:t>Отвечает за финансы</a:t>
            </a:r>
            <a:endParaRPr lang="ru-RU" sz="2000" dirty="0" smtClean="0">
              <a:solidFill>
                <a:srgbClr val="00CC8D"/>
              </a:solidFill>
              <a:latin typeface="Bahnschrift SemiBold SemiConden" panose="020B0502040204020203" pitchFamily="34" charset="0"/>
            </a:endParaRPr>
          </a:p>
          <a:p>
            <a:r>
              <a:rPr lang="ru-RU" sz="2000" dirty="0">
                <a:solidFill>
                  <a:srgbClr val="00CC8D"/>
                </a:solidFill>
                <a:latin typeface="Bahnschrift SemiBold SemiConden" panose="020B0502040204020203" pitchFamily="34" charset="0"/>
              </a:rPr>
              <a:t>И</a:t>
            </a:r>
            <a:r>
              <a:rPr lang="ru-RU" sz="2000" dirty="0" smtClean="0">
                <a:solidFill>
                  <a:srgbClr val="00CC8D"/>
                </a:solidFill>
                <a:latin typeface="Bahnschrift SemiBold SemiConden" panose="020B0502040204020203" pitchFamily="34" charset="0"/>
              </a:rPr>
              <a:t>нтегратор</a:t>
            </a:r>
            <a:endParaRPr lang="ru-RU" sz="2000" dirty="0">
              <a:solidFill>
                <a:srgbClr val="00CC8D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78328" y="1928022"/>
            <a:ext cx="22549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00A270"/>
                </a:solidFill>
                <a:latin typeface="Bahnschrift SemiBold SemiConden" panose="020B0502040204020203" pitchFamily="34" charset="0"/>
              </a:rPr>
              <a:t>Достижения: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Помогает распределять финансы семьи с 16 лет</a:t>
            </a:r>
            <a:b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</a:br>
            <a:r>
              <a:rPr lang="ru-RU" sz="2000" dirty="0" smtClean="0">
                <a:solidFill>
                  <a:srgbClr val="00B050"/>
                </a:solidFill>
                <a:latin typeface="Bahnschrift SemiBold SemiConden" panose="020B0502040204020203" pitchFamily="34" charset="0"/>
              </a:rPr>
              <a:t>Получала главные роли в сценках, которые были полностью на английском языке </a:t>
            </a:r>
            <a:endParaRPr lang="ru-RU" sz="2000" dirty="0">
              <a:solidFill>
                <a:srgbClr val="00B050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29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-0.68633 0.00255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23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-0.67982 0.02986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28" y="-1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  <p:bldP spid="3" grpId="0"/>
      <p:bldP spid="16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0" y="0"/>
            <a:ext cx="12192000" cy="1800808"/>
          </a:xfrm>
          <a:custGeom>
            <a:avLst/>
            <a:gdLst/>
            <a:ahLst/>
            <a:cxnLst/>
            <a:rect l="l" t="t" r="r" b="b"/>
            <a:pathLst>
              <a:path w="12192000" h="1800808">
                <a:moveTo>
                  <a:pt x="9890542" y="719527"/>
                </a:moveTo>
                <a:lnTo>
                  <a:pt x="9991066" y="990245"/>
                </a:lnTo>
                <a:lnTo>
                  <a:pt x="9792009" y="990245"/>
                </a:lnTo>
                <a:close/>
                <a:moveTo>
                  <a:pt x="7728368" y="719527"/>
                </a:moveTo>
                <a:lnTo>
                  <a:pt x="7828892" y="990245"/>
                </a:lnTo>
                <a:lnTo>
                  <a:pt x="7629834" y="990245"/>
                </a:lnTo>
                <a:close/>
                <a:moveTo>
                  <a:pt x="4404142" y="719527"/>
                </a:moveTo>
                <a:lnTo>
                  <a:pt x="4504668" y="990245"/>
                </a:lnTo>
                <a:lnTo>
                  <a:pt x="4305609" y="990245"/>
                </a:lnTo>
                <a:close/>
                <a:moveTo>
                  <a:pt x="2680118" y="719527"/>
                </a:moveTo>
                <a:lnTo>
                  <a:pt x="2780642" y="990245"/>
                </a:lnTo>
                <a:lnTo>
                  <a:pt x="2581584" y="990245"/>
                </a:lnTo>
                <a:close/>
                <a:moveTo>
                  <a:pt x="9070030" y="671753"/>
                </a:moveTo>
                <a:lnTo>
                  <a:pt x="9287002" y="671753"/>
                </a:lnTo>
                <a:lnTo>
                  <a:pt x="9287002" y="1156459"/>
                </a:lnTo>
                <a:lnTo>
                  <a:pt x="9009814" y="1156459"/>
                </a:lnTo>
                <a:cubicBezTo>
                  <a:pt x="9049958" y="1054939"/>
                  <a:pt x="9070030" y="893371"/>
                  <a:pt x="9070030" y="671753"/>
                </a:cubicBezTo>
                <a:close/>
                <a:moveTo>
                  <a:pt x="6109336" y="662796"/>
                </a:moveTo>
                <a:cubicBezTo>
                  <a:pt x="6170049" y="662796"/>
                  <a:pt x="6218735" y="683365"/>
                  <a:pt x="6255395" y="724504"/>
                </a:cubicBezTo>
                <a:cubicBezTo>
                  <a:pt x="6292054" y="765642"/>
                  <a:pt x="6310384" y="828014"/>
                  <a:pt x="6310384" y="911618"/>
                </a:cubicBezTo>
                <a:cubicBezTo>
                  <a:pt x="6310384" y="996217"/>
                  <a:pt x="6291557" y="1059667"/>
                  <a:pt x="6253902" y="1101967"/>
                </a:cubicBezTo>
                <a:cubicBezTo>
                  <a:pt x="6216247" y="1144266"/>
                  <a:pt x="6168058" y="1165416"/>
                  <a:pt x="6109336" y="1165416"/>
                </a:cubicBezTo>
                <a:cubicBezTo>
                  <a:pt x="6050614" y="1165416"/>
                  <a:pt x="6002177" y="1144100"/>
                  <a:pt x="5964024" y="1101469"/>
                </a:cubicBezTo>
                <a:cubicBezTo>
                  <a:pt x="5925871" y="1058838"/>
                  <a:pt x="5906795" y="996217"/>
                  <a:pt x="5906795" y="913608"/>
                </a:cubicBezTo>
                <a:cubicBezTo>
                  <a:pt x="5906795" y="829672"/>
                  <a:pt x="5925374" y="766886"/>
                  <a:pt x="5962531" y="725250"/>
                </a:cubicBezTo>
                <a:cubicBezTo>
                  <a:pt x="5999688" y="683614"/>
                  <a:pt x="6048624" y="662796"/>
                  <a:pt x="6109336" y="662796"/>
                </a:cubicBezTo>
                <a:close/>
                <a:moveTo>
                  <a:pt x="9814402" y="549333"/>
                </a:moveTo>
                <a:lnTo>
                  <a:pt x="9530248" y="1278879"/>
                </a:lnTo>
                <a:lnTo>
                  <a:pt x="9686508" y="1278879"/>
                </a:lnTo>
                <a:lnTo>
                  <a:pt x="9746723" y="1113164"/>
                </a:lnTo>
                <a:lnTo>
                  <a:pt x="10038343" y="1113164"/>
                </a:lnTo>
                <a:lnTo>
                  <a:pt x="10102041" y="1278879"/>
                </a:lnTo>
                <a:lnTo>
                  <a:pt x="10262282" y="1278879"/>
                </a:lnTo>
                <a:lnTo>
                  <a:pt x="9970165" y="549333"/>
                </a:lnTo>
                <a:close/>
                <a:moveTo>
                  <a:pt x="8929694" y="549333"/>
                </a:moveTo>
                <a:lnTo>
                  <a:pt x="8929694" y="626468"/>
                </a:lnTo>
                <a:cubicBezTo>
                  <a:pt x="8929694" y="752538"/>
                  <a:pt x="8924884" y="856794"/>
                  <a:pt x="8915262" y="939237"/>
                </a:cubicBezTo>
                <a:cubicBezTo>
                  <a:pt x="8905642" y="1021680"/>
                  <a:pt x="8885736" y="1094087"/>
                  <a:pt x="8855545" y="1156459"/>
                </a:cubicBezTo>
                <a:lnTo>
                  <a:pt x="8793837" y="1156459"/>
                </a:lnTo>
                <a:lnTo>
                  <a:pt x="8793837" y="1438125"/>
                </a:lnTo>
                <a:lnTo>
                  <a:pt x="8916258" y="1438125"/>
                </a:lnTo>
                <a:lnTo>
                  <a:pt x="8916258" y="1278879"/>
                </a:lnTo>
                <a:lnTo>
                  <a:pt x="9375583" y="1278879"/>
                </a:lnTo>
                <a:lnTo>
                  <a:pt x="9375583" y="1438125"/>
                </a:lnTo>
                <a:lnTo>
                  <a:pt x="9498004" y="1438125"/>
                </a:lnTo>
                <a:lnTo>
                  <a:pt x="9498004" y="1156459"/>
                </a:lnTo>
                <a:lnTo>
                  <a:pt x="9433808" y="1156459"/>
                </a:lnTo>
                <a:lnTo>
                  <a:pt x="9433808" y="549333"/>
                </a:lnTo>
                <a:close/>
                <a:moveTo>
                  <a:pt x="8138045" y="549333"/>
                </a:moveTo>
                <a:lnTo>
                  <a:pt x="8138045" y="1278879"/>
                </a:lnTo>
                <a:lnTo>
                  <a:pt x="8285347" y="1278879"/>
                </a:lnTo>
                <a:lnTo>
                  <a:pt x="8285347" y="959889"/>
                </a:lnTo>
                <a:lnTo>
                  <a:pt x="8573981" y="959889"/>
                </a:lnTo>
                <a:lnTo>
                  <a:pt x="8573981" y="1278879"/>
                </a:lnTo>
                <a:lnTo>
                  <a:pt x="8721284" y="1278879"/>
                </a:lnTo>
                <a:lnTo>
                  <a:pt x="8721284" y="549333"/>
                </a:lnTo>
                <a:lnTo>
                  <a:pt x="8573981" y="549333"/>
                </a:lnTo>
                <a:lnTo>
                  <a:pt x="8573981" y="836473"/>
                </a:lnTo>
                <a:lnTo>
                  <a:pt x="8285347" y="836473"/>
                </a:lnTo>
                <a:lnTo>
                  <a:pt x="8285347" y="549333"/>
                </a:lnTo>
                <a:close/>
                <a:moveTo>
                  <a:pt x="7652228" y="549333"/>
                </a:moveTo>
                <a:lnTo>
                  <a:pt x="7368073" y="1278879"/>
                </a:lnTo>
                <a:lnTo>
                  <a:pt x="7524333" y="1278879"/>
                </a:lnTo>
                <a:lnTo>
                  <a:pt x="7584548" y="1113164"/>
                </a:lnTo>
                <a:lnTo>
                  <a:pt x="7876168" y="1113164"/>
                </a:lnTo>
                <a:lnTo>
                  <a:pt x="7939866" y="1278879"/>
                </a:lnTo>
                <a:lnTo>
                  <a:pt x="8100108" y="1278879"/>
                </a:lnTo>
                <a:lnTo>
                  <a:pt x="7807991" y="549333"/>
                </a:lnTo>
                <a:close/>
                <a:moveTo>
                  <a:pt x="6573457" y="549333"/>
                </a:moveTo>
                <a:lnTo>
                  <a:pt x="6573457" y="1278879"/>
                </a:lnTo>
                <a:lnTo>
                  <a:pt x="6710309" y="1278879"/>
                </a:lnTo>
                <a:lnTo>
                  <a:pt x="6710309" y="704598"/>
                </a:lnTo>
                <a:lnTo>
                  <a:pt x="6854626" y="1278879"/>
                </a:lnTo>
                <a:lnTo>
                  <a:pt x="6996454" y="1278879"/>
                </a:lnTo>
                <a:lnTo>
                  <a:pt x="7141268" y="704598"/>
                </a:lnTo>
                <a:lnTo>
                  <a:pt x="7141268" y="1278879"/>
                </a:lnTo>
                <a:lnTo>
                  <a:pt x="7278121" y="1278879"/>
                </a:lnTo>
                <a:lnTo>
                  <a:pt x="7278121" y="549333"/>
                </a:lnTo>
                <a:lnTo>
                  <a:pt x="7057167" y="549333"/>
                </a:lnTo>
                <a:lnTo>
                  <a:pt x="6926286" y="1046977"/>
                </a:lnTo>
                <a:lnTo>
                  <a:pt x="6793913" y="549333"/>
                </a:lnTo>
                <a:close/>
                <a:moveTo>
                  <a:pt x="4328004" y="549333"/>
                </a:moveTo>
                <a:lnTo>
                  <a:pt x="4043848" y="1278879"/>
                </a:lnTo>
                <a:lnTo>
                  <a:pt x="4200108" y="1278879"/>
                </a:lnTo>
                <a:lnTo>
                  <a:pt x="4260323" y="1113164"/>
                </a:lnTo>
                <a:lnTo>
                  <a:pt x="4551944" y="1113164"/>
                </a:lnTo>
                <a:lnTo>
                  <a:pt x="4615641" y="1278879"/>
                </a:lnTo>
                <a:lnTo>
                  <a:pt x="4775883" y="1278879"/>
                </a:lnTo>
                <a:lnTo>
                  <a:pt x="4483765" y="549333"/>
                </a:lnTo>
                <a:close/>
                <a:moveTo>
                  <a:pt x="3091786" y="549333"/>
                </a:moveTo>
                <a:lnTo>
                  <a:pt x="3091786" y="1278879"/>
                </a:lnTo>
                <a:lnTo>
                  <a:pt x="3962662" y="1279377"/>
                </a:lnTo>
                <a:lnTo>
                  <a:pt x="3961667" y="549333"/>
                </a:lnTo>
                <a:lnTo>
                  <a:pt x="3814862" y="549333"/>
                </a:lnTo>
                <a:lnTo>
                  <a:pt x="3814862" y="1156459"/>
                </a:lnTo>
                <a:lnTo>
                  <a:pt x="3596894" y="1156459"/>
                </a:lnTo>
                <a:lnTo>
                  <a:pt x="3596894" y="549333"/>
                </a:lnTo>
                <a:lnTo>
                  <a:pt x="3450089" y="549333"/>
                </a:lnTo>
                <a:lnTo>
                  <a:pt x="3450089" y="1156459"/>
                </a:lnTo>
                <a:lnTo>
                  <a:pt x="3239088" y="1156459"/>
                </a:lnTo>
                <a:lnTo>
                  <a:pt x="3239088" y="549333"/>
                </a:lnTo>
                <a:close/>
                <a:moveTo>
                  <a:pt x="2603978" y="549333"/>
                </a:moveTo>
                <a:lnTo>
                  <a:pt x="2319823" y="1278879"/>
                </a:lnTo>
                <a:lnTo>
                  <a:pt x="2476084" y="1278879"/>
                </a:lnTo>
                <a:lnTo>
                  <a:pt x="2536299" y="1113164"/>
                </a:lnTo>
                <a:lnTo>
                  <a:pt x="2827918" y="1113164"/>
                </a:lnTo>
                <a:lnTo>
                  <a:pt x="2891616" y="1278879"/>
                </a:lnTo>
                <a:lnTo>
                  <a:pt x="3051858" y="1278879"/>
                </a:lnTo>
                <a:lnTo>
                  <a:pt x="2759741" y="549333"/>
                </a:lnTo>
                <a:close/>
                <a:moveTo>
                  <a:pt x="1661045" y="549333"/>
                </a:moveTo>
                <a:lnTo>
                  <a:pt x="1661045" y="1278879"/>
                </a:lnTo>
                <a:lnTo>
                  <a:pt x="1808348" y="1278879"/>
                </a:lnTo>
                <a:lnTo>
                  <a:pt x="1808348" y="959889"/>
                </a:lnTo>
                <a:lnTo>
                  <a:pt x="2096981" y="959889"/>
                </a:lnTo>
                <a:lnTo>
                  <a:pt x="2096981" y="1278879"/>
                </a:lnTo>
                <a:lnTo>
                  <a:pt x="2244284" y="1278879"/>
                </a:lnTo>
                <a:lnTo>
                  <a:pt x="2244284" y="549333"/>
                </a:lnTo>
                <a:lnTo>
                  <a:pt x="2096981" y="549333"/>
                </a:lnTo>
                <a:lnTo>
                  <a:pt x="2096981" y="836473"/>
                </a:lnTo>
                <a:lnTo>
                  <a:pt x="1808348" y="836473"/>
                </a:lnTo>
                <a:lnTo>
                  <a:pt x="1808348" y="549333"/>
                </a:lnTo>
                <a:close/>
                <a:moveTo>
                  <a:pt x="5697231" y="544356"/>
                </a:moveTo>
                <a:cubicBezTo>
                  <a:pt x="5686283" y="544688"/>
                  <a:pt x="5679151" y="544854"/>
                  <a:pt x="5675832" y="544854"/>
                </a:cubicBezTo>
                <a:cubicBezTo>
                  <a:pt x="5607821" y="544854"/>
                  <a:pt x="5558554" y="554475"/>
                  <a:pt x="5528032" y="573717"/>
                </a:cubicBezTo>
                <a:cubicBezTo>
                  <a:pt x="5497179" y="592960"/>
                  <a:pt x="5466490" y="642061"/>
                  <a:pt x="5435968" y="721020"/>
                </a:cubicBezTo>
                <a:cubicBezTo>
                  <a:pt x="5411750" y="783060"/>
                  <a:pt x="5393834" y="820881"/>
                  <a:pt x="5382222" y="834483"/>
                </a:cubicBezTo>
                <a:cubicBezTo>
                  <a:pt x="5370611" y="848085"/>
                  <a:pt x="5348382" y="856545"/>
                  <a:pt x="5315538" y="859863"/>
                </a:cubicBezTo>
                <a:lnTo>
                  <a:pt x="5315538" y="549333"/>
                </a:lnTo>
                <a:lnTo>
                  <a:pt x="5168235" y="549333"/>
                </a:lnTo>
                <a:lnTo>
                  <a:pt x="5168235" y="1278879"/>
                </a:lnTo>
                <a:lnTo>
                  <a:pt x="5315538" y="1278879"/>
                </a:lnTo>
                <a:lnTo>
                  <a:pt x="5315538" y="959392"/>
                </a:lnTo>
                <a:cubicBezTo>
                  <a:pt x="5340420" y="959723"/>
                  <a:pt x="5358916" y="964368"/>
                  <a:pt x="5371025" y="973326"/>
                </a:cubicBezTo>
                <a:cubicBezTo>
                  <a:pt x="5383134" y="982283"/>
                  <a:pt x="5398645" y="1004677"/>
                  <a:pt x="5417555" y="1040508"/>
                </a:cubicBezTo>
                <a:cubicBezTo>
                  <a:pt x="5428171" y="1060745"/>
                  <a:pt x="5434309" y="1072191"/>
                  <a:pt x="5435968" y="1074845"/>
                </a:cubicBezTo>
                <a:cubicBezTo>
                  <a:pt x="5440281" y="1082476"/>
                  <a:pt x="5443102" y="1087618"/>
                  <a:pt x="5444428" y="1090272"/>
                </a:cubicBezTo>
                <a:lnTo>
                  <a:pt x="5531515" y="1278879"/>
                </a:lnTo>
                <a:lnTo>
                  <a:pt x="5704696" y="1278879"/>
                </a:lnTo>
                <a:lnTo>
                  <a:pt x="5605167" y="1078826"/>
                </a:lnTo>
                <a:cubicBezTo>
                  <a:pt x="5579622" y="1027403"/>
                  <a:pt x="5556149" y="987591"/>
                  <a:pt x="5534750" y="959392"/>
                </a:cubicBezTo>
                <a:cubicBezTo>
                  <a:pt x="5513351" y="931192"/>
                  <a:pt x="5486230" y="912447"/>
                  <a:pt x="5453386" y="903158"/>
                </a:cubicBezTo>
                <a:cubicBezTo>
                  <a:pt x="5479926" y="888229"/>
                  <a:pt x="5498422" y="872304"/>
                  <a:pt x="5508873" y="855384"/>
                </a:cubicBezTo>
                <a:cubicBezTo>
                  <a:pt x="5519323" y="838464"/>
                  <a:pt x="5529027" y="817397"/>
                  <a:pt x="5537985" y="792183"/>
                </a:cubicBezTo>
                <a:cubicBezTo>
                  <a:pt x="5554905" y="744741"/>
                  <a:pt x="5567678" y="713390"/>
                  <a:pt x="5576303" y="698128"/>
                </a:cubicBezTo>
                <a:cubicBezTo>
                  <a:pt x="5584930" y="682867"/>
                  <a:pt x="5596209" y="671505"/>
                  <a:pt x="5610143" y="664040"/>
                </a:cubicBezTo>
                <a:cubicBezTo>
                  <a:pt x="5624078" y="656575"/>
                  <a:pt x="5646140" y="652843"/>
                  <a:pt x="5676330" y="652843"/>
                </a:cubicBezTo>
                <a:lnTo>
                  <a:pt x="5697231" y="653341"/>
                </a:lnTo>
                <a:close/>
                <a:moveTo>
                  <a:pt x="6107843" y="536892"/>
                </a:moveTo>
                <a:cubicBezTo>
                  <a:pt x="6048458" y="536892"/>
                  <a:pt x="5996039" y="546513"/>
                  <a:pt x="5950588" y="565755"/>
                </a:cubicBezTo>
                <a:cubicBezTo>
                  <a:pt x="5916416" y="580021"/>
                  <a:pt x="5884982" y="601917"/>
                  <a:pt x="5856285" y="631444"/>
                </a:cubicBezTo>
                <a:cubicBezTo>
                  <a:pt x="5827587" y="660971"/>
                  <a:pt x="5804944" y="694313"/>
                  <a:pt x="5788356" y="731471"/>
                </a:cubicBezTo>
                <a:cubicBezTo>
                  <a:pt x="5766128" y="781899"/>
                  <a:pt x="5755013" y="844270"/>
                  <a:pt x="5755013" y="918585"/>
                </a:cubicBezTo>
                <a:cubicBezTo>
                  <a:pt x="5755013" y="1034702"/>
                  <a:pt x="5787029" y="1125854"/>
                  <a:pt x="5851059" y="1192040"/>
                </a:cubicBezTo>
                <a:cubicBezTo>
                  <a:pt x="5915089" y="1258227"/>
                  <a:pt x="6001347" y="1291320"/>
                  <a:pt x="6109834" y="1291320"/>
                </a:cubicBezTo>
                <a:cubicBezTo>
                  <a:pt x="6216993" y="1291320"/>
                  <a:pt x="6302588" y="1258061"/>
                  <a:pt x="6366618" y="1191543"/>
                </a:cubicBezTo>
                <a:cubicBezTo>
                  <a:pt x="6430648" y="1125024"/>
                  <a:pt x="6462663" y="1032877"/>
                  <a:pt x="6462663" y="915101"/>
                </a:cubicBezTo>
                <a:cubicBezTo>
                  <a:pt x="6462663" y="796330"/>
                  <a:pt x="6430399" y="703603"/>
                  <a:pt x="6365872" y="636918"/>
                </a:cubicBezTo>
                <a:cubicBezTo>
                  <a:pt x="6301344" y="570234"/>
                  <a:pt x="6215334" y="536892"/>
                  <a:pt x="6107843" y="5368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800808"/>
                </a:lnTo>
                <a:lnTo>
                  <a:pt x="0" y="1800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Равнобедренный треугольник 8">
            <a:hlinkClick r:id="rId3" action="ppaction://hlinksldjump"/>
          </p:cNvPr>
          <p:cNvSpPr/>
          <p:nvPr/>
        </p:nvSpPr>
        <p:spPr>
          <a:xfrm rot="16200000">
            <a:off x="65675" y="3405671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Равнобедренный треугольник 11">
            <a:hlinkClick r:id="rId4" action="ppaction://hlinksldjump"/>
          </p:cNvPr>
          <p:cNvSpPr/>
          <p:nvPr/>
        </p:nvSpPr>
        <p:spPr>
          <a:xfrm rot="5400000">
            <a:off x="10677691" y="3405672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92" y="1247740"/>
            <a:ext cx="5705132" cy="53880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61" y="1522510"/>
            <a:ext cx="5058827" cy="47786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6" y="1928022"/>
            <a:ext cx="4309136" cy="40696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335" y="2183362"/>
            <a:ext cx="3740594" cy="35333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675" y="2520594"/>
            <a:ext cx="3065276" cy="28930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11700" y="5819966"/>
            <a:ext cx="15985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FFA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ЛЕРА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00FFA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19650" y="5963982"/>
            <a:ext cx="1650833" cy="563870"/>
          </a:xfrm>
          <a:custGeom>
            <a:avLst/>
            <a:gdLst>
              <a:gd name="connsiteX0" fmla="*/ 0 w 1630020"/>
              <a:gd name="connsiteY0" fmla="*/ 0 h 391407"/>
              <a:gd name="connsiteX1" fmla="*/ 1630020 w 1630020"/>
              <a:gd name="connsiteY1" fmla="*/ 0 h 391407"/>
              <a:gd name="connsiteX2" fmla="*/ 1630020 w 1630020"/>
              <a:gd name="connsiteY2" fmla="*/ 391407 h 391407"/>
              <a:gd name="connsiteX3" fmla="*/ 0 w 1630020"/>
              <a:gd name="connsiteY3" fmla="*/ 391407 h 391407"/>
              <a:gd name="connsiteX4" fmla="*/ 0 w 1630020"/>
              <a:gd name="connsiteY4" fmla="*/ 0 h 391407"/>
              <a:gd name="connsiteX0" fmla="*/ 0 w 1963395"/>
              <a:gd name="connsiteY0" fmla="*/ 0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0 w 1963395"/>
              <a:gd name="connsiteY4" fmla="*/ 0 h 46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395" h="467607">
                <a:moveTo>
                  <a:pt x="0" y="0"/>
                </a:moveTo>
                <a:lnTo>
                  <a:pt x="1630020" y="0"/>
                </a:lnTo>
                <a:lnTo>
                  <a:pt x="1963395" y="467607"/>
                </a:lnTo>
                <a:lnTo>
                  <a:pt x="0" y="39140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393" y="2289815"/>
            <a:ext cx="3552558" cy="355255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085" y="2181274"/>
            <a:ext cx="3769640" cy="37696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92238" y="6006621"/>
            <a:ext cx="2170787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</a:rPr>
              <a:t>МАДИНА</a:t>
            </a:r>
            <a:endParaRPr lang="ru-RU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437" y="2075578"/>
            <a:ext cx="21648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00B0F0"/>
                </a:solidFill>
                <a:latin typeface="Bahnschrift SemiBold SemiConden" panose="020B0502040204020203" pitchFamily="34" charset="0"/>
              </a:rPr>
              <a:t>Роль: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Отвечает за финансы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Администратор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78328" y="1928022"/>
            <a:ext cx="22549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00B0F0"/>
                </a:solidFill>
                <a:latin typeface="Bahnschrift SemiBold SemiConden" panose="020B0502040204020203" pitchFamily="34" charset="0"/>
              </a:rPr>
              <a:t>Достижения: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Помогает распределять финансы семьи с 13 лет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разработала проект по экономике, который получил наивысший бал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2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-0.67982 0.02987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97" y="14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-0.64154 -0.00532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83" y="-2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 animBg="1"/>
      <p:bldP spid="6" grpId="0"/>
      <p:bldP spid="16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0" y="0"/>
            <a:ext cx="12192000" cy="1800808"/>
          </a:xfrm>
          <a:custGeom>
            <a:avLst/>
            <a:gdLst/>
            <a:ahLst/>
            <a:cxnLst/>
            <a:rect l="l" t="t" r="r" b="b"/>
            <a:pathLst>
              <a:path w="12192000" h="1800808">
                <a:moveTo>
                  <a:pt x="9890542" y="719527"/>
                </a:moveTo>
                <a:lnTo>
                  <a:pt x="9991066" y="990245"/>
                </a:lnTo>
                <a:lnTo>
                  <a:pt x="9792009" y="990245"/>
                </a:lnTo>
                <a:close/>
                <a:moveTo>
                  <a:pt x="7728368" y="719527"/>
                </a:moveTo>
                <a:lnTo>
                  <a:pt x="7828892" y="990245"/>
                </a:lnTo>
                <a:lnTo>
                  <a:pt x="7629834" y="990245"/>
                </a:lnTo>
                <a:close/>
                <a:moveTo>
                  <a:pt x="4404142" y="719527"/>
                </a:moveTo>
                <a:lnTo>
                  <a:pt x="4504668" y="990245"/>
                </a:lnTo>
                <a:lnTo>
                  <a:pt x="4305609" y="990245"/>
                </a:lnTo>
                <a:close/>
                <a:moveTo>
                  <a:pt x="2680118" y="719527"/>
                </a:moveTo>
                <a:lnTo>
                  <a:pt x="2780642" y="990245"/>
                </a:lnTo>
                <a:lnTo>
                  <a:pt x="2581584" y="990245"/>
                </a:lnTo>
                <a:close/>
                <a:moveTo>
                  <a:pt x="9070030" y="671753"/>
                </a:moveTo>
                <a:lnTo>
                  <a:pt x="9287002" y="671753"/>
                </a:lnTo>
                <a:lnTo>
                  <a:pt x="9287002" y="1156459"/>
                </a:lnTo>
                <a:lnTo>
                  <a:pt x="9009814" y="1156459"/>
                </a:lnTo>
                <a:cubicBezTo>
                  <a:pt x="9049958" y="1054939"/>
                  <a:pt x="9070030" y="893371"/>
                  <a:pt x="9070030" y="671753"/>
                </a:cubicBezTo>
                <a:close/>
                <a:moveTo>
                  <a:pt x="6109336" y="662796"/>
                </a:moveTo>
                <a:cubicBezTo>
                  <a:pt x="6170049" y="662796"/>
                  <a:pt x="6218735" y="683365"/>
                  <a:pt x="6255395" y="724504"/>
                </a:cubicBezTo>
                <a:cubicBezTo>
                  <a:pt x="6292054" y="765642"/>
                  <a:pt x="6310384" y="828014"/>
                  <a:pt x="6310384" y="911618"/>
                </a:cubicBezTo>
                <a:cubicBezTo>
                  <a:pt x="6310384" y="996217"/>
                  <a:pt x="6291557" y="1059667"/>
                  <a:pt x="6253902" y="1101967"/>
                </a:cubicBezTo>
                <a:cubicBezTo>
                  <a:pt x="6216247" y="1144266"/>
                  <a:pt x="6168058" y="1165416"/>
                  <a:pt x="6109336" y="1165416"/>
                </a:cubicBezTo>
                <a:cubicBezTo>
                  <a:pt x="6050614" y="1165416"/>
                  <a:pt x="6002177" y="1144100"/>
                  <a:pt x="5964024" y="1101469"/>
                </a:cubicBezTo>
                <a:cubicBezTo>
                  <a:pt x="5925871" y="1058838"/>
                  <a:pt x="5906795" y="996217"/>
                  <a:pt x="5906795" y="913608"/>
                </a:cubicBezTo>
                <a:cubicBezTo>
                  <a:pt x="5906795" y="829672"/>
                  <a:pt x="5925374" y="766886"/>
                  <a:pt x="5962531" y="725250"/>
                </a:cubicBezTo>
                <a:cubicBezTo>
                  <a:pt x="5999688" y="683614"/>
                  <a:pt x="6048624" y="662796"/>
                  <a:pt x="6109336" y="662796"/>
                </a:cubicBezTo>
                <a:close/>
                <a:moveTo>
                  <a:pt x="9814402" y="549333"/>
                </a:moveTo>
                <a:lnTo>
                  <a:pt x="9530248" y="1278879"/>
                </a:lnTo>
                <a:lnTo>
                  <a:pt x="9686508" y="1278879"/>
                </a:lnTo>
                <a:lnTo>
                  <a:pt x="9746723" y="1113164"/>
                </a:lnTo>
                <a:lnTo>
                  <a:pt x="10038343" y="1113164"/>
                </a:lnTo>
                <a:lnTo>
                  <a:pt x="10102041" y="1278879"/>
                </a:lnTo>
                <a:lnTo>
                  <a:pt x="10262282" y="1278879"/>
                </a:lnTo>
                <a:lnTo>
                  <a:pt x="9970165" y="549333"/>
                </a:lnTo>
                <a:close/>
                <a:moveTo>
                  <a:pt x="8929694" y="549333"/>
                </a:moveTo>
                <a:lnTo>
                  <a:pt x="8929694" y="626468"/>
                </a:lnTo>
                <a:cubicBezTo>
                  <a:pt x="8929694" y="752538"/>
                  <a:pt x="8924884" y="856794"/>
                  <a:pt x="8915262" y="939237"/>
                </a:cubicBezTo>
                <a:cubicBezTo>
                  <a:pt x="8905642" y="1021680"/>
                  <a:pt x="8885736" y="1094087"/>
                  <a:pt x="8855545" y="1156459"/>
                </a:cubicBezTo>
                <a:lnTo>
                  <a:pt x="8793837" y="1156459"/>
                </a:lnTo>
                <a:lnTo>
                  <a:pt x="8793837" y="1438125"/>
                </a:lnTo>
                <a:lnTo>
                  <a:pt x="8916258" y="1438125"/>
                </a:lnTo>
                <a:lnTo>
                  <a:pt x="8916258" y="1278879"/>
                </a:lnTo>
                <a:lnTo>
                  <a:pt x="9375583" y="1278879"/>
                </a:lnTo>
                <a:lnTo>
                  <a:pt x="9375583" y="1438125"/>
                </a:lnTo>
                <a:lnTo>
                  <a:pt x="9498004" y="1438125"/>
                </a:lnTo>
                <a:lnTo>
                  <a:pt x="9498004" y="1156459"/>
                </a:lnTo>
                <a:lnTo>
                  <a:pt x="9433808" y="1156459"/>
                </a:lnTo>
                <a:lnTo>
                  <a:pt x="9433808" y="549333"/>
                </a:lnTo>
                <a:close/>
                <a:moveTo>
                  <a:pt x="8138045" y="549333"/>
                </a:moveTo>
                <a:lnTo>
                  <a:pt x="8138045" y="1278879"/>
                </a:lnTo>
                <a:lnTo>
                  <a:pt x="8285347" y="1278879"/>
                </a:lnTo>
                <a:lnTo>
                  <a:pt x="8285347" y="959889"/>
                </a:lnTo>
                <a:lnTo>
                  <a:pt x="8573981" y="959889"/>
                </a:lnTo>
                <a:lnTo>
                  <a:pt x="8573981" y="1278879"/>
                </a:lnTo>
                <a:lnTo>
                  <a:pt x="8721284" y="1278879"/>
                </a:lnTo>
                <a:lnTo>
                  <a:pt x="8721284" y="549333"/>
                </a:lnTo>
                <a:lnTo>
                  <a:pt x="8573981" y="549333"/>
                </a:lnTo>
                <a:lnTo>
                  <a:pt x="8573981" y="836473"/>
                </a:lnTo>
                <a:lnTo>
                  <a:pt x="8285347" y="836473"/>
                </a:lnTo>
                <a:lnTo>
                  <a:pt x="8285347" y="549333"/>
                </a:lnTo>
                <a:close/>
                <a:moveTo>
                  <a:pt x="7652228" y="549333"/>
                </a:moveTo>
                <a:lnTo>
                  <a:pt x="7368073" y="1278879"/>
                </a:lnTo>
                <a:lnTo>
                  <a:pt x="7524333" y="1278879"/>
                </a:lnTo>
                <a:lnTo>
                  <a:pt x="7584548" y="1113164"/>
                </a:lnTo>
                <a:lnTo>
                  <a:pt x="7876168" y="1113164"/>
                </a:lnTo>
                <a:lnTo>
                  <a:pt x="7939866" y="1278879"/>
                </a:lnTo>
                <a:lnTo>
                  <a:pt x="8100108" y="1278879"/>
                </a:lnTo>
                <a:lnTo>
                  <a:pt x="7807991" y="549333"/>
                </a:lnTo>
                <a:close/>
                <a:moveTo>
                  <a:pt x="6573457" y="549333"/>
                </a:moveTo>
                <a:lnTo>
                  <a:pt x="6573457" y="1278879"/>
                </a:lnTo>
                <a:lnTo>
                  <a:pt x="6710309" y="1278879"/>
                </a:lnTo>
                <a:lnTo>
                  <a:pt x="6710309" y="704598"/>
                </a:lnTo>
                <a:lnTo>
                  <a:pt x="6854626" y="1278879"/>
                </a:lnTo>
                <a:lnTo>
                  <a:pt x="6996454" y="1278879"/>
                </a:lnTo>
                <a:lnTo>
                  <a:pt x="7141268" y="704598"/>
                </a:lnTo>
                <a:lnTo>
                  <a:pt x="7141268" y="1278879"/>
                </a:lnTo>
                <a:lnTo>
                  <a:pt x="7278121" y="1278879"/>
                </a:lnTo>
                <a:lnTo>
                  <a:pt x="7278121" y="549333"/>
                </a:lnTo>
                <a:lnTo>
                  <a:pt x="7057167" y="549333"/>
                </a:lnTo>
                <a:lnTo>
                  <a:pt x="6926286" y="1046977"/>
                </a:lnTo>
                <a:lnTo>
                  <a:pt x="6793913" y="549333"/>
                </a:lnTo>
                <a:close/>
                <a:moveTo>
                  <a:pt x="4328004" y="549333"/>
                </a:moveTo>
                <a:lnTo>
                  <a:pt x="4043848" y="1278879"/>
                </a:lnTo>
                <a:lnTo>
                  <a:pt x="4200108" y="1278879"/>
                </a:lnTo>
                <a:lnTo>
                  <a:pt x="4260323" y="1113164"/>
                </a:lnTo>
                <a:lnTo>
                  <a:pt x="4551944" y="1113164"/>
                </a:lnTo>
                <a:lnTo>
                  <a:pt x="4615641" y="1278879"/>
                </a:lnTo>
                <a:lnTo>
                  <a:pt x="4775883" y="1278879"/>
                </a:lnTo>
                <a:lnTo>
                  <a:pt x="4483765" y="549333"/>
                </a:lnTo>
                <a:close/>
                <a:moveTo>
                  <a:pt x="3091786" y="549333"/>
                </a:moveTo>
                <a:lnTo>
                  <a:pt x="3091786" y="1278879"/>
                </a:lnTo>
                <a:lnTo>
                  <a:pt x="3962662" y="1279377"/>
                </a:lnTo>
                <a:lnTo>
                  <a:pt x="3961667" y="549333"/>
                </a:lnTo>
                <a:lnTo>
                  <a:pt x="3814862" y="549333"/>
                </a:lnTo>
                <a:lnTo>
                  <a:pt x="3814862" y="1156459"/>
                </a:lnTo>
                <a:lnTo>
                  <a:pt x="3596894" y="1156459"/>
                </a:lnTo>
                <a:lnTo>
                  <a:pt x="3596894" y="549333"/>
                </a:lnTo>
                <a:lnTo>
                  <a:pt x="3450089" y="549333"/>
                </a:lnTo>
                <a:lnTo>
                  <a:pt x="3450089" y="1156459"/>
                </a:lnTo>
                <a:lnTo>
                  <a:pt x="3239088" y="1156459"/>
                </a:lnTo>
                <a:lnTo>
                  <a:pt x="3239088" y="549333"/>
                </a:lnTo>
                <a:close/>
                <a:moveTo>
                  <a:pt x="2603978" y="549333"/>
                </a:moveTo>
                <a:lnTo>
                  <a:pt x="2319823" y="1278879"/>
                </a:lnTo>
                <a:lnTo>
                  <a:pt x="2476084" y="1278879"/>
                </a:lnTo>
                <a:lnTo>
                  <a:pt x="2536299" y="1113164"/>
                </a:lnTo>
                <a:lnTo>
                  <a:pt x="2827918" y="1113164"/>
                </a:lnTo>
                <a:lnTo>
                  <a:pt x="2891616" y="1278879"/>
                </a:lnTo>
                <a:lnTo>
                  <a:pt x="3051858" y="1278879"/>
                </a:lnTo>
                <a:lnTo>
                  <a:pt x="2759741" y="549333"/>
                </a:lnTo>
                <a:close/>
                <a:moveTo>
                  <a:pt x="1661045" y="549333"/>
                </a:moveTo>
                <a:lnTo>
                  <a:pt x="1661045" y="1278879"/>
                </a:lnTo>
                <a:lnTo>
                  <a:pt x="1808348" y="1278879"/>
                </a:lnTo>
                <a:lnTo>
                  <a:pt x="1808348" y="959889"/>
                </a:lnTo>
                <a:lnTo>
                  <a:pt x="2096981" y="959889"/>
                </a:lnTo>
                <a:lnTo>
                  <a:pt x="2096981" y="1278879"/>
                </a:lnTo>
                <a:lnTo>
                  <a:pt x="2244284" y="1278879"/>
                </a:lnTo>
                <a:lnTo>
                  <a:pt x="2244284" y="549333"/>
                </a:lnTo>
                <a:lnTo>
                  <a:pt x="2096981" y="549333"/>
                </a:lnTo>
                <a:lnTo>
                  <a:pt x="2096981" y="836473"/>
                </a:lnTo>
                <a:lnTo>
                  <a:pt x="1808348" y="836473"/>
                </a:lnTo>
                <a:lnTo>
                  <a:pt x="1808348" y="549333"/>
                </a:lnTo>
                <a:close/>
                <a:moveTo>
                  <a:pt x="5697231" y="544356"/>
                </a:moveTo>
                <a:cubicBezTo>
                  <a:pt x="5686283" y="544688"/>
                  <a:pt x="5679151" y="544854"/>
                  <a:pt x="5675832" y="544854"/>
                </a:cubicBezTo>
                <a:cubicBezTo>
                  <a:pt x="5607821" y="544854"/>
                  <a:pt x="5558554" y="554475"/>
                  <a:pt x="5528032" y="573717"/>
                </a:cubicBezTo>
                <a:cubicBezTo>
                  <a:pt x="5497179" y="592960"/>
                  <a:pt x="5466490" y="642061"/>
                  <a:pt x="5435968" y="721020"/>
                </a:cubicBezTo>
                <a:cubicBezTo>
                  <a:pt x="5411750" y="783060"/>
                  <a:pt x="5393834" y="820881"/>
                  <a:pt x="5382222" y="834483"/>
                </a:cubicBezTo>
                <a:cubicBezTo>
                  <a:pt x="5370611" y="848085"/>
                  <a:pt x="5348382" y="856545"/>
                  <a:pt x="5315538" y="859863"/>
                </a:cubicBezTo>
                <a:lnTo>
                  <a:pt x="5315538" y="549333"/>
                </a:lnTo>
                <a:lnTo>
                  <a:pt x="5168235" y="549333"/>
                </a:lnTo>
                <a:lnTo>
                  <a:pt x="5168235" y="1278879"/>
                </a:lnTo>
                <a:lnTo>
                  <a:pt x="5315538" y="1278879"/>
                </a:lnTo>
                <a:lnTo>
                  <a:pt x="5315538" y="959392"/>
                </a:lnTo>
                <a:cubicBezTo>
                  <a:pt x="5340420" y="959723"/>
                  <a:pt x="5358916" y="964368"/>
                  <a:pt x="5371025" y="973326"/>
                </a:cubicBezTo>
                <a:cubicBezTo>
                  <a:pt x="5383134" y="982283"/>
                  <a:pt x="5398645" y="1004677"/>
                  <a:pt x="5417555" y="1040508"/>
                </a:cubicBezTo>
                <a:cubicBezTo>
                  <a:pt x="5428171" y="1060745"/>
                  <a:pt x="5434309" y="1072191"/>
                  <a:pt x="5435968" y="1074845"/>
                </a:cubicBezTo>
                <a:cubicBezTo>
                  <a:pt x="5440281" y="1082476"/>
                  <a:pt x="5443102" y="1087618"/>
                  <a:pt x="5444428" y="1090272"/>
                </a:cubicBezTo>
                <a:lnTo>
                  <a:pt x="5531515" y="1278879"/>
                </a:lnTo>
                <a:lnTo>
                  <a:pt x="5704696" y="1278879"/>
                </a:lnTo>
                <a:lnTo>
                  <a:pt x="5605167" y="1078826"/>
                </a:lnTo>
                <a:cubicBezTo>
                  <a:pt x="5579622" y="1027403"/>
                  <a:pt x="5556149" y="987591"/>
                  <a:pt x="5534750" y="959392"/>
                </a:cubicBezTo>
                <a:cubicBezTo>
                  <a:pt x="5513351" y="931192"/>
                  <a:pt x="5486230" y="912447"/>
                  <a:pt x="5453386" y="903158"/>
                </a:cubicBezTo>
                <a:cubicBezTo>
                  <a:pt x="5479926" y="888229"/>
                  <a:pt x="5498422" y="872304"/>
                  <a:pt x="5508873" y="855384"/>
                </a:cubicBezTo>
                <a:cubicBezTo>
                  <a:pt x="5519323" y="838464"/>
                  <a:pt x="5529027" y="817397"/>
                  <a:pt x="5537985" y="792183"/>
                </a:cubicBezTo>
                <a:cubicBezTo>
                  <a:pt x="5554905" y="744741"/>
                  <a:pt x="5567678" y="713390"/>
                  <a:pt x="5576303" y="698128"/>
                </a:cubicBezTo>
                <a:cubicBezTo>
                  <a:pt x="5584930" y="682867"/>
                  <a:pt x="5596209" y="671505"/>
                  <a:pt x="5610143" y="664040"/>
                </a:cubicBezTo>
                <a:cubicBezTo>
                  <a:pt x="5624078" y="656575"/>
                  <a:pt x="5646140" y="652843"/>
                  <a:pt x="5676330" y="652843"/>
                </a:cubicBezTo>
                <a:lnTo>
                  <a:pt x="5697231" y="653341"/>
                </a:lnTo>
                <a:close/>
                <a:moveTo>
                  <a:pt x="6107843" y="536892"/>
                </a:moveTo>
                <a:cubicBezTo>
                  <a:pt x="6048458" y="536892"/>
                  <a:pt x="5996039" y="546513"/>
                  <a:pt x="5950588" y="565755"/>
                </a:cubicBezTo>
                <a:cubicBezTo>
                  <a:pt x="5916416" y="580021"/>
                  <a:pt x="5884982" y="601917"/>
                  <a:pt x="5856285" y="631444"/>
                </a:cubicBezTo>
                <a:cubicBezTo>
                  <a:pt x="5827587" y="660971"/>
                  <a:pt x="5804944" y="694313"/>
                  <a:pt x="5788356" y="731471"/>
                </a:cubicBezTo>
                <a:cubicBezTo>
                  <a:pt x="5766128" y="781899"/>
                  <a:pt x="5755013" y="844270"/>
                  <a:pt x="5755013" y="918585"/>
                </a:cubicBezTo>
                <a:cubicBezTo>
                  <a:pt x="5755013" y="1034702"/>
                  <a:pt x="5787029" y="1125854"/>
                  <a:pt x="5851059" y="1192040"/>
                </a:cubicBezTo>
                <a:cubicBezTo>
                  <a:pt x="5915089" y="1258227"/>
                  <a:pt x="6001347" y="1291320"/>
                  <a:pt x="6109834" y="1291320"/>
                </a:cubicBezTo>
                <a:cubicBezTo>
                  <a:pt x="6216993" y="1291320"/>
                  <a:pt x="6302588" y="1258061"/>
                  <a:pt x="6366618" y="1191543"/>
                </a:cubicBezTo>
                <a:cubicBezTo>
                  <a:pt x="6430648" y="1125024"/>
                  <a:pt x="6462663" y="1032877"/>
                  <a:pt x="6462663" y="915101"/>
                </a:cubicBezTo>
                <a:cubicBezTo>
                  <a:pt x="6462663" y="796330"/>
                  <a:pt x="6430399" y="703603"/>
                  <a:pt x="6365872" y="636918"/>
                </a:cubicBezTo>
                <a:cubicBezTo>
                  <a:pt x="6301344" y="570234"/>
                  <a:pt x="6215334" y="536892"/>
                  <a:pt x="6107843" y="5368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800808"/>
                </a:lnTo>
                <a:lnTo>
                  <a:pt x="0" y="1800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Равнобедренный треугольник 8">
            <a:hlinkClick r:id="rId3" action="ppaction://hlinksldjump"/>
          </p:cNvPr>
          <p:cNvSpPr/>
          <p:nvPr/>
        </p:nvSpPr>
        <p:spPr>
          <a:xfrm rot="16200000">
            <a:off x="65675" y="3405671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Равнобедренный треугольник 11">
            <a:hlinkClick r:id="rId4" action="ppaction://hlinksldjump"/>
          </p:cNvPr>
          <p:cNvSpPr/>
          <p:nvPr/>
        </p:nvSpPr>
        <p:spPr>
          <a:xfrm rot="5400000">
            <a:off x="10677691" y="3405672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92" y="1247740"/>
            <a:ext cx="5705132" cy="53880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61" y="1522510"/>
            <a:ext cx="5058827" cy="47786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6" y="1928022"/>
            <a:ext cx="4309136" cy="40696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335" y="2183362"/>
            <a:ext cx="3740594" cy="35333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675" y="2520594"/>
            <a:ext cx="3065276" cy="289300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567" y="2166143"/>
            <a:ext cx="3769640" cy="37696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25564" y="5978515"/>
            <a:ext cx="2170787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9AED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МАДИНА</a:t>
            </a:r>
            <a:endParaRPr kumimoji="0" lang="ru-RU" sz="3500" b="1" i="0" u="none" strike="noStrike" kern="0" cap="none" spc="0" normalizeH="0" baseline="0" noProof="0" dirty="0">
              <a:ln>
                <a:noFill/>
              </a:ln>
              <a:solidFill>
                <a:srgbClr val="9AED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62451" y="6124856"/>
            <a:ext cx="2381250" cy="431601"/>
          </a:xfrm>
          <a:custGeom>
            <a:avLst/>
            <a:gdLst>
              <a:gd name="connsiteX0" fmla="*/ 0 w 1630020"/>
              <a:gd name="connsiteY0" fmla="*/ 0 h 391407"/>
              <a:gd name="connsiteX1" fmla="*/ 1630020 w 1630020"/>
              <a:gd name="connsiteY1" fmla="*/ 0 h 391407"/>
              <a:gd name="connsiteX2" fmla="*/ 1630020 w 1630020"/>
              <a:gd name="connsiteY2" fmla="*/ 391407 h 391407"/>
              <a:gd name="connsiteX3" fmla="*/ 0 w 1630020"/>
              <a:gd name="connsiteY3" fmla="*/ 391407 h 391407"/>
              <a:gd name="connsiteX4" fmla="*/ 0 w 1630020"/>
              <a:gd name="connsiteY4" fmla="*/ 0 h 391407"/>
              <a:gd name="connsiteX0" fmla="*/ 0 w 1963395"/>
              <a:gd name="connsiteY0" fmla="*/ 0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0 w 1963395"/>
              <a:gd name="connsiteY4" fmla="*/ 0 h 467607"/>
              <a:gd name="connsiteX0" fmla="*/ 100687 w 1963395"/>
              <a:gd name="connsiteY0" fmla="*/ 41278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100687 w 1963395"/>
              <a:gd name="connsiteY4" fmla="*/ 41278 h 467607"/>
              <a:gd name="connsiteX0" fmla="*/ 58734 w 1963395"/>
              <a:gd name="connsiteY0" fmla="*/ 0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58734 w 1963395"/>
              <a:gd name="connsiteY4" fmla="*/ 0 h 467607"/>
              <a:gd name="connsiteX0" fmla="*/ 192983 w 2097644"/>
              <a:gd name="connsiteY0" fmla="*/ 0 h 467607"/>
              <a:gd name="connsiteX1" fmla="*/ 1764269 w 2097644"/>
              <a:gd name="connsiteY1" fmla="*/ 0 h 467607"/>
              <a:gd name="connsiteX2" fmla="*/ 2097644 w 2097644"/>
              <a:gd name="connsiteY2" fmla="*/ 467607 h 467607"/>
              <a:gd name="connsiteX3" fmla="*/ 0 w 2097644"/>
              <a:gd name="connsiteY3" fmla="*/ 401726 h 467607"/>
              <a:gd name="connsiteX4" fmla="*/ 192983 w 2097644"/>
              <a:gd name="connsiteY4" fmla="*/ 0 h 46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7644" h="467607">
                <a:moveTo>
                  <a:pt x="192983" y="0"/>
                </a:moveTo>
                <a:lnTo>
                  <a:pt x="1764269" y="0"/>
                </a:lnTo>
                <a:lnTo>
                  <a:pt x="2097644" y="467607"/>
                </a:lnTo>
                <a:lnTo>
                  <a:pt x="0" y="401726"/>
                </a:lnTo>
                <a:lnTo>
                  <a:pt x="1929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942" y="2023856"/>
            <a:ext cx="4388859" cy="43888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82911" y="5997643"/>
            <a:ext cx="214033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3500" b="1" dirty="0" smtClean="0">
                <a:solidFill>
                  <a:schemeClr val="tx1"/>
                </a:solidFill>
              </a:rPr>
              <a:t>ПОЛИНА</a:t>
            </a:r>
            <a:endParaRPr kumimoji="0" lang="ru-RU" sz="35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437" y="2075578"/>
            <a:ext cx="2164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Роль</a:t>
            </a:r>
            <a:r>
              <a:rPr lang="ru-RU" sz="3000" dirty="0" smtClean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:</a:t>
            </a:r>
            <a:endParaRPr lang="ru-RU" sz="3000" dirty="0" smtClean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r>
              <a:rPr lang="ru-RU" sz="20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Bahnschrift SemiBold SemiConden" panose="020B0502040204020203" pitchFamily="34" charset="0"/>
              </a:rPr>
              <a:t>Дизайн </a:t>
            </a:r>
          </a:p>
          <a:p>
            <a:r>
              <a:rPr lang="ru-RU" sz="20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Bahnschrift SemiBold SemiConden" panose="020B0502040204020203" pitchFamily="34" charset="0"/>
              </a:rPr>
              <a:t>Интегратор</a:t>
            </a:r>
            <a:endParaRPr lang="ru-RU" sz="2000" dirty="0">
              <a:solidFill>
                <a:schemeClr val="bg2">
                  <a:lumMod val="50000"/>
                  <a:lumOff val="5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78328" y="1928022"/>
            <a:ext cx="22549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Достижения:</a:t>
            </a:r>
          </a:p>
          <a:p>
            <a:r>
              <a:rPr lang="ru-RU" sz="20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Bahnschrift SemiBold SemiConden" panose="020B0502040204020203" pitchFamily="34" charset="0"/>
              </a:rPr>
              <a:t>Участвовала в Зеленом яблоке</a:t>
            </a:r>
          </a:p>
          <a:p>
            <a:r>
              <a:rPr lang="ru-RU" sz="20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Bahnschrift SemiBold SemiConden" panose="020B0502040204020203" pitchFamily="34" charset="0"/>
              </a:rPr>
              <a:t>Выступает практически на всех мероприятиях ВУЗа</a:t>
            </a:r>
            <a:endParaRPr lang="ru-RU" sz="2000" dirty="0">
              <a:solidFill>
                <a:schemeClr val="bg2">
                  <a:lumMod val="50000"/>
                  <a:lumOff val="50000"/>
                </a:schemeClr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54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-0.64153 -0.00532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83" y="-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2616 L -0.69948 -0.02454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22" y="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 animBg="1"/>
      <p:bldP spid="3" grpId="0"/>
      <p:bldP spid="16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0" y="0"/>
            <a:ext cx="12192000" cy="1800808"/>
          </a:xfrm>
          <a:custGeom>
            <a:avLst/>
            <a:gdLst/>
            <a:ahLst/>
            <a:cxnLst/>
            <a:rect l="l" t="t" r="r" b="b"/>
            <a:pathLst>
              <a:path w="12192000" h="1800808">
                <a:moveTo>
                  <a:pt x="9890542" y="719527"/>
                </a:moveTo>
                <a:lnTo>
                  <a:pt x="9991066" y="990245"/>
                </a:lnTo>
                <a:lnTo>
                  <a:pt x="9792009" y="990245"/>
                </a:lnTo>
                <a:close/>
                <a:moveTo>
                  <a:pt x="7728368" y="719527"/>
                </a:moveTo>
                <a:lnTo>
                  <a:pt x="7828892" y="990245"/>
                </a:lnTo>
                <a:lnTo>
                  <a:pt x="7629834" y="990245"/>
                </a:lnTo>
                <a:close/>
                <a:moveTo>
                  <a:pt x="4404142" y="719527"/>
                </a:moveTo>
                <a:lnTo>
                  <a:pt x="4504668" y="990245"/>
                </a:lnTo>
                <a:lnTo>
                  <a:pt x="4305609" y="990245"/>
                </a:lnTo>
                <a:close/>
                <a:moveTo>
                  <a:pt x="2680118" y="719527"/>
                </a:moveTo>
                <a:lnTo>
                  <a:pt x="2780642" y="990245"/>
                </a:lnTo>
                <a:lnTo>
                  <a:pt x="2581584" y="990245"/>
                </a:lnTo>
                <a:close/>
                <a:moveTo>
                  <a:pt x="9070030" y="671753"/>
                </a:moveTo>
                <a:lnTo>
                  <a:pt x="9287002" y="671753"/>
                </a:lnTo>
                <a:lnTo>
                  <a:pt x="9287002" y="1156459"/>
                </a:lnTo>
                <a:lnTo>
                  <a:pt x="9009814" y="1156459"/>
                </a:lnTo>
                <a:cubicBezTo>
                  <a:pt x="9049958" y="1054939"/>
                  <a:pt x="9070030" y="893371"/>
                  <a:pt x="9070030" y="671753"/>
                </a:cubicBezTo>
                <a:close/>
                <a:moveTo>
                  <a:pt x="6109336" y="662796"/>
                </a:moveTo>
                <a:cubicBezTo>
                  <a:pt x="6170049" y="662796"/>
                  <a:pt x="6218735" y="683365"/>
                  <a:pt x="6255395" y="724504"/>
                </a:cubicBezTo>
                <a:cubicBezTo>
                  <a:pt x="6292054" y="765642"/>
                  <a:pt x="6310384" y="828014"/>
                  <a:pt x="6310384" y="911618"/>
                </a:cubicBezTo>
                <a:cubicBezTo>
                  <a:pt x="6310384" y="996217"/>
                  <a:pt x="6291557" y="1059667"/>
                  <a:pt x="6253902" y="1101967"/>
                </a:cubicBezTo>
                <a:cubicBezTo>
                  <a:pt x="6216247" y="1144266"/>
                  <a:pt x="6168058" y="1165416"/>
                  <a:pt x="6109336" y="1165416"/>
                </a:cubicBezTo>
                <a:cubicBezTo>
                  <a:pt x="6050614" y="1165416"/>
                  <a:pt x="6002177" y="1144100"/>
                  <a:pt x="5964024" y="1101469"/>
                </a:cubicBezTo>
                <a:cubicBezTo>
                  <a:pt x="5925871" y="1058838"/>
                  <a:pt x="5906795" y="996217"/>
                  <a:pt x="5906795" y="913608"/>
                </a:cubicBezTo>
                <a:cubicBezTo>
                  <a:pt x="5906795" y="829672"/>
                  <a:pt x="5925374" y="766886"/>
                  <a:pt x="5962531" y="725250"/>
                </a:cubicBezTo>
                <a:cubicBezTo>
                  <a:pt x="5999688" y="683614"/>
                  <a:pt x="6048624" y="662796"/>
                  <a:pt x="6109336" y="662796"/>
                </a:cubicBezTo>
                <a:close/>
                <a:moveTo>
                  <a:pt x="9814402" y="549333"/>
                </a:moveTo>
                <a:lnTo>
                  <a:pt x="9530248" y="1278879"/>
                </a:lnTo>
                <a:lnTo>
                  <a:pt x="9686508" y="1278879"/>
                </a:lnTo>
                <a:lnTo>
                  <a:pt x="9746723" y="1113164"/>
                </a:lnTo>
                <a:lnTo>
                  <a:pt x="10038343" y="1113164"/>
                </a:lnTo>
                <a:lnTo>
                  <a:pt x="10102041" y="1278879"/>
                </a:lnTo>
                <a:lnTo>
                  <a:pt x="10262282" y="1278879"/>
                </a:lnTo>
                <a:lnTo>
                  <a:pt x="9970165" y="549333"/>
                </a:lnTo>
                <a:close/>
                <a:moveTo>
                  <a:pt x="8929694" y="549333"/>
                </a:moveTo>
                <a:lnTo>
                  <a:pt x="8929694" y="626468"/>
                </a:lnTo>
                <a:cubicBezTo>
                  <a:pt x="8929694" y="752538"/>
                  <a:pt x="8924884" y="856794"/>
                  <a:pt x="8915262" y="939237"/>
                </a:cubicBezTo>
                <a:cubicBezTo>
                  <a:pt x="8905642" y="1021680"/>
                  <a:pt x="8885736" y="1094087"/>
                  <a:pt x="8855545" y="1156459"/>
                </a:cubicBezTo>
                <a:lnTo>
                  <a:pt x="8793837" y="1156459"/>
                </a:lnTo>
                <a:lnTo>
                  <a:pt x="8793837" y="1438125"/>
                </a:lnTo>
                <a:lnTo>
                  <a:pt x="8916258" y="1438125"/>
                </a:lnTo>
                <a:lnTo>
                  <a:pt x="8916258" y="1278879"/>
                </a:lnTo>
                <a:lnTo>
                  <a:pt x="9375583" y="1278879"/>
                </a:lnTo>
                <a:lnTo>
                  <a:pt x="9375583" y="1438125"/>
                </a:lnTo>
                <a:lnTo>
                  <a:pt x="9498004" y="1438125"/>
                </a:lnTo>
                <a:lnTo>
                  <a:pt x="9498004" y="1156459"/>
                </a:lnTo>
                <a:lnTo>
                  <a:pt x="9433808" y="1156459"/>
                </a:lnTo>
                <a:lnTo>
                  <a:pt x="9433808" y="549333"/>
                </a:lnTo>
                <a:close/>
                <a:moveTo>
                  <a:pt x="8138045" y="549333"/>
                </a:moveTo>
                <a:lnTo>
                  <a:pt x="8138045" y="1278879"/>
                </a:lnTo>
                <a:lnTo>
                  <a:pt x="8285347" y="1278879"/>
                </a:lnTo>
                <a:lnTo>
                  <a:pt x="8285347" y="959889"/>
                </a:lnTo>
                <a:lnTo>
                  <a:pt x="8573981" y="959889"/>
                </a:lnTo>
                <a:lnTo>
                  <a:pt x="8573981" y="1278879"/>
                </a:lnTo>
                <a:lnTo>
                  <a:pt x="8721284" y="1278879"/>
                </a:lnTo>
                <a:lnTo>
                  <a:pt x="8721284" y="549333"/>
                </a:lnTo>
                <a:lnTo>
                  <a:pt x="8573981" y="549333"/>
                </a:lnTo>
                <a:lnTo>
                  <a:pt x="8573981" y="836473"/>
                </a:lnTo>
                <a:lnTo>
                  <a:pt x="8285347" y="836473"/>
                </a:lnTo>
                <a:lnTo>
                  <a:pt x="8285347" y="549333"/>
                </a:lnTo>
                <a:close/>
                <a:moveTo>
                  <a:pt x="7652228" y="549333"/>
                </a:moveTo>
                <a:lnTo>
                  <a:pt x="7368073" y="1278879"/>
                </a:lnTo>
                <a:lnTo>
                  <a:pt x="7524333" y="1278879"/>
                </a:lnTo>
                <a:lnTo>
                  <a:pt x="7584548" y="1113164"/>
                </a:lnTo>
                <a:lnTo>
                  <a:pt x="7876168" y="1113164"/>
                </a:lnTo>
                <a:lnTo>
                  <a:pt x="7939866" y="1278879"/>
                </a:lnTo>
                <a:lnTo>
                  <a:pt x="8100108" y="1278879"/>
                </a:lnTo>
                <a:lnTo>
                  <a:pt x="7807991" y="549333"/>
                </a:lnTo>
                <a:close/>
                <a:moveTo>
                  <a:pt x="6573457" y="549333"/>
                </a:moveTo>
                <a:lnTo>
                  <a:pt x="6573457" y="1278879"/>
                </a:lnTo>
                <a:lnTo>
                  <a:pt x="6710309" y="1278879"/>
                </a:lnTo>
                <a:lnTo>
                  <a:pt x="6710309" y="704598"/>
                </a:lnTo>
                <a:lnTo>
                  <a:pt x="6854626" y="1278879"/>
                </a:lnTo>
                <a:lnTo>
                  <a:pt x="6996454" y="1278879"/>
                </a:lnTo>
                <a:lnTo>
                  <a:pt x="7141268" y="704598"/>
                </a:lnTo>
                <a:lnTo>
                  <a:pt x="7141268" y="1278879"/>
                </a:lnTo>
                <a:lnTo>
                  <a:pt x="7278121" y="1278879"/>
                </a:lnTo>
                <a:lnTo>
                  <a:pt x="7278121" y="549333"/>
                </a:lnTo>
                <a:lnTo>
                  <a:pt x="7057167" y="549333"/>
                </a:lnTo>
                <a:lnTo>
                  <a:pt x="6926286" y="1046977"/>
                </a:lnTo>
                <a:lnTo>
                  <a:pt x="6793913" y="549333"/>
                </a:lnTo>
                <a:close/>
                <a:moveTo>
                  <a:pt x="4328004" y="549333"/>
                </a:moveTo>
                <a:lnTo>
                  <a:pt x="4043848" y="1278879"/>
                </a:lnTo>
                <a:lnTo>
                  <a:pt x="4200108" y="1278879"/>
                </a:lnTo>
                <a:lnTo>
                  <a:pt x="4260323" y="1113164"/>
                </a:lnTo>
                <a:lnTo>
                  <a:pt x="4551944" y="1113164"/>
                </a:lnTo>
                <a:lnTo>
                  <a:pt x="4615641" y="1278879"/>
                </a:lnTo>
                <a:lnTo>
                  <a:pt x="4775883" y="1278879"/>
                </a:lnTo>
                <a:lnTo>
                  <a:pt x="4483765" y="549333"/>
                </a:lnTo>
                <a:close/>
                <a:moveTo>
                  <a:pt x="3091786" y="549333"/>
                </a:moveTo>
                <a:lnTo>
                  <a:pt x="3091786" y="1278879"/>
                </a:lnTo>
                <a:lnTo>
                  <a:pt x="3962662" y="1279377"/>
                </a:lnTo>
                <a:lnTo>
                  <a:pt x="3961667" y="549333"/>
                </a:lnTo>
                <a:lnTo>
                  <a:pt x="3814862" y="549333"/>
                </a:lnTo>
                <a:lnTo>
                  <a:pt x="3814862" y="1156459"/>
                </a:lnTo>
                <a:lnTo>
                  <a:pt x="3596894" y="1156459"/>
                </a:lnTo>
                <a:lnTo>
                  <a:pt x="3596894" y="549333"/>
                </a:lnTo>
                <a:lnTo>
                  <a:pt x="3450089" y="549333"/>
                </a:lnTo>
                <a:lnTo>
                  <a:pt x="3450089" y="1156459"/>
                </a:lnTo>
                <a:lnTo>
                  <a:pt x="3239088" y="1156459"/>
                </a:lnTo>
                <a:lnTo>
                  <a:pt x="3239088" y="549333"/>
                </a:lnTo>
                <a:close/>
                <a:moveTo>
                  <a:pt x="2603978" y="549333"/>
                </a:moveTo>
                <a:lnTo>
                  <a:pt x="2319823" y="1278879"/>
                </a:lnTo>
                <a:lnTo>
                  <a:pt x="2476084" y="1278879"/>
                </a:lnTo>
                <a:lnTo>
                  <a:pt x="2536299" y="1113164"/>
                </a:lnTo>
                <a:lnTo>
                  <a:pt x="2827918" y="1113164"/>
                </a:lnTo>
                <a:lnTo>
                  <a:pt x="2891616" y="1278879"/>
                </a:lnTo>
                <a:lnTo>
                  <a:pt x="3051858" y="1278879"/>
                </a:lnTo>
                <a:lnTo>
                  <a:pt x="2759741" y="549333"/>
                </a:lnTo>
                <a:close/>
                <a:moveTo>
                  <a:pt x="1661045" y="549333"/>
                </a:moveTo>
                <a:lnTo>
                  <a:pt x="1661045" y="1278879"/>
                </a:lnTo>
                <a:lnTo>
                  <a:pt x="1808348" y="1278879"/>
                </a:lnTo>
                <a:lnTo>
                  <a:pt x="1808348" y="959889"/>
                </a:lnTo>
                <a:lnTo>
                  <a:pt x="2096981" y="959889"/>
                </a:lnTo>
                <a:lnTo>
                  <a:pt x="2096981" y="1278879"/>
                </a:lnTo>
                <a:lnTo>
                  <a:pt x="2244284" y="1278879"/>
                </a:lnTo>
                <a:lnTo>
                  <a:pt x="2244284" y="549333"/>
                </a:lnTo>
                <a:lnTo>
                  <a:pt x="2096981" y="549333"/>
                </a:lnTo>
                <a:lnTo>
                  <a:pt x="2096981" y="836473"/>
                </a:lnTo>
                <a:lnTo>
                  <a:pt x="1808348" y="836473"/>
                </a:lnTo>
                <a:lnTo>
                  <a:pt x="1808348" y="549333"/>
                </a:lnTo>
                <a:close/>
                <a:moveTo>
                  <a:pt x="5697231" y="544356"/>
                </a:moveTo>
                <a:cubicBezTo>
                  <a:pt x="5686283" y="544688"/>
                  <a:pt x="5679151" y="544854"/>
                  <a:pt x="5675832" y="544854"/>
                </a:cubicBezTo>
                <a:cubicBezTo>
                  <a:pt x="5607821" y="544854"/>
                  <a:pt x="5558554" y="554475"/>
                  <a:pt x="5528032" y="573717"/>
                </a:cubicBezTo>
                <a:cubicBezTo>
                  <a:pt x="5497179" y="592960"/>
                  <a:pt x="5466490" y="642061"/>
                  <a:pt x="5435968" y="721020"/>
                </a:cubicBezTo>
                <a:cubicBezTo>
                  <a:pt x="5411750" y="783060"/>
                  <a:pt x="5393834" y="820881"/>
                  <a:pt x="5382222" y="834483"/>
                </a:cubicBezTo>
                <a:cubicBezTo>
                  <a:pt x="5370611" y="848085"/>
                  <a:pt x="5348382" y="856545"/>
                  <a:pt x="5315538" y="859863"/>
                </a:cubicBezTo>
                <a:lnTo>
                  <a:pt x="5315538" y="549333"/>
                </a:lnTo>
                <a:lnTo>
                  <a:pt x="5168235" y="549333"/>
                </a:lnTo>
                <a:lnTo>
                  <a:pt x="5168235" y="1278879"/>
                </a:lnTo>
                <a:lnTo>
                  <a:pt x="5315538" y="1278879"/>
                </a:lnTo>
                <a:lnTo>
                  <a:pt x="5315538" y="959392"/>
                </a:lnTo>
                <a:cubicBezTo>
                  <a:pt x="5340420" y="959723"/>
                  <a:pt x="5358916" y="964368"/>
                  <a:pt x="5371025" y="973326"/>
                </a:cubicBezTo>
                <a:cubicBezTo>
                  <a:pt x="5383134" y="982283"/>
                  <a:pt x="5398645" y="1004677"/>
                  <a:pt x="5417555" y="1040508"/>
                </a:cubicBezTo>
                <a:cubicBezTo>
                  <a:pt x="5428171" y="1060745"/>
                  <a:pt x="5434309" y="1072191"/>
                  <a:pt x="5435968" y="1074845"/>
                </a:cubicBezTo>
                <a:cubicBezTo>
                  <a:pt x="5440281" y="1082476"/>
                  <a:pt x="5443102" y="1087618"/>
                  <a:pt x="5444428" y="1090272"/>
                </a:cubicBezTo>
                <a:lnTo>
                  <a:pt x="5531515" y="1278879"/>
                </a:lnTo>
                <a:lnTo>
                  <a:pt x="5704696" y="1278879"/>
                </a:lnTo>
                <a:lnTo>
                  <a:pt x="5605167" y="1078826"/>
                </a:lnTo>
                <a:cubicBezTo>
                  <a:pt x="5579622" y="1027403"/>
                  <a:pt x="5556149" y="987591"/>
                  <a:pt x="5534750" y="959392"/>
                </a:cubicBezTo>
                <a:cubicBezTo>
                  <a:pt x="5513351" y="931192"/>
                  <a:pt x="5486230" y="912447"/>
                  <a:pt x="5453386" y="903158"/>
                </a:cubicBezTo>
                <a:cubicBezTo>
                  <a:pt x="5479926" y="888229"/>
                  <a:pt x="5498422" y="872304"/>
                  <a:pt x="5508873" y="855384"/>
                </a:cubicBezTo>
                <a:cubicBezTo>
                  <a:pt x="5519323" y="838464"/>
                  <a:pt x="5529027" y="817397"/>
                  <a:pt x="5537985" y="792183"/>
                </a:cubicBezTo>
                <a:cubicBezTo>
                  <a:pt x="5554905" y="744741"/>
                  <a:pt x="5567678" y="713390"/>
                  <a:pt x="5576303" y="698128"/>
                </a:cubicBezTo>
                <a:cubicBezTo>
                  <a:pt x="5584930" y="682867"/>
                  <a:pt x="5596209" y="671505"/>
                  <a:pt x="5610143" y="664040"/>
                </a:cubicBezTo>
                <a:cubicBezTo>
                  <a:pt x="5624078" y="656575"/>
                  <a:pt x="5646140" y="652843"/>
                  <a:pt x="5676330" y="652843"/>
                </a:cubicBezTo>
                <a:lnTo>
                  <a:pt x="5697231" y="653341"/>
                </a:lnTo>
                <a:close/>
                <a:moveTo>
                  <a:pt x="6107843" y="536892"/>
                </a:moveTo>
                <a:cubicBezTo>
                  <a:pt x="6048458" y="536892"/>
                  <a:pt x="5996039" y="546513"/>
                  <a:pt x="5950588" y="565755"/>
                </a:cubicBezTo>
                <a:cubicBezTo>
                  <a:pt x="5916416" y="580021"/>
                  <a:pt x="5884982" y="601917"/>
                  <a:pt x="5856285" y="631444"/>
                </a:cubicBezTo>
                <a:cubicBezTo>
                  <a:pt x="5827587" y="660971"/>
                  <a:pt x="5804944" y="694313"/>
                  <a:pt x="5788356" y="731471"/>
                </a:cubicBezTo>
                <a:cubicBezTo>
                  <a:pt x="5766128" y="781899"/>
                  <a:pt x="5755013" y="844270"/>
                  <a:pt x="5755013" y="918585"/>
                </a:cubicBezTo>
                <a:cubicBezTo>
                  <a:pt x="5755013" y="1034702"/>
                  <a:pt x="5787029" y="1125854"/>
                  <a:pt x="5851059" y="1192040"/>
                </a:cubicBezTo>
                <a:cubicBezTo>
                  <a:pt x="5915089" y="1258227"/>
                  <a:pt x="6001347" y="1291320"/>
                  <a:pt x="6109834" y="1291320"/>
                </a:cubicBezTo>
                <a:cubicBezTo>
                  <a:pt x="6216993" y="1291320"/>
                  <a:pt x="6302588" y="1258061"/>
                  <a:pt x="6366618" y="1191543"/>
                </a:cubicBezTo>
                <a:cubicBezTo>
                  <a:pt x="6430648" y="1125024"/>
                  <a:pt x="6462663" y="1032877"/>
                  <a:pt x="6462663" y="915101"/>
                </a:cubicBezTo>
                <a:cubicBezTo>
                  <a:pt x="6462663" y="796330"/>
                  <a:pt x="6430399" y="703603"/>
                  <a:pt x="6365872" y="636918"/>
                </a:cubicBezTo>
                <a:cubicBezTo>
                  <a:pt x="6301344" y="570234"/>
                  <a:pt x="6215334" y="536892"/>
                  <a:pt x="6107843" y="5368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800808"/>
                </a:lnTo>
                <a:lnTo>
                  <a:pt x="0" y="1800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Равнобедренный треугольник 8">
            <a:hlinkClick r:id="rId3" action="ppaction://hlinksldjump"/>
          </p:cNvPr>
          <p:cNvSpPr/>
          <p:nvPr/>
        </p:nvSpPr>
        <p:spPr>
          <a:xfrm rot="16200000">
            <a:off x="65675" y="3405671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10677691" y="3405672"/>
            <a:ext cx="807099" cy="648479"/>
          </a:xfrm>
          <a:prstGeom prst="triangle">
            <a:avLst/>
          </a:prstGeom>
          <a:solidFill>
            <a:srgbClr val="FBB3C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92" y="1247740"/>
            <a:ext cx="5705132" cy="53880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61" y="1522510"/>
            <a:ext cx="5058827" cy="47786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6" y="1928022"/>
            <a:ext cx="4309136" cy="40696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335" y="2183362"/>
            <a:ext cx="3740594" cy="35333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675" y="2520594"/>
            <a:ext cx="3065276" cy="2893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194" y="1967258"/>
            <a:ext cx="4388859" cy="43888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56021" y="5985647"/>
            <a:ext cx="214033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ПОЛИНА</a:t>
            </a:r>
            <a:endParaRPr kumimoji="0" lang="ru-RU" sz="3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62450" y="6107642"/>
            <a:ext cx="2438128" cy="431601"/>
          </a:xfrm>
          <a:custGeom>
            <a:avLst/>
            <a:gdLst>
              <a:gd name="connsiteX0" fmla="*/ 0 w 1630020"/>
              <a:gd name="connsiteY0" fmla="*/ 0 h 391407"/>
              <a:gd name="connsiteX1" fmla="*/ 1630020 w 1630020"/>
              <a:gd name="connsiteY1" fmla="*/ 0 h 391407"/>
              <a:gd name="connsiteX2" fmla="*/ 1630020 w 1630020"/>
              <a:gd name="connsiteY2" fmla="*/ 391407 h 391407"/>
              <a:gd name="connsiteX3" fmla="*/ 0 w 1630020"/>
              <a:gd name="connsiteY3" fmla="*/ 391407 h 391407"/>
              <a:gd name="connsiteX4" fmla="*/ 0 w 1630020"/>
              <a:gd name="connsiteY4" fmla="*/ 0 h 391407"/>
              <a:gd name="connsiteX0" fmla="*/ 0 w 1963395"/>
              <a:gd name="connsiteY0" fmla="*/ 0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0 w 1963395"/>
              <a:gd name="connsiteY4" fmla="*/ 0 h 467607"/>
              <a:gd name="connsiteX0" fmla="*/ 100687 w 1963395"/>
              <a:gd name="connsiteY0" fmla="*/ 41278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100687 w 1963395"/>
              <a:gd name="connsiteY4" fmla="*/ 41278 h 467607"/>
              <a:gd name="connsiteX0" fmla="*/ 58734 w 1963395"/>
              <a:gd name="connsiteY0" fmla="*/ 0 h 467607"/>
              <a:gd name="connsiteX1" fmla="*/ 1630020 w 1963395"/>
              <a:gd name="connsiteY1" fmla="*/ 0 h 467607"/>
              <a:gd name="connsiteX2" fmla="*/ 1963395 w 1963395"/>
              <a:gd name="connsiteY2" fmla="*/ 467607 h 467607"/>
              <a:gd name="connsiteX3" fmla="*/ 0 w 1963395"/>
              <a:gd name="connsiteY3" fmla="*/ 391407 h 467607"/>
              <a:gd name="connsiteX4" fmla="*/ 58734 w 1963395"/>
              <a:gd name="connsiteY4" fmla="*/ 0 h 467607"/>
              <a:gd name="connsiteX0" fmla="*/ 192983 w 2097644"/>
              <a:gd name="connsiteY0" fmla="*/ 0 h 467607"/>
              <a:gd name="connsiteX1" fmla="*/ 1764269 w 2097644"/>
              <a:gd name="connsiteY1" fmla="*/ 0 h 467607"/>
              <a:gd name="connsiteX2" fmla="*/ 2097644 w 2097644"/>
              <a:gd name="connsiteY2" fmla="*/ 467607 h 467607"/>
              <a:gd name="connsiteX3" fmla="*/ 0 w 2097644"/>
              <a:gd name="connsiteY3" fmla="*/ 401726 h 467607"/>
              <a:gd name="connsiteX4" fmla="*/ 192983 w 2097644"/>
              <a:gd name="connsiteY4" fmla="*/ 0 h 46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7644" h="467607">
                <a:moveTo>
                  <a:pt x="192983" y="0"/>
                </a:moveTo>
                <a:lnTo>
                  <a:pt x="1764269" y="0"/>
                </a:lnTo>
                <a:lnTo>
                  <a:pt x="2097644" y="467607"/>
                </a:lnTo>
                <a:lnTo>
                  <a:pt x="0" y="401726"/>
                </a:lnTo>
                <a:lnTo>
                  <a:pt x="1929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11863" y="5976005"/>
            <a:ext cx="202972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F6383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РЕНАТА</a:t>
            </a:r>
            <a:endParaRPr kumimoji="0" lang="ru-RU" sz="3500" b="1" i="0" u="none" strike="noStrike" kern="0" cap="none" spc="0" normalizeH="0" baseline="0" noProof="0" dirty="0">
              <a:ln>
                <a:noFill/>
              </a:ln>
              <a:solidFill>
                <a:srgbClr val="F63838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480" y="1800808"/>
            <a:ext cx="4253297" cy="42532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24437" y="2075578"/>
            <a:ext cx="216484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chemeClr val="accent4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Роль: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Лидер</a:t>
            </a:r>
            <a:endParaRPr lang="ru-RU" sz="2000" dirty="0" smtClean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Вёрстка приложения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Интегратор</a:t>
            </a:r>
            <a:endParaRPr lang="ru-RU" sz="2000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78328" y="1928022"/>
            <a:ext cx="22549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Достижения: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Разработала прототип приложения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Участвовала в художественных олимпиадах, где занимала призовые места</a:t>
            </a:r>
            <a:endParaRPr lang="ru-RU" sz="2000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2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2615 L -0.69948 -0.02453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22" y="6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1481E-6 L -0.66081 0.00578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47" y="2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 animBg="1"/>
      <p:bldP spid="6" grpId="0"/>
      <p:bldP spid="16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20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-4803240"/>
            <a:ext cx="12208405" cy="686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249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-1409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230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104931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221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71328" y="-1409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229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39206" y="105382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18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99129" y="10952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28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514321" y="10952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24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108399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15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104931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73457" y="111803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23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1065204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3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1065204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35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31526" y="1087360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33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71029" y="111803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222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-1175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21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6236" y="-12638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21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68076" y="-1132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225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27508" y="-1175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26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18144" y="-1175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16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27797" y="-10843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217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49637" y="-12638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227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28086" y="-88818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19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88230" y="-8769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Полилиния 72"/>
          <p:cNvSpPr/>
          <p:nvPr/>
        </p:nvSpPr>
        <p:spPr>
          <a:xfrm>
            <a:off x="-35422" y="-277527"/>
            <a:ext cx="12305177" cy="7492379"/>
          </a:xfrm>
          <a:custGeom>
            <a:avLst/>
            <a:gdLst/>
            <a:ahLst/>
            <a:cxnLst/>
            <a:rect l="l" t="t" r="r" b="b"/>
            <a:pathLst>
              <a:path w="12305177" h="7492379">
                <a:moveTo>
                  <a:pt x="5375861" y="6195380"/>
                </a:moveTo>
                <a:cubicBezTo>
                  <a:pt x="5391441" y="6195380"/>
                  <a:pt x="5403854" y="6199638"/>
                  <a:pt x="5413098" y="6208156"/>
                </a:cubicBezTo>
                <a:cubicBezTo>
                  <a:pt x="5422343" y="6216673"/>
                  <a:pt x="5426965" y="6228099"/>
                  <a:pt x="5426965" y="6242433"/>
                </a:cubicBezTo>
                <a:lnTo>
                  <a:pt x="5426965" y="6282630"/>
                </a:lnTo>
                <a:cubicBezTo>
                  <a:pt x="5426965" y="6297587"/>
                  <a:pt x="5422343" y="6309480"/>
                  <a:pt x="5413098" y="6318309"/>
                </a:cubicBezTo>
                <a:cubicBezTo>
                  <a:pt x="5403854" y="6327138"/>
                  <a:pt x="5391441" y="6331553"/>
                  <a:pt x="5375861" y="6331553"/>
                </a:cubicBezTo>
                <a:cubicBezTo>
                  <a:pt x="5360281" y="6331553"/>
                  <a:pt x="5347868" y="6327190"/>
                  <a:pt x="5338624" y="6318465"/>
                </a:cubicBezTo>
                <a:cubicBezTo>
                  <a:pt x="5329379" y="6309740"/>
                  <a:pt x="5324757" y="6298003"/>
                  <a:pt x="5324757" y="6283253"/>
                </a:cubicBezTo>
                <a:lnTo>
                  <a:pt x="5324757" y="6242744"/>
                </a:lnTo>
                <a:cubicBezTo>
                  <a:pt x="5324550" y="6228203"/>
                  <a:pt x="5329120" y="6216725"/>
                  <a:pt x="5338468" y="6208311"/>
                </a:cubicBezTo>
                <a:cubicBezTo>
                  <a:pt x="5347816" y="6199898"/>
                  <a:pt x="5360281" y="6195587"/>
                  <a:pt x="5375861" y="6195380"/>
                </a:cubicBezTo>
                <a:close/>
                <a:moveTo>
                  <a:pt x="4156661" y="6195380"/>
                </a:moveTo>
                <a:cubicBezTo>
                  <a:pt x="4172242" y="6195380"/>
                  <a:pt x="4184654" y="6199638"/>
                  <a:pt x="4193898" y="6208156"/>
                </a:cubicBezTo>
                <a:cubicBezTo>
                  <a:pt x="4203143" y="6216673"/>
                  <a:pt x="4207765" y="6228099"/>
                  <a:pt x="4207765" y="6242433"/>
                </a:cubicBezTo>
                <a:lnTo>
                  <a:pt x="4207765" y="6282630"/>
                </a:lnTo>
                <a:cubicBezTo>
                  <a:pt x="4207765" y="6297587"/>
                  <a:pt x="4203143" y="6309480"/>
                  <a:pt x="4193898" y="6318309"/>
                </a:cubicBezTo>
                <a:cubicBezTo>
                  <a:pt x="4184654" y="6327138"/>
                  <a:pt x="4172242" y="6331553"/>
                  <a:pt x="4156661" y="6331553"/>
                </a:cubicBezTo>
                <a:cubicBezTo>
                  <a:pt x="4141081" y="6331553"/>
                  <a:pt x="4128668" y="6327190"/>
                  <a:pt x="4119424" y="6318465"/>
                </a:cubicBezTo>
                <a:cubicBezTo>
                  <a:pt x="4110179" y="6309740"/>
                  <a:pt x="4105557" y="6298003"/>
                  <a:pt x="4105557" y="6283253"/>
                </a:cubicBezTo>
                <a:lnTo>
                  <a:pt x="4105557" y="6242744"/>
                </a:lnTo>
                <a:cubicBezTo>
                  <a:pt x="4105350" y="6228203"/>
                  <a:pt x="4109920" y="6216725"/>
                  <a:pt x="4119268" y="6208311"/>
                </a:cubicBezTo>
                <a:cubicBezTo>
                  <a:pt x="4128616" y="6199898"/>
                  <a:pt x="4141081" y="6195587"/>
                  <a:pt x="4156661" y="6195380"/>
                </a:cubicBezTo>
                <a:close/>
                <a:moveTo>
                  <a:pt x="4782995" y="6007168"/>
                </a:moveTo>
                <a:cubicBezTo>
                  <a:pt x="4797537" y="6007168"/>
                  <a:pt x="4808703" y="6011634"/>
                  <a:pt x="4816494" y="6020567"/>
                </a:cubicBezTo>
                <a:cubicBezTo>
                  <a:pt x="4824283" y="6029500"/>
                  <a:pt x="4828178" y="6042276"/>
                  <a:pt x="4828178" y="6058895"/>
                </a:cubicBezTo>
                <a:lnTo>
                  <a:pt x="4828178" y="6090679"/>
                </a:lnTo>
                <a:cubicBezTo>
                  <a:pt x="4828178" y="6107506"/>
                  <a:pt x="4824231" y="6120490"/>
                  <a:pt x="4816337" y="6129630"/>
                </a:cubicBezTo>
                <a:cubicBezTo>
                  <a:pt x="4808443" y="6138771"/>
                  <a:pt x="4797329" y="6143341"/>
                  <a:pt x="4782995" y="6143341"/>
                </a:cubicBezTo>
                <a:cubicBezTo>
                  <a:pt x="4768453" y="6143341"/>
                  <a:pt x="4757235" y="6138823"/>
                  <a:pt x="4749341" y="6129786"/>
                </a:cubicBezTo>
                <a:cubicBezTo>
                  <a:pt x="4741448" y="6120749"/>
                  <a:pt x="4737500" y="6107818"/>
                  <a:pt x="4737500" y="6090991"/>
                </a:cubicBezTo>
                <a:lnTo>
                  <a:pt x="4737500" y="6059207"/>
                </a:lnTo>
                <a:cubicBezTo>
                  <a:pt x="4737500" y="6042172"/>
                  <a:pt x="4741499" y="6029240"/>
                  <a:pt x="4749497" y="6020411"/>
                </a:cubicBezTo>
                <a:cubicBezTo>
                  <a:pt x="4757495" y="6011582"/>
                  <a:pt x="4768661" y="6007168"/>
                  <a:pt x="4782995" y="6007168"/>
                </a:cubicBezTo>
                <a:close/>
                <a:moveTo>
                  <a:pt x="5375861" y="6006545"/>
                </a:moveTo>
                <a:cubicBezTo>
                  <a:pt x="5389364" y="6006545"/>
                  <a:pt x="5400063" y="6010648"/>
                  <a:pt x="5407957" y="6018853"/>
                </a:cubicBezTo>
                <a:cubicBezTo>
                  <a:pt x="5415851" y="6027059"/>
                  <a:pt x="5419798" y="6038225"/>
                  <a:pt x="5419798" y="6052351"/>
                </a:cubicBezTo>
                <a:lnTo>
                  <a:pt x="5419798" y="6079773"/>
                </a:lnTo>
                <a:cubicBezTo>
                  <a:pt x="5419798" y="6094315"/>
                  <a:pt x="5415851" y="6105844"/>
                  <a:pt x="5407957" y="6114361"/>
                </a:cubicBezTo>
                <a:cubicBezTo>
                  <a:pt x="5400063" y="6122879"/>
                  <a:pt x="5389364" y="6127241"/>
                  <a:pt x="5375861" y="6127449"/>
                </a:cubicBezTo>
                <a:cubicBezTo>
                  <a:pt x="5362358" y="6127449"/>
                  <a:pt x="5351608" y="6123242"/>
                  <a:pt x="5343609" y="6114829"/>
                </a:cubicBezTo>
                <a:cubicBezTo>
                  <a:pt x="5335612" y="6106415"/>
                  <a:pt x="5331613" y="6094938"/>
                  <a:pt x="5331613" y="6080396"/>
                </a:cubicBezTo>
                <a:lnTo>
                  <a:pt x="5331613" y="6052663"/>
                </a:lnTo>
                <a:cubicBezTo>
                  <a:pt x="5331613" y="6038329"/>
                  <a:pt x="5335612" y="6027059"/>
                  <a:pt x="5343609" y="6018853"/>
                </a:cubicBezTo>
                <a:cubicBezTo>
                  <a:pt x="5351608" y="6010648"/>
                  <a:pt x="5362358" y="6006545"/>
                  <a:pt x="5375861" y="6006545"/>
                </a:cubicBezTo>
                <a:close/>
                <a:moveTo>
                  <a:pt x="4156661" y="6006545"/>
                </a:moveTo>
                <a:cubicBezTo>
                  <a:pt x="4170164" y="6006545"/>
                  <a:pt x="4180863" y="6010648"/>
                  <a:pt x="4188757" y="6018853"/>
                </a:cubicBezTo>
                <a:cubicBezTo>
                  <a:pt x="4196651" y="6027059"/>
                  <a:pt x="4200598" y="6038225"/>
                  <a:pt x="4200598" y="6052351"/>
                </a:cubicBezTo>
                <a:lnTo>
                  <a:pt x="4200598" y="6079773"/>
                </a:lnTo>
                <a:cubicBezTo>
                  <a:pt x="4200598" y="6094315"/>
                  <a:pt x="4196651" y="6105844"/>
                  <a:pt x="4188757" y="6114361"/>
                </a:cubicBezTo>
                <a:cubicBezTo>
                  <a:pt x="4180863" y="6122879"/>
                  <a:pt x="4170164" y="6127241"/>
                  <a:pt x="4156661" y="6127449"/>
                </a:cubicBezTo>
                <a:cubicBezTo>
                  <a:pt x="4143158" y="6127449"/>
                  <a:pt x="4132407" y="6123242"/>
                  <a:pt x="4124410" y="6114829"/>
                </a:cubicBezTo>
                <a:cubicBezTo>
                  <a:pt x="4116412" y="6106415"/>
                  <a:pt x="4112413" y="6094938"/>
                  <a:pt x="4112413" y="6080396"/>
                </a:cubicBezTo>
                <a:lnTo>
                  <a:pt x="4112413" y="6052663"/>
                </a:lnTo>
                <a:cubicBezTo>
                  <a:pt x="4112413" y="6038329"/>
                  <a:pt x="4116412" y="6027059"/>
                  <a:pt x="4124410" y="6018853"/>
                </a:cubicBezTo>
                <a:cubicBezTo>
                  <a:pt x="4132407" y="6010648"/>
                  <a:pt x="4143158" y="6006545"/>
                  <a:pt x="4156661" y="6006545"/>
                </a:cubicBezTo>
                <a:close/>
                <a:moveTo>
                  <a:pt x="6308064" y="6006233"/>
                </a:moveTo>
                <a:cubicBezTo>
                  <a:pt x="6323853" y="6006233"/>
                  <a:pt x="6335538" y="6011011"/>
                  <a:pt x="6343120" y="6020567"/>
                </a:cubicBezTo>
                <a:cubicBezTo>
                  <a:pt x="6350703" y="6030123"/>
                  <a:pt x="6354494" y="6043418"/>
                  <a:pt x="6354494" y="6060453"/>
                </a:cubicBezTo>
                <a:lnTo>
                  <a:pt x="6354494" y="6277333"/>
                </a:lnTo>
                <a:cubicBezTo>
                  <a:pt x="6354494" y="6294367"/>
                  <a:pt x="6350703" y="6307663"/>
                  <a:pt x="6343120" y="6317219"/>
                </a:cubicBezTo>
                <a:cubicBezTo>
                  <a:pt x="6335538" y="6326775"/>
                  <a:pt x="6323853" y="6331553"/>
                  <a:pt x="6308064" y="6331553"/>
                </a:cubicBezTo>
                <a:cubicBezTo>
                  <a:pt x="6292276" y="6331553"/>
                  <a:pt x="6280591" y="6326775"/>
                  <a:pt x="6273008" y="6317219"/>
                </a:cubicBezTo>
                <a:cubicBezTo>
                  <a:pt x="6265426" y="6307663"/>
                  <a:pt x="6261635" y="6294367"/>
                  <a:pt x="6261635" y="6277333"/>
                </a:cubicBezTo>
                <a:lnTo>
                  <a:pt x="6261635" y="6060453"/>
                </a:lnTo>
                <a:cubicBezTo>
                  <a:pt x="6261635" y="6043418"/>
                  <a:pt x="6265478" y="6030123"/>
                  <a:pt x="6273164" y="6020567"/>
                </a:cubicBezTo>
                <a:cubicBezTo>
                  <a:pt x="6280851" y="6011011"/>
                  <a:pt x="6292484" y="6006233"/>
                  <a:pt x="6308064" y="6006233"/>
                </a:cubicBezTo>
                <a:close/>
                <a:moveTo>
                  <a:pt x="6609748" y="5942977"/>
                </a:moveTo>
                <a:lnTo>
                  <a:pt x="6488844" y="6261752"/>
                </a:lnTo>
                <a:lnTo>
                  <a:pt x="6488844" y="6326255"/>
                </a:lnTo>
                <a:lnTo>
                  <a:pt x="6654620" y="6326255"/>
                </a:lnTo>
                <a:lnTo>
                  <a:pt x="6654620" y="6396056"/>
                </a:lnTo>
                <a:lnTo>
                  <a:pt x="6725044" y="6396056"/>
                </a:lnTo>
                <a:lnTo>
                  <a:pt x="6725044" y="6326255"/>
                </a:lnTo>
                <a:lnTo>
                  <a:pt x="6757139" y="6326255"/>
                </a:lnTo>
                <a:lnTo>
                  <a:pt x="6757139" y="6257701"/>
                </a:lnTo>
                <a:lnTo>
                  <a:pt x="6725044" y="6257755"/>
                </a:lnTo>
                <a:lnTo>
                  <a:pt x="6725044" y="6133370"/>
                </a:lnTo>
                <a:lnTo>
                  <a:pt x="6654620" y="6133681"/>
                </a:lnTo>
                <a:lnTo>
                  <a:pt x="6654620" y="6257871"/>
                </a:lnTo>
                <a:lnTo>
                  <a:pt x="6568928" y="6258013"/>
                </a:lnTo>
                <a:lnTo>
                  <a:pt x="6686093" y="5942977"/>
                </a:lnTo>
                <a:close/>
                <a:moveTo>
                  <a:pt x="7997087" y="5942665"/>
                </a:moveTo>
                <a:lnTo>
                  <a:pt x="7997087" y="6069490"/>
                </a:lnTo>
                <a:lnTo>
                  <a:pt x="8067822" y="6069490"/>
                </a:lnTo>
                <a:lnTo>
                  <a:pt x="8067822" y="6009349"/>
                </a:lnTo>
                <a:lnTo>
                  <a:pt x="8149464" y="6009349"/>
                </a:lnTo>
                <a:lnTo>
                  <a:pt x="8050684" y="6395744"/>
                </a:lnTo>
                <a:lnTo>
                  <a:pt x="8125158" y="6395744"/>
                </a:lnTo>
                <a:lnTo>
                  <a:pt x="8225185" y="5998443"/>
                </a:lnTo>
                <a:lnTo>
                  <a:pt x="8225185" y="5942665"/>
                </a:lnTo>
                <a:close/>
                <a:moveTo>
                  <a:pt x="7276573" y="5942665"/>
                </a:moveTo>
                <a:lnTo>
                  <a:pt x="7276573" y="6189771"/>
                </a:lnTo>
                <a:lnTo>
                  <a:pt x="7343569" y="6189771"/>
                </a:lnTo>
                <a:cubicBezTo>
                  <a:pt x="7346269" y="6179384"/>
                  <a:pt x="7351255" y="6171334"/>
                  <a:pt x="7358526" y="6165621"/>
                </a:cubicBezTo>
                <a:cubicBezTo>
                  <a:pt x="7365797" y="6159908"/>
                  <a:pt x="7374626" y="6157052"/>
                  <a:pt x="7385013" y="6157052"/>
                </a:cubicBezTo>
                <a:cubicBezTo>
                  <a:pt x="7398516" y="6157052"/>
                  <a:pt x="7408695" y="6161311"/>
                  <a:pt x="7415550" y="6169828"/>
                </a:cubicBezTo>
                <a:cubicBezTo>
                  <a:pt x="7422406" y="6178345"/>
                  <a:pt x="7425937" y="6190498"/>
                  <a:pt x="7426145" y="6206286"/>
                </a:cubicBezTo>
                <a:lnTo>
                  <a:pt x="7426145" y="6281072"/>
                </a:lnTo>
                <a:cubicBezTo>
                  <a:pt x="7425937" y="6296860"/>
                  <a:pt x="7422042" y="6309169"/>
                  <a:pt x="7414460" y="6317998"/>
                </a:cubicBezTo>
                <a:cubicBezTo>
                  <a:pt x="7406877" y="6326827"/>
                  <a:pt x="7396023" y="6331241"/>
                  <a:pt x="7381897" y="6331241"/>
                </a:cubicBezTo>
                <a:cubicBezTo>
                  <a:pt x="7368186" y="6331241"/>
                  <a:pt x="7357591" y="6326827"/>
                  <a:pt x="7350112" y="6317998"/>
                </a:cubicBezTo>
                <a:cubicBezTo>
                  <a:pt x="7342634" y="6309169"/>
                  <a:pt x="7338583" y="6295926"/>
                  <a:pt x="7337960" y="6278268"/>
                </a:cubicBezTo>
                <a:lnTo>
                  <a:pt x="7338271" y="6277956"/>
                </a:lnTo>
                <a:lnTo>
                  <a:pt x="7266601" y="6278579"/>
                </a:lnTo>
                <a:cubicBezTo>
                  <a:pt x="7268263" y="6319088"/>
                  <a:pt x="7278858" y="6349522"/>
                  <a:pt x="7298385" y="6369881"/>
                </a:cubicBezTo>
                <a:cubicBezTo>
                  <a:pt x="7317913" y="6390239"/>
                  <a:pt x="7345646" y="6400418"/>
                  <a:pt x="7381585" y="6400418"/>
                </a:cubicBezTo>
                <a:cubicBezTo>
                  <a:pt x="7418355" y="6400418"/>
                  <a:pt x="7446867" y="6390031"/>
                  <a:pt x="7467122" y="6369257"/>
                </a:cubicBezTo>
                <a:cubicBezTo>
                  <a:pt x="7487376" y="6348484"/>
                  <a:pt x="7497503" y="6319088"/>
                  <a:pt x="7497503" y="6281072"/>
                </a:cubicBezTo>
                <a:lnTo>
                  <a:pt x="7497503" y="6206286"/>
                </a:lnTo>
                <a:cubicBezTo>
                  <a:pt x="7497503" y="6168478"/>
                  <a:pt x="7488986" y="6139238"/>
                  <a:pt x="7471952" y="6118568"/>
                </a:cubicBezTo>
                <a:cubicBezTo>
                  <a:pt x="7454917" y="6097898"/>
                  <a:pt x="7430923" y="6087667"/>
                  <a:pt x="7399970" y="6087875"/>
                </a:cubicBezTo>
                <a:cubicBezTo>
                  <a:pt x="7390622" y="6087667"/>
                  <a:pt x="7381325" y="6089329"/>
                  <a:pt x="7372081" y="6092860"/>
                </a:cubicBezTo>
                <a:cubicBezTo>
                  <a:pt x="7362836" y="6096392"/>
                  <a:pt x="7354787" y="6101274"/>
                  <a:pt x="7347931" y="6107506"/>
                </a:cubicBezTo>
                <a:lnTo>
                  <a:pt x="7348243" y="6011530"/>
                </a:lnTo>
                <a:lnTo>
                  <a:pt x="7489090" y="6011530"/>
                </a:lnTo>
                <a:lnTo>
                  <a:pt x="7489090" y="5942665"/>
                </a:lnTo>
                <a:close/>
                <a:moveTo>
                  <a:pt x="6971773" y="5942665"/>
                </a:moveTo>
                <a:lnTo>
                  <a:pt x="6971773" y="6189771"/>
                </a:lnTo>
                <a:lnTo>
                  <a:pt x="7038769" y="6189771"/>
                </a:lnTo>
                <a:cubicBezTo>
                  <a:pt x="7041469" y="6179384"/>
                  <a:pt x="7046455" y="6171334"/>
                  <a:pt x="7053726" y="6165621"/>
                </a:cubicBezTo>
                <a:cubicBezTo>
                  <a:pt x="7060997" y="6159908"/>
                  <a:pt x="7069826" y="6157052"/>
                  <a:pt x="7080213" y="6157052"/>
                </a:cubicBezTo>
                <a:cubicBezTo>
                  <a:pt x="7093716" y="6157052"/>
                  <a:pt x="7103895" y="6161311"/>
                  <a:pt x="7110750" y="6169828"/>
                </a:cubicBezTo>
                <a:cubicBezTo>
                  <a:pt x="7117606" y="6178345"/>
                  <a:pt x="7121138" y="6190498"/>
                  <a:pt x="7121345" y="6206286"/>
                </a:cubicBezTo>
                <a:lnTo>
                  <a:pt x="7121345" y="6281072"/>
                </a:lnTo>
                <a:cubicBezTo>
                  <a:pt x="7121138" y="6296860"/>
                  <a:pt x="7117242" y="6309169"/>
                  <a:pt x="7109660" y="6317998"/>
                </a:cubicBezTo>
                <a:cubicBezTo>
                  <a:pt x="7102077" y="6326827"/>
                  <a:pt x="7091223" y="6331241"/>
                  <a:pt x="7077097" y="6331241"/>
                </a:cubicBezTo>
                <a:cubicBezTo>
                  <a:pt x="7063386" y="6331241"/>
                  <a:pt x="7052791" y="6326827"/>
                  <a:pt x="7045312" y="6317998"/>
                </a:cubicBezTo>
                <a:cubicBezTo>
                  <a:pt x="7037834" y="6309169"/>
                  <a:pt x="7033783" y="6295926"/>
                  <a:pt x="7033160" y="6278268"/>
                </a:cubicBezTo>
                <a:lnTo>
                  <a:pt x="7033471" y="6277956"/>
                </a:lnTo>
                <a:lnTo>
                  <a:pt x="6961801" y="6278579"/>
                </a:lnTo>
                <a:cubicBezTo>
                  <a:pt x="6963463" y="6319088"/>
                  <a:pt x="6974058" y="6349522"/>
                  <a:pt x="6993585" y="6369881"/>
                </a:cubicBezTo>
                <a:cubicBezTo>
                  <a:pt x="7013113" y="6390239"/>
                  <a:pt x="7040846" y="6400418"/>
                  <a:pt x="7076785" y="6400418"/>
                </a:cubicBezTo>
                <a:cubicBezTo>
                  <a:pt x="7113555" y="6400418"/>
                  <a:pt x="7142067" y="6390031"/>
                  <a:pt x="7162322" y="6369257"/>
                </a:cubicBezTo>
                <a:cubicBezTo>
                  <a:pt x="7182576" y="6348484"/>
                  <a:pt x="7192703" y="6319088"/>
                  <a:pt x="7192703" y="6281072"/>
                </a:cubicBezTo>
                <a:lnTo>
                  <a:pt x="7192703" y="6206286"/>
                </a:lnTo>
                <a:cubicBezTo>
                  <a:pt x="7192703" y="6168478"/>
                  <a:pt x="7184186" y="6139238"/>
                  <a:pt x="7167152" y="6118568"/>
                </a:cubicBezTo>
                <a:cubicBezTo>
                  <a:pt x="7150117" y="6097898"/>
                  <a:pt x="7126123" y="6087667"/>
                  <a:pt x="7095170" y="6087875"/>
                </a:cubicBezTo>
                <a:cubicBezTo>
                  <a:pt x="7085822" y="6087667"/>
                  <a:pt x="7076525" y="6089329"/>
                  <a:pt x="7067281" y="6092860"/>
                </a:cubicBezTo>
                <a:cubicBezTo>
                  <a:pt x="7058037" y="6096392"/>
                  <a:pt x="7049987" y="6101274"/>
                  <a:pt x="7043131" y="6107506"/>
                </a:cubicBezTo>
                <a:lnTo>
                  <a:pt x="7043443" y="6011530"/>
                </a:lnTo>
                <a:lnTo>
                  <a:pt x="7184290" y="6011530"/>
                </a:lnTo>
                <a:lnTo>
                  <a:pt x="7184290" y="5942665"/>
                </a:lnTo>
                <a:close/>
                <a:moveTo>
                  <a:pt x="7824274" y="5937991"/>
                </a:moveTo>
                <a:cubicBezTo>
                  <a:pt x="7788128" y="5937991"/>
                  <a:pt x="7759771" y="5948741"/>
                  <a:pt x="7739205" y="5970242"/>
                </a:cubicBezTo>
                <a:cubicBezTo>
                  <a:pt x="7718639" y="5991743"/>
                  <a:pt x="7707213" y="6023060"/>
                  <a:pt x="7704928" y="6064192"/>
                </a:cubicBezTo>
                <a:lnTo>
                  <a:pt x="7704928" y="6068555"/>
                </a:lnTo>
                <a:lnTo>
                  <a:pt x="7778156" y="6068555"/>
                </a:lnTo>
                <a:lnTo>
                  <a:pt x="7778156" y="6064192"/>
                </a:lnTo>
                <a:cubicBezTo>
                  <a:pt x="7779195" y="6045496"/>
                  <a:pt x="7783817" y="6031318"/>
                  <a:pt x="7792023" y="6021658"/>
                </a:cubicBezTo>
                <a:cubicBezTo>
                  <a:pt x="7800228" y="6011998"/>
                  <a:pt x="7811498" y="6007168"/>
                  <a:pt x="7825832" y="6007168"/>
                </a:cubicBezTo>
                <a:cubicBezTo>
                  <a:pt x="7839958" y="6007168"/>
                  <a:pt x="7850657" y="6010959"/>
                  <a:pt x="7857928" y="6018542"/>
                </a:cubicBezTo>
                <a:cubicBezTo>
                  <a:pt x="7865199" y="6026124"/>
                  <a:pt x="7868834" y="6037186"/>
                  <a:pt x="7868834" y="6051728"/>
                </a:cubicBezTo>
                <a:lnTo>
                  <a:pt x="7868834" y="6053598"/>
                </a:lnTo>
                <a:cubicBezTo>
                  <a:pt x="7868834" y="6065854"/>
                  <a:pt x="7866030" y="6079617"/>
                  <a:pt x="7860421" y="6094886"/>
                </a:cubicBezTo>
                <a:cubicBezTo>
                  <a:pt x="7854812" y="6110155"/>
                  <a:pt x="7846606" y="6126410"/>
                  <a:pt x="7835804" y="6143653"/>
                </a:cubicBezTo>
                <a:lnTo>
                  <a:pt x="7708979" y="6332176"/>
                </a:lnTo>
                <a:lnTo>
                  <a:pt x="7708979" y="6395744"/>
                </a:lnTo>
                <a:lnTo>
                  <a:pt x="7942997" y="6395744"/>
                </a:lnTo>
                <a:lnTo>
                  <a:pt x="7942997" y="6326879"/>
                </a:lnTo>
                <a:lnTo>
                  <a:pt x="7800592" y="6326879"/>
                </a:lnTo>
                <a:lnTo>
                  <a:pt x="7900618" y="6173879"/>
                </a:lnTo>
                <a:cubicBezTo>
                  <a:pt x="7914121" y="6152274"/>
                  <a:pt x="7924404" y="6131188"/>
                  <a:pt x="7931468" y="6110622"/>
                </a:cubicBezTo>
                <a:cubicBezTo>
                  <a:pt x="7938531" y="6090056"/>
                  <a:pt x="7942062" y="6070944"/>
                  <a:pt x="7942062" y="6053286"/>
                </a:cubicBezTo>
                <a:lnTo>
                  <a:pt x="7942062" y="6051416"/>
                </a:lnTo>
                <a:cubicBezTo>
                  <a:pt x="7942062" y="6014439"/>
                  <a:pt x="7931987" y="5986290"/>
                  <a:pt x="7911836" y="5966970"/>
                </a:cubicBezTo>
                <a:cubicBezTo>
                  <a:pt x="7891686" y="5947651"/>
                  <a:pt x="7862498" y="5937991"/>
                  <a:pt x="7824274" y="5937991"/>
                </a:cubicBezTo>
                <a:close/>
                <a:moveTo>
                  <a:pt x="6003130" y="5937991"/>
                </a:moveTo>
                <a:cubicBezTo>
                  <a:pt x="5965944" y="5937991"/>
                  <a:pt x="5937692" y="5948326"/>
                  <a:pt x="5918372" y="5968996"/>
                </a:cubicBezTo>
                <a:cubicBezTo>
                  <a:pt x="5899052" y="5989666"/>
                  <a:pt x="5888458" y="6021917"/>
                  <a:pt x="5886588" y="6065750"/>
                </a:cubicBezTo>
                <a:lnTo>
                  <a:pt x="5958881" y="6065750"/>
                </a:lnTo>
                <a:cubicBezTo>
                  <a:pt x="5960128" y="6045392"/>
                  <a:pt x="5964230" y="6030591"/>
                  <a:pt x="5971190" y="6021346"/>
                </a:cubicBezTo>
                <a:cubicBezTo>
                  <a:pt x="5978149" y="6012102"/>
                  <a:pt x="5988172" y="6007480"/>
                  <a:pt x="6001260" y="6007480"/>
                </a:cubicBezTo>
                <a:cubicBezTo>
                  <a:pt x="6013517" y="6007480"/>
                  <a:pt x="6023021" y="6010907"/>
                  <a:pt x="6029772" y="6017763"/>
                </a:cubicBezTo>
                <a:cubicBezTo>
                  <a:pt x="6036524" y="6024618"/>
                  <a:pt x="6039899" y="6034382"/>
                  <a:pt x="6039899" y="6047054"/>
                </a:cubicBezTo>
                <a:lnTo>
                  <a:pt x="6039899" y="6082266"/>
                </a:lnTo>
                <a:cubicBezTo>
                  <a:pt x="6039899" y="6095976"/>
                  <a:pt x="6036783" y="6106675"/>
                  <a:pt x="6030552" y="6114361"/>
                </a:cubicBezTo>
                <a:cubicBezTo>
                  <a:pt x="6024319" y="6122048"/>
                  <a:pt x="6015594" y="6125891"/>
                  <a:pt x="6004376" y="6125891"/>
                </a:cubicBezTo>
                <a:lnTo>
                  <a:pt x="5972904" y="6125891"/>
                </a:lnTo>
                <a:lnTo>
                  <a:pt x="5972904" y="6194445"/>
                </a:lnTo>
                <a:lnTo>
                  <a:pt x="6004376" y="6194445"/>
                </a:lnTo>
                <a:cubicBezTo>
                  <a:pt x="6018088" y="6194445"/>
                  <a:pt x="6028682" y="6198911"/>
                  <a:pt x="6036160" y="6207844"/>
                </a:cubicBezTo>
                <a:cubicBezTo>
                  <a:pt x="6043639" y="6216777"/>
                  <a:pt x="6047378" y="6229345"/>
                  <a:pt x="6047378" y="6245549"/>
                </a:cubicBezTo>
                <a:lnTo>
                  <a:pt x="6047378" y="6283565"/>
                </a:lnTo>
                <a:cubicBezTo>
                  <a:pt x="6047378" y="6298522"/>
                  <a:pt x="6043223" y="6310156"/>
                  <a:pt x="6034914" y="6318465"/>
                </a:cubicBezTo>
                <a:cubicBezTo>
                  <a:pt x="6026604" y="6326775"/>
                  <a:pt x="6014971" y="6330930"/>
                  <a:pt x="6000014" y="6330930"/>
                </a:cubicBezTo>
                <a:cubicBezTo>
                  <a:pt x="5984641" y="6330930"/>
                  <a:pt x="5972955" y="6326411"/>
                  <a:pt x="5964958" y="6317375"/>
                </a:cubicBezTo>
                <a:cubicBezTo>
                  <a:pt x="5956960" y="6308338"/>
                  <a:pt x="5952546" y="6293952"/>
                  <a:pt x="5951714" y="6274217"/>
                </a:cubicBezTo>
                <a:lnTo>
                  <a:pt x="5879109" y="6274217"/>
                </a:lnTo>
                <a:cubicBezTo>
                  <a:pt x="5879940" y="6303093"/>
                  <a:pt x="5885030" y="6326827"/>
                  <a:pt x="5894379" y="6345419"/>
                </a:cubicBezTo>
                <a:cubicBezTo>
                  <a:pt x="5903727" y="6364012"/>
                  <a:pt x="5917385" y="6377827"/>
                  <a:pt x="5935355" y="6386863"/>
                </a:cubicBezTo>
                <a:cubicBezTo>
                  <a:pt x="5953324" y="6395900"/>
                  <a:pt x="5975708" y="6400418"/>
                  <a:pt x="6002507" y="6400418"/>
                </a:cubicBezTo>
                <a:cubicBezTo>
                  <a:pt x="6039692" y="6400418"/>
                  <a:pt x="6068619" y="6390447"/>
                  <a:pt x="6089290" y="6370504"/>
                </a:cubicBezTo>
                <a:cubicBezTo>
                  <a:pt x="6109959" y="6350561"/>
                  <a:pt x="6120295" y="6322620"/>
                  <a:pt x="6120295" y="6286681"/>
                </a:cubicBezTo>
                <a:lnTo>
                  <a:pt x="6120295" y="6248042"/>
                </a:lnTo>
                <a:cubicBezTo>
                  <a:pt x="6120295" y="6225190"/>
                  <a:pt x="6114945" y="6206026"/>
                  <a:pt x="6104247" y="6190550"/>
                </a:cubicBezTo>
                <a:cubicBezTo>
                  <a:pt x="6093548" y="6175073"/>
                  <a:pt x="6078539" y="6164634"/>
                  <a:pt x="6059220" y="6159233"/>
                </a:cubicBezTo>
                <a:cubicBezTo>
                  <a:pt x="6076254" y="6150924"/>
                  <a:pt x="6089445" y="6140017"/>
                  <a:pt x="6098794" y="6126514"/>
                </a:cubicBezTo>
                <a:cubicBezTo>
                  <a:pt x="6108142" y="6113011"/>
                  <a:pt x="6112816" y="6097950"/>
                  <a:pt x="6112816" y="6081331"/>
                </a:cubicBezTo>
                <a:lnTo>
                  <a:pt x="6112816" y="6045184"/>
                </a:lnTo>
                <a:cubicBezTo>
                  <a:pt x="6112816" y="6011115"/>
                  <a:pt x="6103260" y="5984732"/>
                  <a:pt x="6084148" y="5966036"/>
                </a:cubicBezTo>
                <a:cubicBezTo>
                  <a:pt x="6065036" y="5947339"/>
                  <a:pt x="6038030" y="5937991"/>
                  <a:pt x="6003130" y="5937991"/>
                </a:cubicBezTo>
                <a:close/>
                <a:moveTo>
                  <a:pt x="5375861" y="5937991"/>
                </a:moveTo>
                <a:cubicBezTo>
                  <a:pt x="5340753" y="5937991"/>
                  <a:pt x="5312864" y="5947495"/>
                  <a:pt x="5292194" y="5966503"/>
                </a:cubicBezTo>
                <a:cubicBezTo>
                  <a:pt x="5271524" y="5985511"/>
                  <a:pt x="5261190" y="6011427"/>
                  <a:pt x="5261190" y="6044249"/>
                </a:cubicBezTo>
                <a:lnTo>
                  <a:pt x="5261190" y="6081019"/>
                </a:lnTo>
                <a:cubicBezTo>
                  <a:pt x="5261190" y="6096600"/>
                  <a:pt x="5265759" y="6111193"/>
                  <a:pt x="5274900" y="6124800"/>
                </a:cubicBezTo>
                <a:cubicBezTo>
                  <a:pt x="5284040" y="6138407"/>
                  <a:pt x="5296401" y="6148950"/>
                  <a:pt x="5311981" y="6156429"/>
                </a:cubicBezTo>
                <a:cubicBezTo>
                  <a:pt x="5294116" y="6165154"/>
                  <a:pt x="5279937" y="6177722"/>
                  <a:pt x="5269447" y="6194133"/>
                </a:cubicBezTo>
                <a:cubicBezTo>
                  <a:pt x="5258956" y="6210545"/>
                  <a:pt x="5253710" y="6228618"/>
                  <a:pt x="5253710" y="6248353"/>
                </a:cubicBezTo>
                <a:lnTo>
                  <a:pt x="5253710" y="6288239"/>
                </a:lnTo>
                <a:cubicBezTo>
                  <a:pt x="5253710" y="6311298"/>
                  <a:pt x="5258696" y="6331241"/>
                  <a:pt x="5268668" y="6348068"/>
                </a:cubicBezTo>
                <a:cubicBezTo>
                  <a:pt x="5278639" y="6364895"/>
                  <a:pt x="5292713" y="6377827"/>
                  <a:pt x="5310891" y="6386863"/>
                </a:cubicBezTo>
                <a:cubicBezTo>
                  <a:pt x="5329068" y="6395900"/>
                  <a:pt x="5350724" y="6400418"/>
                  <a:pt x="5375861" y="6400418"/>
                </a:cubicBezTo>
                <a:cubicBezTo>
                  <a:pt x="5400790" y="6400418"/>
                  <a:pt x="5422343" y="6395900"/>
                  <a:pt x="5440520" y="6386863"/>
                </a:cubicBezTo>
                <a:cubicBezTo>
                  <a:pt x="5458697" y="6377827"/>
                  <a:pt x="5472771" y="6364895"/>
                  <a:pt x="5482743" y="6348068"/>
                </a:cubicBezTo>
                <a:cubicBezTo>
                  <a:pt x="5492714" y="6331241"/>
                  <a:pt x="5497700" y="6311298"/>
                  <a:pt x="5497700" y="6288239"/>
                </a:cubicBezTo>
                <a:lnTo>
                  <a:pt x="5497700" y="6248353"/>
                </a:lnTo>
                <a:cubicBezTo>
                  <a:pt x="5497700" y="6228618"/>
                  <a:pt x="5492403" y="6210545"/>
                  <a:pt x="5481809" y="6194133"/>
                </a:cubicBezTo>
                <a:cubicBezTo>
                  <a:pt x="5471213" y="6177722"/>
                  <a:pt x="5456775" y="6165154"/>
                  <a:pt x="5438495" y="6156429"/>
                </a:cubicBezTo>
                <a:cubicBezTo>
                  <a:pt x="5454490" y="6149158"/>
                  <a:pt x="5467110" y="6138771"/>
                  <a:pt x="5476355" y="6125268"/>
                </a:cubicBezTo>
                <a:cubicBezTo>
                  <a:pt x="5485600" y="6111765"/>
                  <a:pt x="5490222" y="6097015"/>
                  <a:pt x="5490222" y="6081019"/>
                </a:cubicBezTo>
                <a:lnTo>
                  <a:pt x="5490222" y="6044249"/>
                </a:lnTo>
                <a:cubicBezTo>
                  <a:pt x="5490222" y="6011427"/>
                  <a:pt x="5479938" y="5985511"/>
                  <a:pt x="5459372" y="5966503"/>
                </a:cubicBezTo>
                <a:cubicBezTo>
                  <a:pt x="5438806" y="5947495"/>
                  <a:pt x="5410969" y="5937991"/>
                  <a:pt x="5375861" y="5937991"/>
                </a:cubicBezTo>
                <a:close/>
                <a:moveTo>
                  <a:pt x="5069680" y="5937991"/>
                </a:moveTo>
                <a:cubicBezTo>
                  <a:pt x="5032494" y="5937991"/>
                  <a:pt x="5004242" y="5948326"/>
                  <a:pt x="4984922" y="5968996"/>
                </a:cubicBezTo>
                <a:cubicBezTo>
                  <a:pt x="4965602" y="5989666"/>
                  <a:pt x="4955008" y="6021917"/>
                  <a:pt x="4953138" y="6065750"/>
                </a:cubicBezTo>
                <a:lnTo>
                  <a:pt x="5025431" y="6065750"/>
                </a:lnTo>
                <a:cubicBezTo>
                  <a:pt x="5026678" y="6045392"/>
                  <a:pt x="5030781" y="6030591"/>
                  <a:pt x="5037741" y="6021346"/>
                </a:cubicBezTo>
                <a:cubicBezTo>
                  <a:pt x="5044699" y="6012102"/>
                  <a:pt x="5054723" y="6007480"/>
                  <a:pt x="5067811" y="6007480"/>
                </a:cubicBezTo>
                <a:cubicBezTo>
                  <a:pt x="5080067" y="6007480"/>
                  <a:pt x="5089571" y="6010907"/>
                  <a:pt x="5096322" y="6017763"/>
                </a:cubicBezTo>
                <a:cubicBezTo>
                  <a:pt x="5103074" y="6024618"/>
                  <a:pt x="5106450" y="6034382"/>
                  <a:pt x="5106450" y="6047054"/>
                </a:cubicBezTo>
                <a:lnTo>
                  <a:pt x="5106450" y="6082266"/>
                </a:lnTo>
                <a:cubicBezTo>
                  <a:pt x="5106450" y="6095976"/>
                  <a:pt x="5103334" y="6106675"/>
                  <a:pt x="5097101" y="6114361"/>
                </a:cubicBezTo>
                <a:cubicBezTo>
                  <a:pt x="5090869" y="6122048"/>
                  <a:pt x="5082144" y="6125891"/>
                  <a:pt x="5070926" y="6125891"/>
                </a:cubicBezTo>
                <a:lnTo>
                  <a:pt x="5039454" y="6125891"/>
                </a:lnTo>
                <a:lnTo>
                  <a:pt x="5039454" y="6194445"/>
                </a:lnTo>
                <a:lnTo>
                  <a:pt x="5070926" y="6194445"/>
                </a:lnTo>
                <a:cubicBezTo>
                  <a:pt x="5084637" y="6194445"/>
                  <a:pt x="5095232" y="6198911"/>
                  <a:pt x="5102710" y="6207844"/>
                </a:cubicBezTo>
                <a:cubicBezTo>
                  <a:pt x="5110189" y="6216777"/>
                  <a:pt x="5113928" y="6229345"/>
                  <a:pt x="5113928" y="6245549"/>
                </a:cubicBezTo>
                <a:lnTo>
                  <a:pt x="5113928" y="6283565"/>
                </a:lnTo>
                <a:cubicBezTo>
                  <a:pt x="5113928" y="6298522"/>
                  <a:pt x="5109774" y="6310156"/>
                  <a:pt x="5101464" y="6318465"/>
                </a:cubicBezTo>
                <a:cubicBezTo>
                  <a:pt x="5093154" y="6326775"/>
                  <a:pt x="5081521" y="6330930"/>
                  <a:pt x="5066564" y="6330930"/>
                </a:cubicBezTo>
                <a:cubicBezTo>
                  <a:pt x="5051191" y="6330930"/>
                  <a:pt x="5039506" y="6326411"/>
                  <a:pt x="5031508" y="6317375"/>
                </a:cubicBezTo>
                <a:cubicBezTo>
                  <a:pt x="5023510" y="6308338"/>
                  <a:pt x="5019095" y="6293952"/>
                  <a:pt x="5018264" y="6274217"/>
                </a:cubicBezTo>
                <a:lnTo>
                  <a:pt x="4945659" y="6274217"/>
                </a:lnTo>
                <a:cubicBezTo>
                  <a:pt x="4946491" y="6303093"/>
                  <a:pt x="4951580" y="6326827"/>
                  <a:pt x="4960928" y="6345419"/>
                </a:cubicBezTo>
                <a:cubicBezTo>
                  <a:pt x="4970277" y="6364012"/>
                  <a:pt x="4983935" y="6377827"/>
                  <a:pt x="5001905" y="6386863"/>
                </a:cubicBezTo>
                <a:cubicBezTo>
                  <a:pt x="5019875" y="6395900"/>
                  <a:pt x="5042258" y="6400418"/>
                  <a:pt x="5069057" y="6400418"/>
                </a:cubicBezTo>
                <a:cubicBezTo>
                  <a:pt x="5106242" y="6400418"/>
                  <a:pt x="5135170" y="6390447"/>
                  <a:pt x="5155840" y="6370504"/>
                </a:cubicBezTo>
                <a:cubicBezTo>
                  <a:pt x="5176510" y="6350561"/>
                  <a:pt x="5186845" y="6322620"/>
                  <a:pt x="5186845" y="6286681"/>
                </a:cubicBezTo>
                <a:lnTo>
                  <a:pt x="5186845" y="6248042"/>
                </a:lnTo>
                <a:cubicBezTo>
                  <a:pt x="5186845" y="6225190"/>
                  <a:pt x="5181496" y="6206026"/>
                  <a:pt x="5170797" y="6190550"/>
                </a:cubicBezTo>
                <a:cubicBezTo>
                  <a:pt x="5160099" y="6175073"/>
                  <a:pt x="5145089" y="6164634"/>
                  <a:pt x="5125769" y="6159233"/>
                </a:cubicBezTo>
                <a:cubicBezTo>
                  <a:pt x="5142804" y="6150924"/>
                  <a:pt x="5155995" y="6140017"/>
                  <a:pt x="5165344" y="6126514"/>
                </a:cubicBezTo>
                <a:cubicBezTo>
                  <a:pt x="5174692" y="6113011"/>
                  <a:pt x="5179366" y="6097950"/>
                  <a:pt x="5179366" y="6081331"/>
                </a:cubicBezTo>
                <a:lnTo>
                  <a:pt x="5179366" y="6045184"/>
                </a:lnTo>
                <a:cubicBezTo>
                  <a:pt x="5179366" y="6011115"/>
                  <a:pt x="5169810" y="5984732"/>
                  <a:pt x="5150698" y="5966036"/>
                </a:cubicBezTo>
                <a:cubicBezTo>
                  <a:pt x="5131586" y="5947339"/>
                  <a:pt x="5104580" y="5937991"/>
                  <a:pt x="5069680" y="5937991"/>
                </a:cubicBezTo>
                <a:close/>
                <a:moveTo>
                  <a:pt x="4782995" y="5937991"/>
                </a:moveTo>
                <a:cubicBezTo>
                  <a:pt x="4746225" y="5937991"/>
                  <a:pt x="4717609" y="5948793"/>
                  <a:pt x="4697147" y="5970398"/>
                </a:cubicBezTo>
                <a:cubicBezTo>
                  <a:pt x="4676684" y="5992003"/>
                  <a:pt x="4666453" y="6022541"/>
                  <a:pt x="4666453" y="6062011"/>
                </a:cubicBezTo>
                <a:lnTo>
                  <a:pt x="4666453" y="6095042"/>
                </a:lnTo>
                <a:cubicBezTo>
                  <a:pt x="4666453" y="6130773"/>
                  <a:pt x="4675542" y="6158973"/>
                  <a:pt x="4693719" y="6179643"/>
                </a:cubicBezTo>
                <a:cubicBezTo>
                  <a:pt x="4711896" y="6200314"/>
                  <a:pt x="4736461" y="6210649"/>
                  <a:pt x="4767414" y="6210649"/>
                </a:cubicBezTo>
                <a:cubicBezTo>
                  <a:pt x="4773440" y="6210649"/>
                  <a:pt x="4779217" y="6210038"/>
                  <a:pt x="4784748" y="6208818"/>
                </a:cubicBezTo>
                <a:lnTo>
                  <a:pt x="4796371" y="6204791"/>
                </a:lnTo>
                <a:lnTo>
                  <a:pt x="4713818" y="6395744"/>
                </a:lnTo>
                <a:lnTo>
                  <a:pt x="4789850" y="6395744"/>
                </a:lnTo>
                <a:lnTo>
                  <a:pt x="4868688" y="6210960"/>
                </a:lnTo>
                <a:cubicBezTo>
                  <a:pt x="4877205" y="6190809"/>
                  <a:pt x="4884424" y="6171178"/>
                  <a:pt x="4890345" y="6152066"/>
                </a:cubicBezTo>
                <a:cubicBezTo>
                  <a:pt x="4896265" y="6132954"/>
                  <a:pt x="4899225" y="6112907"/>
                  <a:pt x="4899225" y="6091926"/>
                </a:cubicBezTo>
                <a:lnTo>
                  <a:pt x="4899225" y="6062011"/>
                </a:lnTo>
                <a:cubicBezTo>
                  <a:pt x="4899225" y="6022541"/>
                  <a:pt x="4889046" y="5992003"/>
                  <a:pt x="4868688" y="5970398"/>
                </a:cubicBezTo>
                <a:cubicBezTo>
                  <a:pt x="4848329" y="5948793"/>
                  <a:pt x="4819765" y="5937991"/>
                  <a:pt x="4782995" y="5937991"/>
                </a:cubicBezTo>
                <a:close/>
                <a:moveTo>
                  <a:pt x="4156661" y="5937991"/>
                </a:moveTo>
                <a:cubicBezTo>
                  <a:pt x="4121553" y="5937991"/>
                  <a:pt x="4093664" y="5947495"/>
                  <a:pt x="4072994" y="5966503"/>
                </a:cubicBezTo>
                <a:cubicBezTo>
                  <a:pt x="4052324" y="5985511"/>
                  <a:pt x="4041989" y="6011427"/>
                  <a:pt x="4041989" y="6044249"/>
                </a:cubicBezTo>
                <a:lnTo>
                  <a:pt x="4041989" y="6081019"/>
                </a:lnTo>
                <a:cubicBezTo>
                  <a:pt x="4041989" y="6096600"/>
                  <a:pt x="4046559" y="6111193"/>
                  <a:pt x="4055700" y="6124800"/>
                </a:cubicBezTo>
                <a:cubicBezTo>
                  <a:pt x="4064841" y="6138407"/>
                  <a:pt x="4077201" y="6148950"/>
                  <a:pt x="4092781" y="6156429"/>
                </a:cubicBezTo>
                <a:cubicBezTo>
                  <a:pt x="4074916" y="6165154"/>
                  <a:pt x="4060738" y="6177722"/>
                  <a:pt x="4050247" y="6194133"/>
                </a:cubicBezTo>
                <a:cubicBezTo>
                  <a:pt x="4039756" y="6210545"/>
                  <a:pt x="4034511" y="6228618"/>
                  <a:pt x="4034511" y="6248353"/>
                </a:cubicBezTo>
                <a:lnTo>
                  <a:pt x="4034511" y="6288239"/>
                </a:lnTo>
                <a:cubicBezTo>
                  <a:pt x="4034511" y="6311298"/>
                  <a:pt x="4039496" y="6331241"/>
                  <a:pt x="4049468" y="6348068"/>
                </a:cubicBezTo>
                <a:cubicBezTo>
                  <a:pt x="4059439" y="6364895"/>
                  <a:pt x="4073514" y="6377827"/>
                  <a:pt x="4091691" y="6386863"/>
                </a:cubicBezTo>
                <a:cubicBezTo>
                  <a:pt x="4109868" y="6395900"/>
                  <a:pt x="4131525" y="6400418"/>
                  <a:pt x="4156661" y="6400418"/>
                </a:cubicBezTo>
                <a:cubicBezTo>
                  <a:pt x="4181590" y="6400418"/>
                  <a:pt x="4203143" y="6395900"/>
                  <a:pt x="4221320" y="6386863"/>
                </a:cubicBezTo>
                <a:cubicBezTo>
                  <a:pt x="4239497" y="6377827"/>
                  <a:pt x="4253572" y="6364895"/>
                  <a:pt x="4263543" y="6348068"/>
                </a:cubicBezTo>
                <a:cubicBezTo>
                  <a:pt x="4273514" y="6331241"/>
                  <a:pt x="4278500" y="6311298"/>
                  <a:pt x="4278500" y="6288239"/>
                </a:cubicBezTo>
                <a:lnTo>
                  <a:pt x="4278500" y="6248353"/>
                </a:lnTo>
                <a:cubicBezTo>
                  <a:pt x="4278500" y="6228618"/>
                  <a:pt x="4273203" y="6210545"/>
                  <a:pt x="4262609" y="6194133"/>
                </a:cubicBezTo>
                <a:cubicBezTo>
                  <a:pt x="4252014" y="6177722"/>
                  <a:pt x="4237576" y="6165154"/>
                  <a:pt x="4219295" y="6156429"/>
                </a:cubicBezTo>
                <a:cubicBezTo>
                  <a:pt x="4235290" y="6149158"/>
                  <a:pt x="4247911" y="6138771"/>
                  <a:pt x="4257155" y="6125268"/>
                </a:cubicBezTo>
                <a:cubicBezTo>
                  <a:pt x="4266400" y="6111765"/>
                  <a:pt x="4271022" y="6097015"/>
                  <a:pt x="4271022" y="6081019"/>
                </a:cubicBezTo>
                <a:lnTo>
                  <a:pt x="4271022" y="6044249"/>
                </a:lnTo>
                <a:cubicBezTo>
                  <a:pt x="4271022" y="6011427"/>
                  <a:pt x="4260738" y="5985511"/>
                  <a:pt x="4240172" y="5966503"/>
                </a:cubicBezTo>
                <a:cubicBezTo>
                  <a:pt x="4219606" y="5947495"/>
                  <a:pt x="4191769" y="5937991"/>
                  <a:pt x="4156661" y="5937991"/>
                </a:cubicBezTo>
                <a:close/>
                <a:moveTo>
                  <a:pt x="6308064" y="5937368"/>
                </a:moveTo>
                <a:cubicBezTo>
                  <a:pt x="6270048" y="5937368"/>
                  <a:pt x="6240913" y="5947755"/>
                  <a:pt x="6220658" y="5968528"/>
                </a:cubicBezTo>
                <a:cubicBezTo>
                  <a:pt x="6200404" y="5989302"/>
                  <a:pt x="6190276" y="6018178"/>
                  <a:pt x="6190276" y="6055156"/>
                </a:cubicBezTo>
                <a:lnTo>
                  <a:pt x="6190276" y="6282942"/>
                </a:lnTo>
                <a:cubicBezTo>
                  <a:pt x="6190276" y="6319504"/>
                  <a:pt x="6200300" y="6348224"/>
                  <a:pt x="6220347" y="6369102"/>
                </a:cubicBezTo>
                <a:cubicBezTo>
                  <a:pt x="6240393" y="6389979"/>
                  <a:pt x="6269633" y="6400418"/>
                  <a:pt x="6308064" y="6400418"/>
                </a:cubicBezTo>
                <a:cubicBezTo>
                  <a:pt x="6346288" y="6400418"/>
                  <a:pt x="6375476" y="6390083"/>
                  <a:pt x="6395627" y="6369413"/>
                </a:cubicBezTo>
                <a:cubicBezTo>
                  <a:pt x="6415777" y="6348743"/>
                  <a:pt x="6425853" y="6319919"/>
                  <a:pt x="6425853" y="6282942"/>
                </a:cubicBezTo>
                <a:lnTo>
                  <a:pt x="6425853" y="6055156"/>
                </a:lnTo>
                <a:cubicBezTo>
                  <a:pt x="6425853" y="6017970"/>
                  <a:pt x="6415725" y="5989043"/>
                  <a:pt x="6395471" y="5968373"/>
                </a:cubicBezTo>
                <a:cubicBezTo>
                  <a:pt x="6375216" y="5947703"/>
                  <a:pt x="6346081" y="5937368"/>
                  <a:pt x="6308064" y="5937368"/>
                </a:cubicBezTo>
                <a:close/>
                <a:moveTo>
                  <a:pt x="5583304" y="5894366"/>
                </a:moveTo>
                <a:lnTo>
                  <a:pt x="5533758" y="5933005"/>
                </a:lnTo>
                <a:cubicBezTo>
                  <a:pt x="5558065" y="5964789"/>
                  <a:pt x="5576293" y="6002754"/>
                  <a:pt x="5588446" y="6046898"/>
                </a:cubicBezTo>
                <a:cubicBezTo>
                  <a:pt x="5600598" y="6091043"/>
                  <a:pt x="5606675" y="6140017"/>
                  <a:pt x="5606675" y="6193822"/>
                </a:cubicBezTo>
                <a:cubicBezTo>
                  <a:pt x="5606675" y="6247626"/>
                  <a:pt x="5600598" y="6296549"/>
                  <a:pt x="5588446" y="6340589"/>
                </a:cubicBezTo>
                <a:cubicBezTo>
                  <a:pt x="5576293" y="6384630"/>
                  <a:pt x="5558065" y="6422750"/>
                  <a:pt x="5533758" y="6454950"/>
                </a:cubicBezTo>
                <a:lnTo>
                  <a:pt x="5583304" y="6493278"/>
                </a:lnTo>
                <a:cubicBezTo>
                  <a:pt x="5613634" y="6455885"/>
                  <a:pt x="5636485" y="6412000"/>
                  <a:pt x="5651858" y="6361623"/>
                </a:cubicBezTo>
                <a:cubicBezTo>
                  <a:pt x="5667231" y="6311246"/>
                  <a:pt x="5674917" y="6255313"/>
                  <a:pt x="5674917" y="6193822"/>
                </a:cubicBezTo>
                <a:cubicBezTo>
                  <a:pt x="5674917" y="6132331"/>
                  <a:pt x="5667231" y="6076345"/>
                  <a:pt x="5651858" y="6025864"/>
                </a:cubicBezTo>
                <a:cubicBezTo>
                  <a:pt x="5636485" y="5975384"/>
                  <a:pt x="5613634" y="5931551"/>
                  <a:pt x="5583304" y="5894366"/>
                </a:cubicBezTo>
                <a:close/>
                <a:moveTo>
                  <a:pt x="4590490" y="5894366"/>
                </a:moveTo>
                <a:cubicBezTo>
                  <a:pt x="4559953" y="5931551"/>
                  <a:pt x="4537050" y="5975384"/>
                  <a:pt x="4521781" y="6025864"/>
                </a:cubicBezTo>
                <a:cubicBezTo>
                  <a:pt x="4506512" y="6076345"/>
                  <a:pt x="4498877" y="6132331"/>
                  <a:pt x="4498877" y="6193822"/>
                </a:cubicBezTo>
                <a:cubicBezTo>
                  <a:pt x="4498877" y="6255105"/>
                  <a:pt x="4506512" y="6310987"/>
                  <a:pt x="4521781" y="6361467"/>
                </a:cubicBezTo>
                <a:cubicBezTo>
                  <a:pt x="4537050" y="6411948"/>
                  <a:pt x="4559953" y="6455885"/>
                  <a:pt x="4590490" y="6493278"/>
                </a:cubicBezTo>
                <a:lnTo>
                  <a:pt x="4640036" y="6454950"/>
                </a:lnTo>
                <a:cubicBezTo>
                  <a:pt x="4615731" y="6422958"/>
                  <a:pt x="4597502" y="6384890"/>
                  <a:pt x="4585349" y="6340745"/>
                </a:cubicBezTo>
                <a:cubicBezTo>
                  <a:pt x="4573196" y="6296601"/>
                  <a:pt x="4567120" y="6247626"/>
                  <a:pt x="4567120" y="6193822"/>
                </a:cubicBezTo>
                <a:cubicBezTo>
                  <a:pt x="4567120" y="6139810"/>
                  <a:pt x="4573196" y="6090783"/>
                  <a:pt x="4585349" y="6046742"/>
                </a:cubicBezTo>
                <a:cubicBezTo>
                  <a:pt x="4597502" y="6002702"/>
                  <a:pt x="4615731" y="5964789"/>
                  <a:pt x="4640036" y="5933005"/>
                </a:cubicBezTo>
                <a:close/>
                <a:moveTo>
                  <a:pt x="10660615" y="4698388"/>
                </a:moveTo>
                <a:lnTo>
                  <a:pt x="10660615" y="5005854"/>
                </a:lnTo>
                <a:lnTo>
                  <a:pt x="10959631" y="5005854"/>
                </a:lnTo>
                <a:lnTo>
                  <a:pt x="10959631" y="4698388"/>
                </a:lnTo>
                <a:close/>
                <a:moveTo>
                  <a:pt x="5872547" y="4513470"/>
                </a:moveTo>
                <a:lnTo>
                  <a:pt x="6025781" y="4513470"/>
                </a:lnTo>
                <a:cubicBezTo>
                  <a:pt x="6154893" y="4513470"/>
                  <a:pt x="6241797" y="4524229"/>
                  <a:pt x="6286489" y="4545749"/>
                </a:cubicBezTo>
                <a:cubicBezTo>
                  <a:pt x="6331183" y="4567268"/>
                  <a:pt x="6353529" y="4606476"/>
                  <a:pt x="6353529" y="4663374"/>
                </a:cubicBezTo>
                <a:cubicBezTo>
                  <a:pt x="6353529" y="4718083"/>
                  <a:pt x="6334020" y="4756014"/>
                  <a:pt x="6295002" y="4777169"/>
                </a:cubicBezTo>
                <a:cubicBezTo>
                  <a:pt x="6255984" y="4798323"/>
                  <a:pt x="6193910" y="4808900"/>
                  <a:pt x="6108782" y="4808900"/>
                </a:cubicBezTo>
                <a:lnTo>
                  <a:pt x="5872547" y="4808900"/>
                </a:lnTo>
                <a:close/>
                <a:moveTo>
                  <a:pt x="3167625" y="4447818"/>
                </a:moveTo>
                <a:lnTo>
                  <a:pt x="3167625" y="4509093"/>
                </a:lnTo>
                <a:cubicBezTo>
                  <a:pt x="3167625" y="4582768"/>
                  <a:pt x="3163723" y="4632736"/>
                  <a:pt x="3155919" y="4658997"/>
                </a:cubicBezTo>
                <a:cubicBezTo>
                  <a:pt x="3144569" y="4699116"/>
                  <a:pt x="3120804" y="4733037"/>
                  <a:pt x="3084624" y="4760756"/>
                </a:cubicBezTo>
                <a:cubicBezTo>
                  <a:pt x="3035675" y="4797229"/>
                  <a:pt x="2984242" y="4815466"/>
                  <a:pt x="2930327" y="4815466"/>
                </a:cubicBezTo>
                <a:cubicBezTo>
                  <a:pt x="2882087" y="4815466"/>
                  <a:pt x="2842360" y="4799782"/>
                  <a:pt x="2811145" y="4768416"/>
                </a:cubicBezTo>
                <a:cubicBezTo>
                  <a:pt x="2779932" y="4737049"/>
                  <a:pt x="2764324" y="4699846"/>
                  <a:pt x="2764324" y="4656808"/>
                </a:cubicBezTo>
                <a:cubicBezTo>
                  <a:pt x="2764324" y="4613040"/>
                  <a:pt x="2783833" y="4576933"/>
                  <a:pt x="2822851" y="4548484"/>
                </a:cubicBezTo>
                <a:cubicBezTo>
                  <a:pt x="2848390" y="4530977"/>
                  <a:pt x="2902660" y="4513105"/>
                  <a:pt x="2985661" y="4494868"/>
                </a:cubicBezTo>
                <a:cubicBezTo>
                  <a:pt x="3068662" y="4476632"/>
                  <a:pt x="3129317" y="4460949"/>
                  <a:pt x="3167625" y="4447818"/>
                </a:cubicBezTo>
                <a:close/>
                <a:moveTo>
                  <a:pt x="7369850" y="4041875"/>
                </a:moveTo>
                <a:lnTo>
                  <a:pt x="7583738" y="4041875"/>
                </a:lnTo>
                <a:lnTo>
                  <a:pt x="7583738" y="4340588"/>
                </a:lnTo>
                <a:lnTo>
                  <a:pt x="7387940" y="4340588"/>
                </a:lnTo>
                <a:cubicBezTo>
                  <a:pt x="7305648" y="4340588"/>
                  <a:pt x="7246412" y="4328916"/>
                  <a:pt x="7210233" y="4305574"/>
                </a:cubicBezTo>
                <a:cubicBezTo>
                  <a:pt x="7174052" y="4282231"/>
                  <a:pt x="7155962" y="4243935"/>
                  <a:pt x="7155962" y="4190684"/>
                </a:cubicBezTo>
                <a:cubicBezTo>
                  <a:pt x="7155962" y="4137434"/>
                  <a:pt x="7171925" y="4099320"/>
                  <a:pt x="7203848" y="4076342"/>
                </a:cubicBezTo>
                <a:cubicBezTo>
                  <a:pt x="7235772" y="4053363"/>
                  <a:pt x="7291106" y="4041875"/>
                  <a:pt x="7369850" y="4041875"/>
                </a:cubicBezTo>
                <a:close/>
                <a:moveTo>
                  <a:pt x="5872547" y="4040780"/>
                </a:moveTo>
                <a:lnTo>
                  <a:pt x="6065153" y="4040780"/>
                </a:lnTo>
                <a:cubicBezTo>
                  <a:pt x="6163761" y="4040780"/>
                  <a:pt x="6232397" y="4051176"/>
                  <a:pt x="6271059" y="4071965"/>
                </a:cubicBezTo>
                <a:cubicBezTo>
                  <a:pt x="6309723" y="4092754"/>
                  <a:pt x="6329054" y="4127586"/>
                  <a:pt x="6329054" y="4176460"/>
                </a:cubicBezTo>
                <a:cubicBezTo>
                  <a:pt x="6329054" y="4228251"/>
                  <a:pt x="6308304" y="4266184"/>
                  <a:pt x="6266803" y="4290255"/>
                </a:cubicBezTo>
                <a:cubicBezTo>
                  <a:pt x="6225303" y="4314328"/>
                  <a:pt x="6158085" y="4326364"/>
                  <a:pt x="6065153" y="4326364"/>
                </a:cubicBezTo>
                <a:lnTo>
                  <a:pt x="5872547" y="4326364"/>
                </a:lnTo>
                <a:close/>
                <a:moveTo>
                  <a:pt x="9256953" y="3843827"/>
                </a:moveTo>
                <a:lnTo>
                  <a:pt x="9256953" y="5005854"/>
                </a:lnTo>
                <a:lnTo>
                  <a:pt x="9544265" y="5005854"/>
                </a:lnTo>
                <a:lnTo>
                  <a:pt x="10010349" y="4262900"/>
                </a:lnTo>
                <a:lnTo>
                  <a:pt x="10010349" y="5005854"/>
                </a:lnTo>
                <a:lnTo>
                  <a:pt x="10297660" y="5005854"/>
                </a:lnTo>
                <a:lnTo>
                  <a:pt x="10297660" y="3843827"/>
                </a:lnTo>
                <a:lnTo>
                  <a:pt x="10003963" y="3843827"/>
                </a:lnTo>
                <a:lnTo>
                  <a:pt x="9544265" y="4573650"/>
                </a:lnTo>
                <a:lnTo>
                  <a:pt x="9544265" y="3843827"/>
                </a:lnTo>
                <a:close/>
                <a:moveTo>
                  <a:pt x="7292169" y="3843827"/>
                </a:moveTo>
                <a:cubicBezTo>
                  <a:pt x="7179373" y="3843827"/>
                  <a:pt x="7094421" y="3853492"/>
                  <a:pt x="7037313" y="3872823"/>
                </a:cubicBezTo>
                <a:cubicBezTo>
                  <a:pt x="6980206" y="3892153"/>
                  <a:pt x="6934449" y="3928444"/>
                  <a:pt x="6900042" y="3981695"/>
                </a:cubicBezTo>
                <a:cubicBezTo>
                  <a:pt x="6865636" y="4034944"/>
                  <a:pt x="6848433" y="4099137"/>
                  <a:pt x="6848433" y="4174272"/>
                </a:cubicBezTo>
                <a:cubicBezTo>
                  <a:pt x="6848433" y="4267642"/>
                  <a:pt x="6874504" y="4344418"/>
                  <a:pt x="6926645" y="4404598"/>
                </a:cubicBezTo>
                <a:cubicBezTo>
                  <a:pt x="6978787" y="4464778"/>
                  <a:pt x="7046713" y="4497422"/>
                  <a:pt x="7130423" y="4502528"/>
                </a:cubicBezTo>
                <a:cubicBezTo>
                  <a:pt x="7080765" y="4517117"/>
                  <a:pt x="7025431" y="4572556"/>
                  <a:pt x="6964421" y="4668844"/>
                </a:cubicBezTo>
                <a:lnTo>
                  <a:pt x="6750534" y="5005854"/>
                </a:lnTo>
                <a:lnTo>
                  <a:pt x="7098500" y="5005854"/>
                </a:lnTo>
                <a:lnTo>
                  <a:pt x="7295361" y="4680881"/>
                </a:lnTo>
                <a:lnTo>
                  <a:pt x="7313452" y="4657902"/>
                </a:lnTo>
                <a:cubicBezTo>
                  <a:pt x="7350342" y="4602463"/>
                  <a:pt x="7383861" y="4566173"/>
                  <a:pt x="7414011" y="4549031"/>
                </a:cubicBezTo>
                <a:cubicBezTo>
                  <a:pt x="7444162" y="4531889"/>
                  <a:pt x="7491515" y="4523318"/>
                  <a:pt x="7556071" y="4523318"/>
                </a:cubicBezTo>
                <a:lnTo>
                  <a:pt x="7583738" y="4523318"/>
                </a:lnTo>
                <a:lnTo>
                  <a:pt x="7583738" y="5005854"/>
                </a:lnTo>
                <a:lnTo>
                  <a:pt x="7880627" y="5005854"/>
                </a:lnTo>
                <a:lnTo>
                  <a:pt x="7880627" y="3843827"/>
                </a:lnTo>
                <a:close/>
                <a:moveTo>
                  <a:pt x="5571403" y="3843827"/>
                </a:moveTo>
                <a:lnTo>
                  <a:pt x="5571403" y="5005854"/>
                </a:lnTo>
                <a:lnTo>
                  <a:pt x="6283296" y="5005854"/>
                </a:lnTo>
                <a:cubicBezTo>
                  <a:pt x="6409572" y="5005854"/>
                  <a:pt x="6504989" y="4977588"/>
                  <a:pt x="6569545" y="4921055"/>
                </a:cubicBezTo>
                <a:cubicBezTo>
                  <a:pt x="6634101" y="4864522"/>
                  <a:pt x="6666379" y="4791028"/>
                  <a:pt x="6666379" y="4700576"/>
                </a:cubicBezTo>
                <a:cubicBezTo>
                  <a:pt x="6666379" y="4636384"/>
                  <a:pt x="6647225" y="4577297"/>
                  <a:pt x="6608917" y="4523318"/>
                </a:cubicBezTo>
                <a:cubicBezTo>
                  <a:pt x="6570609" y="4469337"/>
                  <a:pt x="6512437" y="4432500"/>
                  <a:pt x="6434402" y="4412804"/>
                </a:cubicBezTo>
                <a:cubicBezTo>
                  <a:pt x="6489736" y="4396756"/>
                  <a:pt x="6535670" y="4364660"/>
                  <a:pt x="6572205" y="4316516"/>
                </a:cubicBezTo>
                <a:cubicBezTo>
                  <a:pt x="6608740" y="4268372"/>
                  <a:pt x="6627007" y="4211839"/>
                  <a:pt x="6627007" y="4146917"/>
                </a:cubicBezTo>
                <a:cubicBezTo>
                  <a:pt x="6627007" y="4045522"/>
                  <a:pt x="6593664" y="3969658"/>
                  <a:pt x="6526980" y="3919326"/>
                </a:cubicBezTo>
                <a:cubicBezTo>
                  <a:pt x="6460295" y="3868993"/>
                  <a:pt x="6359914" y="3843827"/>
                  <a:pt x="6225834" y="3843827"/>
                </a:cubicBezTo>
                <a:close/>
                <a:moveTo>
                  <a:pt x="1217078" y="3843827"/>
                </a:moveTo>
                <a:lnTo>
                  <a:pt x="1217078" y="5005854"/>
                </a:lnTo>
                <a:lnTo>
                  <a:pt x="1516094" y="5005854"/>
                </a:lnTo>
                <a:lnTo>
                  <a:pt x="1516094" y="4517846"/>
                </a:lnTo>
                <a:lnTo>
                  <a:pt x="1943871" y="4517846"/>
                </a:lnTo>
                <a:lnTo>
                  <a:pt x="1943871" y="5005854"/>
                </a:lnTo>
                <a:lnTo>
                  <a:pt x="2243952" y="5005854"/>
                </a:lnTo>
                <a:lnTo>
                  <a:pt x="2243952" y="3843827"/>
                </a:lnTo>
                <a:lnTo>
                  <a:pt x="1943871" y="3843827"/>
                </a:lnTo>
                <a:lnTo>
                  <a:pt x="1943871" y="4269466"/>
                </a:lnTo>
                <a:lnTo>
                  <a:pt x="1516094" y="4269466"/>
                </a:lnTo>
                <a:lnTo>
                  <a:pt x="1516094" y="3843827"/>
                </a:lnTo>
                <a:close/>
                <a:moveTo>
                  <a:pt x="8544538" y="3817566"/>
                </a:moveTo>
                <a:cubicBezTo>
                  <a:pt x="8437417" y="3817566"/>
                  <a:pt x="8342002" y="3843097"/>
                  <a:pt x="8258290" y="3894160"/>
                </a:cubicBezTo>
                <a:cubicBezTo>
                  <a:pt x="8174580" y="3945221"/>
                  <a:pt x="8119955" y="4021814"/>
                  <a:pt x="8094416" y="4123939"/>
                </a:cubicBezTo>
                <a:lnTo>
                  <a:pt x="8347676" y="4179742"/>
                </a:lnTo>
                <a:cubicBezTo>
                  <a:pt x="8373215" y="4114091"/>
                  <a:pt x="8401592" y="4072512"/>
                  <a:pt x="8432805" y="4055005"/>
                </a:cubicBezTo>
                <a:cubicBezTo>
                  <a:pt x="8464020" y="4037498"/>
                  <a:pt x="8499490" y="4028745"/>
                  <a:pt x="8539217" y="4028745"/>
                </a:cubicBezTo>
                <a:cubicBezTo>
                  <a:pt x="8591005" y="4028745"/>
                  <a:pt x="8629845" y="4044245"/>
                  <a:pt x="8655739" y="4075247"/>
                </a:cubicBezTo>
                <a:cubicBezTo>
                  <a:pt x="8681631" y="4106249"/>
                  <a:pt x="8694578" y="4139986"/>
                  <a:pt x="8694578" y="4176460"/>
                </a:cubicBezTo>
                <a:cubicBezTo>
                  <a:pt x="8694578" y="4210744"/>
                  <a:pt x="8684115" y="4241199"/>
                  <a:pt x="8663187" y="4267824"/>
                </a:cubicBezTo>
                <a:cubicBezTo>
                  <a:pt x="8642259" y="4294450"/>
                  <a:pt x="8620090" y="4311227"/>
                  <a:pt x="8596679" y="4318157"/>
                </a:cubicBezTo>
                <a:cubicBezTo>
                  <a:pt x="8573268" y="4325087"/>
                  <a:pt x="8535670" y="4328552"/>
                  <a:pt x="8483883" y="4328552"/>
                </a:cubicBezTo>
                <a:lnTo>
                  <a:pt x="8483883" y="4528789"/>
                </a:lnTo>
                <a:lnTo>
                  <a:pt x="8534961" y="4528789"/>
                </a:lnTo>
                <a:cubicBezTo>
                  <a:pt x="8591713" y="4528789"/>
                  <a:pt x="8637648" y="4541736"/>
                  <a:pt x="8672765" y="4567632"/>
                </a:cubicBezTo>
                <a:cubicBezTo>
                  <a:pt x="8707880" y="4593528"/>
                  <a:pt x="8725438" y="4629088"/>
                  <a:pt x="8725438" y="4674315"/>
                </a:cubicBezTo>
                <a:cubicBezTo>
                  <a:pt x="8725438" y="4715165"/>
                  <a:pt x="8708589" y="4750726"/>
                  <a:pt x="8674892" y="4780999"/>
                </a:cubicBezTo>
                <a:cubicBezTo>
                  <a:pt x="8641194" y="4811271"/>
                  <a:pt x="8596325" y="4826407"/>
                  <a:pt x="8540281" y="4826407"/>
                </a:cubicBezTo>
                <a:cubicBezTo>
                  <a:pt x="8438836" y="4826407"/>
                  <a:pt x="8366121" y="4769509"/>
                  <a:pt x="8322137" y="4655714"/>
                </a:cubicBezTo>
                <a:lnTo>
                  <a:pt x="8048659" y="4707141"/>
                </a:lnTo>
                <a:cubicBezTo>
                  <a:pt x="8108959" y="4923790"/>
                  <a:pt x="8273898" y="5032114"/>
                  <a:pt x="8543474" y="5032114"/>
                </a:cubicBezTo>
                <a:cubicBezTo>
                  <a:pt x="8698125" y="5032114"/>
                  <a:pt x="8816598" y="4999471"/>
                  <a:pt x="8898889" y="4934185"/>
                </a:cubicBezTo>
                <a:cubicBezTo>
                  <a:pt x="8981180" y="4868899"/>
                  <a:pt x="9022327" y="4791028"/>
                  <a:pt x="9022327" y="4700576"/>
                </a:cubicBezTo>
                <a:cubicBezTo>
                  <a:pt x="9022327" y="4629818"/>
                  <a:pt x="9001576" y="4570732"/>
                  <a:pt x="8960076" y="4523318"/>
                </a:cubicBezTo>
                <a:cubicBezTo>
                  <a:pt x="8918576" y="4475903"/>
                  <a:pt x="8855969" y="4440524"/>
                  <a:pt x="8772259" y="4417181"/>
                </a:cubicBezTo>
                <a:cubicBezTo>
                  <a:pt x="8841782" y="4382897"/>
                  <a:pt x="8892682" y="4345876"/>
                  <a:pt x="8924960" y="4306121"/>
                </a:cubicBezTo>
                <a:cubicBezTo>
                  <a:pt x="8957238" y="4266365"/>
                  <a:pt x="8973377" y="4216215"/>
                  <a:pt x="8973377" y="4155670"/>
                </a:cubicBezTo>
                <a:cubicBezTo>
                  <a:pt x="8973377" y="4058652"/>
                  <a:pt x="8935955" y="3978047"/>
                  <a:pt x="8861113" y="3913855"/>
                </a:cubicBezTo>
                <a:cubicBezTo>
                  <a:pt x="8786270" y="3849663"/>
                  <a:pt x="8680745" y="3817566"/>
                  <a:pt x="8544538" y="3817566"/>
                </a:cubicBezTo>
                <a:close/>
                <a:moveTo>
                  <a:pt x="4840591" y="3817566"/>
                </a:moveTo>
                <a:cubicBezTo>
                  <a:pt x="4672461" y="3817566"/>
                  <a:pt x="4539092" y="3870999"/>
                  <a:pt x="4440484" y="3977865"/>
                </a:cubicBezTo>
                <a:cubicBezTo>
                  <a:pt x="4341876" y="4084730"/>
                  <a:pt x="4292571" y="4234087"/>
                  <a:pt x="4292571" y="4425935"/>
                </a:cubicBezTo>
                <a:cubicBezTo>
                  <a:pt x="4292571" y="4615593"/>
                  <a:pt x="4341698" y="4764039"/>
                  <a:pt x="4439952" y="4871269"/>
                </a:cubicBezTo>
                <a:cubicBezTo>
                  <a:pt x="4538206" y="4978500"/>
                  <a:pt x="4669978" y="5032114"/>
                  <a:pt x="4835271" y="5032114"/>
                </a:cubicBezTo>
                <a:cubicBezTo>
                  <a:pt x="4980701" y="5032114"/>
                  <a:pt x="5096690" y="4996735"/>
                  <a:pt x="5183238" y="4925979"/>
                </a:cubicBezTo>
                <a:cubicBezTo>
                  <a:pt x="5269787" y="4855221"/>
                  <a:pt x="5328313" y="4750544"/>
                  <a:pt x="5358818" y="4611947"/>
                </a:cubicBezTo>
                <a:lnTo>
                  <a:pt x="5065122" y="4560519"/>
                </a:lnTo>
                <a:cubicBezTo>
                  <a:pt x="5050223" y="4641490"/>
                  <a:pt x="5024684" y="4698570"/>
                  <a:pt x="4988505" y="4731760"/>
                </a:cubicBezTo>
                <a:cubicBezTo>
                  <a:pt x="4952324" y="4764950"/>
                  <a:pt x="4905859" y="4781546"/>
                  <a:pt x="4849105" y="4781546"/>
                </a:cubicBezTo>
                <a:cubicBezTo>
                  <a:pt x="4773197" y="4781546"/>
                  <a:pt x="4712721" y="4753097"/>
                  <a:pt x="4667672" y="4696199"/>
                </a:cubicBezTo>
                <a:cubicBezTo>
                  <a:pt x="4622625" y="4639301"/>
                  <a:pt x="4600101" y="4541919"/>
                  <a:pt x="4600101" y="4404051"/>
                </a:cubicBezTo>
                <a:cubicBezTo>
                  <a:pt x="4600101" y="4280043"/>
                  <a:pt x="4622270" y="4191595"/>
                  <a:pt x="4666608" y="4138711"/>
                </a:cubicBezTo>
                <a:cubicBezTo>
                  <a:pt x="4710947" y="4085825"/>
                  <a:pt x="4770360" y="4059382"/>
                  <a:pt x="4844848" y="4059382"/>
                </a:cubicBezTo>
                <a:cubicBezTo>
                  <a:pt x="4900891" y="4059382"/>
                  <a:pt x="4946472" y="4074700"/>
                  <a:pt x="4981588" y="4105337"/>
                </a:cubicBezTo>
                <a:cubicBezTo>
                  <a:pt x="5016703" y="4135974"/>
                  <a:pt x="5039227" y="4181566"/>
                  <a:pt x="5049159" y="4242111"/>
                </a:cubicBezTo>
                <a:lnTo>
                  <a:pt x="5343920" y="4187402"/>
                </a:lnTo>
                <a:cubicBezTo>
                  <a:pt x="5308450" y="4062664"/>
                  <a:pt x="5250100" y="3969840"/>
                  <a:pt x="5168872" y="3908931"/>
                </a:cubicBezTo>
                <a:cubicBezTo>
                  <a:pt x="5087645" y="3848021"/>
                  <a:pt x="4978218" y="3817566"/>
                  <a:pt x="4840591" y="3817566"/>
                </a:cubicBezTo>
                <a:close/>
                <a:moveTo>
                  <a:pt x="2985661" y="3817566"/>
                </a:moveTo>
                <a:cubicBezTo>
                  <a:pt x="2838813" y="3817566"/>
                  <a:pt x="2728144" y="3844556"/>
                  <a:pt x="2653656" y="3898536"/>
                </a:cubicBezTo>
                <a:cubicBezTo>
                  <a:pt x="2579168" y="3952516"/>
                  <a:pt x="2526672" y="4035674"/>
                  <a:pt x="2496167" y="4148011"/>
                </a:cubicBezTo>
                <a:lnTo>
                  <a:pt x="2767517" y="4198344"/>
                </a:lnTo>
                <a:cubicBezTo>
                  <a:pt x="2785961" y="4144363"/>
                  <a:pt x="2810082" y="4106614"/>
                  <a:pt x="2839877" y="4085095"/>
                </a:cubicBezTo>
                <a:cubicBezTo>
                  <a:pt x="2869671" y="4063576"/>
                  <a:pt x="2911173" y="4052816"/>
                  <a:pt x="2964378" y="4052816"/>
                </a:cubicBezTo>
                <a:cubicBezTo>
                  <a:pt x="3043124" y="4052816"/>
                  <a:pt x="3096683" y="4065400"/>
                  <a:pt x="3125060" y="4090566"/>
                </a:cubicBezTo>
                <a:cubicBezTo>
                  <a:pt x="3153437" y="4115732"/>
                  <a:pt x="3167625" y="4157858"/>
                  <a:pt x="3167625" y="4216945"/>
                </a:cubicBezTo>
                <a:lnTo>
                  <a:pt x="3167625" y="4247582"/>
                </a:lnTo>
                <a:cubicBezTo>
                  <a:pt x="3113710" y="4270924"/>
                  <a:pt x="3016875" y="4296091"/>
                  <a:pt x="2877121" y="4323081"/>
                </a:cubicBezTo>
                <a:cubicBezTo>
                  <a:pt x="2773546" y="4343506"/>
                  <a:pt x="2694270" y="4367395"/>
                  <a:pt x="2639291" y="4394750"/>
                </a:cubicBezTo>
                <a:cubicBezTo>
                  <a:pt x="2584311" y="4422105"/>
                  <a:pt x="2541569" y="4461496"/>
                  <a:pt x="2511064" y="4512922"/>
                </a:cubicBezTo>
                <a:cubicBezTo>
                  <a:pt x="2480559" y="4564349"/>
                  <a:pt x="2465307" y="4622888"/>
                  <a:pt x="2465307" y="4688540"/>
                </a:cubicBezTo>
                <a:cubicBezTo>
                  <a:pt x="2465307" y="4787746"/>
                  <a:pt x="2498827" y="4869810"/>
                  <a:pt x="2565866" y="4934732"/>
                </a:cubicBezTo>
                <a:cubicBezTo>
                  <a:pt x="2632905" y="4999654"/>
                  <a:pt x="2724597" y="5032114"/>
                  <a:pt x="2840941" y="5032114"/>
                </a:cubicBezTo>
                <a:cubicBezTo>
                  <a:pt x="2906916" y="5032114"/>
                  <a:pt x="2968989" y="5019349"/>
                  <a:pt x="3027162" y="4993818"/>
                </a:cubicBezTo>
                <a:cubicBezTo>
                  <a:pt x="3085333" y="4968287"/>
                  <a:pt x="3139958" y="4929991"/>
                  <a:pt x="3191036" y="4878928"/>
                </a:cubicBezTo>
                <a:cubicBezTo>
                  <a:pt x="3193164" y="4884764"/>
                  <a:pt x="3196711" y="4896800"/>
                  <a:pt x="3201677" y="4915036"/>
                </a:cubicBezTo>
                <a:cubicBezTo>
                  <a:pt x="3213028" y="4955157"/>
                  <a:pt x="3222604" y="4985429"/>
                  <a:pt x="3230408" y="5005854"/>
                </a:cubicBezTo>
                <a:lnTo>
                  <a:pt x="3526233" y="5005854"/>
                </a:lnTo>
                <a:cubicBezTo>
                  <a:pt x="3499985" y="4950415"/>
                  <a:pt x="3482072" y="4898441"/>
                  <a:pt x="3472495" y="4849932"/>
                </a:cubicBezTo>
                <a:cubicBezTo>
                  <a:pt x="3462918" y="4801423"/>
                  <a:pt x="3458129" y="4726106"/>
                  <a:pt x="3458129" y="4623983"/>
                </a:cubicBezTo>
                <a:lnTo>
                  <a:pt x="3461321" y="4265089"/>
                </a:lnTo>
                <a:cubicBezTo>
                  <a:pt x="3461321" y="4131598"/>
                  <a:pt x="3448021" y="4039868"/>
                  <a:pt x="3421417" y="3989901"/>
                </a:cubicBezTo>
                <a:cubicBezTo>
                  <a:pt x="3394814" y="3939933"/>
                  <a:pt x="3348880" y="3898719"/>
                  <a:pt x="3283614" y="3866258"/>
                </a:cubicBezTo>
                <a:cubicBezTo>
                  <a:pt x="3218348" y="3833796"/>
                  <a:pt x="3119030" y="3817566"/>
                  <a:pt x="2985661" y="3817566"/>
                </a:cubicBezTo>
                <a:close/>
                <a:moveTo>
                  <a:pt x="10647845" y="3401775"/>
                </a:moveTo>
                <a:lnTo>
                  <a:pt x="10647845" y="3778175"/>
                </a:lnTo>
                <a:lnTo>
                  <a:pt x="10725525" y="4592251"/>
                </a:lnTo>
                <a:lnTo>
                  <a:pt x="10894721" y="4592251"/>
                </a:lnTo>
                <a:lnTo>
                  <a:pt x="10971337" y="3778175"/>
                </a:lnTo>
                <a:lnTo>
                  <a:pt x="10971337" y="3401775"/>
                </a:lnTo>
                <a:close/>
                <a:moveTo>
                  <a:pt x="3136358" y="1627013"/>
                </a:moveTo>
                <a:lnTo>
                  <a:pt x="3456658" y="1627013"/>
                </a:lnTo>
                <a:cubicBezTo>
                  <a:pt x="3580805" y="1627013"/>
                  <a:pt x="3668594" y="1643973"/>
                  <a:pt x="3720027" y="1677893"/>
                </a:cubicBezTo>
                <a:cubicBezTo>
                  <a:pt x="3771459" y="1711813"/>
                  <a:pt x="3797175" y="1765974"/>
                  <a:pt x="3797175" y="1840379"/>
                </a:cubicBezTo>
                <a:cubicBezTo>
                  <a:pt x="3797175" y="1891442"/>
                  <a:pt x="3782455" y="1934480"/>
                  <a:pt x="3753014" y="1969494"/>
                </a:cubicBezTo>
                <a:cubicBezTo>
                  <a:pt x="3723574" y="2004508"/>
                  <a:pt x="3688990" y="2026938"/>
                  <a:pt x="3649262" y="2036786"/>
                </a:cubicBezTo>
                <a:cubicBezTo>
                  <a:pt x="3609536" y="2046634"/>
                  <a:pt x="3540723" y="2051558"/>
                  <a:pt x="3442824" y="2051558"/>
                </a:cubicBezTo>
                <a:lnTo>
                  <a:pt x="3136358" y="2051558"/>
                </a:lnTo>
                <a:close/>
                <a:moveTo>
                  <a:pt x="5958717" y="1411459"/>
                </a:moveTo>
                <a:lnTo>
                  <a:pt x="6320517" y="1411459"/>
                </a:lnTo>
                <a:lnTo>
                  <a:pt x="6319454" y="2069065"/>
                </a:lnTo>
                <a:lnTo>
                  <a:pt x="5809741" y="2069065"/>
                </a:lnTo>
                <a:cubicBezTo>
                  <a:pt x="5896998" y="1951622"/>
                  <a:pt x="5946658" y="1732420"/>
                  <a:pt x="5958717" y="1411459"/>
                </a:cubicBezTo>
                <a:close/>
                <a:moveTo>
                  <a:pt x="7390139" y="1367690"/>
                </a:moveTo>
                <a:cubicBezTo>
                  <a:pt x="7451149" y="1367690"/>
                  <a:pt x="7502935" y="1390851"/>
                  <a:pt x="7545500" y="1437172"/>
                </a:cubicBezTo>
                <a:cubicBezTo>
                  <a:pt x="7588064" y="1483492"/>
                  <a:pt x="7610411" y="1551150"/>
                  <a:pt x="7612540" y="1640143"/>
                </a:cubicBezTo>
                <a:lnTo>
                  <a:pt x="7165610" y="1640143"/>
                </a:lnTo>
                <a:cubicBezTo>
                  <a:pt x="7164900" y="1556255"/>
                  <a:pt x="7185828" y="1489875"/>
                  <a:pt x="7228393" y="1441001"/>
                </a:cubicBezTo>
                <a:cubicBezTo>
                  <a:pt x="7270957" y="1392127"/>
                  <a:pt x="7324873" y="1367690"/>
                  <a:pt x="7390139" y="1367690"/>
                </a:cubicBezTo>
                <a:close/>
                <a:moveTo>
                  <a:pt x="8159257" y="1158700"/>
                </a:moveTo>
                <a:lnTo>
                  <a:pt x="8159257" y="2320727"/>
                </a:lnTo>
                <a:lnTo>
                  <a:pt x="8414646" y="2320727"/>
                </a:lnTo>
                <a:lnTo>
                  <a:pt x="8414646" y="1555890"/>
                </a:lnTo>
                <a:lnTo>
                  <a:pt x="8677482" y="2320727"/>
                </a:lnTo>
                <a:lnTo>
                  <a:pt x="8932870" y="2320727"/>
                </a:lnTo>
                <a:lnTo>
                  <a:pt x="9208477" y="1555890"/>
                </a:lnTo>
                <a:lnTo>
                  <a:pt x="9208477" y="2320727"/>
                </a:lnTo>
                <a:lnTo>
                  <a:pt x="9462802" y="2320727"/>
                </a:lnTo>
                <a:lnTo>
                  <a:pt x="9462802" y="1158700"/>
                </a:lnTo>
                <a:lnTo>
                  <a:pt x="9093552" y="1158700"/>
                </a:lnTo>
                <a:lnTo>
                  <a:pt x="8810497" y="1968399"/>
                </a:lnTo>
                <a:lnTo>
                  <a:pt x="8529570" y="1158700"/>
                </a:lnTo>
                <a:close/>
                <a:moveTo>
                  <a:pt x="5703329" y="1158700"/>
                </a:moveTo>
                <a:cubicBezTo>
                  <a:pt x="5696944" y="1459238"/>
                  <a:pt x="5677081" y="1671510"/>
                  <a:pt x="5643738" y="1795517"/>
                </a:cubicBezTo>
                <a:cubicBezTo>
                  <a:pt x="5610396" y="1919526"/>
                  <a:pt x="5568186" y="2010708"/>
                  <a:pt x="5517109" y="2069065"/>
                </a:cubicBezTo>
                <a:lnTo>
                  <a:pt x="5394735" y="2069065"/>
                </a:lnTo>
                <a:lnTo>
                  <a:pt x="5394735" y="2627100"/>
                </a:lnTo>
                <a:lnTo>
                  <a:pt x="5637353" y="2627100"/>
                </a:lnTo>
                <a:lnTo>
                  <a:pt x="5637353" y="2320727"/>
                </a:lnTo>
                <a:lnTo>
                  <a:pt x="6492905" y="2320727"/>
                </a:lnTo>
                <a:lnTo>
                  <a:pt x="6492905" y="2627100"/>
                </a:lnTo>
                <a:lnTo>
                  <a:pt x="6736587" y="2627100"/>
                </a:lnTo>
                <a:lnTo>
                  <a:pt x="6736587" y="2069065"/>
                </a:lnTo>
                <a:lnTo>
                  <a:pt x="6615278" y="2069065"/>
                </a:lnTo>
                <a:lnTo>
                  <a:pt x="6615278" y="1158700"/>
                </a:lnTo>
                <a:close/>
                <a:moveTo>
                  <a:pt x="4236220" y="1158700"/>
                </a:moveTo>
                <a:lnTo>
                  <a:pt x="4666123" y="2324011"/>
                </a:lnTo>
                <a:cubicBezTo>
                  <a:pt x="4648388" y="2388932"/>
                  <a:pt x="4622849" y="2442365"/>
                  <a:pt x="4589508" y="2484309"/>
                </a:cubicBezTo>
                <a:cubicBezTo>
                  <a:pt x="4556164" y="2526252"/>
                  <a:pt x="4504732" y="2547224"/>
                  <a:pt x="4435209" y="2547224"/>
                </a:cubicBezTo>
                <a:cubicBezTo>
                  <a:pt x="4397611" y="2547224"/>
                  <a:pt x="4355401" y="2542484"/>
                  <a:pt x="4308581" y="2533000"/>
                </a:cubicBezTo>
                <a:lnTo>
                  <a:pt x="4335183" y="2773722"/>
                </a:lnTo>
                <a:cubicBezTo>
                  <a:pt x="4390517" y="2786122"/>
                  <a:pt x="4446915" y="2792322"/>
                  <a:pt x="4504378" y="2792322"/>
                </a:cubicBezTo>
                <a:cubicBezTo>
                  <a:pt x="4561130" y="2792322"/>
                  <a:pt x="4612031" y="2786122"/>
                  <a:pt x="4657078" y="2773722"/>
                </a:cubicBezTo>
                <a:cubicBezTo>
                  <a:pt x="4702126" y="2761320"/>
                  <a:pt x="4740080" y="2743996"/>
                  <a:pt x="4770938" y="2721747"/>
                </a:cubicBezTo>
                <a:cubicBezTo>
                  <a:pt x="4801798" y="2699499"/>
                  <a:pt x="4829111" y="2670503"/>
                  <a:pt x="4852876" y="2634760"/>
                </a:cubicBezTo>
                <a:cubicBezTo>
                  <a:pt x="4876642" y="2599016"/>
                  <a:pt x="4901648" y="2547224"/>
                  <a:pt x="4927896" y="2479385"/>
                </a:cubicBezTo>
                <a:lnTo>
                  <a:pt x="4999193" y="2276960"/>
                </a:lnTo>
                <a:lnTo>
                  <a:pt x="5398237" y="1158700"/>
                </a:lnTo>
                <a:lnTo>
                  <a:pt x="5088579" y="1158700"/>
                </a:lnTo>
                <a:lnTo>
                  <a:pt x="4824677" y="1983719"/>
                </a:lnTo>
                <a:lnTo>
                  <a:pt x="4554390" y="1158700"/>
                </a:lnTo>
                <a:close/>
                <a:moveTo>
                  <a:pt x="7372048" y="1132440"/>
                </a:moveTo>
                <a:cubicBezTo>
                  <a:pt x="7222363" y="1132440"/>
                  <a:pt x="7098571" y="1186967"/>
                  <a:pt x="7000672" y="1296021"/>
                </a:cubicBezTo>
                <a:cubicBezTo>
                  <a:pt x="6902773" y="1405075"/>
                  <a:pt x="6853823" y="1555890"/>
                  <a:pt x="6853823" y="1748467"/>
                </a:cubicBezTo>
                <a:cubicBezTo>
                  <a:pt x="6853823" y="1909678"/>
                  <a:pt x="6891067" y="2043169"/>
                  <a:pt x="6965556" y="2148940"/>
                </a:cubicBezTo>
                <a:cubicBezTo>
                  <a:pt x="7059908" y="2280972"/>
                  <a:pt x="7205337" y="2346988"/>
                  <a:pt x="7401844" y="2346988"/>
                </a:cubicBezTo>
                <a:cubicBezTo>
                  <a:pt x="7525991" y="2346988"/>
                  <a:pt x="7629387" y="2317627"/>
                  <a:pt x="7712034" y="2258906"/>
                </a:cubicBezTo>
                <a:cubicBezTo>
                  <a:pt x="7794681" y="2200185"/>
                  <a:pt x="7855159" y="2114655"/>
                  <a:pt x="7893466" y="2002319"/>
                </a:cubicBezTo>
                <a:lnTo>
                  <a:pt x="7595514" y="1950892"/>
                </a:lnTo>
                <a:cubicBezTo>
                  <a:pt x="7579198" y="2009249"/>
                  <a:pt x="7555077" y="2051558"/>
                  <a:pt x="7523154" y="2077818"/>
                </a:cubicBezTo>
                <a:cubicBezTo>
                  <a:pt x="7491230" y="2104079"/>
                  <a:pt x="7451857" y="2117209"/>
                  <a:pt x="7405036" y="2117209"/>
                </a:cubicBezTo>
                <a:cubicBezTo>
                  <a:pt x="7336224" y="2117209"/>
                  <a:pt x="7278762" y="2091860"/>
                  <a:pt x="7232649" y="2041163"/>
                </a:cubicBezTo>
                <a:cubicBezTo>
                  <a:pt x="7186538" y="1990466"/>
                  <a:pt x="7162418" y="1919526"/>
                  <a:pt x="7160289" y="1828343"/>
                </a:cubicBezTo>
                <a:lnTo>
                  <a:pt x="7909429" y="1828343"/>
                </a:lnTo>
                <a:cubicBezTo>
                  <a:pt x="7913685" y="1592728"/>
                  <a:pt x="7867218" y="1417841"/>
                  <a:pt x="7770029" y="1303680"/>
                </a:cubicBezTo>
                <a:cubicBezTo>
                  <a:pt x="7672840" y="1189520"/>
                  <a:pt x="7540180" y="1132440"/>
                  <a:pt x="7372048" y="1132440"/>
                </a:cubicBezTo>
                <a:close/>
                <a:moveTo>
                  <a:pt x="2821379" y="716649"/>
                </a:moveTo>
                <a:lnTo>
                  <a:pt x="2821379" y="2320727"/>
                </a:lnTo>
                <a:lnTo>
                  <a:pt x="3557748" y="2320727"/>
                </a:lnTo>
                <a:cubicBezTo>
                  <a:pt x="3686862" y="2320727"/>
                  <a:pt x="3786357" y="2306504"/>
                  <a:pt x="3856234" y="2278054"/>
                </a:cubicBezTo>
                <a:cubicBezTo>
                  <a:pt x="3926111" y="2249605"/>
                  <a:pt x="3988362" y="2196720"/>
                  <a:pt x="4042987" y="2119397"/>
                </a:cubicBezTo>
                <a:cubicBezTo>
                  <a:pt x="4097611" y="2042075"/>
                  <a:pt x="4124924" y="1949069"/>
                  <a:pt x="4124924" y="1840379"/>
                </a:cubicBezTo>
                <a:cubicBezTo>
                  <a:pt x="4124924" y="1734609"/>
                  <a:pt x="4097788" y="1642332"/>
                  <a:pt x="4043518" y="1563549"/>
                </a:cubicBezTo>
                <a:cubicBezTo>
                  <a:pt x="3989249" y="1484769"/>
                  <a:pt x="3923805" y="1430788"/>
                  <a:pt x="3847189" y="1401611"/>
                </a:cubicBezTo>
                <a:cubicBezTo>
                  <a:pt x="3770572" y="1372432"/>
                  <a:pt x="3674092" y="1357843"/>
                  <a:pt x="3557748" y="1357843"/>
                </a:cubicBezTo>
                <a:lnTo>
                  <a:pt x="3136358" y="1357843"/>
                </a:lnTo>
                <a:lnTo>
                  <a:pt x="3136358" y="985819"/>
                </a:lnTo>
                <a:lnTo>
                  <a:pt x="3987653" y="985819"/>
                </a:lnTo>
                <a:lnTo>
                  <a:pt x="3987653" y="716649"/>
                </a:lnTo>
                <a:close/>
                <a:moveTo>
                  <a:pt x="0" y="0"/>
                </a:moveTo>
                <a:lnTo>
                  <a:pt x="12305177" y="0"/>
                </a:lnTo>
                <a:lnTo>
                  <a:pt x="12305177" y="7492379"/>
                </a:lnTo>
                <a:lnTo>
                  <a:pt x="0" y="74923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411106" y="6425409"/>
            <a:ext cx="3693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*телефон лидера проекта</a:t>
            </a:r>
            <a:endParaRPr lang="ru-RU" sz="24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605</Words>
  <Application>Microsoft Office PowerPoint</Application>
  <PresentationFormat>Широкоэкранный</PresentationFormat>
  <Paragraphs>122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Bahnschrift SemiBold SemiConden</vt:lpstr>
      <vt:lpstr>Calibri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r89283045527@outlook.com</cp:lastModifiedBy>
  <cp:revision>65</cp:revision>
  <dcterms:created xsi:type="dcterms:W3CDTF">2023-10-22T07:00:01Z</dcterms:created>
  <dcterms:modified xsi:type="dcterms:W3CDTF">2023-11-27T10:47:47Z</dcterms:modified>
</cp:coreProperties>
</file>