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59" r:id="rId1"/>
    <p:sldMasterId id="2147483661" r:id="rId2"/>
  </p:sldMasterIdLst>
  <p:notesMasterIdLst>
    <p:notesMasterId r:id="rId17"/>
  </p:notesMasterIdLst>
  <p:sldIdLst>
    <p:sldId id="257" r:id="rId3"/>
    <p:sldId id="266" r:id="rId4"/>
    <p:sldId id="271" r:id="rId5"/>
    <p:sldId id="258" r:id="rId6"/>
    <p:sldId id="259" r:id="rId7"/>
    <p:sldId id="272" r:id="rId8"/>
    <p:sldId id="267" r:id="rId9"/>
    <p:sldId id="268" r:id="rId10"/>
    <p:sldId id="273" r:id="rId11"/>
    <p:sldId id="280" r:id="rId12"/>
    <p:sldId id="274" r:id="rId13"/>
    <p:sldId id="279" r:id="rId14"/>
    <p:sldId id="275" r:id="rId15"/>
    <p:sldId id="281" r:id="rId16"/>
  </p:sldIdLst>
  <p:sldSz cx="9144000" cy="5143500" type="screen16x9"/>
  <p:notesSz cx="6858000" cy="9144000"/>
  <p:embeddedFontLst>
    <p:embeddedFont>
      <p:font typeface="Inter Black" panose="020B0502030000000004" pitchFamily="34" charset="0"/>
      <p:bold r:id="rId18"/>
    </p:embeddedFont>
    <p:embeddedFont>
      <p:font typeface="Gilroy" panose="00000500000000000000" pitchFamily="2" charset="-52"/>
      <p:regular r:id="rId19"/>
      <p:bold r:id="rId20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831A"/>
    <a:srgbClr val="FC5A1E"/>
    <a:srgbClr val="F5F5F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3981" autoAdjust="0"/>
  </p:normalViewPr>
  <p:slideViewPr>
    <p:cSldViewPr snapToGrid="0">
      <p:cViewPr varScale="1">
        <p:scale>
          <a:sx n="91" d="100"/>
          <a:sy n="91" d="100"/>
        </p:scale>
        <p:origin x="810" y="78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font" Target="fonts/font1.fntdata"/><Relationship Id="rId3" Type="http://schemas.openxmlformats.org/officeDocument/2006/relationships/slide" Target="slides/slide1.xml"/><Relationship Id="rId21" Type="http://schemas.openxmlformats.org/officeDocument/2006/relationships/presProps" Target="pres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font" Target="fonts/font3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tableStyles" Target="tableStyle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theme" Target="theme/theme1.xml"/><Relationship Id="rId10" Type="http://schemas.openxmlformats.org/officeDocument/2006/relationships/slide" Target="slides/slide8.xml"/><Relationship Id="rId19" Type="http://schemas.openxmlformats.org/officeDocument/2006/relationships/font" Target="fonts/font2.fntdata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docs.google.com/presentation/d/1C-cxc-QdPd-zWNn8H3JPywESsbuB-SeXcTqZt5I0hjw/edit?usp=sharing" TargetMode="External"/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g2901916f83d_0_8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" name="Google Shape;58;g2901916f83d_0_8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dirty="0">
                <a:solidFill>
                  <a:schemeClr val="dk1"/>
                </a:solidFill>
              </a:rPr>
              <a:t>В презентации вы можете использовать любой дизайн, который вам нравится. Данный шаблон предназначен для копирования!</a:t>
            </a:r>
            <a:br>
              <a:rPr lang="ru" dirty="0">
                <a:solidFill>
                  <a:schemeClr val="dk1"/>
                </a:solidFill>
              </a:rPr>
            </a:br>
            <a:r>
              <a:rPr lang="ru" dirty="0">
                <a:solidFill>
                  <a:schemeClr val="dk1"/>
                </a:solidFill>
              </a:rPr>
              <a:t/>
            </a:r>
            <a:br>
              <a:rPr lang="ru" dirty="0">
                <a:solidFill>
                  <a:schemeClr val="dk1"/>
                </a:solidFill>
              </a:rPr>
            </a:br>
            <a:r>
              <a:rPr lang="ru" dirty="0">
                <a:solidFill>
                  <a:schemeClr val="dk1"/>
                </a:solidFill>
              </a:rPr>
              <a:t>На титульном слайде укажите: </a:t>
            </a:r>
            <a:br>
              <a:rPr lang="ru" dirty="0">
                <a:solidFill>
                  <a:schemeClr val="dk1"/>
                </a:solidFill>
              </a:rPr>
            </a:br>
            <a:r>
              <a:rPr lang="ru" dirty="0">
                <a:solidFill>
                  <a:schemeClr val="dk1"/>
                </a:solidFill>
              </a:rPr>
              <a:t>- название вашего проекта</a:t>
            </a:r>
            <a:endParaRPr dirty="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dirty="0">
                <a:solidFill>
                  <a:schemeClr val="dk1"/>
                </a:solidFill>
              </a:rPr>
              <a:t>- подзаголовок содержит «Результаты исследования. Планы на этап „Разработка“» — если это ваше первое поддерживающее мероприятие, результатов исследования у вас пока может не быть, в этом случае удалите его</a:t>
            </a:r>
            <a:br>
              <a:rPr lang="ru" dirty="0">
                <a:solidFill>
                  <a:schemeClr val="dk1"/>
                </a:solidFill>
              </a:rPr>
            </a:br>
            <a:r>
              <a:rPr lang="ru" dirty="0">
                <a:solidFill>
                  <a:schemeClr val="dk1"/>
                </a:solidFill>
              </a:rPr>
              <a:t>- ваш вуз</a:t>
            </a:r>
            <a:br>
              <a:rPr lang="ru" dirty="0">
                <a:solidFill>
                  <a:schemeClr val="dk1"/>
                </a:solidFill>
              </a:rPr>
            </a:br>
            <a:r>
              <a:rPr lang="ru" dirty="0">
                <a:solidFill>
                  <a:schemeClr val="dk1"/>
                </a:solidFill>
              </a:rPr>
              <a:t>- тип разработки </a:t>
            </a:r>
            <a:endParaRPr dirty="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dirty="0">
                <a:solidFill>
                  <a:schemeClr val="dk1"/>
                </a:solidFill>
              </a:rPr>
              <a:t>Этот шаблон создан для команд с инициативной разработкой. Это значит, что шаблон подходит для команд, которые придумали свою проектную идею самостоятельно. Если ваша команда работает над заказной задачей, воспользуйтесь другим шаблоном </a:t>
            </a:r>
            <a:r>
              <a:rPr lang="ru" u="sng" dirty="0">
                <a:solidFill>
                  <a:schemeClr val="hlink"/>
                </a:solidFill>
                <a:hlinkClick r:id="rId3"/>
              </a:rPr>
              <a:t>https://docs.google.com/presentation/d/1C-cxc-QdPd-zWNn8H3JPywESsbuB-SeXcTqZt5I0hjw/edit?usp=sharing</a:t>
            </a:r>
            <a:r>
              <a:rPr lang="ru" dirty="0">
                <a:solidFill>
                  <a:schemeClr val="dk1"/>
                </a:solidFill>
              </a:rPr>
              <a:t> </a:t>
            </a:r>
            <a:endParaRPr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g2901916f83d_0_13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3" name="Google Shape;113;g2901916f83d_0_13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g2901916f83d_0_9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5" name="Google Shape;65;g2901916f83d_0_9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 smtClean="0"/>
              <a:t>Наш</a:t>
            </a:r>
            <a:r>
              <a:rPr lang="ru-RU" baseline="0" dirty="0" smtClean="0"/>
              <a:t> пользователь: студент</a:t>
            </a:r>
            <a:br>
              <a:rPr lang="ru-RU" baseline="0" dirty="0" smtClean="0"/>
            </a:br>
            <a:r>
              <a:rPr lang="ru-RU" baseline="0" dirty="0" smtClean="0"/>
              <a:t>Проблема: </a:t>
            </a:r>
            <a:r>
              <a:rPr lang="ru-RU" dirty="0" smtClean="0">
                <a:effectLst/>
              </a:rPr>
              <a:t>Наш пользователь, студент, хочет правильно питаться во время учебного процесса, но не может, потому что ему мешает то, что в его учебном корпусе недостаточно точек питания; а те немногочисленные точки питания, которые находятся в учебном корпусе, содержат в основном быстрые перекусы, булочки и другую еду, вредящую здоровью, что приводит к снижению эффективности обучения; он не успевает купить еду из-за очередей</a:t>
            </a:r>
            <a:endParaRPr dirty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g2901916f83d_0_9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1" name="Google Shape;71;g2901916f83d_0_9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b="1">
                <a:solidFill>
                  <a:schemeClr val="dk1"/>
                </a:solidFill>
                <a:highlight>
                  <a:srgbClr val="FFFF00"/>
                </a:highlight>
              </a:rPr>
              <a:t>На этом слайде опишите ОБНОВЛЕННУЮ версию того, как вы видите решение проблемы. Обновленная версия должна у вас появиться по результатам исследования</a:t>
            </a:r>
            <a:endParaRPr b="1">
              <a:solidFill>
                <a:schemeClr val="dk1"/>
              </a:solidFill>
              <a:highlight>
                <a:srgbClr val="FFFF00"/>
              </a:highlight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58750" indent="0">
              <a:buNone/>
            </a:pPr>
            <a:r>
              <a:rPr lang="ru-RU" dirty="0" smtClean="0">
                <a:effectLst/>
              </a:rPr>
              <a:t>Первым прототипом нашего решения является установка автомата для выдачи нашего продукта - тюбиков COSMOFOOD.</a:t>
            </a:r>
            <a:endParaRPr lang="ru-RU" sz="1100" b="0" i="0" u="none" strike="noStrike" cap="none" dirty="0" smtClean="0">
              <a:solidFill>
                <a:srgbClr val="000000"/>
              </a:solidFill>
              <a:effectLst/>
              <a:latin typeface="Arial"/>
              <a:ea typeface="Arial"/>
              <a:cs typeface="Arial"/>
              <a:sym typeface="Arial"/>
            </a:endParaRPr>
          </a:p>
          <a:p>
            <a:pPr marL="158750" indent="0">
              <a:buNone/>
            </a:pPr>
            <a:endParaRPr lang="ru-RU" sz="1100" b="0" i="0" u="none" strike="noStrike" cap="none" dirty="0" smtClean="0">
              <a:solidFill>
                <a:srgbClr val="000000"/>
              </a:solidFill>
              <a:effectLst/>
              <a:latin typeface="Arial"/>
              <a:ea typeface="Arial"/>
              <a:cs typeface="Arial"/>
              <a:sym typeface="Arial"/>
            </a:endParaRPr>
          </a:p>
          <a:p>
            <a:pPr marL="158750" indent="0">
              <a:buNone/>
            </a:pPr>
            <a:r>
              <a:rPr lang="ru-RU" sz="1100" b="0" i="0" u="none" strike="noStrike" cap="none" dirty="0" smtClean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Концепция прототипа автомата с выдачей тюбиков с полезным питанием в университете предполагает создание удобной и быстрой системы для студентов, которые могут получить полезные перекусы во время перерывов между занятиями. Автомат будет предлагать разнообразные варианты полезных перекусов.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sz="1100" b="0" i="0" u="none" strike="noStrike" cap="none" dirty="0" smtClean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Прототип будет оснащен современной технологией, позволяющей оплату как наличными, так и бесконтактными методами, такими как банковские карты или мобильные платежи. Кроме того, автомат будет иметь возможность отслеживать запасы продуктов и отправлять уведомления о необходимости пополнения.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sz="1100" b="0" i="0" u="none" strike="noStrike" cap="none" dirty="0" smtClean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Такой автомат будет установлен в удобных местах на территории университета, таких как коридоры, столовые или библиотеки, чтобы обеспечить доступность для студентов в любое время дня. Кроме того, данный автомат будет оснащен температурным режимом, чтобы обеспечить безопасное потребление содержимого тюбика COSMOFOOD.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sz="1100" b="0" i="0" u="none" strike="noStrike" cap="none" dirty="0" smtClean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Этот прототип автомата с выдачей тюбиков с полезным питанием в университете будет благоприятно влиять на здоровый образ жизни студентов, обеспечивая им доступ к полезным продуктам в любое время.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8647540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>
                <a:effectLst/>
              </a:rPr>
              <a:t>Вторым прототипом нашего решения является макет сайта (</a:t>
            </a:r>
            <a:r>
              <a:rPr lang="ru-RU" dirty="0" err="1" smtClean="0">
                <a:effectLst/>
              </a:rPr>
              <a:t>landing</a:t>
            </a:r>
            <a:r>
              <a:rPr lang="ru-RU" dirty="0" smtClean="0">
                <a:effectLst/>
              </a:rPr>
              <a:t> </a:t>
            </a:r>
            <a:r>
              <a:rPr lang="ru-RU" dirty="0" err="1" smtClean="0">
                <a:effectLst/>
              </a:rPr>
              <a:t>page</a:t>
            </a:r>
            <a:r>
              <a:rPr lang="ru-RU" dirty="0" smtClean="0">
                <a:effectLst/>
              </a:rPr>
              <a:t>), содержащий информацию о нашей компании, блок каталога с широким ассортиментом нашей продукции - тюбиков COSMOFOOD, преимущества, блоки с корзиной понравившихся тюбиков, оформления заказа.</a:t>
            </a:r>
            <a:br>
              <a:rPr lang="ru-RU" dirty="0" smtClean="0">
                <a:effectLst/>
              </a:rPr>
            </a:br>
            <a:r>
              <a:rPr lang="ru-RU" dirty="0" smtClean="0">
                <a:effectLst/>
              </a:rPr>
              <a:t/>
            </a:r>
            <a:br>
              <a:rPr lang="ru-RU" dirty="0" smtClean="0">
                <a:effectLst/>
              </a:rPr>
            </a:br>
            <a:r>
              <a:rPr lang="ru-RU" dirty="0" smtClean="0">
                <a:effectLst/>
              </a:rPr>
              <a:t>Для того, чтобы посмотреть прототип сайта, Вы можете навести камеру Вашего телефона на QR-код и перейти по ссылке.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6294010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7" Type="http://schemas.microsoft.com/office/2007/relationships/hdphoto" Target="../media/hdphoto1.wdp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4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Layouts/_rels/slideLayout13.xml.rels><?xml version="1.0" encoding="UTF-8" standalone="yes"?>
<Relationships xmlns="http://schemas.openxmlformats.org/package/2006/relationships"><Relationship Id="rId8" Type="http://schemas.microsoft.com/office/2007/relationships/hdphoto" Target="../media/hdphoto2.wdp"/><Relationship Id="rId3" Type="http://schemas.openxmlformats.org/officeDocument/2006/relationships/image" Target="../media/image6.png"/><Relationship Id="rId7" Type="http://schemas.openxmlformats.org/officeDocument/2006/relationships/image" Target="../media/image4.pn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4" Type="http://schemas.openxmlformats.org/officeDocument/2006/relationships/image" Target="../media/image8.svg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12.svg"/><Relationship Id="rId5" Type="http://schemas.openxmlformats.org/officeDocument/2006/relationships/image" Target="../media/image9.png"/><Relationship Id="rId4" Type="http://schemas.microsoft.com/office/2007/relationships/hdphoto" Target="../media/hdphoto1.wdp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12.svg"/><Relationship Id="rId5" Type="http://schemas.openxmlformats.org/officeDocument/2006/relationships/image" Target="../media/image9.png"/><Relationship Id="rId4" Type="http://schemas.microsoft.com/office/2007/relationships/hdphoto" Target="../media/hdphoto1.wdp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12.svg"/><Relationship Id="rId5" Type="http://schemas.openxmlformats.org/officeDocument/2006/relationships/image" Target="../media/image9.png"/><Relationship Id="rId4" Type="http://schemas.microsoft.com/office/2007/relationships/hdphoto" Target="../media/hdphoto1.wdp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7" Type="http://schemas.openxmlformats.org/officeDocument/2006/relationships/image" Target="../media/image12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9.png"/><Relationship Id="rId5" Type="http://schemas.microsoft.com/office/2007/relationships/hdphoto" Target="../media/hdphoto1.wdp"/><Relationship Id="rId4" Type="http://schemas.openxmlformats.org/officeDocument/2006/relationships/image" Target="../media/image8.png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7" Type="http://schemas.openxmlformats.org/officeDocument/2006/relationships/image" Target="../media/image12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9.png"/><Relationship Id="rId5" Type="http://schemas.microsoft.com/office/2007/relationships/hdphoto" Target="../media/hdphoto1.wdp"/><Relationship Id="rId4" Type="http://schemas.openxmlformats.org/officeDocument/2006/relationships/image" Target="../media/image8.png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openxmlformats.org/officeDocument/2006/relationships/image" Target="../media/image11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12.svg"/><Relationship Id="rId5" Type="http://schemas.openxmlformats.org/officeDocument/2006/relationships/image" Target="../media/image9.png"/><Relationship Id="rId4" Type="http://schemas.microsoft.com/office/2007/relationships/hdphoto" Target="../media/hdphoto1.wdp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openxmlformats.org/officeDocument/2006/relationships/image" Target="../media/image11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12.svg"/><Relationship Id="rId5" Type="http://schemas.openxmlformats.org/officeDocument/2006/relationships/image" Target="../media/image9.png"/><Relationship Id="rId4" Type="http://schemas.microsoft.com/office/2007/relationships/hdphoto" Target="../media/hdphoto1.wdp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Титульный слайд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34C8E9D7-5C17-064C-9209-F5724DF9AC9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/>
          <a:srcRect l="-912" r="6517" b="8319"/>
          <a:stretch/>
        </p:blipFill>
        <p:spPr>
          <a:xfrm>
            <a:off x="0" y="0"/>
            <a:ext cx="9200586" cy="5143500"/>
          </a:xfrm>
          <a:prstGeom prst="rect">
            <a:avLst/>
          </a:prstGeom>
        </p:spPr>
      </p:pic>
      <p:sp>
        <p:nvSpPr>
          <p:cNvPr id="11" name="Заголовок 1">
            <a:extLst>
              <a:ext uri="{FF2B5EF4-FFF2-40B4-BE49-F238E27FC236}">
                <a16:creationId xmlns:a16="http://schemas.microsoft.com/office/drawing/2014/main" id="{2F978BCB-C06E-C042-BB0B-0BA1BBBECB9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28896" y="1624760"/>
            <a:ext cx="3365763" cy="1441719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defRPr sz="2727" b="1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12" name="Подзаголовок 2">
            <a:extLst>
              <a:ext uri="{FF2B5EF4-FFF2-40B4-BE49-F238E27FC236}">
                <a16:creationId xmlns:a16="http://schemas.microsoft.com/office/drawing/2014/main" id="{537C775D-28D4-7A46-807A-3C520901606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28896" y="3181094"/>
            <a:ext cx="3365763" cy="1241858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1091">
                <a:solidFill>
                  <a:schemeClr val="bg1"/>
                </a:solidFill>
              </a:defRPr>
            </a:lvl1pPr>
            <a:lvl2pPr marL="207797" indent="0" algn="ctr">
              <a:buNone/>
              <a:defRPr sz="909"/>
            </a:lvl2pPr>
            <a:lvl3pPr marL="415595" indent="0" algn="ctr">
              <a:buNone/>
              <a:defRPr sz="818"/>
            </a:lvl3pPr>
            <a:lvl4pPr marL="623392" indent="0" algn="ctr">
              <a:buNone/>
              <a:defRPr sz="727"/>
            </a:lvl4pPr>
            <a:lvl5pPr marL="831190" indent="0" algn="ctr">
              <a:buNone/>
              <a:defRPr sz="727"/>
            </a:lvl5pPr>
            <a:lvl6pPr marL="1038987" indent="0" algn="ctr">
              <a:buNone/>
              <a:defRPr sz="727"/>
            </a:lvl6pPr>
            <a:lvl7pPr marL="1246784" indent="0" algn="ctr">
              <a:buNone/>
              <a:defRPr sz="727"/>
            </a:lvl7pPr>
            <a:lvl8pPr marL="1454582" indent="0" algn="ctr">
              <a:buNone/>
              <a:defRPr sz="727"/>
            </a:lvl8pPr>
            <a:lvl9pPr marL="1662379" indent="0" algn="ctr">
              <a:buNone/>
              <a:defRPr sz="727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16" name="Текст 15">
            <a:extLst>
              <a:ext uri="{FF2B5EF4-FFF2-40B4-BE49-F238E27FC236}">
                <a16:creationId xmlns:a16="http://schemas.microsoft.com/office/drawing/2014/main" id="{6F2E1DA8-13C6-6042-8365-C6074CB127F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39004" y="4715597"/>
            <a:ext cx="1672983" cy="241733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636">
                <a:solidFill>
                  <a:srgbClr val="20D7C0"/>
                </a:solidFill>
              </a:defRPr>
            </a:lvl1pPr>
            <a:lvl2pPr>
              <a:defRPr sz="636">
                <a:solidFill>
                  <a:schemeClr val="bg1"/>
                </a:solidFill>
              </a:defRPr>
            </a:lvl2pPr>
            <a:lvl3pPr>
              <a:defRPr sz="636">
                <a:solidFill>
                  <a:schemeClr val="bg1"/>
                </a:solidFill>
              </a:defRPr>
            </a:lvl3pPr>
            <a:lvl4pPr>
              <a:defRPr sz="636">
                <a:solidFill>
                  <a:schemeClr val="bg1"/>
                </a:solidFill>
              </a:defRPr>
            </a:lvl4pPr>
            <a:lvl5pPr>
              <a:defRPr sz="636">
                <a:solidFill>
                  <a:schemeClr val="bg1"/>
                </a:solidFill>
              </a:defRPr>
            </a:lvl5pPr>
          </a:lstStyle>
          <a:p>
            <a:pPr lvl="0"/>
            <a:r>
              <a:rPr lang="ru-RU" dirty="0"/>
              <a:t>Обозначение версионности документа</a:t>
            </a:r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45B1F976-7723-DE44-8A75-BD8CE829A488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=""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396404" y="329767"/>
            <a:ext cx="2470990" cy="897975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186F8094-5B3F-EE4E-A069-6B261E149728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917316" y="208271"/>
            <a:ext cx="2914247" cy="2566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105515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orient="horz" pos="2475">
          <p15:clr>
            <a:srgbClr val="FBAE40"/>
          </p15:clr>
        </p15:guide>
        <p15:guide id="3" orient="horz" pos="6535">
          <p15:clr>
            <a:srgbClr val="FBAE40"/>
          </p15:clr>
        </p15:guide>
        <p15:guide id="4" orient="horz" pos="457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">
    <p:bg>
      <p:bgPr>
        <a:blipFill dpi="0" rotWithShape="1">
          <a:blip r:embed="rId2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99689338-717F-E34D-AF5C-7B3C597236A9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=""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361038" y="257695"/>
            <a:ext cx="4934851" cy="5296215"/>
          </a:xfrm>
          <a:prstGeom prst="rect">
            <a:avLst/>
          </a:prstGeom>
        </p:spPr>
      </p:pic>
      <p:sp>
        <p:nvSpPr>
          <p:cNvPr id="11" name="Заголовок 1">
            <a:extLst>
              <a:ext uri="{FF2B5EF4-FFF2-40B4-BE49-F238E27FC236}">
                <a16:creationId xmlns:a16="http://schemas.microsoft.com/office/drawing/2014/main" id="{2F978BCB-C06E-C042-BB0B-0BA1BBBECB9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03942" y="1624760"/>
            <a:ext cx="3365763" cy="1441719"/>
          </a:xfrm>
          <a:prstGeom prst="rect">
            <a:avLst/>
          </a:prstGeom>
        </p:spPr>
        <p:txBody>
          <a:bodyPr lIns="0" tIns="0" rIns="0" bIns="0" anchor="b">
            <a:normAutofit/>
          </a:bodyPr>
          <a:lstStyle>
            <a:lvl1pPr algn="l">
              <a:defRPr sz="2727" b="1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12" name="Подзаголовок 2">
            <a:extLst>
              <a:ext uri="{FF2B5EF4-FFF2-40B4-BE49-F238E27FC236}">
                <a16:creationId xmlns:a16="http://schemas.microsoft.com/office/drawing/2014/main" id="{537C775D-28D4-7A46-807A-3C520901606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03942" y="3291840"/>
            <a:ext cx="3365763" cy="1131112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buNone/>
              <a:defRPr sz="1091">
                <a:solidFill>
                  <a:schemeClr val="bg1"/>
                </a:solidFill>
              </a:defRPr>
            </a:lvl1pPr>
            <a:lvl2pPr marL="207797" indent="0" algn="ctr">
              <a:buNone/>
              <a:defRPr sz="909"/>
            </a:lvl2pPr>
            <a:lvl3pPr marL="415595" indent="0" algn="ctr">
              <a:buNone/>
              <a:defRPr sz="818"/>
            </a:lvl3pPr>
            <a:lvl4pPr marL="623392" indent="0" algn="ctr">
              <a:buNone/>
              <a:defRPr sz="727"/>
            </a:lvl4pPr>
            <a:lvl5pPr marL="831190" indent="0" algn="ctr">
              <a:buNone/>
              <a:defRPr sz="727"/>
            </a:lvl5pPr>
            <a:lvl6pPr marL="1038987" indent="0" algn="ctr">
              <a:buNone/>
              <a:defRPr sz="727"/>
            </a:lvl6pPr>
            <a:lvl7pPr marL="1246784" indent="0" algn="ctr">
              <a:buNone/>
              <a:defRPr sz="727"/>
            </a:lvl7pPr>
            <a:lvl8pPr marL="1454582" indent="0" algn="ctr">
              <a:buNone/>
              <a:defRPr sz="727"/>
            </a:lvl8pPr>
            <a:lvl9pPr marL="1662379" indent="0" algn="ctr">
              <a:buNone/>
              <a:defRPr sz="727"/>
            </a:lvl9pPr>
          </a:lstStyle>
          <a:p>
            <a:r>
              <a:rPr lang="ru-RU" dirty="0"/>
              <a:t>Образец подзаголовка</a:t>
            </a:r>
          </a:p>
        </p:txBody>
      </p:sp>
      <p:sp>
        <p:nvSpPr>
          <p:cNvPr id="16" name="Текст 15">
            <a:extLst>
              <a:ext uri="{FF2B5EF4-FFF2-40B4-BE49-F238E27FC236}">
                <a16:creationId xmlns:a16="http://schemas.microsoft.com/office/drawing/2014/main" id="{6F2E1DA8-13C6-6042-8365-C6074CB127F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14050" y="4715597"/>
            <a:ext cx="1672983" cy="241733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636">
                <a:solidFill>
                  <a:srgbClr val="20D7C0"/>
                </a:solidFill>
              </a:defRPr>
            </a:lvl1pPr>
            <a:lvl2pPr>
              <a:defRPr sz="636">
                <a:solidFill>
                  <a:schemeClr val="bg1"/>
                </a:solidFill>
              </a:defRPr>
            </a:lvl2pPr>
            <a:lvl3pPr>
              <a:defRPr sz="636">
                <a:solidFill>
                  <a:schemeClr val="bg1"/>
                </a:solidFill>
              </a:defRPr>
            </a:lvl3pPr>
            <a:lvl4pPr>
              <a:defRPr sz="636">
                <a:solidFill>
                  <a:schemeClr val="bg1"/>
                </a:solidFill>
              </a:defRPr>
            </a:lvl4pPr>
            <a:lvl5pPr>
              <a:defRPr sz="636">
                <a:solidFill>
                  <a:schemeClr val="bg1"/>
                </a:solidFill>
              </a:defRPr>
            </a:lvl5pPr>
          </a:lstStyle>
          <a:p>
            <a:pPr lvl="0"/>
            <a:r>
              <a:rPr lang="ru-RU" dirty="0"/>
              <a:t>Обозначение версионности документа</a:t>
            </a:r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CAAFB9D2-E37D-5C45-938E-F6E2AF1FAAE8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=""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28896" y="336595"/>
            <a:ext cx="2470990" cy="897975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E520F069-FF96-6243-A457-E2DD79A146AF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917316" y="329767"/>
            <a:ext cx="2914247" cy="2566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205437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orient="horz" pos="2475">
          <p15:clr>
            <a:srgbClr val="FBAE40"/>
          </p15:clr>
        </p15:guide>
        <p15:guide id="3" orient="horz" pos="6535">
          <p15:clr>
            <a:srgbClr val="FBAE40"/>
          </p15:clr>
        </p15:guide>
        <p15:guide id="4" orient="horz" pos="457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Пользовательский макет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919159" y="225497"/>
            <a:ext cx="2718636" cy="239422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=""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7916408" y="208270"/>
            <a:ext cx="870612" cy="323744"/>
          </a:xfrm>
          <a:prstGeom prst="rect">
            <a:avLst/>
          </a:prstGeom>
        </p:spPr>
      </p:pic>
      <p:sp>
        <p:nvSpPr>
          <p:cNvPr id="13" name="Номер слайда 12">
            <a:extLst>
              <a:ext uri="{FF2B5EF4-FFF2-40B4-BE49-F238E27FC236}">
                <a16:creationId xmlns:a16="http://schemas.microsoft.com/office/drawing/2014/main" id="{D319601B-829B-944B-A30C-5C66C7935A3F}"/>
              </a:ext>
            </a:extLst>
          </p:cNvPr>
          <p:cNvSpPr>
            <a:spLocks noGrp="1"/>
          </p:cNvSpPr>
          <p:nvPr>
            <p:ph type="sldNum" idx="15"/>
          </p:nvPr>
        </p:nvSpPr>
        <p:spPr>
          <a:xfrm>
            <a:off x="6687466" y="4890777"/>
            <a:ext cx="2103120" cy="179986"/>
          </a:xfrm>
        </p:spPr>
        <p:txBody>
          <a:bodyPr/>
          <a:lstStyle/>
          <a:p>
            <a:pPr defTabSz="415595"/>
            <a:fld id="{00000000-1234-1234-1234-123412341234}" type="slidenum">
              <a:rPr lang="ru-RU" smtClean="0">
                <a:solidFill>
                  <a:srgbClr val="E7E6E6">
                    <a:lumMod val="50000"/>
                  </a:srgbClr>
                </a:solidFill>
              </a:rPr>
              <a:pPr defTabSz="415595"/>
              <a:t>‹#›</a:t>
            </a:fld>
            <a:endParaRPr lang="ru-RU">
              <a:solidFill>
                <a:srgbClr val="E7E6E6">
                  <a:lumMod val="50000"/>
                </a:srgbClr>
              </a:solidFill>
            </a:endParaRPr>
          </a:p>
        </p:txBody>
      </p:sp>
      <p:sp>
        <p:nvSpPr>
          <p:cNvPr id="14" name="Текст 8">
            <a:extLst>
              <a:ext uri="{FF2B5EF4-FFF2-40B4-BE49-F238E27FC236}">
                <a16:creationId xmlns:a16="http://schemas.microsoft.com/office/drawing/2014/main" id="{78A6FFAD-A3FA-204C-A726-FBFF510DBA5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06888" y="824464"/>
            <a:ext cx="3999417" cy="414132"/>
          </a:xfrm>
          <a:prstGeom prst="rect">
            <a:avLst/>
          </a:prstGeom>
        </p:spPr>
        <p:txBody>
          <a:bodyPr lIns="0" tIns="0" rIns="0" bIns="0"/>
          <a:lstStyle>
            <a:lvl1pPr marL="7215" indent="0">
              <a:buNone/>
              <a:tabLst/>
              <a:defRPr sz="1273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15" name="Заголовок 1">
            <a:extLst>
              <a:ext uri="{FF2B5EF4-FFF2-40B4-BE49-F238E27FC236}">
                <a16:creationId xmlns:a16="http://schemas.microsoft.com/office/drawing/2014/main" id="{4224C223-40FD-5A46-A164-CA3F514842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6888" y="234262"/>
            <a:ext cx="4430623" cy="414131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16" name="Текст 8">
            <a:extLst>
              <a:ext uri="{FF2B5EF4-FFF2-40B4-BE49-F238E27FC236}">
                <a16:creationId xmlns:a16="http://schemas.microsoft.com/office/drawing/2014/main" id="{27085AA4-F0C5-CF47-8DD5-AB6FF63CB33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06888" y="1337455"/>
            <a:ext cx="3999417" cy="3434051"/>
          </a:xfrm>
          <a:prstGeom prst="rect">
            <a:avLst/>
          </a:prstGeom>
        </p:spPr>
        <p:txBody>
          <a:bodyPr lIns="0" tIns="0" rIns="0" bIns="0"/>
          <a:lstStyle>
            <a:lvl1pPr marL="7215" indent="0">
              <a:buNone/>
              <a:tabLst/>
              <a:defRPr sz="909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  <p:sp>
        <p:nvSpPr>
          <p:cNvPr id="17" name="Текст 8">
            <a:extLst>
              <a:ext uri="{FF2B5EF4-FFF2-40B4-BE49-F238E27FC236}">
                <a16:creationId xmlns:a16="http://schemas.microsoft.com/office/drawing/2014/main" id="{63953D88-C688-0B48-A8A0-24BCDBD84499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4795921" y="1337455"/>
            <a:ext cx="3999417" cy="3434051"/>
          </a:xfrm>
          <a:prstGeom prst="rect">
            <a:avLst/>
          </a:prstGeom>
        </p:spPr>
        <p:txBody>
          <a:bodyPr lIns="0" tIns="0" rIns="0" bIns="0"/>
          <a:lstStyle>
            <a:lvl1pPr marL="7215" indent="0">
              <a:buNone/>
              <a:tabLst/>
              <a:defRPr sz="909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  <p:sp>
        <p:nvSpPr>
          <p:cNvPr id="18" name="Текст 8">
            <a:extLst>
              <a:ext uri="{FF2B5EF4-FFF2-40B4-BE49-F238E27FC236}">
                <a16:creationId xmlns:a16="http://schemas.microsoft.com/office/drawing/2014/main" id="{6C99F359-399D-7748-B91D-8091C1933DE4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773827" y="824464"/>
            <a:ext cx="4021511" cy="414132"/>
          </a:xfrm>
          <a:prstGeom prst="rect">
            <a:avLst/>
          </a:prstGeom>
        </p:spPr>
        <p:txBody>
          <a:bodyPr lIns="0" tIns="0" rIns="0" bIns="0"/>
          <a:lstStyle>
            <a:lvl1pPr marL="7215" indent="0">
              <a:buNone/>
              <a:tabLst/>
              <a:defRPr sz="1273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02032915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Пользовательский макет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919159" y="225497"/>
            <a:ext cx="2718636" cy="239422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=""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7916408" y="208270"/>
            <a:ext cx="870612" cy="323744"/>
          </a:xfrm>
          <a:prstGeom prst="rect">
            <a:avLst/>
          </a:prstGeom>
        </p:spPr>
      </p:pic>
      <p:sp>
        <p:nvSpPr>
          <p:cNvPr id="13" name="Номер слайда 12">
            <a:extLst>
              <a:ext uri="{FF2B5EF4-FFF2-40B4-BE49-F238E27FC236}">
                <a16:creationId xmlns:a16="http://schemas.microsoft.com/office/drawing/2014/main" id="{D319601B-829B-944B-A30C-5C66C7935A3F}"/>
              </a:ext>
            </a:extLst>
          </p:cNvPr>
          <p:cNvSpPr>
            <a:spLocks noGrp="1"/>
          </p:cNvSpPr>
          <p:nvPr>
            <p:ph type="sldNum" idx="15"/>
          </p:nvPr>
        </p:nvSpPr>
        <p:spPr>
          <a:xfrm>
            <a:off x="6687466" y="4890777"/>
            <a:ext cx="2103120" cy="179986"/>
          </a:xfrm>
        </p:spPr>
        <p:txBody>
          <a:bodyPr/>
          <a:lstStyle/>
          <a:p>
            <a:pPr defTabSz="415595"/>
            <a:fld id="{00000000-1234-1234-1234-123412341234}" type="slidenum">
              <a:rPr lang="ru-RU" smtClean="0">
                <a:solidFill>
                  <a:srgbClr val="E7E6E6">
                    <a:lumMod val="50000"/>
                  </a:srgbClr>
                </a:solidFill>
              </a:rPr>
              <a:pPr defTabSz="415595"/>
              <a:t>‹#›</a:t>
            </a:fld>
            <a:endParaRPr lang="ru-RU">
              <a:solidFill>
                <a:srgbClr val="E7E6E6">
                  <a:lumMod val="50000"/>
                </a:srgbClr>
              </a:solidFill>
            </a:endParaRPr>
          </a:p>
        </p:txBody>
      </p:sp>
      <p:sp>
        <p:nvSpPr>
          <p:cNvPr id="14" name="Текст 8">
            <a:extLst>
              <a:ext uri="{FF2B5EF4-FFF2-40B4-BE49-F238E27FC236}">
                <a16:creationId xmlns:a16="http://schemas.microsoft.com/office/drawing/2014/main" id="{78A6FFAD-A3FA-204C-A726-FBFF510DBA5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06888" y="785858"/>
            <a:ext cx="4430623" cy="414132"/>
          </a:xfrm>
          <a:prstGeom prst="rect">
            <a:avLst/>
          </a:prstGeom>
        </p:spPr>
        <p:txBody>
          <a:bodyPr lIns="0" tIns="0" rIns="0" bIns="0"/>
          <a:lstStyle>
            <a:lvl1pPr marL="7215" indent="0">
              <a:buNone/>
              <a:tabLst/>
              <a:defRPr sz="1273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15" name="Заголовок 1">
            <a:extLst>
              <a:ext uri="{FF2B5EF4-FFF2-40B4-BE49-F238E27FC236}">
                <a16:creationId xmlns:a16="http://schemas.microsoft.com/office/drawing/2014/main" id="{4224C223-40FD-5A46-A164-CA3F514842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6888" y="234262"/>
            <a:ext cx="4430623" cy="414131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16" name="Текст 8">
            <a:extLst>
              <a:ext uri="{FF2B5EF4-FFF2-40B4-BE49-F238E27FC236}">
                <a16:creationId xmlns:a16="http://schemas.microsoft.com/office/drawing/2014/main" id="{27085AA4-F0C5-CF47-8DD5-AB6FF63CB33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06888" y="1337455"/>
            <a:ext cx="8380132" cy="3434051"/>
          </a:xfrm>
          <a:prstGeom prst="rect">
            <a:avLst/>
          </a:prstGeom>
        </p:spPr>
        <p:txBody>
          <a:bodyPr lIns="0" tIns="0" rIns="0" bIns="0"/>
          <a:lstStyle>
            <a:lvl1pPr marL="7215" indent="0">
              <a:buNone/>
              <a:tabLst/>
              <a:defRPr sz="909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03104419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Пользовательский макет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919159" y="225497"/>
            <a:ext cx="2718636" cy="239422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=""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7916408" y="208270"/>
            <a:ext cx="870612" cy="323744"/>
          </a:xfrm>
          <a:prstGeom prst="rect">
            <a:avLst/>
          </a:prstGeom>
        </p:spPr>
      </p:pic>
      <p:sp>
        <p:nvSpPr>
          <p:cNvPr id="13" name="Номер слайда 12">
            <a:extLst>
              <a:ext uri="{FF2B5EF4-FFF2-40B4-BE49-F238E27FC236}">
                <a16:creationId xmlns:a16="http://schemas.microsoft.com/office/drawing/2014/main" id="{D319601B-829B-944B-A30C-5C66C7935A3F}"/>
              </a:ext>
            </a:extLst>
          </p:cNvPr>
          <p:cNvSpPr>
            <a:spLocks noGrp="1"/>
          </p:cNvSpPr>
          <p:nvPr>
            <p:ph type="sldNum" idx="15"/>
          </p:nvPr>
        </p:nvSpPr>
        <p:spPr/>
        <p:txBody>
          <a:bodyPr/>
          <a:lstStyle/>
          <a:p>
            <a:pPr defTabSz="415595"/>
            <a:fld id="{00000000-1234-1234-1234-123412341234}" type="slidenum">
              <a:rPr lang="ru-RU" smtClean="0">
                <a:solidFill>
                  <a:srgbClr val="E7E6E6">
                    <a:lumMod val="50000"/>
                  </a:srgbClr>
                </a:solidFill>
              </a:rPr>
              <a:pPr defTabSz="415595"/>
              <a:t>‹#›</a:t>
            </a:fld>
            <a:endParaRPr lang="ru-RU">
              <a:solidFill>
                <a:srgbClr val="E7E6E6">
                  <a:lumMod val="50000"/>
                </a:srgbClr>
              </a:solidFill>
            </a:endParaRPr>
          </a:p>
        </p:txBody>
      </p:sp>
      <p:sp>
        <p:nvSpPr>
          <p:cNvPr id="14" name="Текст 8">
            <a:extLst>
              <a:ext uri="{FF2B5EF4-FFF2-40B4-BE49-F238E27FC236}">
                <a16:creationId xmlns:a16="http://schemas.microsoft.com/office/drawing/2014/main" id="{78A6FFAD-A3FA-204C-A726-FBFF510DBA5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052246" y="1520335"/>
            <a:ext cx="3734774" cy="414131"/>
          </a:xfrm>
          <a:prstGeom prst="rect">
            <a:avLst/>
          </a:prstGeom>
        </p:spPr>
        <p:txBody>
          <a:bodyPr lIns="0" tIns="0" rIns="0" bIns="0"/>
          <a:lstStyle>
            <a:lvl1pPr marL="7215" indent="0">
              <a:buNone/>
              <a:tabLst/>
              <a:defRPr sz="1273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15" name="Заголовок 1">
            <a:extLst>
              <a:ext uri="{FF2B5EF4-FFF2-40B4-BE49-F238E27FC236}">
                <a16:creationId xmlns:a16="http://schemas.microsoft.com/office/drawing/2014/main" id="{4224C223-40FD-5A46-A164-CA3F514842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52246" y="1032284"/>
            <a:ext cx="3734774" cy="414131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16" name="Текст 8">
            <a:extLst>
              <a:ext uri="{FF2B5EF4-FFF2-40B4-BE49-F238E27FC236}">
                <a16:creationId xmlns:a16="http://schemas.microsoft.com/office/drawing/2014/main" id="{27085AA4-F0C5-CF47-8DD5-AB6FF63CB33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052246" y="2037823"/>
            <a:ext cx="3734774" cy="2594465"/>
          </a:xfrm>
          <a:prstGeom prst="rect">
            <a:avLst/>
          </a:prstGeom>
        </p:spPr>
        <p:txBody>
          <a:bodyPr lIns="0" tIns="0" rIns="0" bIns="0"/>
          <a:lstStyle>
            <a:lvl1pPr marL="7215" indent="0">
              <a:buNone/>
              <a:tabLst/>
              <a:defRPr sz="909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E2C0A17A-4977-714A-AE03-EAB92E295D88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0" y="0"/>
            <a:ext cx="4640546" cy="514350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ru-RU" dirty="0"/>
              <a:t>Вставка </a:t>
            </a:r>
          </a:p>
          <a:p>
            <a:r>
              <a:rPr lang="ru-RU" dirty="0"/>
              <a:t>для изображения</a:t>
            </a:r>
          </a:p>
        </p:txBody>
      </p:sp>
    </p:spTree>
    <p:extLst>
      <p:ext uri="{BB962C8B-B14F-4D97-AF65-F5344CB8AC3E}">
        <p14:creationId xmlns:p14="http://schemas.microsoft.com/office/powerpoint/2010/main" val="281427143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Пользовательский макет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3DA75F75-9213-8C44-8789-C54758088D78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alphaModFix amt="58000"/>
          </a:blip>
          <a:stretch>
            <a:fillRect/>
          </a:stretch>
        </p:blipFill>
        <p:spPr>
          <a:xfrm>
            <a:off x="3934404" y="-1115438"/>
            <a:ext cx="6690096" cy="6258938"/>
          </a:xfrm>
          <a:prstGeom prst="rect">
            <a:avLst/>
          </a:prstGeom>
        </p:spPr>
      </p:pic>
      <p:sp>
        <p:nvSpPr>
          <p:cNvPr id="7" name="Текст 8">
            <a:extLst>
              <a:ext uri="{FF2B5EF4-FFF2-40B4-BE49-F238E27FC236}">
                <a16:creationId xmlns:a16="http://schemas.microsoft.com/office/drawing/2014/main" id="{125488A5-A119-6D44-AA6D-814F52A7D1C1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06888" y="722313"/>
            <a:ext cx="4430623" cy="516284"/>
          </a:xfrm>
          <a:prstGeom prst="rect">
            <a:avLst/>
          </a:prstGeom>
        </p:spPr>
        <p:txBody>
          <a:bodyPr lIns="0" tIns="0" rIns="0" bIns="0"/>
          <a:lstStyle>
            <a:lvl1pPr marL="7215" indent="0">
              <a:buNone/>
              <a:tabLst/>
              <a:defRPr sz="1273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A0E3CFD-2282-1543-A38F-FAD8987C8E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6888" y="234262"/>
            <a:ext cx="4430623" cy="414131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919159" y="225497"/>
            <a:ext cx="2718636" cy="239422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=""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7916408" y="208270"/>
            <a:ext cx="870612" cy="323744"/>
          </a:xfrm>
          <a:prstGeom prst="rect">
            <a:avLst/>
          </a:prstGeom>
        </p:spPr>
      </p:pic>
      <p:sp>
        <p:nvSpPr>
          <p:cNvPr id="12" name="Текст 8">
            <a:extLst>
              <a:ext uri="{FF2B5EF4-FFF2-40B4-BE49-F238E27FC236}">
                <a16:creationId xmlns:a16="http://schemas.microsoft.com/office/drawing/2014/main" id="{FBF59AFA-C127-D745-B4E6-9CCAC856C51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06887" y="1337455"/>
            <a:ext cx="8383698" cy="3434051"/>
          </a:xfrm>
          <a:prstGeom prst="rect">
            <a:avLst/>
          </a:prstGeom>
        </p:spPr>
        <p:txBody>
          <a:bodyPr lIns="0" tIns="0" rIns="0" bIns="0"/>
          <a:lstStyle>
            <a:lvl1pPr marL="7215" indent="0">
              <a:buNone/>
              <a:tabLst/>
              <a:defRPr sz="909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BD80EDFB-818F-1445-A0BB-4BBC6EC8F53F}"/>
              </a:ext>
            </a:extLst>
          </p:cNvPr>
          <p:cNvSpPr>
            <a:spLocks noGrp="1"/>
          </p:cNvSpPr>
          <p:nvPr>
            <p:ph type="sldNum" idx="15"/>
          </p:nvPr>
        </p:nvSpPr>
        <p:spPr>
          <a:xfrm>
            <a:off x="6687466" y="4890777"/>
            <a:ext cx="2103120" cy="179986"/>
          </a:xfrm>
        </p:spPr>
        <p:txBody>
          <a:bodyPr/>
          <a:lstStyle/>
          <a:p>
            <a:pPr defTabSz="415595"/>
            <a:fld id="{00000000-1234-1234-1234-123412341234}" type="slidenum">
              <a:rPr lang="ru-RU" smtClean="0">
                <a:solidFill>
                  <a:srgbClr val="E7E6E6">
                    <a:lumMod val="50000"/>
                  </a:srgbClr>
                </a:solidFill>
              </a:rPr>
              <a:pPr defTabSz="415595"/>
              <a:t>‹#›</a:t>
            </a:fld>
            <a:endParaRPr lang="ru-RU">
              <a:solidFill>
                <a:srgbClr val="E7E6E6">
                  <a:lumMod val="5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7901726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Пользовательский макет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3DA75F75-9213-8C44-8789-C54758088D78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alphaModFix amt="58000"/>
          </a:blip>
          <a:stretch>
            <a:fillRect/>
          </a:stretch>
        </p:blipFill>
        <p:spPr>
          <a:xfrm rot="10800000">
            <a:off x="-1330480" y="1953044"/>
            <a:ext cx="4763581" cy="4456581"/>
          </a:xfrm>
          <a:prstGeom prst="rect">
            <a:avLst/>
          </a:prstGeom>
        </p:spPr>
      </p:pic>
      <p:sp>
        <p:nvSpPr>
          <p:cNvPr id="7" name="Текст 8">
            <a:extLst>
              <a:ext uri="{FF2B5EF4-FFF2-40B4-BE49-F238E27FC236}">
                <a16:creationId xmlns:a16="http://schemas.microsoft.com/office/drawing/2014/main" id="{125488A5-A119-6D44-AA6D-814F52A7D1C1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06888" y="722313"/>
            <a:ext cx="4430623" cy="516284"/>
          </a:xfrm>
          <a:prstGeom prst="rect">
            <a:avLst/>
          </a:prstGeom>
        </p:spPr>
        <p:txBody>
          <a:bodyPr lIns="0" tIns="0" rIns="0" bIns="0"/>
          <a:lstStyle>
            <a:lvl1pPr marL="7215" indent="0">
              <a:buNone/>
              <a:tabLst/>
              <a:defRPr sz="1273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A0E3CFD-2282-1543-A38F-FAD8987C8E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6888" y="234262"/>
            <a:ext cx="4430623" cy="414131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919159" y="225497"/>
            <a:ext cx="2718636" cy="239422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=""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7916408" y="208270"/>
            <a:ext cx="870612" cy="323744"/>
          </a:xfrm>
          <a:prstGeom prst="rect">
            <a:avLst/>
          </a:prstGeom>
        </p:spPr>
      </p:pic>
      <p:sp>
        <p:nvSpPr>
          <p:cNvPr id="12" name="Текст 8">
            <a:extLst>
              <a:ext uri="{FF2B5EF4-FFF2-40B4-BE49-F238E27FC236}">
                <a16:creationId xmlns:a16="http://schemas.microsoft.com/office/drawing/2014/main" id="{FBF59AFA-C127-D745-B4E6-9CCAC856C51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06888" y="1337455"/>
            <a:ext cx="3999417" cy="3434051"/>
          </a:xfrm>
          <a:prstGeom prst="rect">
            <a:avLst/>
          </a:prstGeom>
        </p:spPr>
        <p:txBody>
          <a:bodyPr lIns="0" tIns="0" rIns="0" bIns="0"/>
          <a:lstStyle>
            <a:lvl1pPr marL="7215" indent="0">
              <a:buNone/>
              <a:tabLst/>
              <a:defRPr sz="909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BD80EDFB-818F-1445-A0BB-4BBC6EC8F53F}"/>
              </a:ext>
            </a:extLst>
          </p:cNvPr>
          <p:cNvSpPr>
            <a:spLocks noGrp="1"/>
          </p:cNvSpPr>
          <p:nvPr>
            <p:ph type="sldNum" idx="15"/>
          </p:nvPr>
        </p:nvSpPr>
        <p:spPr>
          <a:xfrm>
            <a:off x="6687466" y="4890777"/>
            <a:ext cx="2103120" cy="179986"/>
          </a:xfrm>
        </p:spPr>
        <p:txBody>
          <a:bodyPr/>
          <a:lstStyle/>
          <a:p>
            <a:pPr defTabSz="415595"/>
            <a:fld id="{00000000-1234-1234-1234-123412341234}" type="slidenum">
              <a:rPr lang="ru-RU" smtClean="0">
                <a:solidFill>
                  <a:srgbClr val="E7E6E6">
                    <a:lumMod val="50000"/>
                  </a:srgbClr>
                </a:solidFill>
              </a:rPr>
              <a:pPr defTabSz="415595"/>
              <a:t>‹#›</a:t>
            </a:fld>
            <a:endParaRPr lang="ru-RU">
              <a:solidFill>
                <a:srgbClr val="E7E6E6">
                  <a:lumMod val="50000"/>
                </a:srgbClr>
              </a:solidFill>
            </a:endParaRPr>
          </a:p>
        </p:txBody>
      </p:sp>
      <p:sp>
        <p:nvSpPr>
          <p:cNvPr id="13" name="Текст 8">
            <a:extLst>
              <a:ext uri="{FF2B5EF4-FFF2-40B4-BE49-F238E27FC236}">
                <a16:creationId xmlns:a16="http://schemas.microsoft.com/office/drawing/2014/main" id="{54C84263-40A1-BE42-A9FA-C5F2407C3299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4795921" y="1337455"/>
            <a:ext cx="3999417" cy="3434051"/>
          </a:xfrm>
          <a:prstGeom prst="rect">
            <a:avLst/>
          </a:prstGeom>
        </p:spPr>
        <p:txBody>
          <a:bodyPr lIns="0" tIns="0" rIns="0" bIns="0"/>
          <a:lstStyle>
            <a:lvl1pPr marL="7215" indent="0">
              <a:buNone/>
              <a:tabLst/>
              <a:defRPr sz="909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5087129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Пользовательский макет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919159" y="225497"/>
            <a:ext cx="2718636" cy="239422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=""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7916408" y="208270"/>
            <a:ext cx="870612" cy="323744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D1136F7E-B10E-EE45-8749-D16CB7E7FD8C}"/>
              </a:ext>
            </a:extLst>
          </p:cNvPr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3332621" y="102562"/>
            <a:ext cx="7439161" cy="7105921"/>
          </a:xfrm>
          <a:prstGeom prst="rect">
            <a:avLst/>
          </a:prstGeom>
        </p:spPr>
      </p:pic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7621C6B0-AE45-0443-A71F-C1E57AB9ECBD}"/>
              </a:ext>
            </a:extLst>
          </p:cNvPr>
          <p:cNvSpPr>
            <a:spLocks noGrp="1"/>
          </p:cNvSpPr>
          <p:nvPr>
            <p:ph type="sldNum" idx="14"/>
          </p:nvPr>
        </p:nvSpPr>
        <p:spPr/>
        <p:txBody>
          <a:bodyPr/>
          <a:lstStyle/>
          <a:p>
            <a:pPr defTabSz="415595"/>
            <a:fld id="{00000000-1234-1234-1234-123412341234}" type="slidenum">
              <a:rPr lang="ru-RU" smtClean="0">
                <a:solidFill>
                  <a:srgbClr val="E7E6E6">
                    <a:lumMod val="50000"/>
                  </a:srgbClr>
                </a:solidFill>
              </a:rPr>
              <a:pPr defTabSz="415595"/>
              <a:t>‹#›</a:t>
            </a:fld>
            <a:endParaRPr lang="ru-RU">
              <a:solidFill>
                <a:srgbClr val="E7E6E6">
                  <a:lumMod val="50000"/>
                </a:srgbClr>
              </a:solidFill>
            </a:endParaRPr>
          </a:p>
        </p:txBody>
      </p:sp>
      <p:sp>
        <p:nvSpPr>
          <p:cNvPr id="13" name="Текст 8">
            <a:extLst>
              <a:ext uri="{FF2B5EF4-FFF2-40B4-BE49-F238E27FC236}">
                <a16:creationId xmlns:a16="http://schemas.microsoft.com/office/drawing/2014/main" id="{181337A2-E420-674B-AF07-C5DC2BA12A0F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06888" y="722313"/>
            <a:ext cx="4430623" cy="516284"/>
          </a:xfrm>
          <a:prstGeom prst="rect">
            <a:avLst/>
          </a:prstGeom>
        </p:spPr>
        <p:txBody>
          <a:bodyPr lIns="0" tIns="0" rIns="0" bIns="0"/>
          <a:lstStyle>
            <a:lvl1pPr marL="7215" indent="0">
              <a:buNone/>
              <a:tabLst/>
              <a:defRPr sz="1273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14" name="Заголовок 1">
            <a:extLst>
              <a:ext uri="{FF2B5EF4-FFF2-40B4-BE49-F238E27FC236}">
                <a16:creationId xmlns:a16="http://schemas.microsoft.com/office/drawing/2014/main" id="{0E0D160D-A8F2-9746-82B2-DF760B9791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6888" y="234262"/>
            <a:ext cx="4430623" cy="414131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15" name="Текст 8">
            <a:extLst>
              <a:ext uri="{FF2B5EF4-FFF2-40B4-BE49-F238E27FC236}">
                <a16:creationId xmlns:a16="http://schemas.microsoft.com/office/drawing/2014/main" id="{25F09C31-925C-7C42-B025-EE46AF70A0D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06888" y="1337455"/>
            <a:ext cx="3999417" cy="3434051"/>
          </a:xfrm>
          <a:prstGeom prst="rect">
            <a:avLst/>
          </a:prstGeom>
        </p:spPr>
        <p:txBody>
          <a:bodyPr lIns="0" tIns="0" rIns="0" bIns="0"/>
          <a:lstStyle>
            <a:lvl1pPr marL="7215" indent="0">
              <a:buNone/>
              <a:tabLst/>
              <a:defRPr sz="909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  <p:sp>
        <p:nvSpPr>
          <p:cNvPr id="16" name="Текст 8">
            <a:extLst>
              <a:ext uri="{FF2B5EF4-FFF2-40B4-BE49-F238E27FC236}">
                <a16:creationId xmlns:a16="http://schemas.microsoft.com/office/drawing/2014/main" id="{A89293F9-473B-7A44-AD01-FABB3438F7E3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4795921" y="1337455"/>
            <a:ext cx="3999417" cy="3434051"/>
          </a:xfrm>
          <a:prstGeom prst="rect">
            <a:avLst/>
          </a:prstGeom>
        </p:spPr>
        <p:txBody>
          <a:bodyPr lIns="0" tIns="0" rIns="0" bIns="0"/>
          <a:lstStyle>
            <a:lvl1pPr marL="7215" indent="0">
              <a:buNone/>
              <a:tabLst/>
              <a:defRPr sz="909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89029791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Пользовательский макет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919159" y="225497"/>
            <a:ext cx="2718636" cy="239422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=""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7916408" y="208270"/>
            <a:ext cx="870612" cy="323744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D1136F7E-B10E-EE45-8749-D16CB7E7FD8C}"/>
              </a:ext>
            </a:extLst>
          </p:cNvPr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3332621" y="102562"/>
            <a:ext cx="7439161" cy="7105921"/>
          </a:xfrm>
          <a:prstGeom prst="rect">
            <a:avLst/>
          </a:prstGeom>
        </p:spPr>
      </p:pic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7621C6B0-AE45-0443-A71F-C1E57AB9ECBD}"/>
              </a:ext>
            </a:extLst>
          </p:cNvPr>
          <p:cNvSpPr>
            <a:spLocks noGrp="1"/>
          </p:cNvSpPr>
          <p:nvPr>
            <p:ph type="sldNum" idx="14"/>
          </p:nvPr>
        </p:nvSpPr>
        <p:spPr/>
        <p:txBody>
          <a:bodyPr/>
          <a:lstStyle/>
          <a:p>
            <a:pPr defTabSz="415595"/>
            <a:fld id="{00000000-1234-1234-1234-123412341234}" type="slidenum">
              <a:rPr lang="ru-RU" smtClean="0">
                <a:solidFill>
                  <a:srgbClr val="E7E6E6">
                    <a:lumMod val="50000"/>
                  </a:srgbClr>
                </a:solidFill>
              </a:rPr>
              <a:pPr defTabSz="415595"/>
              <a:t>‹#›</a:t>
            </a:fld>
            <a:endParaRPr lang="ru-RU">
              <a:solidFill>
                <a:srgbClr val="E7E6E6">
                  <a:lumMod val="50000"/>
                </a:srgbClr>
              </a:solidFill>
            </a:endParaRPr>
          </a:p>
        </p:txBody>
      </p:sp>
      <p:sp>
        <p:nvSpPr>
          <p:cNvPr id="13" name="Текст 8">
            <a:extLst>
              <a:ext uri="{FF2B5EF4-FFF2-40B4-BE49-F238E27FC236}">
                <a16:creationId xmlns:a16="http://schemas.microsoft.com/office/drawing/2014/main" id="{181337A2-E420-674B-AF07-C5DC2BA12A0F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06888" y="722313"/>
            <a:ext cx="4430623" cy="516284"/>
          </a:xfrm>
          <a:prstGeom prst="rect">
            <a:avLst/>
          </a:prstGeom>
        </p:spPr>
        <p:txBody>
          <a:bodyPr lIns="0" tIns="0" rIns="0" bIns="0"/>
          <a:lstStyle>
            <a:lvl1pPr marL="7215" indent="0">
              <a:buNone/>
              <a:tabLst/>
              <a:defRPr sz="1273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14" name="Заголовок 1">
            <a:extLst>
              <a:ext uri="{FF2B5EF4-FFF2-40B4-BE49-F238E27FC236}">
                <a16:creationId xmlns:a16="http://schemas.microsoft.com/office/drawing/2014/main" id="{0E0D160D-A8F2-9746-82B2-DF760B9791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6888" y="234262"/>
            <a:ext cx="4430623" cy="414131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15" name="Текст 8">
            <a:extLst>
              <a:ext uri="{FF2B5EF4-FFF2-40B4-BE49-F238E27FC236}">
                <a16:creationId xmlns:a16="http://schemas.microsoft.com/office/drawing/2014/main" id="{25F09C31-925C-7C42-B025-EE46AF70A0D8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06888" y="3300827"/>
            <a:ext cx="1880556" cy="955964"/>
          </a:xfrm>
          <a:prstGeom prst="rect">
            <a:avLst/>
          </a:prstGeom>
        </p:spPr>
        <p:txBody>
          <a:bodyPr lIns="0" tIns="0" rIns="0" bIns="0"/>
          <a:lstStyle>
            <a:lvl1pPr marL="7215" indent="0">
              <a:buNone/>
              <a:tabLst/>
              <a:defRPr sz="909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611A7303-58E2-D643-8654-4CE3CDD6A665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407234" y="1795318"/>
            <a:ext cx="973319" cy="973426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909"/>
            </a:lvl1pPr>
          </a:lstStyle>
          <a:p>
            <a:r>
              <a:rPr lang="ru-RU" dirty="0"/>
              <a:t>Фото</a:t>
            </a:r>
          </a:p>
        </p:txBody>
      </p:sp>
      <p:sp>
        <p:nvSpPr>
          <p:cNvPr id="31" name="Текст 8">
            <a:extLst>
              <a:ext uri="{FF2B5EF4-FFF2-40B4-BE49-F238E27FC236}">
                <a16:creationId xmlns:a16="http://schemas.microsoft.com/office/drawing/2014/main" id="{F4ACFC93-6EE1-0545-AB5D-2AA612F3EF7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06888" y="3009882"/>
            <a:ext cx="1880556" cy="199505"/>
          </a:xfrm>
          <a:prstGeom prst="rect">
            <a:avLst/>
          </a:prstGeom>
        </p:spPr>
        <p:txBody>
          <a:bodyPr lIns="0" tIns="0" rIns="0" bIns="0"/>
          <a:lstStyle>
            <a:lvl1pPr marL="7215" indent="0">
              <a:buNone/>
              <a:tabLst/>
              <a:defRPr sz="1273" b="1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35" name="Текст 8">
            <a:extLst>
              <a:ext uri="{FF2B5EF4-FFF2-40B4-BE49-F238E27FC236}">
                <a16:creationId xmlns:a16="http://schemas.microsoft.com/office/drawing/2014/main" id="{FAAF74B4-50BB-4C47-AE2D-5CFD6655325A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2567136" y="3300827"/>
            <a:ext cx="1880556" cy="955964"/>
          </a:xfrm>
          <a:prstGeom prst="rect">
            <a:avLst/>
          </a:prstGeom>
        </p:spPr>
        <p:txBody>
          <a:bodyPr lIns="0" tIns="0" rIns="0" bIns="0"/>
          <a:lstStyle>
            <a:lvl1pPr marL="7215" indent="0">
              <a:buNone/>
              <a:tabLst/>
              <a:defRPr sz="909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36" name="Рисунок 2">
            <a:extLst>
              <a:ext uri="{FF2B5EF4-FFF2-40B4-BE49-F238E27FC236}">
                <a16:creationId xmlns:a16="http://schemas.microsoft.com/office/drawing/2014/main" id="{74135ABC-39DF-C84C-9E74-CD31114C4C72}"/>
              </a:ext>
            </a:extLst>
          </p:cNvPr>
          <p:cNvSpPr>
            <a:spLocks noGrp="1"/>
          </p:cNvSpPr>
          <p:nvPr>
            <p:ph type="pic" sz="quarter" idx="20" hasCustomPrompt="1"/>
          </p:nvPr>
        </p:nvSpPr>
        <p:spPr>
          <a:xfrm>
            <a:off x="2567483" y="1795318"/>
            <a:ext cx="973319" cy="973426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909"/>
            </a:lvl1pPr>
          </a:lstStyle>
          <a:p>
            <a:r>
              <a:rPr lang="ru-RU" dirty="0"/>
              <a:t>Фото</a:t>
            </a:r>
          </a:p>
        </p:txBody>
      </p:sp>
      <p:sp>
        <p:nvSpPr>
          <p:cNvPr id="37" name="Текст 8">
            <a:extLst>
              <a:ext uri="{FF2B5EF4-FFF2-40B4-BE49-F238E27FC236}">
                <a16:creationId xmlns:a16="http://schemas.microsoft.com/office/drawing/2014/main" id="{49455812-9A6F-1A42-AC06-36E3D8CA3247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2567136" y="3009882"/>
            <a:ext cx="1880556" cy="199505"/>
          </a:xfrm>
          <a:prstGeom prst="rect">
            <a:avLst/>
          </a:prstGeom>
        </p:spPr>
        <p:txBody>
          <a:bodyPr lIns="0" tIns="0" rIns="0" bIns="0"/>
          <a:lstStyle>
            <a:lvl1pPr marL="7215" indent="0">
              <a:buNone/>
              <a:tabLst/>
              <a:defRPr sz="1273" b="1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38" name="Текст 8">
            <a:extLst>
              <a:ext uri="{FF2B5EF4-FFF2-40B4-BE49-F238E27FC236}">
                <a16:creationId xmlns:a16="http://schemas.microsoft.com/office/drawing/2014/main" id="{57C0AD6E-F1D7-A149-A0FC-DAF36E1FDE6D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4727385" y="3300827"/>
            <a:ext cx="1880556" cy="955964"/>
          </a:xfrm>
          <a:prstGeom prst="rect">
            <a:avLst/>
          </a:prstGeom>
        </p:spPr>
        <p:txBody>
          <a:bodyPr lIns="0" tIns="0" rIns="0" bIns="0"/>
          <a:lstStyle>
            <a:lvl1pPr marL="7215" indent="0">
              <a:buNone/>
              <a:tabLst/>
              <a:defRPr sz="909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39" name="Рисунок 2">
            <a:extLst>
              <a:ext uri="{FF2B5EF4-FFF2-40B4-BE49-F238E27FC236}">
                <a16:creationId xmlns:a16="http://schemas.microsoft.com/office/drawing/2014/main" id="{EB2CE1F9-D25E-5543-8864-3A9687FC35CB}"/>
              </a:ext>
            </a:extLst>
          </p:cNvPr>
          <p:cNvSpPr>
            <a:spLocks noGrp="1"/>
          </p:cNvSpPr>
          <p:nvPr>
            <p:ph type="pic" sz="quarter" idx="23" hasCustomPrompt="1"/>
          </p:nvPr>
        </p:nvSpPr>
        <p:spPr>
          <a:xfrm>
            <a:off x="4727731" y="1795318"/>
            <a:ext cx="973319" cy="973426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909"/>
            </a:lvl1pPr>
          </a:lstStyle>
          <a:p>
            <a:r>
              <a:rPr lang="ru-RU" dirty="0"/>
              <a:t>Фото</a:t>
            </a:r>
          </a:p>
        </p:txBody>
      </p:sp>
      <p:sp>
        <p:nvSpPr>
          <p:cNvPr id="40" name="Текст 8">
            <a:extLst>
              <a:ext uri="{FF2B5EF4-FFF2-40B4-BE49-F238E27FC236}">
                <a16:creationId xmlns:a16="http://schemas.microsoft.com/office/drawing/2014/main" id="{EA195AAF-3E42-0347-9095-DF2A73CA796E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4727385" y="3009882"/>
            <a:ext cx="1880556" cy="199505"/>
          </a:xfrm>
          <a:prstGeom prst="rect">
            <a:avLst/>
          </a:prstGeom>
        </p:spPr>
        <p:txBody>
          <a:bodyPr lIns="0" tIns="0" rIns="0" bIns="0"/>
          <a:lstStyle>
            <a:lvl1pPr marL="7215" indent="0">
              <a:buNone/>
              <a:tabLst/>
              <a:defRPr sz="1273" b="1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41" name="Текст 8">
            <a:extLst>
              <a:ext uri="{FF2B5EF4-FFF2-40B4-BE49-F238E27FC236}">
                <a16:creationId xmlns:a16="http://schemas.microsoft.com/office/drawing/2014/main" id="{A8701132-B8B8-DE40-81BE-06BA5765DEAD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6887633" y="3300827"/>
            <a:ext cx="1880556" cy="955964"/>
          </a:xfrm>
          <a:prstGeom prst="rect">
            <a:avLst/>
          </a:prstGeom>
        </p:spPr>
        <p:txBody>
          <a:bodyPr lIns="0" tIns="0" rIns="0" bIns="0"/>
          <a:lstStyle>
            <a:lvl1pPr marL="7215" indent="0">
              <a:buNone/>
              <a:tabLst/>
              <a:defRPr sz="909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42" name="Рисунок 2">
            <a:extLst>
              <a:ext uri="{FF2B5EF4-FFF2-40B4-BE49-F238E27FC236}">
                <a16:creationId xmlns:a16="http://schemas.microsoft.com/office/drawing/2014/main" id="{7E432881-2541-8845-BCC6-E44649FE2662}"/>
              </a:ext>
            </a:extLst>
          </p:cNvPr>
          <p:cNvSpPr>
            <a:spLocks noGrp="1"/>
          </p:cNvSpPr>
          <p:nvPr>
            <p:ph type="pic" sz="quarter" idx="26" hasCustomPrompt="1"/>
          </p:nvPr>
        </p:nvSpPr>
        <p:spPr>
          <a:xfrm>
            <a:off x="6887979" y="1795318"/>
            <a:ext cx="973319" cy="973426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909"/>
            </a:lvl1pPr>
          </a:lstStyle>
          <a:p>
            <a:r>
              <a:rPr lang="ru-RU" dirty="0"/>
              <a:t>Фото</a:t>
            </a:r>
          </a:p>
        </p:txBody>
      </p:sp>
      <p:sp>
        <p:nvSpPr>
          <p:cNvPr id="43" name="Текст 8">
            <a:extLst>
              <a:ext uri="{FF2B5EF4-FFF2-40B4-BE49-F238E27FC236}">
                <a16:creationId xmlns:a16="http://schemas.microsoft.com/office/drawing/2014/main" id="{F74A8EF0-3118-354B-A16C-3B709AC281A3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6887633" y="3009882"/>
            <a:ext cx="1880556" cy="199505"/>
          </a:xfrm>
          <a:prstGeom prst="rect">
            <a:avLst/>
          </a:prstGeom>
        </p:spPr>
        <p:txBody>
          <a:bodyPr lIns="0" tIns="0" rIns="0" bIns="0"/>
          <a:lstStyle>
            <a:lvl1pPr marL="7215" indent="0">
              <a:buNone/>
              <a:tabLst/>
              <a:defRPr sz="1273" b="1"/>
            </a:lvl1pPr>
          </a:lstStyle>
          <a:p>
            <a:pPr lvl="0"/>
            <a:r>
              <a:rPr lang="ru-RU" dirty="0"/>
              <a:t>Описание</a:t>
            </a:r>
          </a:p>
        </p:txBody>
      </p:sp>
    </p:spTree>
    <p:extLst>
      <p:ext uri="{BB962C8B-B14F-4D97-AF65-F5344CB8AC3E}">
        <p14:creationId xmlns:p14="http://schemas.microsoft.com/office/powerpoint/2010/main" val="21672126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5" Type="http://schemas.openxmlformats.org/officeDocument/2006/relationships/slideLayout" Target="../slideLayouts/slideLayout16.xml"/><Relationship Id="rId10" Type="http://schemas.openxmlformats.org/officeDocument/2006/relationships/theme" Target="../theme/theme2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3">
            <a:extLst>
              <a:ext uri="{FF2B5EF4-FFF2-40B4-BE49-F238E27FC236}">
                <a16:creationId xmlns:a16="http://schemas.microsoft.com/office/drawing/2014/main" id="{1EBDE21A-55B7-DD49-B2FF-E349F0F9B888}"/>
              </a:ext>
            </a:extLst>
          </p:cNvPr>
          <p:cNvSpPr>
            <a:spLocks noGrp="1"/>
          </p:cNvSpPr>
          <p:nvPr>
            <p:ph type="sldNum" idx="4"/>
          </p:nvPr>
        </p:nvSpPr>
        <p:spPr>
          <a:xfrm>
            <a:off x="6662512" y="4890777"/>
            <a:ext cx="2103120" cy="179986"/>
          </a:xfrm>
          <a:prstGeom prst="rect">
            <a:avLst/>
          </a:prstGeom>
        </p:spPr>
        <p:txBody>
          <a:bodyPr/>
          <a:lstStyle>
            <a:lvl1pPr algn="r">
              <a:defRPr sz="545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pPr defTabSz="415595"/>
            <a:fld id="{00000000-1234-1234-1234-123412341234}" type="slidenum">
              <a:rPr lang="ru-RU" smtClean="0">
                <a:solidFill>
                  <a:srgbClr val="E7E6E6">
                    <a:lumMod val="50000"/>
                  </a:srgbClr>
                </a:solidFill>
              </a:rPr>
              <a:pPr defTabSz="415595"/>
              <a:t>‹#›</a:t>
            </a:fld>
            <a:endParaRPr lang="ru-RU">
              <a:solidFill>
                <a:srgbClr val="E7E6E6">
                  <a:lumMod val="5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781013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</p:sldLayoutIdLst>
  <p:txStyles>
    <p:titleStyle>
      <a:lvl1pPr algn="l" defTabSz="415595" rtl="0" eaLnBrk="1" latinLnBrk="0" hangingPunct="1">
        <a:lnSpc>
          <a:spcPct val="90000"/>
        </a:lnSpc>
        <a:spcBef>
          <a:spcPct val="0"/>
        </a:spcBef>
        <a:buNone/>
        <a:defRPr sz="20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03899" indent="-103899" algn="l" defTabSz="415595" rtl="0" eaLnBrk="1" latinLnBrk="0" hangingPunct="1">
        <a:lnSpc>
          <a:spcPct val="90000"/>
        </a:lnSpc>
        <a:spcBef>
          <a:spcPts val="455"/>
        </a:spcBef>
        <a:buFont typeface="Arial" panose="020B0604020202020204" pitchFamily="34" charset="0"/>
        <a:buChar char="•"/>
        <a:defRPr sz="1273" kern="1200">
          <a:solidFill>
            <a:schemeClr val="tx1"/>
          </a:solidFill>
          <a:latin typeface="+mn-lt"/>
          <a:ea typeface="+mn-ea"/>
          <a:cs typeface="+mn-cs"/>
        </a:defRPr>
      </a:lvl1pPr>
      <a:lvl2pPr marL="311696" indent="-103899" algn="l" defTabSz="415595" rtl="0" eaLnBrk="1" latinLnBrk="0" hangingPunct="1">
        <a:lnSpc>
          <a:spcPct val="90000"/>
        </a:lnSpc>
        <a:spcBef>
          <a:spcPts val="227"/>
        </a:spcBef>
        <a:buFont typeface="Arial" panose="020B0604020202020204" pitchFamily="34" charset="0"/>
        <a:buChar char="•"/>
        <a:defRPr sz="1091" kern="1200">
          <a:solidFill>
            <a:schemeClr val="tx1"/>
          </a:solidFill>
          <a:latin typeface="+mn-lt"/>
          <a:ea typeface="+mn-ea"/>
          <a:cs typeface="+mn-cs"/>
        </a:defRPr>
      </a:lvl2pPr>
      <a:lvl3pPr marL="519494" indent="-103899" algn="l" defTabSz="415595" rtl="0" eaLnBrk="1" latinLnBrk="0" hangingPunct="1">
        <a:lnSpc>
          <a:spcPct val="90000"/>
        </a:lnSpc>
        <a:spcBef>
          <a:spcPts val="227"/>
        </a:spcBef>
        <a:buFont typeface="Arial" panose="020B0604020202020204" pitchFamily="34" charset="0"/>
        <a:buChar char="•"/>
        <a:defRPr sz="909" kern="1200">
          <a:solidFill>
            <a:schemeClr val="tx1"/>
          </a:solidFill>
          <a:latin typeface="+mn-lt"/>
          <a:ea typeface="+mn-ea"/>
          <a:cs typeface="+mn-cs"/>
        </a:defRPr>
      </a:lvl3pPr>
      <a:lvl4pPr marL="727291" indent="-103899" algn="l" defTabSz="415595" rtl="0" eaLnBrk="1" latinLnBrk="0" hangingPunct="1">
        <a:lnSpc>
          <a:spcPct val="90000"/>
        </a:lnSpc>
        <a:spcBef>
          <a:spcPts val="227"/>
        </a:spcBef>
        <a:buFont typeface="Arial" panose="020B0604020202020204" pitchFamily="34" charset="0"/>
        <a:buChar char="•"/>
        <a:defRPr sz="818" kern="1200">
          <a:solidFill>
            <a:schemeClr val="tx1"/>
          </a:solidFill>
          <a:latin typeface="+mn-lt"/>
          <a:ea typeface="+mn-ea"/>
          <a:cs typeface="+mn-cs"/>
        </a:defRPr>
      </a:lvl4pPr>
      <a:lvl5pPr marL="935088" indent="-103899" algn="l" defTabSz="415595" rtl="0" eaLnBrk="1" latinLnBrk="0" hangingPunct="1">
        <a:lnSpc>
          <a:spcPct val="90000"/>
        </a:lnSpc>
        <a:spcBef>
          <a:spcPts val="227"/>
        </a:spcBef>
        <a:buFont typeface="Arial" panose="020B0604020202020204" pitchFamily="34" charset="0"/>
        <a:buChar char="•"/>
        <a:defRPr sz="818" kern="1200">
          <a:solidFill>
            <a:schemeClr val="tx1"/>
          </a:solidFill>
          <a:latin typeface="+mn-lt"/>
          <a:ea typeface="+mn-ea"/>
          <a:cs typeface="+mn-cs"/>
        </a:defRPr>
      </a:lvl5pPr>
      <a:lvl6pPr marL="1142886" indent="-103899" algn="l" defTabSz="415595" rtl="0" eaLnBrk="1" latinLnBrk="0" hangingPunct="1">
        <a:lnSpc>
          <a:spcPct val="90000"/>
        </a:lnSpc>
        <a:spcBef>
          <a:spcPts val="227"/>
        </a:spcBef>
        <a:buFont typeface="Arial" panose="020B0604020202020204" pitchFamily="34" charset="0"/>
        <a:buChar char="•"/>
        <a:defRPr sz="818" kern="1200">
          <a:solidFill>
            <a:schemeClr val="tx1"/>
          </a:solidFill>
          <a:latin typeface="+mn-lt"/>
          <a:ea typeface="+mn-ea"/>
          <a:cs typeface="+mn-cs"/>
        </a:defRPr>
      </a:lvl6pPr>
      <a:lvl7pPr marL="1350683" indent="-103899" algn="l" defTabSz="415595" rtl="0" eaLnBrk="1" latinLnBrk="0" hangingPunct="1">
        <a:lnSpc>
          <a:spcPct val="90000"/>
        </a:lnSpc>
        <a:spcBef>
          <a:spcPts val="227"/>
        </a:spcBef>
        <a:buFont typeface="Arial" panose="020B0604020202020204" pitchFamily="34" charset="0"/>
        <a:buChar char="•"/>
        <a:defRPr sz="818" kern="1200">
          <a:solidFill>
            <a:schemeClr val="tx1"/>
          </a:solidFill>
          <a:latin typeface="+mn-lt"/>
          <a:ea typeface="+mn-ea"/>
          <a:cs typeface="+mn-cs"/>
        </a:defRPr>
      </a:lvl7pPr>
      <a:lvl8pPr marL="1558481" indent="-103899" algn="l" defTabSz="415595" rtl="0" eaLnBrk="1" latinLnBrk="0" hangingPunct="1">
        <a:lnSpc>
          <a:spcPct val="90000"/>
        </a:lnSpc>
        <a:spcBef>
          <a:spcPts val="227"/>
        </a:spcBef>
        <a:buFont typeface="Arial" panose="020B0604020202020204" pitchFamily="34" charset="0"/>
        <a:buChar char="•"/>
        <a:defRPr sz="818" kern="1200">
          <a:solidFill>
            <a:schemeClr val="tx1"/>
          </a:solidFill>
          <a:latin typeface="+mn-lt"/>
          <a:ea typeface="+mn-ea"/>
          <a:cs typeface="+mn-cs"/>
        </a:defRPr>
      </a:lvl8pPr>
      <a:lvl9pPr marL="1766278" indent="-103899" algn="l" defTabSz="415595" rtl="0" eaLnBrk="1" latinLnBrk="0" hangingPunct="1">
        <a:lnSpc>
          <a:spcPct val="90000"/>
        </a:lnSpc>
        <a:spcBef>
          <a:spcPts val="227"/>
        </a:spcBef>
        <a:buFont typeface="Arial" panose="020B0604020202020204" pitchFamily="34" charset="0"/>
        <a:buChar char="•"/>
        <a:defRPr sz="81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415595" rtl="0" eaLnBrk="1" latinLnBrk="0" hangingPunct="1">
        <a:defRPr sz="818" kern="1200">
          <a:solidFill>
            <a:schemeClr val="tx1"/>
          </a:solidFill>
          <a:latin typeface="+mn-lt"/>
          <a:ea typeface="+mn-ea"/>
          <a:cs typeface="+mn-cs"/>
        </a:defRPr>
      </a:lvl1pPr>
      <a:lvl2pPr marL="207797" algn="l" defTabSz="415595" rtl="0" eaLnBrk="1" latinLnBrk="0" hangingPunct="1">
        <a:defRPr sz="818" kern="1200">
          <a:solidFill>
            <a:schemeClr val="tx1"/>
          </a:solidFill>
          <a:latin typeface="+mn-lt"/>
          <a:ea typeface="+mn-ea"/>
          <a:cs typeface="+mn-cs"/>
        </a:defRPr>
      </a:lvl2pPr>
      <a:lvl3pPr marL="415595" algn="l" defTabSz="415595" rtl="0" eaLnBrk="1" latinLnBrk="0" hangingPunct="1">
        <a:defRPr sz="818" kern="1200">
          <a:solidFill>
            <a:schemeClr val="tx1"/>
          </a:solidFill>
          <a:latin typeface="+mn-lt"/>
          <a:ea typeface="+mn-ea"/>
          <a:cs typeface="+mn-cs"/>
        </a:defRPr>
      </a:lvl3pPr>
      <a:lvl4pPr marL="623392" algn="l" defTabSz="415595" rtl="0" eaLnBrk="1" latinLnBrk="0" hangingPunct="1">
        <a:defRPr sz="818" kern="1200">
          <a:solidFill>
            <a:schemeClr val="tx1"/>
          </a:solidFill>
          <a:latin typeface="+mn-lt"/>
          <a:ea typeface="+mn-ea"/>
          <a:cs typeface="+mn-cs"/>
        </a:defRPr>
      </a:lvl4pPr>
      <a:lvl5pPr marL="831190" algn="l" defTabSz="415595" rtl="0" eaLnBrk="1" latinLnBrk="0" hangingPunct="1">
        <a:defRPr sz="818" kern="1200">
          <a:solidFill>
            <a:schemeClr val="tx1"/>
          </a:solidFill>
          <a:latin typeface="+mn-lt"/>
          <a:ea typeface="+mn-ea"/>
          <a:cs typeface="+mn-cs"/>
        </a:defRPr>
      </a:lvl5pPr>
      <a:lvl6pPr marL="1038987" algn="l" defTabSz="415595" rtl="0" eaLnBrk="1" latinLnBrk="0" hangingPunct="1">
        <a:defRPr sz="818" kern="1200">
          <a:solidFill>
            <a:schemeClr val="tx1"/>
          </a:solidFill>
          <a:latin typeface="+mn-lt"/>
          <a:ea typeface="+mn-ea"/>
          <a:cs typeface="+mn-cs"/>
        </a:defRPr>
      </a:lvl6pPr>
      <a:lvl7pPr marL="1246784" algn="l" defTabSz="415595" rtl="0" eaLnBrk="1" latinLnBrk="0" hangingPunct="1">
        <a:defRPr sz="818" kern="1200">
          <a:solidFill>
            <a:schemeClr val="tx1"/>
          </a:solidFill>
          <a:latin typeface="+mn-lt"/>
          <a:ea typeface="+mn-ea"/>
          <a:cs typeface="+mn-cs"/>
        </a:defRPr>
      </a:lvl7pPr>
      <a:lvl8pPr marL="1454582" algn="l" defTabSz="415595" rtl="0" eaLnBrk="1" latinLnBrk="0" hangingPunct="1">
        <a:defRPr sz="818" kern="1200">
          <a:solidFill>
            <a:schemeClr val="tx1"/>
          </a:solidFill>
          <a:latin typeface="+mn-lt"/>
          <a:ea typeface="+mn-ea"/>
          <a:cs typeface="+mn-cs"/>
        </a:defRPr>
      </a:lvl8pPr>
      <a:lvl9pPr marL="1662379" algn="l" defTabSz="415595" rtl="0" eaLnBrk="1" latinLnBrk="0" hangingPunct="1">
        <a:defRPr sz="81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549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4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 fontScale="90000"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dirty="0"/>
              <a:t>Название проекта</a:t>
            </a:r>
            <a:endParaRPr dirty="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3600" dirty="0"/>
              <a:t>Результаты исследования.</a:t>
            </a:r>
            <a:endParaRPr sz="3600" dirty="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3600" dirty="0"/>
              <a:t>Планы на этап «Разработка» </a:t>
            </a:r>
            <a:endParaRPr sz="3600" dirty="0"/>
          </a:p>
        </p:txBody>
      </p:sp>
      <p:sp>
        <p:nvSpPr>
          <p:cNvPr id="61" name="Google Shape;61;p14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ВУЗ</a:t>
            </a:r>
            <a:endParaRPr/>
          </a:p>
        </p:txBody>
      </p:sp>
      <p:sp>
        <p:nvSpPr>
          <p:cNvPr id="62" name="Google Shape;62;p14"/>
          <p:cNvSpPr txBox="1">
            <a:spLocks noGrp="1"/>
          </p:cNvSpPr>
          <p:nvPr>
            <p:ph type="subTitle" idx="1"/>
          </p:nvPr>
        </p:nvSpPr>
        <p:spPr>
          <a:xfrm>
            <a:off x="311700" y="4116400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Инициативная разработка</a:t>
            </a:r>
            <a:endParaRPr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0521" y="215915"/>
            <a:ext cx="1217465" cy="447527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23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Команда</a:t>
            </a:r>
            <a:endParaRPr/>
          </a:p>
        </p:txBody>
      </p:sp>
      <p:sp>
        <p:nvSpPr>
          <p:cNvPr id="116" name="Google Shape;116;p23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endParaRPr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240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1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Пользователь и его проблема</a:t>
            </a:r>
            <a:endParaRPr/>
          </a:p>
        </p:txBody>
      </p:sp>
      <p:sp>
        <p:nvSpPr>
          <p:cNvPr id="68" name="Google Shape;68;p1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endParaRPr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Решение</a:t>
            </a:r>
            <a:endParaRPr/>
          </a:p>
        </p:txBody>
      </p:sp>
      <p:sp>
        <p:nvSpPr>
          <p:cNvPr id="74" name="Google Shape;74;p16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600" i="1"/>
          </a:p>
          <a:p>
            <a:pPr marL="0" lvl="0" indent="0" algn="l" rtl="0">
              <a:spcBef>
                <a:spcPts val="1200"/>
              </a:spcBef>
              <a:spcAft>
                <a:spcPts val="1200"/>
              </a:spcAft>
              <a:buNone/>
            </a:pPr>
            <a:endParaRPr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53659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397" y="-985"/>
            <a:ext cx="9144793" cy="51454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36849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66958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64102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56983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38861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Заголовок 1">
            <a:extLst>
              <a:ext uri="{FF2B5EF4-FFF2-40B4-BE49-F238E27FC236}">
                <a16:creationId xmlns:a16="http://schemas.microsoft.com/office/drawing/2014/main" id="{0FACA1D3-A985-CA4B-8A99-352E9BB6ED2B}"/>
              </a:ext>
            </a:extLst>
          </p:cNvPr>
          <p:cNvSpPr txBox="1">
            <a:spLocks/>
          </p:cNvSpPr>
          <p:nvPr/>
        </p:nvSpPr>
        <p:spPr>
          <a:xfrm>
            <a:off x="406888" y="234262"/>
            <a:ext cx="4430623" cy="414131"/>
          </a:xfrm>
          <a:prstGeom prst="rect">
            <a:avLst/>
          </a:prstGeom>
        </p:spPr>
        <p:txBody>
          <a:bodyPr lIns="0" tIns="0" rIns="0" bIns="0"/>
          <a:lstStyle>
            <a:lvl1pPr algn="l" defTabSz="415595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buClrTx/>
              <a:buFontTx/>
            </a:pPr>
            <a:r>
              <a:rPr lang="en-US" b="1" smtClean="0">
                <a:latin typeface="Gilroy" panose="00000500000000000000" pitchFamily="2" charset="-52"/>
              </a:rPr>
              <a:t>UNIT-</a:t>
            </a:r>
            <a:r>
              <a:rPr lang="ru-RU" b="1" smtClean="0">
                <a:latin typeface="Gilroy" panose="00000500000000000000" pitchFamily="2" charset="-52"/>
              </a:rPr>
              <a:t>экономика</a:t>
            </a:r>
            <a:endParaRPr lang="ru-RU" dirty="0">
              <a:latin typeface="Gilroy" panose="00000500000000000000" pitchFamily="2" charset="-52"/>
            </a:endParaRPr>
          </a:p>
        </p:txBody>
      </p:sp>
      <p:sp>
        <p:nvSpPr>
          <p:cNvPr id="28" name="Текст 5">
            <a:extLst>
              <a:ext uri="{FF2B5EF4-FFF2-40B4-BE49-F238E27FC236}">
                <a16:creationId xmlns:a16="http://schemas.microsoft.com/office/drawing/2014/main" id="{5F7AD820-9E6E-A040-BEDF-7E0541D8255F}"/>
              </a:ext>
            </a:extLst>
          </p:cNvPr>
          <p:cNvSpPr txBox="1">
            <a:spLocks/>
          </p:cNvSpPr>
          <p:nvPr/>
        </p:nvSpPr>
        <p:spPr>
          <a:xfrm>
            <a:off x="409517" y="991091"/>
            <a:ext cx="7411291" cy="385705"/>
          </a:xfrm>
          <a:prstGeom prst="rect">
            <a:avLst/>
          </a:prstGeom>
        </p:spPr>
        <p:txBody>
          <a:bodyPr lIns="0" tIns="0" rIns="0" bIns="0"/>
          <a:lstStyle>
            <a:lvl1pPr marL="7215" indent="0" algn="l" defTabSz="415595" rtl="0" eaLnBrk="1" latinLnBrk="0" hangingPunct="1">
              <a:lnSpc>
                <a:spcPct val="90000"/>
              </a:lnSpc>
              <a:spcBef>
                <a:spcPts val="455"/>
              </a:spcBef>
              <a:buFont typeface="Arial" panose="020B0604020202020204" pitchFamily="34" charset="0"/>
              <a:buNone/>
              <a:tabLst/>
              <a:defRPr sz="90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11696" indent="-103899" algn="l" defTabSz="415595" rtl="0" eaLnBrk="1" latinLnBrk="0" hangingPunct="1">
              <a:lnSpc>
                <a:spcPct val="90000"/>
              </a:lnSpc>
              <a:spcBef>
                <a:spcPts val="227"/>
              </a:spcBef>
              <a:buFont typeface="Arial" panose="020B0604020202020204" pitchFamily="34" charset="0"/>
              <a:buChar char="•"/>
              <a:defRPr sz="109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9494" indent="-103899" algn="l" defTabSz="415595" rtl="0" eaLnBrk="1" latinLnBrk="0" hangingPunct="1">
              <a:lnSpc>
                <a:spcPct val="90000"/>
              </a:lnSpc>
              <a:spcBef>
                <a:spcPts val="227"/>
              </a:spcBef>
              <a:buFont typeface="Arial" panose="020B0604020202020204" pitchFamily="34" charset="0"/>
              <a:buChar char="•"/>
              <a:defRPr sz="90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27291" indent="-103899" algn="l" defTabSz="415595" rtl="0" eaLnBrk="1" latinLnBrk="0" hangingPunct="1">
              <a:lnSpc>
                <a:spcPct val="90000"/>
              </a:lnSpc>
              <a:spcBef>
                <a:spcPts val="227"/>
              </a:spcBef>
              <a:buFont typeface="Arial" panose="020B0604020202020204" pitchFamily="34" charset="0"/>
              <a:buChar char="•"/>
              <a:defRPr sz="81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935088" indent="-103899" algn="l" defTabSz="415595" rtl="0" eaLnBrk="1" latinLnBrk="0" hangingPunct="1">
              <a:lnSpc>
                <a:spcPct val="90000"/>
              </a:lnSpc>
              <a:spcBef>
                <a:spcPts val="227"/>
              </a:spcBef>
              <a:buFont typeface="Arial" panose="020B0604020202020204" pitchFamily="34" charset="0"/>
              <a:buChar char="•"/>
              <a:defRPr sz="81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142886" indent="-103899" algn="l" defTabSz="415595" rtl="0" eaLnBrk="1" latinLnBrk="0" hangingPunct="1">
              <a:lnSpc>
                <a:spcPct val="90000"/>
              </a:lnSpc>
              <a:spcBef>
                <a:spcPts val="227"/>
              </a:spcBef>
              <a:buFont typeface="Arial" panose="020B0604020202020204" pitchFamily="34" charset="0"/>
              <a:buChar char="•"/>
              <a:defRPr sz="81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350683" indent="-103899" algn="l" defTabSz="415595" rtl="0" eaLnBrk="1" latinLnBrk="0" hangingPunct="1">
              <a:lnSpc>
                <a:spcPct val="90000"/>
              </a:lnSpc>
              <a:spcBef>
                <a:spcPts val="227"/>
              </a:spcBef>
              <a:buFont typeface="Arial" panose="020B0604020202020204" pitchFamily="34" charset="0"/>
              <a:buChar char="•"/>
              <a:defRPr sz="81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558481" indent="-103899" algn="l" defTabSz="415595" rtl="0" eaLnBrk="1" latinLnBrk="0" hangingPunct="1">
              <a:lnSpc>
                <a:spcPct val="90000"/>
              </a:lnSpc>
              <a:spcBef>
                <a:spcPts val="227"/>
              </a:spcBef>
              <a:buFont typeface="Arial" panose="020B0604020202020204" pitchFamily="34" charset="0"/>
              <a:buChar char="•"/>
              <a:defRPr sz="81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766278" indent="-103899" algn="l" defTabSz="415595" rtl="0" eaLnBrk="1" latinLnBrk="0" hangingPunct="1">
              <a:lnSpc>
                <a:spcPct val="90000"/>
              </a:lnSpc>
              <a:spcBef>
                <a:spcPts val="227"/>
              </a:spcBef>
              <a:buFont typeface="Arial" panose="020B0604020202020204" pitchFamily="34" charset="0"/>
              <a:buChar char="•"/>
              <a:defRPr sz="81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Tx/>
            </a:pPr>
            <a:r>
              <a:rPr lang="ru-RU" smtClean="0">
                <a:latin typeface="Gilroy" panose="00000500000000000000" pitchFamily="2" charset="-52"/>
              </a:rPr>
              <a:t>Маркетинговый бюджет составил 200 000 рублей в месяц, а цена клика — 50 рублей. Средняя конверсия по отрасли из трафика в покупку — 2,4%. Средний чек составляет 200 рублей/тюбик. Когда у нас что-то покупают, мы тратим на реализацию наших обязательств 3 000 рублей (это COGS). Дополнительных расходов на первую продажу нет. В среднем каждый клиент совершает 20 покупок в месяц.</a:t>
            </a:r>
            <a:endParaRPr lang="ru-RU" dirty="0">
              <a:latin typeface="Gilroy" panose="00000500000000000000" pitchFamily="2" charset="-52"/>
            </a:endParaRPr>
          </a:p>
        </p:txBody>
      </p:sp>
      <p:sp>
        <p:nvSpPr>
          <p:cNvPr id="29" name="Заголовок 1">
            <a:extLst>
              <a:ext uri="{FF2B5EF4-FFF2-40B4-BE49-F238E27FC236}">
                <a16:creationId xmlns:a16="http://schemas.microsoft.com/office/drawing/2014/main" id="{0FACA1D3-A985-CA4B-8A99-352E9BB6ED2B}"/>
              </a:ext>
            </a:extLst>
          </p:cNvPr>
          <p:cNvSpPr txBox="1">
            <a:spLocks/>
          </p:cNvSpPr>
          <p:nvPr/>
        </p:nvSpPr>
        <p:spPr>
          <a:xfrm>
            <a:off x="470473" y="690682"/>
            <a:ext cx="1026448" cy="165042"/>
          </a:xfrm>
          <a:prstGeom prst="rect">
            <a:avLst/>
          </a:prstGeom>
        </p:spPr>
        <p:txBody>
          <a:bodyPr lIns="0" tIns="0" rIns="0" bIns="0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defTabSz="415595">
              <a:buClrTx/>
            </a:pPr>
            <a:r>
              <a:rPr lang="ru-RU" sz="1273" b="1" dirty="0">
                <a:solidFill>
                  <a:srgbClr val="FF831A"/>
                </a:solidFill>
                <a:latin typeface="Inter Black" panose="020B0502030000000004" pitchFamily="34" charset="0"/>
                <a:ea typeface="Inter Black" panose="020B0502030000000004" pitchFamily="34" charset="0"/>
              </a:rPr>
              <a:t>Показатели</a:t>
            </a:r>
            <a:endParaRPr lang="ru-RU" sz="1273" dirty="0">
              <a:solidFill>
                <a:srgbClr val="FF831A"/>
              </a:solidFill>
              <a:latin typeface="Inter Black" panose="020B0502030000000004" pitchFamily="34" charset="0"/>
              <a:ea typeface="Inter Black" panose="020B0502030000000004" pitchFamily="34" charset="0"/>
            </a:endParaRPr>
          </a:p>
        </p:txBody>
      </p:sp>
      <p:sp>
        <p:nvSpPr>
          <p:cNvPr id="30" name="Скругленный прямоугольник 29"/>
          <p:cNvSpPr/>
          <p:nvPr/>
        </p:nvSpPr>
        <p:spPr>
          <a:xfrm>
            <a:off x="409518" y="648393"/>
            <a:ext cx="1148360" cy="249621"/>
          </a:xfrm>
          <a:prstGeom prst="roundRect">
            <a:avLst>
              <a:gd name="adj" fmla="val 42917"/>
            </a:avLst>
          </a:prstGeom>
          <a:noFill/>
          <a:ln w="19050" cap="flat" cmpd="sng" algn="ctr">
            <a:solidFill>
              <a:srgbClr val="FF831A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415595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636" b="0" i="0" u="none" strike="noStrike" kern="0" cap="none" spc="0" normalizeH="0" baseline="0" noProof="0" smtClean="0">
              <a:ln>
                <a:noFill/>
              </a:ln>
              <a:solidFill>
                <a:srgbClr val="FF831A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31" name="Текст 5">
            <a:extLst>
              <a:ext uri="{FF2B5EF4-FFF2-40B4-BE49-F238E27FC236}">
                <a16:creationId xmlns:a16="http://schemas.microsoft.com/office/drawing/2014/main" id="{5F7AD820-9E6E-A040-BEDF-7E0541D8255F}"/>
              </a:ext>
            </a:extLst>
          </p:cNvPr>
          <p:cNvSpPr txBox="1">
            <a:spLocks/>
          </p:cNvSpPr>
          <p:nvPr/>
        </p:nvSpPr>
        <p:spPr>
          <a:xfrm>
            <a:off x="409517" y="1947838"/>
            <a:ext cx="2496227" cy="385705"/>
          </a:xfrm>
          <a:prstGeom prst="rect">
            <a:avLst/>
          </a:prstGeom>
        </p:spPr>
        <p:txBody>
          <a:bodyPr lIns="0" tIns="0" rIns="0" bIns="0"/>
          <a:lstStyle>
            <a:lvl1pPr marL="7215" indent="0" algn="l" defTabSz="415595" rtl="0" eaLnBrk="1" latinLnBrk="0" hangingPunct="1">
              <a:lnSpc>
                <a:spcPct val="90000"/>
              </a:lnSpc>
              <a:spcBef>
                <a:spcPts val="455"/>
              </a:spcBef>
              <a:buFont typeface="Arial" panose="020B0604020202020204" pitchFamily="34" charset="0"/>
              <a:buNone/>
              <a:tabLst/>
              <a:defRPr sz="90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11696" indent="-103899" algn="l" defTabSz="415595" rtl="0" eaLnBrk="1" latinLnBrk="0" hangingPunct="1">
              <a:lnSpc>
                <a:spcPct val="90000"/>
              </a:lnSpc>
              <a:spcBef>
                <a:spcPts val="227"/>
              </a:spcBef>
              <a:buFont typeface="Arial" panose="020B0604020202020204" pitchFamily="34" charset="0"/>
              <a:buChar char="•"/>
              <a:defRPr sz="109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9494" indent="-103899" algn="l" defTabSz="415595" rtl="0" eaLnBrk="1" latinLnBrk="0" hangingPunct="1">
              <a:lnSpc>
                <a:spcPct val="90000"/>
              </a:lnSpc>
              <a:spcBef>
                <a:spcPts val="227"/>
              </a:spcBef>
              <a:buFont typeface="Arial" panose="020B0604020202020204" pitchFamily="34" charset="0"/>
              <a:buChar char="•"/>
              <a:defRPr sz="90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27291" indent="-103899" algn="l" defTabSz="415595" rtl="0" eaLnBrk="1" latinLnBrk="0" hangingPunct="1">
              <a:lnSpc>
                <a:spcPct val="90000"/>
              </a:lnSpc>
              <a:spcBef>
                <a:spcPts val="227"/>
              </a:spcBef>
              <a:buFont typeface="Arial" panose="020B0604020202020204" pitchFamily="34" charset="0"/>
              <a:buChar char="•"/>
              <a:defRPr sz="81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935088" indent="-103899" algn="l" defTabSz="415595" rtl="0" eaLnBrk="1" latinLnBrk="0" hangingPunct="1">
              <a:lnSpc>
                <a:spcPct val="90000"/>
              </a:lnSpc>
              <a:spcBef>
                <a:spcPts val="227"/>
              </a:spcBef>
              <a:buFont typeface="Arial" panose="020B0604020202020204" pitchFamily="34" charset="0"/>
              <a:buChar char="•"/>
              <a:defRPr sz="81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142886" indent="-103899" algn="l" defTabSz="415595" rtl="0" eaLnBrk="1" latinLnBrk="0" hangingPunct="1">
              <a:lnSpc>
                <a:spcPct val="90000"/>
              </a:lnSpc>
              <a:spcBef>
                <a:spcPts val="227"/>
              </a:spcBef>
              <a:buFont typeface="Arial" panose="020B0604020202020204" pitchFamily="34" charset="0"/>
              <a:buChar char="•"/>
              <a:defRPr sz="81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350683" indent="-103899" algn="l" defTabSz="415595" rtl="0" eaLnBrk="1" latinLnBrk="0" hangingPunct="1">
              <a:lnSpc>
                <a:spcPct val="90000"/>
              </a:lnSpc>
              <a:spcBef>
                <a:spcPts val="227"/>
              </a:spcBef>
              <a:buFont typeface="Arial" panose="020B0604020202020204" pitchFamily="34" charset="0"/>
              <a:buChar char="•"/>
              <a:defRPr sz="81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558481" indent="-103899" algn="l" defTabSz="415595" rtl="0" eaLnBrk="1" latinLnBrk="0" hangingPunct="1">
              <a:lnSpc>
                <a:spcPct val="90000"/>
              </a:lnSpc>
              <a:spcBef>
                <a:spcPts val="227"/>
              </a:spcBef>
              <a:buFont typeface="Arial" panose="020B0604020202020204" pitchFamily="34" charset="0"/>
              <a:buChar char="•"/>
              <a:defRPr sz="81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766278" indent="-103899" algn="l" defTabSz="415595" rtl="0" eaLnBrk="1" latinLnBrk="0" hangingPunct="1">
              <a:lnSpc>
                <a:spcPct val="90000"/>
              </a:lnSpc>
              <a:spcBef>
                <a:spcPts val="227"/>
              </a:spcBef>
              <a:buFont typeface="Arial" panose="020B0604020202020204" pitchFamily="34" charset="0"/>
              <a:buChar char="•"/>
              <a:defRPr sz="81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Tx/>
            </a:pPr>
            <a:r>
              <a:rPr lang="ru-RU" smtClean="0">
                <a:latin typeface="Gilroy" panose="00000500000000000000" pitchFamily="2" charset="-52"/>
              </a:rPr>
              <a:t>UA (количество привлечённых пользователей) = маркетинговый бюджет (AC) / стоимость клика (CPA) = 200 000 рублей / 50 рублей = 4000 привлечённых пользователей.</a:t>
            </a:r>
            <a:endParaRPr lang="ru-RU" dirty="0">
              <a:latin typeface="Gilroy" panose="00000500000000000000" pitchFamily="2" charset="-52"/>
            </a:endParaRPr>
          </a:p>
        </p:txBody>
      </p:sp>
      <p:sp>
        <p:nvSpPr>
          <p:cNvPr id="32" name="Заголовок 1">
            <a:extLst>
              <a:ext uri="{FF2B5EF4-FFF2-40B4-BE49-F238E27FC236}">
                <a16:creationId xmlns:a16="http://schemas.microsoft.com/office/drawing/2014/main" id="{0FACA1D3-A985-CA4B-8A99-352E9BB6ED2B}"/>
              </a:ext>
            </a:extLst>
          </p:cNvPr>
          <p:cNvSpPr txBox="1">
            <a:spLocks/>
          </p:cNvSpPr>
          <p:nvPr/>
        </p:nvSpPr>
        <p:spPr>
          <a:xfrm>
            <a:off x="556469" y="1640831"/>
            <a:ext cx="315466" cy="165042"/>
          </a:xfrm>
          <a:prstGeom prst="rect">
            <a:avLst/>
          </a:prstGeom>
        </p:spPr>
        <p:txBody>
          <a:bodyPr lIns="0" tIns="0" rIns="0" bIns="0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defTabSz="415595">
              <a:buClrTx/>
            </a:pPr>
            <a:r>
              <a:rPr lang="en-US" sz="1273" b="1" dirty="0">
                <a:solidFill>
                  <a:srgbClr val="FF831A"/>
                </a:solidFill>
                <a:latin typeface="Inter Black" panose="020B0502030000000004" pitchFamily="34" charset="0"/>
                <a:ea typeface="Inter Black" panose="020B0502030000000004" pitchFamily="34" charset="0"/>
              </a:rPr>
              <a:t>UA</a:t>
            </a:r>
            <a:endParaRPr lang="ru-RU" sz="1273" dirty="0">
              <a:solidFill>
                <a:srgbClr val="FF831A"/>
              </a:solidFill>
              <a:latin typeface="Inter Black" panose="020B0502030000000004" pitchFamily="34" charset="0"/>
              <a:ea typeface="Inter Black" panose="020B0502030000000004" pitchFamily="34" charset="0"/>
            </a:endParaRPr>
          </a:p>
        </p:txBody>
      </p:sp>
      <p:sp>
        <p:nvSpPr>
          <p:cNvPr id="33" name="Скругленный прямоугольник 32"/>
          <p:cNvSpPr/>
          <p:nvPr/>
        </p:nvSpPr>
        <p:spPr>
          <a:xfrm>
            <a:off x="409518" y="1592234"/>
            <a:ext cx="563187" cy="249621"/>
          </a:xfrm>
          <a:prstGeom prst="roundRect">
            <a:avLst>
              <a:gd name="adj" fmla="val 42917"/>
            </a:avLst>
          </a:prstGeom>
          <a:noFill/>
          <a:ln w="19050" cap="flat" cmpd="sng" algn="ctr">
            <a:solidFill>
              <a:srgbClr val="FF831A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415595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636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34" name="Текст 5">
            <a:extLst>
              <a:ext uri="{FF2B5EF4-FFF2-40B4-BE49-F238E27FC236}">
                <a16:creationId xmlns:a16="http://schemas.microsoft.com/office/drawing/2014/main" id="{5F7AD820-9E6E-A040-BEDF-7E0541D8255F}"/>
              </a:ext>
            </a:extLst>
          </p:cNvPr>
          <p:cNvSpPr txBox="1">
            <a:spLocks/>
          </p:cNvSpPr>
          <p:nvPr/>
        </p:nvSpPr>
        <p:spPr>
          <a:xfrm>
            <a:off x="409517" y="3113394"/>
            <a:ext cx="2496227" cy="385705"/>
          </a:xfrm>
          <a:prstGeom prst="rect">
            <a:avLst/>
          </a:prstGeom>
        </p:spPr>
        <p:txBody>
          <a:bodyPr lIns="0" tIns="0" rIns="0" bIns="0"/>
          <a:lstStyle>
            <a:lvl1pPr marL="7215" indent="0" algn="l" defTabSz="415595" rtl="0" eaLnBrk="1" latinLnBrk="0" hangingPunct="1">
              <a:lnSpc>
                <a:spcPct val="90000"/>
              </a:lnSpc>
              <a:spcBef>
                <a:spcPts val="455"/>
              </a:spcBef>
              <a:buFont typeface="Arial" panose="020B0604020202020204" pitchFamily="34" charset="0"/>
              <a:buNone/>
              <a:tabLst/>
              <a:defRPr sz="90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11696" indent="-103899" algn="l" defTabSz="415595" rtl="0" eaLnBrk="1" latinLnBrk="0" hangingPunct="1">
              <a:lnSpc>
                <a:spcPct val="90000"/>
              </a:lnSpc>
              <a:spcBef>
                <a:spcPts val="227"/>
              </a:spcBef>
              <a:buFont typeface="Arial" panose="020B0604020202020204" pitchFamily="34" charset="0"/>
              <a:buChar char="•"/>
              <a:defRPr sz="109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9494" indent="-103899" algn="l" defTabSz="415595" rtl="0" eaLnBrk="1" latinLnBrk="0" hangingPunct="1">
              <a:lnSpc>
                <a:spcPct val="90000"/>
              </a:lnSpc>
              <a:spcBef>
                <a:spcPts val="227"/>
              </a:spcBef>
              <a:buFont typeface="Arial" panose="020B0604020202020204" pitchFamily="34" charset="0"/>
              <a:buChar char="•"/>
              <a:defRPr sz="90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27291" indent="-103899" algn="l" defTabSz="415595" rtl="0" eaLnBrk="1" latinLnBrk="0" hangingPunct="1">
              <a:lnSpc>
                <a:spcPct val="90000"/>
              </a:lnSpc>
              <a:spcBef>
                <a:spcPts val="227"/>
              </a:spcBef>
              <a:buFont typeface="Arial" panose="020B0604020202020204" pitchFamily="34" charset="0"/>
              <a:buChar char="•"/>
              <a:defRPr sz="81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935088" indent="-103899" algn="l" defTabSz="415595" rtl="0" eaLnBrk="1" latinLnBrk="0" hangingPunct="1">
              <a:lnSpc>
                <a:spcPct val="90000"/>
              </a:lnSpc>
              <a:spcBef>
                <a:spcPts val="227"/>
              </a:spcBef>
              <a:buFont typeface="Arial" panose="020B0604020202020204" pitchFamily="34" charset="0"/>
              <a:buChar char="•"/>
              <a:defRPr sz="81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142886" indent="-103899" algn="l" defTabSz="415595" rtl="0" eaLnBrk="1" latinLnBrk="0" hangingPunct="1">
              <a:lnSpc>
                <a:spcPct val="90000"/>
              </a:lnSpc>
              <a:spcBef>
                <a:spcPts val="227"/>
              </a:spcBef>
              <a:buFont typeface="Arial" panose="020B0604020202020204" pitchFamily="34" charset="0"/>
              <a:buChar char="•"/>
              <a:defRPr sz="81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350683" indent="-103899" algn="l" defTabSz="415595" rtl="0" eaLnBrk="1" latinLnBrk="0" hangingPunct="1">
              <a:lnSpc>
                <a:spcPct val="90000"/>
              </a:lnSpc>
              <a:spcBef>
                <a:spcPts val="227"/>
              </a:spcBef>
              <a:buFont typeface="Arial" panose="020B0604020202020204" pitchFamily="34" charset="0"/>
              <a:buChar char="•"/>
              <a:defRPr sz="81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558481" indent="-103899" algn="l" defTabSz="415595" rtl="0" eaLnBrk="1" latinLnBrk="0" hangingPunct="1">
              <a:lnSpc>
                <a:spcPct val="90000"/>
              </a:lnSpc>
              <a:spcBef>
                <a:spcPts val="227"/>
              </a:spcBef>
              <a:buFont typeface="Arial" panose="020B0604020202020204" pitchFamily="34" charset="0"/>
              <a:buChar char="•"/>
              <a:defRPr sz="81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766278" indent="-103899" algn="l" defTabSz="415595" rtl="0" eaLnBrk="1" latinLnBrk="0" hangingPunct="1">
              <a:lnSpc>
                <a:spcPct val="90000"/>
              </a:lnSpc>
              <a:spcBef>
                <a:spcPts val="227"/>
              </a:spcBef>
              <a:buFont typeface="Arial" panose="020B0604020202020204" pitchFamily="34" charset="0"/>
              <a:buChar char="•"/>
              <a:defRPr sz="81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Tx/>
            </a:pPr>
            <a:r>
              <a:rPr lang="ru-RU" smtClean="0">
                <a:latin typeface="Gilroy" panose="00000500000000000000" pitchFamily="2" charset="-52"/>
              </a:rPr>
              <a:t>B (число клиентов) = конверсия (С) ∗ количество привлечённых пользователей (UA) = 2,4% ∗ 4000 = 96 покупателей..</a:t>
            </a:r>
            <a:endParaRPr lang="ru-RU" dirty="0">
              <a:latin typeface="Gilroy" panose="00000500000000000000" pitchFamily="2" charset="-52"/>
            </a:endParaRPr>
          </a:p>
        </p:txBody>
      </p:sp>
      <p:sp>
        <p:nvSpPr>
          <p:cNvPr id="35" name="Заголовок 1">
            <a:extLst>
              <a:ext uri="{FF2B5EF4-FFF2-40B4-BE49-F238E27FC236}">
                <a16:creationId xmlns:a16="http://schemas.microsoft.com/office/drawing/2014/main" id="{0FACA1D3-A985-CA4B-8A99-352E9BB6ED2B}"/>
              </a:ext>
            </a:extLst>
          </p:cNvPr>
          <p:cNvSpPr txBox="1">
            <a:spLocks/>
          </p:cNvSpPr>
          <p:nvPr/>
        </p:nvSpPr>
        <p:spPr>
          <a:xfrm>
            <a:off x="643060" y="2795581"/>
            <a:ext cx="315465" cy="165042"/>
          </a:xfrm>
          <a:prstGeom prst="rect">
            <a:avLst/>
          </a:prstGeom>
        </p:spPr>
        <p:txBody>
          <a:bodyPr lIns="0" tIns="0" rIns="0" bIns="0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defTabSz="415595">
              <a:buClrTx/>
            </a:pPr>
            <a:r>
              <a:rPr lang="en-US" sz="1273" b="1" dirty="0">
                <a:solidFill>
                  <a:srgbClr val="FF831A"/>
                </a:solidFill>
                <a:latin typeface="Inter Black" panose="020B0502030000000004" pitchFamily="34" charset="0"/>
                <a:ea typeface="Inter Black" panose="020B0502030000000004" pitchFamily="34" charset="0"/>
              </a:rPr>
              <a:t>B</a:t>
            </a:r>
            <a:endParaRPr lang="ru-RU" sz="1273" dirty="0">
              <a:solidFill>
                <a:srgbClr val="FF831A"/>
              </a:solidFill>
              <a:latin typeface="Inter Black" panose="020B0502030000000004" pitchFamily="34" charset="0"/>
              <a:ea typeface="Inter Black" panose="020B0502030000000004" pitchFamily="34" charset="0"/>
            </a:endParaRPr>
          </a:p>
        </p:txBody>
      </p:sp>
      <p:sp>
        <p:nvSpPr>
          <p:cNvPr id="36" name="Скругленный прямоугольник 35"/>
          <p:cNvSpPr/>
          <p:nvPr/>
        </p:nvSpPr>
        <p:spPr>
          <a:xfrm>
            <a:off x="409518" y="2738325"/>
            <a:ext cx="563187" cy="249621"/>
          </a:xfrm>
          <a:prstGeom prst="roundRect">
            <a:avLst>
              <a:gd name="adj" fmla="val 42917"/>
            </a:avLst>
          </a:prstGeom>
          <a:noFill/>
          <a:ln w="19050" cap="flat" cmpd="sng" algn="ctr">
            <a:solidFill>
              <a:srgbClr val="FF831A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415595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636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37" name="Текст 5">
            <a:extLst>
              <a:ext uri="{FF2B5EF4-FFF2-40B4-BE49-F238E27FC236}">
                <a16:creationId xmlns:a16="http://schemas.microsoft.com/office/drawing/2014/main" id="{5F7AD820-9E6E-A040-BEDF-7E0541D8255F}"/>
              </a:ext>
            </a:extLst>
          </p:cNvPr>
          <p:cNvSpPr txBox="1">
            <a:spLocks/>
          </p:cNvSpPr>
          <p:nvPr/>
        </p:nvSpPr>
        <p:spPr>
          <a:xfrm>
            <a:off x="409517" y="4164031"/>
            <a:ext cx="2496227" cy="385705"/>
          </a:xfrm>
          <a:prstGeom prst="rect">
            <a:avLst/>
          </a:prstGeom>
        </p:spPr>
        <p:txBody>
          <a:bodyPr lIns="0" tIns="0" rIns="0" bIns="0"/>
          <a:lstStyle>
            <a:lvl1pPr marL="7215" indent="0" algn="l" defTabSz="415595" rtl="0" eaLnBrk="1" latinLnBrk="0" hangingPunct="1">
              <a:lnSpc>
                <a:spcPct val="90000"/>
              </a:lnSpc>
              <a:spcBef>
                <a:spcPts val="455"/>
              </a:spcBef>
              <a:buFont typeface="Arial" panose="020B0604020202020204" pitchFamily="34" charset="0"/>
              <a:buNone/>
              <a:tabLst/>
              <a:defRPr sz="90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11696" indent="-103899" algn="l" defTabSz="415595" rtl="0" eaLnBrk="1" latinLnBrk="0" hangingPunct="1">
              <a:lnSpc>
                <a:spcPct val="90000"/>
              </a:lnSpc>
              <a:spcBef>
                <a:spcPts val="227"/>
              </a:spcBef>
              <a:buFont typeface="Arial" panose="020B0604020202020204" pitchFamily="34" charset="0"/>
              <a:buChar char="•"/>
              <a:defRPr sz="109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9494" indent="-103899" algn="l" defTabSz="415595" rtl="0" eaLnBrk="1" latinLnBrk="0" hangingPunct="1">
              <a:lnSpc>
                <a:spcPct val="90000"/>
              </a:lnSpc>
              <a:spcBef>
                <a:spcPts val="227"/>
              </a:spcBef>
              <a:buFont typeface="Arial" panose="020B0604020202020204" pitchFamily="34" charset="0"/>
              <a:buChar char="•"/>
              <a:defRPr sz="90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27291" indent="-103899" algn="l" defTabSz="415595" rtl="0" eaLnBrk="1" latinLnBrk="0" hangingPunct="1">
              <a:lnSpc>
                <a:spcPct val="90000"/>
              </a:lnSpc>
              <a:spcBef>
                <a:spcPts val="227"/>
              </a:spcBef>
              <a:buFont typeface="Arial" panose="020B0604020202020204" pitchFamily="34" charset="0"/>
              <a:buChar char="•"/>
              <a:defRPr sz="81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935088" indent="-103899" algn="l" defTabSz="415595" rtl="0" eaLnBrk="1" latinLnBrk="0" hangingPunct="1">
              <a:lnSpc>
                <a:spcPct val="90000"/>
              </a:lnSpc>
              <a:spcBef>
                <a:spcPts val="227"/>
              </a:spcBef>
              <a:buFont typeface="Arial" panose="020B0604020202020204" pitchFamily="34" charset="0"/>
              <a:buChar char="•"/>
              <a:defRPr sz="81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142886" indent="-103899" algn="l" defTabSz="415595" rtl="0" eaLnBrk="1" latinLnBrk="0" hangingPunct="1">
              <a:lnSpc>
                <a:spcPct val="90000"/>
              </a:lnSpc>
              <a:spcBef>
                <a:spcPts val="227"/>
              </a:spcBef>
              <a:buFont typeface="Arial" panose="020B0604020202020204" pitchFamily="34" charset="0"/>
              <a:buChar char="•"/>
              <a:defRPr sz="81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350683" indent="-103899" algn="l" defTabSz="415595" rtl="0" eaLnBrk="1" latinLnBrk="0" hangingPunct="1">
              <a:lnSpc>
                <a:spcPct val="90000"/>
              </a:lnSpc>
              <a:spcBef>
                <a:spcPts val="227"/>
              </a:spcBef>
              <a:buFont typeface="Arial" panose="020B0604020202020204" pitchFamily="34" charset="0"/>
              <a:buChar char="•"/>
              <a:defRPr sz="81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558481" indent="-103899" algn="l" defTabSz="415595" rtl="0" eaLnBrk="1" latinLnBrk="0" hangingPunct="1">
              <a:lnSpc>
                <a:spcPct val="90000"/>
              </a:lnSpc>
              <a:spcBef>
                <a:spcPts val="227"/>
              </a:spcBef>
              <a:buFont typeface="Arial" panose="020B0604020202020204" pitchFamily="34" charset="0"/>
              <a:buChar char="•"/>
              <a:defRPr sz="81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766278" indent="-103899" algn="l" defTabSz="415595" rtl="0" eaLnBrk="1" latinLnBrk="0" hangingPunct="1">
              <a:lnSpc>
                <a:spcPct val="90000"/>
              </a:lnSpc>
              <a:spcBef>
                <a:spcPts val="227"/>
              </a:spcBef>
              <a:buFont typeface="Arial" panose="020B0604020202020204" pitchFamily="34" charset="0"/>
              <a:buChar char="•"/>
              <a:defRPr sz="81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Tx/>
            </a:pPr>
            <a:r>
              <a:rPr lang="ru-RU" smtClean="0">
                <a:latin typeface="Gilroy" panose="00000500000000000000" pitchFamily="2" charset="-52"/>
              </a:rPr>
              <a:t>CPA (стоимость привлечения пользователя) = маркетинговый бюджет (AC) / количество привлечённых пользователей (UA) = 200 000 рублей / 4000 = 50 рублей.</a:t>
            </a:r>
            <a:endParaRPr lang="ru-RU" dirty="0">
              <a:latin typeface="Gilroy" panose="00000500000000000000" pitchFamily="2" charset="-52"/>
            </a:endParaRPr>
          </a:p>
        </p:txBody>
      </p:sp>
      <p:sp>
        <p:nvSpPr>
          <p:cNvPr id="38" name="Заголовок 1">
            <a:extLst>
              <a:ext uri="{FF2B5EF4-FFF2-40B4-BE49-F238E27FC236}">
                <a16:creationId xmlns:a16="http://schemas.microsoft.com/office/drawing/2014/main" id="{0FACA1D3-A985-CA4B-8A99-352E9BB6ED2B}"/>
              </a:ext>
            </a:extLst>
          </p:cNvPr>
          <p:cNvSpPr txBox="1">
            <a:spLocks/>
          </p:cNvSpPr>
          <p:nvPr/>
        </p:nvSpPr>
        <p:spPr>
          <a:xfrm>
            <a:off x="513174" y="3795647"/>
            <a:ext cx="402056" cy="165042"/>
          </a:xfrm>
          <a:prstGeom prst="rect">
            <a:avLst/>
          </a:prstGeom>
        </p:spPr>
        <p:txBody>
          <a:bodyPr lIns="0" tIns="0" rIns="0" bIns="0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defTabSz="415595">
              <a:buClrTx/>
            </a:pPr>
            <a:r>
              <a:rPr lang="en-US" sz="1273" b="1" dirty="0">
                <a:solidFill>
                  <a:srgbClr val="FF831A"/>
                </a:solidFill>
                <a:latin typeface="Inter Black" panose="020B0502030000000004" pitchFamily="34" charset="0"/>
                <a:ea typeface="Inter Black" panose="020B0502030000000004" pitchFamily="34" charset="0"/>
              </a:rPr>
              <a:t>CPA</a:t>
            </a:r>
            <a:endParaRPr lang="ru-RU" sz="1273" dirty="0">
              <a:solidFill>
                <a:srgbClr val="FF831A"/>
              </a:solidFill>
              <a:latin typeface="Inter Black" panose="020B0502030000000004" pitchFamily="34" charset="0"/>
              <a:ea typeface="Inter Black" panose="020B0502030000000004" pitchFamily="34" charset="0"/>
            </a:endParaRPr>
          </a:p>
        </p:txBody>
      </p:sp>
      <p:sp>
        <p:nvSpPr>
          <p:cNvPr id="39" name="Скругленный прямоугольник 38"/>
          <p:cNvSpPr/>
          <p:nvPr/>
        </p:nvSpPr>
        <p:spPr>
          <a:xfrm>
            <a:off x="409518" y="3752823"/>
            <a:ext cx="563187" cy="249621"/>
          </a:xfrm>
          <a:prstGeom prst="roundRect">
            <a:avLst>
              <a:gd name="adj" fmla="val 42917"/>
            </a:avLst>
          </a:prstGeom>
          <a:noFill/>
          <a:ln w="19050" cap="flat" cmpd="sng" algn="ctr">
            <a:solidFill>
              <a:srgbClr val="FF831A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415595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636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40" name="Текст 5">
            <a:extLst>
              <a:ext uri="{FF2B5EF4-FFF2-40B4-BE49-F238E27FC236}">
                <a16:creationId xmlns:a16="http://schemas.microsoft.com/office/drawing/2014/main" id="{5F7AD820-9E6E-A040-BEDF-7E0541D8255F}"/>
              </a:ext>
            </a:extLst>
          </p:cNvPr>
          <p:cNvSpPr txBox="1">
            <a:spLocks/>
          </p:cNvSpPr>
          <p:nvPr/>
        </p:nvSpPr>
        <p:spPr>
          <a:xfrm>
            <a:off x="4080972" y="1947838"/>
            <a:ext cx="2719301" cy="385705"/>
          </a:xfrm>
          <a:prstGeom prst="rect">
            <a:avLst/>
          </a:prstGeom>
        </p:spPr>
        <p:txBody>
          <a:bodyPr lIns="0" tIns="0" rIns="0" bIns="0"/>
          <a:lstStyle>
            <a:lvl1pPr marL="7215" indent="0" algn="l" defTabSz="415595" rtl="0" eaLnBrk="1" latinLnBrk="0" hangingPunct="1">
              <a:lnSpc>
                <a:spcPct val="90000"/>
              </a:lnSpc>
              <a:spcBef>
                <a:spcPts val="455"/>
              </a:spcBef>
              <a:buFont typeface="Arial" panose="020B0604020202020204" pitchFamily="34" charset="0"/>
              <a:buNone/>
              <a:tabLst/>
              <a:defRPr sz="90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11696" indent="-103899" algn="l" defTabSz="415595" rtl="0" eaLnBrk="1" latinLnBrk="0" hangingPunct="1">
              <a:lnSpc>
                <a:spcPct val="90000"/>
              </a:lnSpc>
              <a:spcBef>
                <a:spcPts val="227"/>
              </a:spcBef>
              <a:buFont typeface="Arial" panose="020B0604020202020204" pitchFamily="34" charset="0"/>
              <a:buChar char="•"/>
              <a:defRPr sz="109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9494" indent="-103899" algn="l" defTabSz="415595" rtl="0" eaLnBrk="1" latinLnBrk="0" hangingPunct="1">
              <a:lnSpc>
                <a:spcPct val="90000"/>
              </a:lnSpc>
              <a:spcBef>
                <a:spcPts val="227"/>
              </a:spcBef>
              <a:buFont typeface="Arial" panose="020B0604020202020204" pitchFamily="34" charset="0"/>
              <a:buChar char="•"/>
              <a:defRPr sz="90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27291" indent="-103899" algn="l" defTabSz="415595" rtl="0" eaLnBrk="1" latinLnBrk="0" hangingPunct="1">
              <a:lnSpc>
                <a:spcPct val="90000"/>
              </a:lnSpc>
              <a:spcBef>
                <a:spcPts val="227"/>
              </a:spcBef>
              <a:buFont typeface="Arial" panose="020B0604020202020204" pitchFamily="34" charset="0"/>
              <a:buChar char="•"/>
              <a:defRPr sz="81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935088" indent="-103899" algn="l" defTabSz="415595" rtl="0" eaLnBrk="1" latinLnBrk="0" hangingPunct="1">
              <a:lnSpc>
                <a:spcPct val="90000"/>
              </a:lnSpc>
              <a:spcBef>
                <a:spcPts val="227"/>
              </a:spcBef>
              <a:buFont typeface="Arial" panose="020B0604020202020204" pitchFamily="34" charset="0"/>
              <a:buChar char="•"/>
              <a:defRPr sz="81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142886" indent="-103899" algn="l" defTabSz="415595" rtl="0" eaLnBrk="1" latinLnBrk="0" hangingPunct="1">
              <a:lnSpc>
                <a:spcPct val="90000"/>
              </a:lnSpc>
              <a:spcBef>
                <a:spcPts val="227"/>
              </a:spcBef>
              <a:buFont typeface="Arial" panose="020B0604020202020204" pitchFamily="34" charset="0"/>
              <a:buChar char="•"/>
              <a:defRPr sz="81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350683" indent="-103899" algn="l" defTabSz="415595" rtl="0" eaLnBrk="1" latinLnBrk="0" hangingPunct="1">
              <a:lnSpc>
                <a:spcPct val="90000"/>
              </a:lnSpc>
              <a:spcBef>
                <a:spcPts val="227"/>
              </a:spcBef>
              <a:buFont typeface="Arial" panose="020B0604020202020204" pitchFamily="34" charset="0"/>
              <a:buChar char="•"/>
              <a:defRPr sz="81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558481" indent="-103899" algn="l" defTabSz="415595" rtl="0" eaLnBrk="1" latinLnBrk="0" hangingPunct="1">
              <a:lnSpc>
                <a:spcPct val="90000"/>
              </a:lnSpc>
              <a:spcBef>
                <a:spcPts val="227"/>
              </a:spcBef>
              <a:buFont typeface="Arial" panose="020B0604020202020204" pitchFamily="34" charset="0"/>
              <a:buChar char="•"/>
              <a:defRPr sz="81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766278" indent="-103899" algn="l" defTabSz="415595" rtl="0" eaLnBrk="1" latinLnBrk="0" hangingPunct="1">
              <a:lnSpc>
                <a:spcPct val="90000"/>
              </a:lnSpc>
              <a:spcBef>
                <a:spcPts val="227"/>
              </a:spcBef>
              <a:buFont typeface="Arial" panose="020B0604020202020204" pitchFamily="34" charset="0"/>
              <a:buChar char="•"/>
              <a:defRPr sz="81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Tx/>
            </a:pPr>
            <a:r>
              <a:rPr lang="ru-RU" smtClean="0">
                <a:latin typeface="Gilroy" panose="00000500000000000000" pitchFamily="2" charset="-52"/>
              </a:rPr>
              <a:t>ARPC (средний доход с клиента) = (средний чек продукта − себестоимость проданных товаров) ∗ среднее число платежей (в месяц клиент может купить тюбик ~ 20 раз) = (200 рублей − 80 рублей) ∗ 20 = 2 400 рублей/месяц.</a:t>
            </a:r>
            <a:endParaRPr lang="ru-RU" dirty="0">
              <a:latin typeface="Gilroy" panose="00000500000000000000" pitchFamily="2" charset="-52"/>
            </a:endParaRPr>
          </a:p>
        </p:txBody>
      </p:sp>
      <p:sp>
        <p:nvSpPr>
          <p:cNvPr id="41" name="Заголовок 1">
            <a:extLst>
              <a:ext uri="{FF2B5EF4-FFF2-40B4-BE49-F238E27FC236}">
                <a16:creationId xmlns:a16="http://schemas.microsoft.com/office/drawing/2014/main" id="{0FACA1D3-A985-CA4B-8A99-352E9BB6ED2B}"/>
              </a:ext>
            </a:extLst>
          </p:cNvPr>
          <p:cNvSpPr txBox="1">
            <a:spLocks/>
          </p:cNvSpPr>
          <p:nvPr/>
        </p:nvSpPr>
        <p:spPr>
          <a:xfrm>
            <a:off x="4148675" y="1634523"/>
            <a:ext cx="473963" cy="165042"/>
          </a:xfrm>
          <a:prstGeom prst="rect">
            <a:avLst/>
          </a:prstGeom>
        </p:spPr>
        <p:txBody>
          <a:bodyPr lIns="0" tIns="0" rIns="0" bIns="0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defTabSz="415595">
              <a:buClrTx/>
            </a:pPr>
            <a:r>
              <a:rPr lang="en-US" sz="1273" b="1" dirty="0">
                <a:solidFill>
                  <a:srgbClr val="FF831A"/>
                </a:solidFill>
                <a:latin typeface="Inter Black" panose="020B0502030000000004" pitchFamily="34" charset="0"/>
                <a:ea typeface="Inter Black" panose="020B0502030000000004" pitchFamily="34" charset="0"/>
              </a:rPr>
              <a:t>ARPC</a:t>
            </a:r>
            <a:endParaRPr lang="ru-RU" sz="1273" dirty="0">
              <a:solidFill>
                <a:srgbClr val="FF831A"/>
              </a:solidFill>
              <a:latin typeface="Inter Black" panose="020B0502030000000004" pitchFamily="34" charset="0"/>
              <a:ea typeface="Inter Black" panose="020B0502030000000004" pitchFamily="34" charset="0"/>
            </a:endParaRPr>
          </a:p>
        </p:txBody>
      </p:sp>
      <p:sp>
        <p:nvSpPr>
          <p:cNvPr id="42" name="Скругленный прямоугольник 41"/>
          <p:cNvSpPr/>
          <p:nvPr/>
        </p:nvSpPr>
        <p:spPr>
          <a:xfrm>
            <a:off x="4080972" y="1592234"/>
            <a:ext cx="603596" cy="249621"/>
          </a:xfrm>
          <a:prstGeom prst="roundRect">
            <a:avLst>
              <a:gd name="adj" fmla="val 42917"/>
            </a:avLst>
          </a:prstGeom>
          <a:noFill/>
          <a:ln w="19050" cap="flat" cmpd="sng" algn="ctr">
            <a:solidFill>
              <a:srgbClr val="FF831A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415595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636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43" name="Текст 5">
            <a:extLst>
              <a:ext uri="{FF2B5EF4-FFF2-40B4-BE49-F238E27FC236}">
                <a16:creationId xmlns:a16="http://schemas.microsoft.com/office/drawing/2014/main" id="{5F7AD820-9E6E-A040-BEDF-7E0541D8255F}"/>
              </a:ext>
            </a:extLst>
          </p:cNvPr>
          <p:cNvSpPr txBox="1">
            <a:spLocks/>
          </p:cNvSpPr>
          <p:nvPr/>
        </p:nvSpPr>
        <p:spPr>
          <a:xfrm>
            <a:off x="4080972" y="3113394"/>
            <a:ext cx="2719301" cy="385705"/>
          </a:xfrm>
          <a:prstGeom prst="rect">
            <a:avLst/>
          </a:prstGeom>
        </p:spPr>
        <p:txBody>
          <a:bodyPr lIns="0" tIns="0" rIns="0" bIns="0"/>
          <a:lstStyle>
            <a:lvl1pPr marL="7215" indent="0" algn="l" defTabSz="415595" rtl="0" eaLnBrk="1" latinLnBrk="0" hangingPunct="1">
              <a:lnSpc>
                <a:spcPct val="90000"/>
              </a:lnSpc>
              <a:spcBef>
                <a:spcPts val="455"/>
              </a:spcBef>
              <a:buFont typeface="Arial" panose="020B0604020202020204" pitchFamily="34" charset="0"/>
              <a:buNone/>
              <a:tabLst/>
              <a:defRPr sz="90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11696" indent="-103899" algn="l" defTabSz="415595" rtl="0" eaLnBrk="1" latinLnBrk="0" hangingPunct="1">
              <a:lnSpc>
                <a:spcPct val="90000"/>
              </a:lnSpc>
              <a:spcBef>
                <a:spcPts val="227"/>
              </a:spcBef>
              <a:buFont typeface="Arial" panose="020B0604020202020204" pitchFamily="34" charset="0"/>
              <a:buChar char="•"/>
              <a:defRPr sz="109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9494" indent="-103899" algn="l" defTabSz="415595" rtl="0" eaLnBrk="1" latinLnBrk="0" hangingPunct="1">
              <a:lnSpc>
                <a:spcPct val="90000"/>
              </a:lnSpc>
              <a:spcBef>
                <a:spcPts val="227"/>
              </a:spcBef>
              <a:buFont typeface="Arial" panose="020B0604020202020204" pitchFamily="34" charset="0"/>
              <a:buChar char="•"/>
              <a:defRPr sz="90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27291" indent="-103899" algn="l" defTabSz="415595" rtl="0" eaLnBrk="1" latinLnBrk="0" hangingPunct="1">
              <a:lnSpc>
                <a:spcPct val="90000"/>
              </a:lnSpc>
              <a:spcBef>
                <a:spcPts val="227"/>
              </a:spcBef>
              <a:buFont typeface="Arial" panose="020B0604020202020204" pitchFamily="34" charset="0"/>
              <a:buChar char="•"/>
              <a:defRPr sz="81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935088" indent="-103899" algn="l" defTabSz="415595" rtl="0" eaLnBrk="1" latinLnBrk="0" hangingPunct="1">
              <a:lnSpc>
                <a:spcPct val="90000"/>
              </a:lnSpc>
              <a:spcBef>
                <a:spcPts val="227"/>
              </a:spcBef>
              <a:buFont typeface="Arial" panose="020B0604020202020204" pitchFamily="34" charset="0"/>
              <a:buChar char="•"/>
              <a:defRPr sz="81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142886" indent="-103899" algn="l" defTabSz="415595" rtl="0" eaLnBrk="1" latinLnBrk="0" hangingPunct="1">
              <a:lnSpc>
                <a:spcPct val="90000"/>
              </a:lnSpc>
              <a:spcBef>
                <a:spcPts val="227"/>
              </a:spcBef>
              <a:buFont typeface="Arial" panose="020B0604020202020204" pitchFamily="34" charset="0"/>
              <a:buChar char="•"/>
              <a:defRPr sz="81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350683" indent="-103899" algn="l" defTabSz="415595" rtl="0" eaLnBrk="1" latinLnBrk="0" hangingPunct="1">
              <a:lnSpc>
                <a:spcPct val="90000"/>
              </a:lnSpc>
              <a:spcBef>
                <a:spcPts val="227"/>
              </a:spcBef>
              <a:buFont typeface="Arial" panose="020B0604020202020204" pitchFamily="34" charset="0"/>
              <a:buChar char="•"/>
              <a:defRPr sz="81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558481" indent="-103899" algn="l" defTabSz="415595" rtl="0" eaLnBrk="1" latinLnBrk="0" hangingPunct="1">
              <a:lnSpc>
                <a:spcPct val="90000"/>
              </a:lnSpc>
              <a:spcBef>
                <a:spcPts val="227"/>
              </a:spcBef>
              <a:buFont typeface="Arial" panose="020B0604020202020204" pitchFamily="34" charset="0"/>
              <a:buChar char="•"/>
              <a:defRPr sz="81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766278" indent="-103899" algn="l" defTabSz="415595" rtl="0" eaLnBrk="1" latinLnBrk="0" hangingPunct="1">
              <a:lnSpc>
                <a:spcPct val="90000"/>
              </a:lnSpc>
              <a:spcBef>
                <a:spcPts val="227"/>
              </a:spcBef>
              <a:buFont typeface="Arial" panose="020B0604020202020204" pitchFamily="34" charset="0"/>
              <a:buChar char="•"/>
              <a:defRPr sz="81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Tx/>
            </a:pPr>
            <a:r>
              <a:rPr lang="ru-RU" smtClean="0">
                <a:latin typeface="Gilroy" panose="00000500000000000000" pitchFamily="2" charset="-52"/>
              </a:rPr>
              <a:t>ARPU (средний доход с пользователя) = чистая прибыль от одного клиента (ARPC) ∗ конверсия (С) = 2 400 рублей ∗ 2,4% = 57,6 рубля.</a:t>
            </a:r>
            <a:endParaRPr lang="ru-RU" dirty="0">
              <a:latin typeface="Gilroy" panose="00000500000000000000" pitchFamily="2" charset="-52"/>
            </a:endParaRPr>
          </a:p>
        </p:txBody>
      </p:sp>
      <p:sp>
        <p:nvSpPr>
          <p:cNvPr id="44" name="Заголовок 1">
            <a:extLst>
              <a:ext uri="{FF2B5EF4-FFF2-40B4-BE49-F238E27FC236}">
                <a16:creationId xmlns:a16="http://schemas.microsoft.com/office/drawing/2014/main" id="{0FACA1D3-A985-CA4B-8A99-352E9BB6ED2B}"/>
              </a:ext>
            </a:extLst>
          </p:cNvPr>
          <p:cNvSpPr txBox="1">
            <a:spLocks/>
          </p:cNvSpPr>
          <p:nvPr/>
        </p:nvSpPr>
        <p:spPr>
          <a:xfrm>
            <a:off x="4148675" y="2780614"/>
            <a:ext cx="478166" cy="165042"/>
          </a:xfrm>
          <a:prstGeom prst="rect">
            <a:avLst/>
          </a:prstGeom>
        </p:spPr>
        <p:txBody>
          <a:bodyPr lIns="0" tIns="0" rIns="0" bIns="0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defTabSz="415595">
              <a:buClrTx/>
            </a:pPr>
            <a:r>
              <a:rPr lang="en-US" sz="1273" b="1" dirty="0">
                <a:solidFill>
                  <a:srgbClr val="FF831A"/>
                </a:solidFill>
                <a:latin typeface="Inter Black" panose="020B0502030000000004" pitchFamily="34" charset="0"/>
                <a:ea typeface="Inter Black" panose="020B0502030000000004" pitchFamily="34" charset="0"/>
              </a:rPr>
              <a:t>ARPU</a:t>
            </a:r>
            <a:endParaRPr lang="ru-RU" sz="1273" dirty="0">
              <a:solidFill>
                <a:srgbClr val="FF831A"/>
              </a:solidFill>
              <a:latin typeface="Inter Black" panose="020B0502030000000004" pitchFamily="34" charset="0"/>
              <a:ea typeface="Inter Black" panose="020B0502030000000004" pitchFamily="34" charset="0"/>
            </a:endParaRPr>
          </a:p>
        </p:txBody>
      </p:sp>
      <p:sp>
        <p:nvSpPr>
          <p:cNvPr id="45" name="Скругленный прямоугольник 44"/>
          <p:cNvSpPr/>
          <p:nvPr/>
        </p:nvSpPr>
        <p:spPr>
          <a:xfrm>
            <a:off x="4080972" y="2738325"/>
            <a:ext cx="603596" cy="249621"/>
          </a:xfrm>
          <a:prstGeom prst="roundRect">
            <a:avLst>
              <a:gd name="adj" fmla="val 42917"/>
            </a:avLst>
          </a:prstGeom>
          <a:noFill/>
          <a:ln w="19050" cap="flat" cmpd="sng" algn="ctr">
            <a:solidFill>
              <a:srgbClr val="FF831A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415595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636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46" name="Текст 5">
            <a:extLst>
              <a:ext uri="{FF2B5EF4-FFF2-40B4-BE49-F238E27FC236}">
                <a16:creationId xmlns:a16="http://schemas.microsoft.com/office/drawing/2014/main" id="{5F7AD820-9E6E-A040-BEDF-7E0541D8255F}"/>
              </a:ext>
            </a:extLst>
          </p:cNvPr>
          <p:cNvSpPr txBox="1">
            <a:spLocks/>
          </p:cNvSpPr>
          <p:nvPr/>
        </p:nvSpPr>
        <p:spPr>
          <a:xfrm>
            <a:off x="4080972" y="4086099"/>
            <a:ext cx="2719301" cy="385705"/>
          </a:xfrm>
          <a:prstGeom prst="rect">
            <a:avLst/>
          </a:prstGeom>
        </p:spPr>
        <p:txBody>
          <a:bodyPr lIns="0" tIns="0" rIns="0" bIns="0"/>
          <a:lstStyle>
            <a:lvl1pPr marL="7215" indent="0" algn="l" defTabSz="415595" rtl="0" eaLnBrk="1" latinLnBrk="0" hangingPunct="1">
              <a:lnSpc>
                <a:spcPct val="90000"/>
              </a:lnSpc>
              <a:spcBef>
                <a:spcPts val="455"/>
              </a:spcBef>
              <a:buFont typeface="Arial" panose="020B0604020202020204" pitchFamily="34" charset="0"/>
              <a:buNone/>
              <a:tabLst/>
              <a:defRPr sz="90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11696" indent="-103899" algn="l" defTabSz="415595" rtl="0" eaLnBrk="1" latinLnBrk="0" hangingPunct="1">
              <a:lnSpc>
                <a:spcPct val="90000"/>
              </a:lnSpc>
              <a:spcBef>
                <a:spcPts val="227"/>
              </a:spcBef>
              <a:buFont typeface="Arial" panose="020B0604020202020204" pitchFamily="34" charset="0"/>
              <a:buChar char="•"/>
              <a:defRPr sz="109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9494" indent="-103899" algn="l" defTabSz="415595" rtl="0" eaLnBrk="1" latinLnBrk="0" hangingPunct="1">
              <a:lnSpc>
                <a:spcPct val="90000"/>
              </a:lnSpc>
              <a:spcBef>
                <a:spcPts val="227"/>
              </a:spcBef>
              <a:buFont typeface="Arial" panose="020B0604020202020204" pitchFamily="34" charset="0"/>
              <a:buChar char="•"/>
              <a:defRPr sz="90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27291" indent="-103899" algn="l" defTabSz="415595" rtl="0" eaLnBrk="1" latinLnBrk="0" hangingPunct="1">
              <a:lnSpc>
                <a:spcPct val="90000"/>
              </a:lnSpc>
              <a:spcBef>
                <a:spcPts val="227"/>
              </a:spcBef>
              <a:buFont typeface="Arial" panose="020B0604020202020204" pitchFamily="34" charset="0"/>
              <a:buChar char="•"/>
              <a:defRPr sz="81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935088" indent="-103899" algn="l" defTabSz="415595" rtl="0" eaLnBrk="1" latinLnBrk="0" hangingPunct="1">
              <a:lnSpc>
                <a:spcPct val="90000"/>
              </a:lnSpc>
              <a:spcBef>
                <a:spcPts val="227"/>
              </a:spcBef>
              <a:buFont typeface="Arial" panose="020B0604020202020204" pitchFamily="34" charset="0"/>
              <a:buChar char="•"/>
              <a:defRPr sz="81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142886" indent="-103899" algn="l" defTabSz="415595" rtl="0" eaLnBrk="1" latinLnBrk="0" hangingPunct="1">
              <a:lnSpc>
                <a:spcPct val="90000"/>
              </a:lnSpc>
              <a:spcBef>
                <a:spcPts val="227"/>
              </a:spcBef>
              <a:buFont typeface="Arial" panose="020B0604020202020204" pitchFamily="34" charset="0"/>
              <a:buChar char="•"/>
              <a:defRPr sz="81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350683" indent="-103899" algn="l" defTabSz="415595" rtl="0" eaLnBrk="1" latinLnBrk="0" hangingPunct="1">
              <a:lnSpc>
                <a:spcPct val="90000"/>
              </a:lnSpc>
              <a:spcBef>
                <a:spcPts val="227"/>
              </a:spcBef>
              <a:buFont typeface="Arial" panose="020B0604020202020204" pitchFamily="34" charset="0"/>
              <a:buChar char="•"/>
              <a:defRPr sz="81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558481" indent="-103899" algn="l" defTabSz="415595" rtl="0" eaLnBrk="1" latinLnBrk="0" hangingPunct="1">
              <a:lnSpc>
                <a:spcPct val="90000"/>
              </a:lnSpc>
              <a:spcBef>
                <a:spcPts val="227"/>
              </a:spcBef>
              <a:buFont typeface="Arial" panose="020B0604020202020204" pitchFamily="34" charset="0"/>
              <a:buChar char="•"/>
              <a:defRPr sz="81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766278" indent="-103899" algn="l" defTabSz="415595" rtl="0" eaLnBrk="1" latinLnBrk="0" hangingPunct="1">
              <a:lnSpc>
                <a:spcPct val="90000"/>
              </a:lnSpc>
              <a:spcBef>
                <a:spcPts val="227"/>
              </a:spcBef>
              <a:buFont typeface="Arial" panose="020B0604020202020204" pitchFamily="34" charset="0"/>
              <a:buChar char="•"/>
              <a:defRPr sz="81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Tx/>
            </a:pPr>
            <a:r>
              <a:rPr lang="ru-RU" smtClean="0">
                <a:latin typeface="Gilroy" panose="00000500000000000000" pitchFamily="2" charset="-52"/>
              </a:rPr>
              <a:t>CM (маржинальная прибыль) = (средний доход от одного пользователя — стоимость привлечения одного пользователя) ∗ количество привлечённых пользователей = (57,6 рублей − 50 рублей) ∗ 4000 = 30 400 рублей</a:t>
            </a:r>
            <a:endParaRPr lang="ru-RU" dirty="0">
              <a:latin typeface="Gilroy" panose="00000500000000000000" pitchFamily="2" charset="-52"/>
            </a:endParaRPr>
          </a:p>
        </p:txBody>
      </p:sp>
      <p:sp>
        <p:nvSpPr>
          <p:cNvPr id="47" name="Заголовок 1">
            <a:extLst>
              <a:ext uri="{FF2B5EF4-FFF2-40B4-BE49-F238E27FC236}">
                <a16:creationId xmlns:a16="http://schemas.microsoft.com/office/drawing/2014/main" id="{0FACA1D3-A985-CA4B-8A99-352E9BB6ED2B}"/>
              </a:ext>
            </a:extLst>
          </p:cNvPr>
          <p:cNvSpPr txBox="1">
            <a:spLocks/>
          </p:cNvSpPr>
          <p:nvPr/>
        </p:nvSpPr>
        <p:spPr>
          <a:xfrm>
            <a:off x="4227923" y="3736177"/>
            <a:ext cx="315466" cy="165042"/>
          </a:xfrm>
          <a:prstGeom prst="rect">
            <a:avLst/>
          </a:prstGeom>
        </p:spPr>
        <p:txBody>
          <a:bodyPr lIns="0" tIns="0" rIns="0" bIns="0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defTabSz="415595">
              <a:buClrTx/>
            </a:pPr>
            <a:r>
              <a:rPr lang="en-US" sz="1273" b="1" dirty="0">
                <a:solidFill>
                  <a:srgbClr val="FF831A"/>
                </a:solidFill>
                <a:latin typeface="Inter Black" panose="020B0502030000000004" pitchFamily="34" charset="0"/>
                <a:ea typeface="Inter Black" panose="020B0502030000000004" pitchFamily="34" charset="0"/>
              </a:rPr>
              <a:t>CM</a:t>
            </a:r>
            <a:endParaRPr lang="ru-RU" sz="1273" dirty="0">
              <a:solidFill>
                <a:srgbClr val="FF831A"/>
              </a:solidFill>
              <a:latin typeface="Inter Black" panose="020B0502030000000004" pitchFamily="34" charset="0"/>
              <a:ea typeface="Inter Black" panose="020B0502030000000004" pitchFamily="34" charset="0"/>
            </a:endParaRPr>
          </a:p>
        </p:txBody>
      </p:sp>
      <p:sp>
        <p:nvSpPr>
          <p:cNvPr id="48" name="Скругленный прямоугольник 47"/>
          <p:cNvSpPr/>
          <p:nvPr/>
        </p:nvSpPr>
        <p:spPr>
          <a:xfrm>
            <a:off x="4080972" y="3687580"/>
            <a:ext cx="563187" cy="249621"/>
          </a:xfrm>
          <a:prstGeom prst="roundRect">
            <a:avLst>
              <a:gd name="adj" fmla="val 42917"/>
            </a:avLst>
          </a:prstGeom>
          <a:noFill/>
          <a:ln w="19050" cap="flat" cmpd="sng" algn="ctr">
            <a:solidFill>
              <a:srgbClr val="FF831A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415595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636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516378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48155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55050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ОБЛОЖКИ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2201</TotalTime>
  <Words>436</Words>
  <Application>Microsoft Office PowerPoint</Application>
  <PresentationFormat>Экран (16:9)</PresentationFormat>
  <Paragraphs>32</Paragraphs>
  <Slides>14</Slides>
  <Notes>6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14</vt:i4>
      </vt:variant>
    </vt:vector>
  </HeadingPairs>
  <TitlesOfParts>
    <vt:vector size="19" baseType="lpstr">
      <vt:lpstr>Inter Black</vt:lpstr>
      <vt:lpstr>Arial</vt:lpstr>
      <vt:lpstr>Gilroy</vt:lpstr>
      <vt:lpstr>Simple Light</vt:lpstr>
      <vt:lpstr>ОБЛОЖКИ</vt:lpstr>
      <vt:lpstr>Название проекта Результаты исследования. Планы на этап «Разработка» </vt:lpstr>
      <vt:lpstr>Команда</vt:lpstr>
      <vt:lpstr>Презентация PowerPoint</vt:lpstr>
      <vt:lpstr>Пользователь и его проблема</vt:lpstr>
      <vt:lpstr>Решение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Название проекта Результаты исследования. Планы на этап «Разработка»</dc:title>
  <dc:creator>123</dc:creator>
  <cp:lastModifiedBy>Локтионова Дарья</cp:lastModifiedBy>
  <cp:revision>22</cp:revision>
  <dcterms:modified xsi:type="dcterms:W3CDTF">2023-11-27T08:46:38Z</dcterms:modified>
</cp:coreProperties>
</file>