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3" d="100"/>
          <a:sy n="63" d="100"/>
        </p:scale>
        <p:origin x="592" y="6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sz="3600" dirty="0">
                <a:solidFill>
                  <a:schemeClr val="tx1"/>
                </a:solidFill>
              </a:rPr>
              <a:t>Smart Ball</a:t>
            </a: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9674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Проект "</a:t>
            </a:r>
            <a:r>
              <a:rPr lang="ru-RU" sz="2400" dirty="0" err="1"/>
              <a:t>Smart</a:t>
            </a:r>
            <a:r>
              <a:rPr lang="ru-RU" sz="2400" dirty="0"/>
              <a:t> </a:t>
            </a:r>
            <a:r>
              <a:rPr lang="ru-RU" sz="2400" dirty="0" err="1"/>
              <a:t>Ball</a:t>
            </a:r>
            <a:r>
              <a:rPr lang="ru-RU" sz="2400" dirty="0"/>
              <a:t>" направлен на </a:t>
            </a:r>
            <a:r>
              <a:rPr lang="ru-RU" sz="2400" dirty="0" err="1"/>
              <a:t>революционизацию</a:t>
            </a:r>
            <a:r>
              <a:rPr lang="ru-RU" sz="2400" dirty="0"/>
              <a:t> спортивной аналитики и тренировки с помощью инерционных сенсоров, встроенных в спортивные мячи. Цель проекта — улучшение анализа тренировок и матчей, повышение качества судейства.</a:t>
            </a:r>
          </a:p>
          <a:p>
            <a:pPr marL="0" indent="0">
              <a:buNone/>
            </a:pPr>
            <a:r>
              <a:rPr lang="ru-RU" sz="2400" dirty="0"/>
              <a:t>Задачи:</a:t>
            </a:r>
            <a:r>
              <a:rPr lang="en-US" sz="2400" dirty="0"/>
              <a:t> </a:t>
            </a:r>
            <a:r>
              <a:rPr lang="ru-RU" sz="2400" dirty="0"/>
              <a:t>1. Разработка и внедрение мячей с сенсорами для сбора данных о технике выполнения ударов и бросков.</a:t>
            </a:r>
            <a:r>
              <a:rPr lang="en-US" sz="2400" dirty="0"/>
              <a:t> </a:t>
            </a:r>
            <a:r>
              <a:rPr lang="ru-RU" sz="2400" dirty="0"/>
              <a:t>2. Интеграция системы помощи в судействе, позволяющей объективно оценивать игровые моменты и принимать решения.</a:t>
            </a:r>
          </a:p>
          <a:p>
            <a:pPr marL="0" indent="0">
              <a:buNone/>
            </a:pPr>
            <a:r>
              <a:rPr lang="ru-RU" sz="2400" dirty="0"/>
              <a:t>Ожидаемые результаты:</a:t>
            </a:r>
            <a:r>
              <a:rPr lang="en-US" sz="2400" dirty="0"/>
              <a:t> </a:t>
            </a:r>
            <a:r>
              <a:rPr lang="ru-RU" sz="2400" dirty="0"/>
              <a:t>Улучшение техники игроков, снижение травматизма, помощь в принятии решений для судей.</a:t>
            </a:r>
          </a:p>
          <a:p>
            <a:pPr marL="0" indent="0">
              <a:buNone/>
            </a:pPr>
            <a:r>
              <a:rPr lang="ru-RU" sz="2400" dirty="0"/>
              <a:t>Области применения:</a:t>
            </a:r>
            <a:r>
              <a:rPr lang="en-US" sz="2400" dirty="0"/>
              <a:t> </a:t>
            </a:r>
            <a:r>
              <a:rPr lang="ru-RU" sz="2400" dirty="0"/>
              <a:t>Индивидуальные и командные виды спорта.</a:t>
            </a:r>
          </a:p>
          <a:p>
            <a:pPr marL="0" indent="0">
              <a:buNone/>
            </a:pPr>
            <a:r>
              <a:rPr lang="ru-RU" sz="2400" dirty="0"/>
              <a:t>Потенциальные потребительские сегменты:</a:t>
            </a:r>
            <a:r>
              <a:rPr lang="en-US" sz="2400" dirty="0"/>
              <a:t> </a:t>
            </a:r>
            <a:r>
              <a:rPr lang="ru-RU" sz="2400" dirty="0"/>
              <a:t>Профессиональные команды, тренеры и спортивные организации.</a:t>
            </a:r>
          </a:p>
          <a:p>
            <a:pPr marL="0" indent="0">
              <a:buNone/>
            </a:pPr>
            <a:r>
              <a:rPr lang="ru-RU" sz="2400" dirty="0"/>
              <a:t>Проект создаст новую эру в спорте, сочетая технологии и физическую активность для достижения максимальных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Сектор рынка: Профессиональный спорт: 1. Футбольные, баскетбольные, волейбольные и другие профессиональные клубы. 2. Спортивные лиги и ассоциации (например, РПЛ, ФТР). 3. Спортивные академии и тренировочные центры. География: Россия </a:t>
            </a:r>
            <a:endParaRPr lang="en-US" dirty="0"/>
          </a:p>
          <a:p>
            <a:r>
              <a:rPr lang="ru-RU" dirty="0"/>
              <a:t>Продажа умных мячей: Основной источник дохода — прямая продажа мячей с встроенными сенсорами различным спортивным организациям, клубам и индивидуальным спортсменам.</a:t>
            </a:r>
            <a:endParaRPr lang="en-US" dirty="0"/>
          </a:p>
          <a:p>
            <a:r>
              <a:rPr lang="ru-RU" dirty="0"/>
              <a:t>Лицензирование технологии: Возможность лицензирования технологии другим производителям спортивного оборудования.</a:t>
            </a:r>
            <a:endParaRPr lang="en-US" dirty="0"/>
          </a:p>
          <a:p>
            <a:r>
              <a:rPr lang="ru-RU" dirty="0"/>
              <a:t>Гранты и субсидии: Поиск государственных и частных грантов на развитие инновационных технологий в спорте.</a:t>
            </a:r>
            <a:endParaRPr lang="en-US" dirty="0"/>
          </a:p>
          <a:p>
            <a:r>
              <a:rPr lang="ru-RU" dirty="0"/>
              <a:t>Партнёрства со спортивными организациями: Участие в спортивных мероприятиях, выставках и конференциях для демонстрации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260</Words>
  <Application>Microsoft Office PowerPoint</Application>
  <PresentationFormat>Широкоэкранный</PresentationFormat>
  <Paragraphs>17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Владимир</cp:lastModifiedBy>
  <cp:revision>49</cp:revision>
  <dcterms:modified xsi:type="dcterms:W3CDTF">2024-11-20T15:45:31Z</dcterms:modified>
</cp:coreProperties>
</file>