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20104100" cy="11303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2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Helvetica Neue"/>
      </a:defRPr>
    </a:lvl1pPr>
    <a:lvl2pPr indent="228600" latinLnBrk="0">
      <a:defRPr sz="1200">
        <a:latin typeface="+mn-lt"/>
        <a:ea typeface="+mn-ea"/>
        <a:cs typeface="+mn-cs"/>
        <a:sym typeface="Helvetica Neue"/>
      </a:defRPr>
    </a:lvl2pPr>
    <a:lvl3pPr indent="457200" latinLnBrk="0">
      <a:defRPr sz="1200">
        <a:latin typeface="+mn-lt"/>
        <a:ea typeface="+mn-ea"/>
        <a:cs typeface="+mn-cs"/>
        <a:sym typeface="Helvetica Neue"/>
      </a:defRPr>
    </a:lvl3pPr>
    <a:lvl4pPr indent="685800" latinLnBrk="0">
      <a:defRPr sz="1200">
        <a:latin typeface="+mn-lt"/>
        <a:ea typeface="+mn-ea"/>
        <a:cs typeface="+mn-cs"/>
        <a:sym typeface="Helvetica Neue"/>
      </a:defRPr>
    </a:lvl4pPr>
    <a:lvl5pPr indent="914400" latinLnBrk="0">
      <a:defRPr sz="1200">
        <a:latin typeface="+mn-lt"/>
        <a:ea typeface="+mn-ea"/>
        <a:cs typeface="+mn-cs"/>
        <a:sym typeface="Helvetica Neue"/>
      </a:defRPr>
    </a:lvl5pPr>
    <a:lvl6pPr indent="1143000" latinLnBrk="0">
      <a:defRPr sz="1200">
        <a:latin typeface="+mn-lt"/>
        <a:ea typeface="+mn-ea"/>
        <a:cs typeface="+mn-cs"/>
        <a:sym typeface="Helvetica Neue"/>
      </a:defRPr>
    </a:lvl6pPr>
    <a:lvl7pPr indent="1371600" latinLnBrk="0">
      <a:defRPr sz="1200">
        <a:latin typeface="+mn-lt"/>
        <a:ea typeface="+mn-ea"/>
        <a:cs typeface="+mn-cs"/>
        <a:sym typeface="Helvetica Neue"/>
      </a:defRPr>
    </a:lvl7pPr>
    <a:lvl8pPr indent="1600200" latinLnBrk="0">
      <a:defRPr sz="1200">
        <a:latin typeface="+mn-lt"/>
        <a:ea typeface="+mn-ea"/>
        <a:cs typeface="+mn-cs"/>
        <a:sym typeface="Helvetica Neue"/>
      </a:defRPr>
    </a:lvl8pPr>
    <a:lvl9pPr indent="1828800" latinLnBrk="0">
      <a:defRPr sz="1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07806" y="3505898"/>
            <a:ext cx="17088487" cy="2374964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015614" y="6333235"/>
            <a:ext cx="14072871" cy="2827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005205" y="2601149"/>
            <a:ext cx="8745285" cy="7464172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005205" y="452373"/>
            <a:ext cx="18093690" cy="1809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005205" y="2601149"/>
            <a:ext cx="18093690" cy="7464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831923" y="10517695"/>
            <a:ext cx="266974" cy="279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26" Type="http://schemas.openxmlformats.org/officeDocument/2006/relationships/image" Target="../media/image54.png"/><Relationship Id="rId39" Type="http://schemas.openxmlformats.org/officeDocument/2006/relationships/image" Target="../media/image67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34" Type="http://schemas.openxmlformats.org/officeDocument/2006/relationships/image" Target="../media/image62.png"/><Relationship Id="rId42" Type="http://schemas.openxmlformats.org/officeDocument/2006/relationships/image" Target="../media/image70.png"/><Relationship Id="rId47" Type="http://schemas.openxmlformats.org/officeDocument/2006/relationships/image" Target="../media/image75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33" Type="http://schemas.openxmlformats.org/officeDocument/2006/relationships/image" Target="../media/image61.png"/><Relationship Id="rId38" Type="http://schemas.openxmlformats.org/officeDocument/2006/relationships/image" Target="../media/image66.png"/><Relationship Id="rId46" Type="http://schemas.openxmlformats.org/officeDocument/2006/relationships/image" Target="../media/image74.pn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29" Type="http://schemas.openxmlformats.org/officeDocument/2006/relationships/image" Target="../media/image57.png"/><Relationship Id="rId41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32" Type="http://schemas.openxmlformats.org/officeDocument/2006/relationships/image" Target="../media/image60.png"/><Relationship Id="rId37" Type="http://schemas.openxmlformats.org/officeDocument/2006/relationships/image" Target="../media/image65.png"/><Relationship Id="rId40" Type="http://schemas.openxmlformats.org/officeDocument/2006/relationships/image" Target="../media/image68.png"/><Relationship Id="rId45" Type="http://schemas.openxmlformats.org/officeDocument/2006/relationships/image" Target="../media/image73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28" Type="http://schemas.openxmlformats.org/officeDocument/2006/relationships/image" Target="../media/image56.png"/><Relationship Id="rId36" Type="http://schemas.openxmlformats.org/officeDocument/2006/relationships/image" Target="../media/image64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31" Type="http://schemas.openxmlformats.org/officeDocument/2006/relationships/image" Target="../media/image59.png"/><Relationship Id="rId44" Type="http://schemas.openxmlformats.org/officeDocument/2006/relationships/image" Target="../media/image72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Relationship Id="rId27" Type="http://schemas.openxmlformats.org/officeDocument/2006/relationships/image" Target="../media/image55.png"/><Relationship Id="rId30" Type="http://schemas.openxmlformats.org/officeDocument/2006/relationships/image" Target="../media/image58.png"/><Relationship Id="rId35" Type="http://schemas.openxmlformats.org/officeDocument/2006/relationships/image" Target="../media/image63.png"/><Relationship Id="rId43" Type="http://schemas.openxmlformats.org/officeDocument/2006/relationships/image" Target="../media/image71.png"/><Relationship Id="rId48" Type="http://schemas.openxmlformats.org/officeDocument/2006/relationships/image" Target="../media/image7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26" Type="http://schemas.openxmlformats.org/officeDocument/2006/relationships/image" Target="../media/image121.png"/><Relationship Id="rId3" Type="http://schemas.openxmlformats.org/officeDocument/2006/relationships/image" Target="../media/image98.png"/><Relationship Id="rId21" Type="http://schemas.openxmlformats.org/officeDocument/2006/relationships/image" Target="../media/image116.png"/><Relationship Id="rId34" Type="http://schemas.openxmlformats.org/officeDocument/2006/relationships/image" Target="../media/image129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5" Type="http://schemas.openxmlformats.org/officeDocument/2006/relationships/image" Target="../media/image120.png"/><Relationship Id="rId33" Type="http://schemas.openxmlformats.org/officeDocument/2006/relationships/image" Target="../media/image128.png"/><Relationship Id="rId38" Type="http://schemas.openxmlformats.org/officeDocument/2006/relationships/image" Target="../media/image133.png"/><Relationship Id="rId2" Type="http://schemas.openxmlformats.org/officeDocument/2006/relationships/image" Target="../media/image97.png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29" Type="http://schemas.openxmlformats.org/officeDocument/2006/relationships/image" Target="../media/image1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24" Type="http://schemas.openxmlformats.org/officeDocument/2006/relationships/image" Target="../media/image119.png"/><Relationship Id="rId32" Type="http://schemas.openxmlformats.org/officeDocument/2006/relationships/image" Target="../media/image127.png"/><Relationship Id="rId37" Type="http://schemas.openxmlformats.org/officeDocument/2006/relationships/image" Target="../media/image132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23" Type="http://schemas.openxmlformats.org/officeDocument/2006/relationships/image" Target="../media/image118.png"/><Relationship Id="rId28" Type="http://schemas.openxmlformats.org/officeDocument/2006/relationships/image" Target="../media/image123.png"/><Relationship Id="rId36" Type="http://schemas.openxmlformats.org/officeDocument/2006/relationships/image" Target="../media/image131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31" Type="http://schemas.openxmlformats.org/officeDocument/2006/relationships/image" Target="../media/image126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Relationship Id="rId27" Type="http://schemas.openxmlformats.org/officeDocument/2006/relationships/image" Target="../media/image122.png"/><Relationship Id="rId30" Type="http://schemas.openxmlformats.org/officeDocument/2006/relationships/image" Target="../media/image125.png"/><Relationship Id="rId35" Type="http://schemas.openxmlformats.org/officeDocument/2006/relationships/image" Target="../media/image1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18" Type="http://schemas.openxmlformats.org/officeDocument/2006/relationships/image" Target="../media/image159.png"/><Relationship Id="rId3" Type="http://schemas.openxmlformats.org/officeDocument/2006/relationships/image" Target="../media/image144.png"/><Relationship Id="rId21" Type="http://schemas.openxmlformats.org/officeDocument/2006/relationships/image" Target="../media/image162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17" Type="http://schemas.openxmlformats.org/officeDocument/2006/relationships/image" Target="../media/image158.png"/><Relationship Id="rId2" Type="http://schemas.openxmlformats.org/officeDocument/2006/relationships/image" Target="../media/image143.png"/><Relationship Id="rId16" Type="http://schemas.openxmlformats.org/officeDocument/2006/relationships/image" Target="../media/image157.png"/><Relationship Id="rId20" Type="http://schemas.openxmlformats.org/officeDocument/2006/relationships/image" Target="../media/image1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24" Type="http://schemas.openxmlformats.org/officeDocument/2006/relationships/image" Target="../media/image165.png"/><Relationship Id="rId5" Type="http://schemas.openxmlformats.org/officeDocument/2006/relationships/image" Target="../media/image146.png"/><Relationship Id="rId15" Type="http://schemas.openxmlformats.org/officeDocument/2006/relationships/image" Target="../media/image156.png"/><Relationship Id="rId23" Type="http://schemas.openxmlformats.org/officeDocument/2006/relationships/image" Target="../media/image164.png"/><Relationship Id="rId10" Type="http://schemas.openxmlformats.org/officeDocument/2006/relationships/image" Target="../media/image151.png"/><Relationship Id="rId19" Type="http://schemas.openxmlformats.org/officeDocument/2006/relationships/image" Target="../media/image160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Relationship Id="rId22" Type="http://schemas.openxmlformats.org/officeDocument/2006/relationships/image" Target="../media/image1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13" Type="http://schemas.openxmlformats.org/officeDocument/2006/relationships/image" Target="../media/image177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12" Type="http://schemas.openxmlformats.org/officeDocument/2006/relationships/image" Target="../media/image176.png"/><Relationship Id="rId17" Type="http://schemas.openxmlformats.org/officeDocument/2006/relationships/image" Target="../media/image2.png"/><Relationship Id="rId2" Type="http://schemas.openxmlformats.org/officeDocument/2006/relationships/image" Target="../media/image166.png"/><Relationship Id="rId16" Type="http://schemas.openxmlformats.org/officeDocument/2006/relationships/image" Target="../media/image1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5" Type="http://schemas.openxmlformats.org/officeDocument/2006/relationships/image" Target="../media/image17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Relationship Id="rId14" Type="http://schemas.openxmlformats.org/officeDocument/2006/relationships/image" Target="../media/image1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bject 2"/>
          <p:cNvSpPr/>
          <p:nvPr/>
        </p:nvSpPr>
        <p:spPr>
          <a:xfrm>
            <a:off x="-1" y="-1"/>
            <a:ext cx="20104101" cy="11308558"/>
          </a:xfrm>
          <a:prstGeom prst="rect">
            <a:avLst/>
          </a:prstGeom>
          <a:solidFill>
            <a:srgbClr val="E2E8F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66" name="object 3"/>
          <p:cNvGrpSpPr/>
          <p:nvPr/>
        </p:nvGrpSpPr>
        <p:grpSpPr>
          <a:xfrm>
            <a:off x="-2" y="-1"/>
            <a:ext cx="20104101" cy="11308558"/>
            <a:chOff x="0" y="0"/>
            <a:chExt cx="20104100" cy="11308556"/>
          </a:xfrm>
        </p:grpSpPr>
        <p:pic>
          <p:nvPicPr>
            <p:cNvPr id="63" name="object 4" descr="object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-1"/>
              <a:ext cx="20104101" cy="113085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4" name="object 5" descr="object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26179" y="906763"/>
              <a:ext cx="1927340" cy="19273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" name="object 6" descr="object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42400" y="9691599"/>
              <a:ext cx="3261079" cy="4030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9131" y="5555"/>
            <a:ext cx="4654968" cy="11303001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object 19"/>
          <p:cNvSpPr/>
          <p:nvPr/>
        </p:nvSpPr>
        <p:spPr>
          <a:xfrm>
            <a:off x="617777" y="534014"/>
            <a:ext cx="8052107" cy="1266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678"/>
                </a:moveTo>
                <a:lnTo>
                  <a:pt x="21579" y="1831"/>
                </a:lnTo>
                <a:lnTo>
                  <a:pt x="21519" y="1096"/>
                </a:lnTo>
                <a:lnTo>
                  <a:pt x="21487" y="893"/>
                </a:lnTo>
                <a:lnTo>
                  <a:pt x="21460" y="720"/>
                </a:lnTo>
                <a:lnTo>
                  <a:pt x="21460" y="18922"/>
                </a:lnTo>
                <a:lnTo>
                  <a:pt x="21437" y="19617"/>
                </a:lnTo>
                <a:lnTo>
                  <a:pt x="21377" y="20185"/>
                </a:lnTo>
                <a:lnTo>
                  <a:pt x="21288" y="20567"/>
                </a:lnTo>
                <a:lnTo>
                  <a:pt x="21179" y="20708"/>
                </a:lnTo>
                <a:lnTo>
                  <a:pt x="421" y="20708"/>
                </a:lnTo>
                <a:lnTo>
                  <a:pt x="312" y="20567"/>
                </a:lnTo>
                <a:lnTo>
                  <a:pt x="223" y="20185"/>
                </a:lnTo>
                <a:lnTo>
                  <a:pt x="163" y="19617"/>
                </a:lnTo>
                <a:lnTo>
                  <a:pt x="140" y="18922"/>
                </a:lnTo>
                <a:lnTo>
                  <a:pt x="140" y="2678"/>
                </a:lnTo>
                <a:lnTo>
                  <a:pt x="163" y="1983"/>
                </a:lnTo>
                <a:lnTo>
                  <a:pt x="223" y="1415"/>
                </a:lnTo>
                <a:lnTo>
                  <a:pt x="312" y="1033"/>
                </a:lnTo>
                <a:lnTo>
                  <a:pt x="421" y="893"/>
                </a:lnTo>
                <a:lnTo>
                  <a:pt x="21179" y="893"/>
                </a:lnTo>
                <a:lnTo>
                  <a:pt x="21288" y="1033"/>
                </a:lnTo>
                <a:lnTo>
                  <a:pt x="21377" y="1415"/>
                </a:lnTo>
                <a:lnTo>
                  <a:pt x="21437" y="1983"/>
                </a:lnTo>
                <a:lnTo>
                  <a:pt x="21460" y="2678"/>
                </a:lnTo>
                <a:lnTo>
                  <a:pt x="21460" y="720"/>
                </a:lnTo>
                <a:lnTo>
                  <a:pt x="21428" y="517"/>
                </a:lnTo>
                <a:lnTo>
                  <a:pt x="21312" y="137"/>
                </a:lnTo>
                <a:lnTo>
                  <a:pt x="21179" y="0"/>
                </a:lnTo>
                <a:lnTo>
                  <a:pt x="421" y="0"/>
                </a:lnTo>
                <a:lnTo>
                  <a:pt x="288" y="137"/>
                </a:lnTo>
                <a:lnTo>
                  <a:pt x="172" y="517"/>
                </a:lnTo>
                <a:lnTo>
                  <a:pt x="81" y="1096"/>
                </a:lnTo>
                <a:lnTo>
                  <a:pt x="21" y="1831"/>
                </a:lnTo>
                <a:lnTo>
                  <a:pt x="0" y="2678"/>
                </a:lnTo>
                <a:lnTo>
                  <a:pt x="0" y="18922"/>
                </a:lnTo>
                <a:lnTo>
                  <a:pt x="21" y="19769"/>
                </a:lnTo>
                <a:lnTo>
                  <a:pt x="81" y="20504"/>
                </a:lnTo>
                <a:lnTo>
                  <a:pt x="172" y="21083"/>
                </a:lnTo>
                <a:lnTo>
                  <a:pt x="288" y="21464"/>
                </a:lnTo>
                <a:lnTo>
                  <a:pt x="421" y="21600"/>
                </a:lnTo>
                <a:lnTo>
                  <a:pt x="21179" y="21600"/>
                </a:lnTo>
                <a:lnTo>
                  <a:pt x="21312" y="21464"/>
                </a:lnTo>
                <a:lnTo>
                  <a:pt x="21428" y="21083"/>
                </a:lnTo>
                <a:lnTo>
                  <a:pt x="21519" y="20504"/>
                </a:lnTo>
                <a:lnTo>
                  <a:pt x="21579" y="19769"/>
                </a:lnTo>
                <a:lnTo>
                  <a:pt x="21600" y="18922"/>
                </a:lnTo>
                <a:lnTo>
                  <a:pt x="21600" y="2678"/>
                </a:lnTo>
                <a:close/>
              </a:path>
            </a:pathLst>
          </a:custGeom>
          <a:solidFill>
            <a:srgbClr val="46436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4" name="object 20" descr="object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309" y="6012591"/>
            <a:ext cx="2450203" cy="411276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object 24" descr="object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4127" y="6021492"/>
            <a:ext cx="2709133" cy="863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object 25" descr="object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49555" y="5941755"/>
            <a:ext cx="2452805" cy="67263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0" name="object 26"/>
          <p:cNvGrpSpPr/>
          <p:nvPr/>
        </p:nvGrpSpPr>
        <p:grpSpPr>
          <a:xfrm>
            <a:off x="5076232" y="2132731"/>
            <a:ext cx="2207681" cy="2476501"/>
            <a:chOff x="0" y="0"/>
            <a:chExt cx="2207681" cy="2476500"/>
          </a:xfrm>
        </p:grpSpPr>
        <p:sp>
          <p:nvSpPr>
            <p:cNvPr id="77" name="Фигура"/>
            <p:cNvSpPr/>
            <p:nvPr/>
          </p:nvSpPr>
          <p:spPr>
            <a:xfrm>
              <a:off x="0" y="12700"/>
              <a:ext cx="1912355" cy="2463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91" y="0"/>
                  </a:moveTo>
                  <a:lnTo>
                    <a:pt x="10342" y="0"/>
                  </a:lnTo>
                  <a:lnTo>
                    <a:pt x="8822" y="334"/>
                  </a:lnTo>
                  <a:lnTo>
                    <a:pt x="7380" y="668"/>
                  </a:lnTo>
                  <a:lnTo>
                    <a:pt x="6919" y="891"/>
                  </a:lnTo>
                  <a:lnTo>
                    <a:pt x="6469" y="1113"/>
                  </a:lnTo>
                  <a:lnTo>
                    <a:pt x="6030" y="1225"/>
                  </a:lnTo>
                  <a:lnTo>
                    <a:pt x="5602" y="1447"/>
                  </a:lnTo>
                  <a:lnTo>
                    <a:pt x="5186" y="1670"/>
                  </a:lnTo>
                  <a:lnTo>
                    <a:pt x="4783" y="1893"/>
                  </a:lnTo>
                  <a:lnTo>
                    <a:pt x="4392" y="2227"/>
                  </a:lnTo>
                  <a:lnTo>
                    <a:pt x="4015" y="2449"/>
                  </a:lnTo>
                  <a:lnTo>
                    <a:pt x="3652" y="2672"/>
                  </a:lnTo>
                  <a:lnTo>
                    <a:pt x="3303" y="3006"/>
                  </a:lnTo>
                  <a:lnTo>
                    <a:pt x="2968" y="3340"/>
                  </a:lnTo>
                  <a:lnTo>
                    <a:pt x="2649" y="3563"/>
                  </a:lnTo>
                  <a:lnTo>
                    <a:pt x="2346" y="3897"/>
                  </a:lnTo>
                  <a:lnTo>
                    <a:pt x="2059" y="4231"/>
                  </a:lnTo>
                  <a:lnTo>
                    <a:pt x="1789" y="4565"/>
                  </a:lnTo>
                  <a:lnTo>
                    <a:pt x="1535" y="4899"/>
                  </a:lnTo>
                  <a:lnTo>
                    <a:pt x="1299" y="5233"/>
                  </a:lnTo>
                  <a:lnTo>
                    <a:pt x="1082" y="5567"/>
                  </a:lnTo>
                  <a:lnTo>
                    <a:pt x="882" y="6012"/>
                  </a:lnTo>
                  <a:lnTo>
                    <a:pt x="702" y="6346"/>
                  </a:lnTo>
                  <a:lnTo>
                    <a:pt x="541" y="6680"/>
                  </a:lnTo>
                  <a:lnTo>
                    <a:pt x="401" y="7126"/>
                  </a:lnTo>
                  <a:lnTo>
                    <a:pt x="280" y="7460"/>
                  </a:lnTo>
                  <a:lnTo>
                    <a:pt x="181" y="7905"/>
                  </a:lnTo>
                  <a:lnTo>
                    <a:pt x="102" y="8351"/>
                  </a:lnTo>
                  <a:lnTo>
                    <a:pt x="46" y="8685"/>
                  </a:lnTo>
                  <a:lnTo>
                    <a:pt x="12" y="9130"/>
                  </a:lnTo>
                  <a:lnTo>
                    <a:pt x="0" y="9575"/>
                  </a:lnTo>
                  <a:lnTo>
                    <a:pt x="22" y="10021"/>
                  </a:lnTo>
                  <a:lnTo>
                    <a:pt x="87" y="10577"/>
                  </a:lnTo>
                  <a:lnTo>
                    <a:pt x="192" y="11134"/>
                  </a:lnTo>
                  <a:lnTo>
                    <a:pt x="336" y="11579"/>
                  </a:lnTo>
                  <a:lnTo>
                    <a:pt x="516" y="12025"/>
                  </a:lnTo>
                  <a:lnTo>
                    <a:pt x="730" y="12581"/>
                  </a:lnTo>
                  <a:lnTo>
                    <a:pt x="976" y="13027"/>
                  </a:lnTo>
                  <a:lnTo>
                    <a:pt x="1251" y="13472"/>
                  </a:lnTo>
                  <a:lnTo>
                    <a:pt x="1553" y="13918"/>
                  </a:lnTo>
                  <a:lnTo>
                    <a:pt x="1881" y="14363"/>
                  </a:lnTo>
                  <a:lnTo>
                    <a:pt x="2231" y="14808"/>
                  </a:lnTo>
                  <a:lnTo>
                    <a:pt x="2603" y="15254"/>
                  </a:lnTo>
                  <a:lnTo>
                    <a:pt x="2992" y="15588"/>
                  </a:lnTo>
                  <a:lnTo>
                    <a:pt x="3399" y="16033"/>
                  </a:lnTo>
                  <a:lnTo>
                    <a:pt x="3819" y="16478"/>
                  </a:lnTo>
                  <a:lnTo>
                    <a:pt x="4251" y="16812"/>
                  </a:lnTo>
                  <a:lnTo>
                    <a:pt x="4693" y="17146"/>
                  </a:lnTo>
                  <a:lnTo>
                    <a:pt x="5142" y="17480"/>
                  </a:lnTo>
                  <a:lnTo>
                    <a:pt x="5597" y="17926"/>
                  </a:lnTo>
                  <a:lnTo>
                    <a:pt x="6055" y="18148"/>
                  </a:lnTo>
                  <a:lnTo>
                    <a:pt x="7424" y="19151"/>
                  </a:lnTo>
                  <a:lnTo>
                    <a:pt x="7872" y="19373"/>
                  </a:lnTo>
                  <a:lnTo>
                    <a:pt x="8313" y="19707"/>
                  </a:lnTo>
                  <a:lnTo>
                    <a:pt x="8743" y="19930"/>
                  </a:lnTo>
                  <a:lnTo>
                    <a:pt x="9161" y="20153"/>
                  </a:lnTo>
                  <a:lnTo>
                    <a:pt x="9564" y="20375"/>
                  </a:lnTo>
                  <a:lnTo>
                    <a:pt x="9950" y="20598"/>
                  </a:lnTo>
                  <a:lnTo>
                    <a:pt x="10318" y="20709"/>
                  </a:lnTo>
                  <a:lnTo>
                    <a:pt x="10664" y="20932"/>
                  </a:lnTo>
                  <a:lnTo>
                    <a:pt x="10987" y="21043"/>
                  </a:lnTo>
                  <a:lnTo>
                    <a:pt x="11285" y="21155"/>
                  </a:lnTo>
                  <a:lnTo>
                    <a:pt x="11555" y="21266"/>
                  </a:lnTo>
                  <a:lnTo>
                    <a:pt x="11795" y="21377"/>
                  </a:lnTo>
                  <a:lnTo>
                    <a:pt x="12002" y="21489"/>
                  </a:lnTo>
                  <a:lnTo>
                    <a:pt x="12176" y="21600"/>
                  </a:lnTo>
                  <a:lnTo>
                    <a:pt x="12745" y="21600"/>
                  </a:lnTo>
                  <a:lnTo>
                    <a:pt x="12912" y="21489"/>
                  </a:lnTo>
                  <a:lnTo>
                    <a:pt x="13111" y="21489"/>
                  </a:lnTo>
                  <a:lnTo>
                    <a:pt x="13342" y="21377"/>
                  </a:lnTo>
                  <a:lnTo>
                    <a:pt x="13603" y="21266"/>
                  </a:lnTo>
                  <a:lnTo>
                    <a:pt x="13890" y="21155"/>
                  </a:lnTo>
                  <a:lnTo>
                    <a:pt x="14203" y="21043"/>
                  </a:lnTo>
                  <a:lnTo>
                    <a:pt x="14539" y="20932"/>
                  </a:lnTo>
                  <a:lnTo>
                    <a:pt x="14895" y="20709"/>
                  </a:lnTo>
                  <a:lnTo>
                    <a:pt x="15271" y="20598"/>
                  </a:lnTo>
                  <a:lnTo>
                    <a:pt x="15663" y="20375"/>
                  </a:lnTo>
                  <a:lnTo>
                    <a:pt x="16069" y="20153"/>
                  </a:lnTo>
                  <a:lnTo>
                    <a:pt x="16489" y="19930"/>
                  </a:lnTo>
                  <a:lnTo>
                    <a:pt x="16918" y="19707"/>
                  </a:lnTo>
                  <a:lnTo>
                    <a:pt x="17801" y="19262"/>
                  </a:lnTo>
                  <a:lnTo>
                    <a:pt x="18699" y="18594"/>
                  </a:lnTo>
                  <a:lnTo>
                    <a:pt x="19150" y="18371"/>
                  </a:lnTo>
                  <a:lnTo>
                    <a:pt x="20043" y="17703"/>
                  </a:lnTo>
                  <a:lnTo>
                    <a:pt x="20480" y="17369"/>
                  </a:lnTo>
                  <a:lnTo>
                    <a:pt x="20910" y="17035"/>
                  </a:lnTo>
                  <a:lnTo>
                    <a:pt x="21329" y="16590"/>
                  </a:lnTo>
                  <a:lnTo>
                    <a:pt x="21600" y="16367"/>
                  </a:lnTo>
                  <a:lnTo>
                    <a:pt x="11929" y="16367"/>
                  </a:lnTo>
                  <a:lnTo>
                    <a:pt x="11399" y="16256"/>
                  </a:lnTo>
                  <a:lnTo>
                    <a:pt x="10878" y="16256"/>
                  </a:lnTo>
                  <a:lnTo>
                    <a:pt x="9868" y="16033"/>
                  </a:lnTo>
                  <a:lnTo>
                    <a:pt x="8908" y="15810"/>
                  </a:lnTo>
                  <a:lnTo>
                    <a:pt x="8448" y="15588"/>
                  </a:lnTo>
                  <a:lnTo>
                    <a:pt x="8004" y="15365"/>
                  </a:lnTo>
                  <a:lnTo>
                    <a:pt x="7575" y="15254"/>
                  </a:lnTo>
                  <a:lnTo>
                    <a:pt x="7163" y="15031"/>
                  </a:lnTo>
                  <a:lnTo>
                    <a:pt x="6769" y="14697"/>
                  </a:lnTo>
                  <a:lnTo>
                    <a:pt x="6394" y="14474"/>
                  </a:lnTo>
                  <a:lnTo>
                    <a:pt x="6039" y="14252"/>
                  </a:lnTo>
                  <a:lnTo>
                    <a:pt x="5704" y="13918"/>
                  </a:lnTo>
                  <a:lnTo>
                    <a:pt x="5390" y="13584"/>
                  </a:lnTo>
                  <a:lnTo>
                    <a:pt x="5099" y="13249"/>
                  </a:lnTo>
                  <a:lnTo>
                    <a:pt x="4831" y="12915"/>
                  </a:lnTo>
                  <a:lnTo>
                    <a:pt x="4588" y="12581"/>
                  </a:lnTo>
                  <a:lnTo>
                    <a:pt x="4370" y="12247"/>
                  </a:lnTo>
                  <a:lnTo>
                    <a:pt x="4177" y="11913"/>
                  </a:lnTo>
                  <a:lnTo>
                    <a:pt x="4012" y="11468"/>
                  </a:lnTo>
                  <a:lnTo>
                    <a:pt x="3875" y="11134"/>
                  </a:lnTo>
                  <a:lnTo>
                    <a:pt x="3767" y="10689"/>
                  </a:lnTo>
                  <a:lnTo>
                    <a:pt x="3688" y="10355"/>
                  </a:lnTo>
                  <a:lnTo>
                    <a:pt x="3640" y="9909"/>
                  </a:lnTo>
                  <a:lnTo>
                    <a:pt x="3624" y="9464"/>
                  </a:lnTo>
                  <a:lnTo>
                    <a:pt x="3640" y="9019"/>
                  </a:lnTo>
                  <a:lnTo>
                    <a:pt x="3688" y="8685"/>
                  </a:lnTo>
                  <a:lnTo>
                    <a:pt x="3767" y="8239"/>
                  </a:lnTo>
                  <a:lnTo>
                    <a:pt x="3875" y="7905"/>
                  </a:lnTo>
                  <a:lnTo>
                    <a:pt x="4012" y="7460"/>
                  </a:lnTo>
                  <a:lnTo>
                    <a:pt x="4177" y="7126"/>
                  </a:lnTo>
                  <a:lnTo>
                    <a:pt x="4370" y="6680"/>
                  </a:lnTo>
                  <a:lnTo>
                    <a:pt x="4588" y="6346"/>
                  </a:lnTo>
                  <a:lnTo>
                    <a:pt x="4831" y="6012"/>
                  </a:lnTo>
                  <a:lnTo>
                    <a:pt x="5099" y="5678"/>
                  </a:lnTo>
                  <a:lnTo>
                    <a:pt x="5390" y="5344"/>
                  </a:lnTo>
                  <a:lnTo>
                    <a:pt x="5704" y="5122"/>
                  </a:lnTo>
                  <a:lnTo>
                    <a:pt x="6039" y="4788"/>
                  </a:lnTo>
                  <a:lnTo>
                    <a:pt x="6394" y="4454"/>
                  </a:lnTo>
                  <a:lnTo>
                    <a:pt x="6769" y="4231"/>
                  </a:lnTo>
                  <a:lnTo>
                    <a:pt x="7163" y="4008"/>
                  </a:lnTo>
                  <a:lnTo>
                    <a:pt x="7575" y="3786"/>
                  </a:lnTo>
                  <a:lnTo>
                    <a:pt x="8004" y="3563"/>
                  </a:lnTo>
                  <a:lnTo>
                    <a:pt x="8448" y="3340"/>
                  </a:lnTo>
                  <a:lnTo>
                    <a:pt x="8908" y="3229"/>
                  </a:lnTo>
                  <a:lnTo>
                    <a:pt x="9381" y="3006"/>
                  </a:lnTo>
                  <a:lnTo>
                    <a:pt x="10367" y="2784"/>
                  </a:lnTo>
                  <a:lnTo>
                    <a:pt x="10878" y="2784"/>
                  </a:lnTo>
                  <a:lnTo>
                    <a:pt x="11399" y="2672"/>
                  </a:lnTo>
                  <a:lnTo>
                    <a:pt x="21246" y="2672"/>
                  </a:lnTo>
                  <a:lnTo>
                    <a:pt x="20885" y="2449"/>
                  </a:lnTo>
                  <a:lnTo>
                    <a:pt x="20510" y="2227"/>
                  </a:lnTo>
                  <a:lnTo>
                    <a:pt x="20122" y="1893"/>
                  </a:lnTo>
                  <a:lnTo>
                    <a:pt x="19721" y="1670"/>
                  </a:lnTo>
                  <a:lnTo>
                    <a:pt x="19308" y="1447"/>
                  </a:lnTo>
                  <a:lnTo>
                    <a:pt x="18883" y="1225"/>
                  </a:lnTo>
                  <a:lnTo>
                    <a:pt x="18446" y="1113"/>
                  </a:lnTo>
                  <a:lnTo>
                    <a:pt x="17998" y="891"/>
                  </a:lnTo>
                  <a:lnTo>
                    <a:pt x="17540" y="668"/>
                  </a:lnTo>
                  <a:lnTo>
                    <a:pt x="16106" y="334"/>
                  </a:lnTo>
                  <a:lnTo>
                    <a:pt x="14591" y="0"/>
                  </a:lnTo>
                  <a:close/>
                </a:path>
              </a:pathLst>
            </a:custGeom>
            <a:solidFill>
              <a:srgbClr val="A0C5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" name="Фигура"/>
            <p:cNvSpPr/>
            <p:nvPr/>
          </p:nvSpPr>
          <p:spPr>
            <a:xfrm>
              <a:off x="1151550" y="317500"/>
              <a:ext cx="1056132" cy="156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20" y="0"/>
                  </a:moveTo>
                  <a:lnTo>
                    <a:pt x="960" y="0"/>
                  </a:lnTo>
                  <a:lnTo>
                    <a:pt x="1903" y="176"/>
                  </a:lnTo>
                  <a:lnTo>
                    <a:pt x="2828" y="176"/>
                  </a:lnTo>
                  <a:lnTo>
                    <a:pt x="4613" y="527"/>
                  </a:lnTo>
                  <a:lnTo>
                    <a:pt x="5471" y="878"/>
                  </a:lnTo>
                  <a:lnTo>
                    <a:pt x="6303" y="1054"/>
                  </a:lnTo>
                  <a:lnTo>
                    <a:pt x="7108" y="1405"/>
                  </a:lnTo>
                  <a:lnTo>
                    <a:pt x="7884" y="1756"/>
                  </a:lnTo>
                  <a:lnTo>
                    <a:pt x="8629" y="2107"/>
                  </a:lnTo>
                  <a:lnTo>
                    <a:pt x="9342" y="2459"/>
                  </a:lnTo>
                  <a:lnTo>
                    <a:pt x="10022" y="2810"/>
                  </a:lnTo>
                  <a:lnTo>
                    <a:pt x="10666" y="3337"/>
                  </a:lnTo>
                  <a:lnTo>
                    <a:pt x="11272" y="3863"/>
                  </a:lnTo>
                  <a:lnTo>
                    <a:pt x="11840" y="4215"/>
                  </a:lnTo>
                  <a:lnTo>
                    <a:pt x="12367" y="4741"/>
                  </a:lnTo>
                  <a:lnTo>
                    <a:pt x="12852" y="5268"/>
                  </a:lnTo>
                  <a:lnTo>
                    <a:pt x="13293" y="5795"/>
                  </a:lnTo>
                  <a:lnTo>
                    <a:pt x="13688" y="6322"/>
                  </a:lnTo>
                  <a:lnTo>
                    <a:pt x="14036" y="7024"/>
                  </a:lnTo>
                  <a:lnTo>
                    <a:pt x="14335" y="7551"/>
                  </a:lnTo>
                  <a:lnTo>
                    <a:pt x="14583" y="8254"/>
                  </a:lnTo>
                  <a:lnTo>
                    <a:pt x="14779" y="8780"/>
                  </a:lnTo>
                  <a:lnTo>
                    <a:pt x="14922" y="9483"/>
                  </a:lnTo>
                  <a:lnTo>
                    <a:pt x="15008" y="10010"/>
                  </a:lnTo>
                  <a:lnTo>
                    <a:pt x="15037" y="10712"/>
                  </a:lnTo>
                  <a:lnTo>
                    <a:pt x="15008" y="11415"/>
                  </a:lnTo>
                  <a:lnTo>
                    <a:pt x="14922" y="12117"/>
                  </a:lnTo>
                  <a:lnTo>
                    <a:pt x="14779" y="12644"/>
                  </a:lnTo>
                  <a:lnTo>
                    <a:pt x="14583" y="13346"/>
                  </a:lnTo>
                  <a:lnTo>
                    <a:pt x="14335" y="13873"/>
                  </a:lnTo>
                  <a:lnTo>
                    <a:pt x="14036" y="14576"/>
                  </a:lnTo>
                  <a:lnTo>
                    <a:pt x="13688" y="15102"/>
                  </a:lnTo>
                  <a:lnTo>
                    <a:pt x="13293" y="15629"/>
                  </a:lnTo>
                  <a:lnTo>
                    <a:pt x="12852" y="16156"/>
                  </a:lnTo>
                  <a:lnTo>
                    <a:pt x="12367" y="16683"/>
                  </a:lnTo>
                  <a:lnTo>
                    <a:pt x="11840" y="17210"/>
                  </a:lnTo>
                  <a:lnTo>
                    <a:pt x="11272" y="17737"/>
                  </a:lnTo>
                  <a:lnTo>
                    <a:pt x="10666" y="18263"/>
                  </a:lnTo>
                  <a:lnTo>
                    <a:pt x="10022" y="18615"/>
                  </a:lnTo>
                  <a:lnTo>
                    <a:pt x="9342" y="18966"/>
                  </a:lnTo>
                  <a:lnTo>
                    <a:pt x="8629" y="19493"/>
                  </a:lnTo>
                  <a:lnTo>
                    <a:pt x="7884" y="19844"/>
                  </a:lnTo>
                  <a:lnTo>
                    <a:pt x="7108" y="20020"/>
                  </a:lnTo>
                  <a:lnTo>
                    <a:pt x="6303" y="20371"/>
                  </a:lnTo>
                  <a:lnTo>
                    <a:pt x="5471" y="20722"/>
                  </a:lnTo>
                  <a:lnTo>
                    <a:pt x="3731" y="21073"/>
                  </a:lnTo>
                  <a:lnTo>
                    <a:pt x="1903" y="21424"/>
                  </a:lnTo>
                  <a:lnTo>
                    <a:pt x="960" y="21424"/>
                  </a:lnTo>
                  <a:lnTo>
                    <a:pt x="0" y="21600"/>
                  </a:lnTo>
                  <a:lnTo>
                    <a:pt x="15560" y="21600"/>
                  </a:lnTo>
                  <a:lnTo>
                    <a:pt x="15805" y="21424"/>
                  </a:lnTo>
                  <a:lnTo>
                    <a:pt x="16515" y="20722"/>
                  </a:lnTo>
                  <a:lnTo>
                    <a:pt x="17194" y="20195"/>
                  </a:lnTo>
                  <a:lnTo>
                    <a:pt x="17839" y="19493"/>
                  </a:lnTo>
                  <a:lnTo>
                    <a:pt x="18446" y="18790"/>
                  </a:lnTo>
                  <a:lnTo>
                    <a:pt x="19012" y="18088"/>
                  </a:lnTo>
                  <a:lnTo>
                    <a:pt x="19532" y="17385"/>
                  </a:lnTo>
                  <a:lnTo>
                    <a:pt x="20002" y="16683"/>
                  </a:lnTo>
                  <a:lnTo>
                    <a:pt x="20420" y="15805"/>
                  </a:lnTo>
                  <a:lnTo>
                    <a:pt x="20781" y="15102"/>
                  </a:lnTo>
                  <a:lnTo>
                    <a:pt x="21081" y="14224"/>
                  </a:lnTo>
                  <a:lnTo>
                    <a:pt x="21317" y="13522"/>
                  </a:lnTo>
                  <a:lnTo>
                    <a:pt x="21484" y="12644"/>
                  </a:lnTo>
                  <a:lnTo>
                    <a:pt x="21580" y="11766"/>
                  </a:lnTo>
                  <a:lnTo>
                    <a:pt x="21600" y="10888"/>
                  </a:lnTo>
                  <a:lnTo>
                    <a:pt x="21565" y="10185"/>
                  </a:lnTo>
                  <a:lnTo>
                    <a:pt x="21491" y="9483"/>
                  </a:lnTo>
                  <a:lnTo>
                    <a:pt x="21227" y="8254"/>
                  </a:lnTo>
                  <a:lnTo>
                    <a:pt x="21038" y="7551"/>
                  </a:lnTo>
                  <a:lnTo>
                    <a:pt x="20813" y="7024"/>
                  </a:lnTo>
                  <a:lnTo>
                    <a:pt x="20552" y="6322"/>
                  </a:lnTo>
                  <a:lnTo>
                    <a:pt x="20256" y="5795"/>
                  </a:lnTo>
                  <a:lnTo>
                    <a:pt x="19926" y="5268"/>
                  </a:lnTo>
                  <a:lnTo>
                    <a:pt x="19563" y="4566"/>
                  </a:lnTo>
                  <a:lnTo>
                    <a:pt x="19167" y="4039"/>
                  </a:lnTo>
                  <a:lnTo>
                    <a:pt x="18739" y="3512"/>
                  </a:lnTo>
                  <a:lnTo>
                    <a:pt x="18280" y="2985"/>
                  </a:lnTo>
                  <a:lnTo>
                    <a:pt x="17791" y="2459"/>
                  </a:lnTo>
                  <a:lnTo>
                    <a:pt x="17273" y="1932"/>
                  </a:lnTo>
                  <a:lnTo>
                    <a:pt x="16726" y="1405"/>
                  </a:lnTo>
                  <a:lnTo>
                    <a:pt x="16150" y="1054"/>
                  </a:lnTo>
                  <a:lnTo>
                    <a:pt x="15548" y="527"/>
                  </a:lnTo>
                  <a:lnTo>
                    <a:pt x="14920" y="0"/>
                  </a:lnTo>
                  <a:close/>
                </a:path>
              </a:pathLst>
            </a:custGeom>
            <a:solidFill>
              <a:srgbClr val="A0C5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" name="Фигура"/>
            <p:cNvSpPr/>
            <p:nvPr/>
          </p:nvSpPr>
          <p:spPr>
            <a:xfrm>
              <a:off x="961791" y="0"/>
              <a:ext cx="283956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6" y="0"/>
                  </a:moveTo>
                  <a:lnTo>
                    <a:pt x="356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8046" y="0"/>
                  </a:lnTo>
                  <a:close/>
                </a:path>
              </a:pathLst>
            </a:custGeom>
            <a:solidFill>
              <a:srgbClr val="A0C5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84" name="object 27"/>
          <p:cNvGrpSpPr/>
          <p:nvPr/>
        </p:nvGrpSpPr>
        <p:grpSpPr>
          <a:xfrm>
            <a:off x="9019306" y="2132731"/>
            <a:ext cx="2207682" cy="2476501"/>
            <a:chOff x="0" y="0"/>
            <a:chExt cx="2207681" cy="2476500"/>
          </a:xfrm>
        </p:grpSpPr>
        <p:sp>
          <p:nvSpPr>
            <p:cNvPr id="81" name="Фигура"/>
            <p:cNvSpPr/>
            <p:nvPr/>
          </p:nvSpPr>
          <p:spPr>
            <a:xfrm>
              <a:off x="0" y="12700"/>
              <a:ext cx="1912355" cy="2463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91" y="0"/>
                  </a:moveTo>
                  <a:lnTo>
                    <a:pt x="10342" y="0"/>
                  </a:lnTo>
                  <a:lnTo>
                    <a:pt x="8822" y="334"/>
                  </a:lnTo>
                  <a:lnTo>
                    <a:pt x="7380" y="668"/>
                  </a:lnTo>
                  <a:lnTo>
                    <a:pt x="6919" y="891"/>
                  </a:lnTo>
                  <a:lnTo>
                    <a:pt x="6469" y="1113"/>
                  </a:lnTo>
                  <a:lnTo>
                    <a:pt x="6030" y="1225"/>
                  </a:lnTo>
                  <a:lnTo>
                    <a:pt x="5602" y="1447"/>
                  </a:lnTo>
                  <a:lnTo>
                    <a:pt x="5186" y="1670"/>
                  </a:lnTo>
                  <a:lnTo>
                    <a:pt x="4783" y="1893"/>
                  </a:lnTo>
                  <a:lnTo>
                    <a:pt x="4392" y="2227"/>
                  </a:lnTo>
                  <a:lnTo>
                    <a:pt x="4015" y="2449"/>
                  </a:lnTo>
                  <a:lnTo>
                    <a:pt x="3652" y="2672"/>
                  </a:lnTo>
                  <a:lnTo>
                    <a:pt x="3303" y="3006"/>
                  </a:lnTo>
                  <a:lnTo>
                    <a:pt x="2968" y="3340"/>
                  </a:lnTo>
                  <a:lnTo>
                    <a:pt x="2649" y="3563"/>
                  </a:lnTo>
                  <a:lnTo>
                    <a:pt x="2346" y="3897"/>
                  </a:lnTo>
                  <a:lnTo>
                    <a:pt x="2059" y="4231"/>
                  </a:lnTo>
                  <a:lnTo>
                    <a:pt x="1789" y="4565"/>
                  </a:lnTo>
                  <a:lnTo>
                    <a:pt x="1535" y="4899"/>
                  </a:lnTo>
                  <a:lnTo>
                    <a:pt x="1299" y="5233"/>
                  </a:lnTo>
                  <a:lnTo>
                    <a:pt x="1082" y="5567"/>
                  </a:lnTo>
                  <a:lnTo>
                    <a:pt x="882" y="6012"/>
                  </a:lnTo>
                  <a:lnTo>
                    <a:pt x="702" y="6346"/>
                  </a:lnTo>
                  <a:lnTo>
                    <a:pt x="541" y="6680"/>
                  </a:lnTo>
                  <a:lnTo>
                    <a:pt x="401" y="7126"/>
                  </a:lnTo>
                  <a:lnTo>
                    <a:pt x="280" y="7460"/>
                  </a:lnTo>
                  <a:lnTo>
                    <a:pt x="181" y="7905"/>
                  </a:lnTo>
                  <a:lnTo>
                    <a:pt x="102" y="8351"/>
                  </a:lnTo>
                  <a:lnTo>
                    <a:pt x="46" y="8685"/>
                  </a:lnTo>
                  <a:lnTo>
                    <a:pt x="12" y="9130"/>
                  </a:lnTo>
                  <a:lnTo>
                    <a:pt x="0" y="9575"/>
                  </a:lnTo>
                  <a:lnTo>
                    <a:pt x="22" y="10021"/>
                  </a:lnTo>
                  <a:lnTo>
                    <a:pt x="87" y="10577"/>
                  </a:lnTo>
                  <a:lnTo>
                    <a:pt x="192" y="11134"/>
                  </a:lnTo>
                  <a:lnTo>
                    <a:pt x="336" y="11579"/>
                  </a:lnTo>
                  <a:lnTo>
                    <a:pt x="516" y="12025"/>
                  </a:lnTo>
                  <a:lnTo>
                    <a:pt x="730" y="12581"/>
                  </a:lnTo>
                  <a:lnTo>
                    <a:pt x="976" y="13027"/>
                  </a:lnTo>
                  <a:lnTo>
                    <a:pt x="1251" y="13472"/>
                  </a:lnTo>
                  <a:lnTo>
                    <a:pt x="1553" y="13918"/>
                  </a:lnTo>
                  <a:lnTo>
                    <a:pt x="1881" y="14363"/>
                  </a:lnTo>
                  <a:lnTo>
                    <a:pt x="2231" y="14808"/>
                  </a:lnTo>
                  <a:lnTo>
                    <a:pt x="2603" y="15254"/>
                  </a:lnTo>
                  <a:lnTo>
                    <a:pt x="2992" y="15588"/>
                  </a:lnTo>
                  <a:lnTo>
                    <a:pt x="3399" y="16033"/>
                  </a:lnTo>
                  <a:lnTo>
                    <a:pt x="3819" y="16478"/>
                  </a:lnTo>
                  <a:lnTo>
                    <a:pt x="4251" y="16812"/>
                  </a:lnTo>
                  <a:lnTo>
                    <a:pt x="4693" y="17146"/>
                  </a:lnTo>
                  <a:lnTo>
                    <a:pt x="5142" y="17480"/>
                  </a:lnTo>
                  <a:lnTo>
                    <a:pt x="5597" y="17926"/>
                  </a:lnTo>
                  <a:lnTo>
                    <a:pt x="6055" y="18148"/>
                  </a:lnTo>
                  <a:lnTo>
                    <a:pt x="7424" y="19151"/>
                  </a:lnTo>
                  <a:lnTo>
                    <a:pt x="7872" y="19373"/>
                  </a:lnTo>
                  <a:lnTo>
                    <a:pt x="8313" y="19707"/>
                  </a:lnTo>
                  <a:lnTo>
                    <a:pt x="8743" y="19930"/>
                  </a:lnTo>
                  <a:lnTo>
                    <a:pt x="9161" y="20153"/>
                  </a:lnTo>
                  <a:lnTo>
                    <a:pt x="9564" y="20375"/>
                  </a:lnTo>
                  <a:lnTo>
                    <a:pt x="9950" y="20598"/>
                  </a:lnTo>
                  <a:lnTo>
                    <a:pt x="10318" y="20709"/>
                  </a:lnTo>
                  <a:lnTo>
                    <a:pt x="10664" y="20932"/>
                  </a:lnTo>
                  <a:lnTo>
                    <a:pt x="10987" y="21043"/>
                  </a:lnTo>
                  <a:lnTo>
                    <a:pt x="11285" y="21155"/>
                  </a:lnTo>
                  <a:lnTo>
                    <a:pt x="11555" y="21266"/>
                  </a:lnTo>
                  <a:lnTo>
                    <a:pt x="11795" y="21377"/>
                  </a:lnTo>
                  <a:lnTo>
                    <a:pt x="12002" y="21489"/>
                  </a:lnTo>
                  <a:lnTo>
                    <a:pt x="12176" y="21600"/>
                  </a:lnTo>
                  <a:lnTo>
                    <a:pt x="12745" y="21600"/>
                  </a:lnTo>
                  <a:lnTo>
                    <a:pt x="12912" y="21489"/>
                  </a:lnTo>
                  <a:lnTo>
                    <a:pt x="13111" y="21489"/>
                  </a:lnTo>
                  <a:lnTo>
                    <a:pt x="13342" y="21377"/>
                  </a:lnTo>
                  <a:lnTo>
                    <a:pt x="13603" y="21266"/>
                  </a:lnTo>
                  <a:lnTo>
                    <a:pt x="13890" y="21155"/>
                  </a:lnTo>
                  <a:lnTo>
                    <a:pt x="14203" y="21043"/>
                  </a:lnTo>
                  <a:lnTo>
                    <a:pt x="14539" y="20932"/>
                  </a:lnTo>
                  <a:lnTo>
                    <a:pt x="14895" y="20709"/>
                  </a:lnTo>
                  <a:lnTo>
                    <a:pt x="15271" y="20598"/>
                  </a:lnTo>
                  <a:lnTo>
                    <a:pt x="15663" y="20375"/>
                  </a:lnTo>
                  <a:lnTo>
                    <a:pt x="16069" y="20153"/>
                  </a:lnTo>
                  <a:lnTo>
                    <a:pt x="16489" y="19930"/>
                  </a:lnTo>
                  <a:lnTo>
                    <a:pt x="16918" y="19707"/>
                  </a:lnTo>
                  <a:lnTo>
                    <a:pt x="17801" y="19262"/>
                  </a:lnTo>
                  <a:lnTo>
                    <a:pt x="18699" y="18594"/>
                  </a:lnTo>
                  <a:lnTo>
                    <a:pt x="19150" y="18371"/>
                  </a:lnTo>
                  <a:lnTo>
                    <a:pt x="20043" y="17703"/>
                  </a:lnTo>
                  <a:lnTo>
                    <a:pt x="20480" y="17369"/>
                  </a:lnTo>
                  <a:lnTo>
                    <a:pt x="20910" y="17035"/>
                  </a:lnTo>
                  <a:lnTo>
                    <a:pt x="21329" y="16590"/>
                  </a:lnTo>
                  <a:lnTo>
                    <a:pt x="21600" y="16367"/>
                  </a:lnTo>
                  <a:lnTo>
                    <a:pt x="11929" y="16367"/>
                  </a:lnTo>
                  <a:lnTo>
                    <a:pt x="11399" y="16256"/>
                  </a:lnTo>
                  <a:lnTo>
                    <a:pt x="10878" y="16256"/>
                  </a:lnTo>
                  <a:lnTo>
                    <a:pt x="9868" y="16033"/>
                  </a:lnTo>
                  <a:lnTo>
                    <a:pt x="8908" y="15810"/>
                  </a:lnTo>
                  <a:lnTo>
                    <a:pt x="8448" y="15588"/>
                  </a:lnTo>
                  <a:lnTo>
                    <a:pt x="8004" y="15365"/>
                  </a:lnTo>
                  <a:lnTo>
                    <a:pt x="7575" y="15254"/>
                  </a:lnTo>
                  <a:lnTo>
                    <a:pt x="7163" y="15031"/>
                  </a:lnTo>
                  <a:lnTo>
                    <a:pt x="6769" y="14697"/>
                  </a:lnTo>
                  <a:lnTo>
                    <a:pt x="6394" y="14474"/>
                  </a:lnTo>
                  <a:lnTo>
                    <a:pt x="6039" y="14252"/>
                  </a:lnTo>
                  <a:lnTo>
                    <a:pt x="5704" y="13918"/>
                  </a:lnTo>
                  <a:lnTo>
                    <a:pt x="5390" y="13584"/>
                  </a:lnTo>
                  <a:lnTo>
                    <a:pt x="5099" y="13249"/>
                  </a:lnTo>
                  <a:lnTo>
                    <a:pt x="4831" y="12915"/>
                  </a:lnTo>
                  <a:lnTo>
                    <a:pt x="4588" y="12581"/>
                  </a:lnTo>
                  <a:lnTo>
                    <a:pt x="4370" y="12247"/>
                  </a:lnTo>
                  <a:lnTo>
                    <a:pt x="4177" y="11913"/>
                  </a:lnTo>
                  <a:lnTo>
                    <a:pt x="4012" y="11468"/>
                  </a:lnTo>
                  <a:lnTo>
                    <a:pt x="3875" y="11134"/>
                  </a:lnTo>
                  <a:lnTo>
                    <a:pt x="3767" y="10689"/>
                  </a:lnTo>
                  <a:lnTo>
                    <a:pt x="3688" y="10355"/>
                  </a:lnTo>
                  <a:lnTo>
                    <a:pt x="3640" y="9909"/>
                  </a:lnTo>
                  <a:lnTo>
                    <a:pt x="3624" y="9464"/>
                  </a:lnTo>
                  <a:lnTo>
                    <a:pt x="3640" y="9019"/>
                  </a:lnTo>
                  <a:lnTo>
                    <a:pt x="3688" y="8685"/>
                  </a:lnTo>
                  <a:lnTo>
                    <a:pt x="3767" y="8239"/>
                  </a:lnTo>
                  <a:lnTo>
                    <a:pt x="3875" y="7905"/>
                  </a:lnTo>
                  <a:lnTo>
                    <a:pt x="4012" y="7460"/>
                  </a:lnTo>
                  <a:lnTo>
                    <a:pt x="4177" y="7126"/>
                  </a:lnTo>
                  <a:lnTo>
                    <a:pt x="4370" y="6680"/>
                  </a:lnTo>
                  <a:lnTo>
                    <a:pt x="4588" y="6346"/>
                  </a:lnTo>
                  <a:lnTo>
                    <a:pt x="4831" y="6012"/>
                  </a:lnTo>
                  <a:lnTo>
                    <a:pt x="5099" y="5678"/>
                  </a:lnTo>
                  <a:lnTo>
                    <a:pt x="5390" y="5344"/>
                  </a:lnTo>
                  <a:lnTo>
                    <a:pt x="5704" y="5122"/>
                  </a:lnTo>
                  <a:lnTo>
                    <a:pt x="6039" y="4788"/>
                  </a:lnTo>
                  <a:lnTo>
                    <a:pt x="6394" y="4454"/>
                  </a:lnTo>
                  <a:lnTo>
                    <a:pt x="6769" y="4231"/>
                  </a:lnTo>
                  <a:lnTo>
                    <a:pt x="7163" y="4008"/>
                  </a:lnTo>
                  <a:lnTo>
                    <a:pt x="7575" y="3786"/>
                  </a:lnTo>
                  <a:lnTo>
                    <a:pt x="8004" y="3563"/>
                  </a:lnTo>
                  <a:lnTo>
                    <a:pt x="8448" y="3340"/>
                  </a:lnTo>
                  <a:lnTo>
                    <a:pt x="8908" y="3229"/>
                  </a:lnTo>
                  <a:lnTo>
                    <a:pt x="9381" y="3006"/>
                  </a:lnTo>
                  <a:lnTo>
                    <a:pt x="10367" y="2784"/>
                  </a:lnTo>
                  <a:lnTo>
                    <a:pt x="10878" y="2784"/>
                  </a:lnTo>
                  <a:lnTo>
                    <a:pt x="11399" y="2672"/>
                  </a:lnTo>
                  <a:lnTo>
                    <a:pt x="21246" y="2672"/>
                  </a:lnTo>
                  <a:lnTo>
                    <a:pt x="20885" y="2449"/>
                  </a:lnTo>
                  <a:lnTo>
                    <a:pt x="20510" y="2227"/>
                  </a:lnTo>
                  <a:lnTo>
                    <a:pt x="20122" y="1893"/>
                  </a:lnTo>
                  <a:lnTo>
                    <a:pt x="19721" y="1670"/>
                  </a:lnTo>
                  <a:lnTo>
                    <a:pt x="19308" y="1447"/>
                  </a:lnTo>
                  <a:lnTo>
                    <a:pt x="18883" y="1225"/>
                  </a:lnTo>
                  <a:lnTo>
                    <a:pt x="18446" y="1113"/>
                  </a:lnTo>
                  <a:lnTo>
                    <a:pt x="17998" y="891"/>
                  </a:lnTo>
                  <a:lnTo>
                    <a:pt x="17540" y="668"/>
                  </a:lnTo>
                  <a:lnTo>
                    <a:pt x="16106" y="334"/>
                  </a:lnTo>
                  <a:lnTo>
                    <a:pt x="14591" y="0"/>
                  </a:lnTo>
                  <a:close/>
                </a:path>
              </a:pathLst>
            </a:custGeom>
            <a:solidFill>
              <a:srgbClr val="7EA0D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" name="Фигура"/>
            <p:cNvSpPr/>
            <p:nvPr/>
          </p:nvSpPr>
          <p:spPr>
            <a:xfrm>
              <a:off x="1151550" y="317500"/>
              <a:ext cx="1056132" cy="156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20" y="0"/>
                  </a:moveTo>
                  <a:lnTo>
                    <a:pt x="960" y="0"/>
                  </a:lnTo>
                  <a:lnTo>
                    <a:pt x="1903" y="176"/>
                  </a:lnTo>
                  <a:lnTo>
                    <a:pt x="2828" y="176"/>
                  </a:lnTo>
                  <a:lnTo>
                    <a:pt x="4613" y="527"/>
                  </a:lnTo>
                  <a:lnTo>
                    <a:pt x="5471" y="878"/>
                  </a:lnTo>
                  <a:lnTo>
                    <a:pt x="6303" y="1054"/>
                  </a:lnTo>
                  <a:lnTo>
                    <a:pt x="7108" y="1405"/>
                  </a:lnTo>
                  <a:lnTo>
                    <a:pt x="7884" y="1756"/>
                  </a:lnTo>
                  <a:lnTo>
                    <a:pt x="8629" y="2107"/>
                  </a:lnTo>
                  <a:lnTo>
                    <a:pt x="9342" y="2459"/>
                  </a:lnTo>
                  <a:lnTo>
                    <a:pt x="10022" y="2810"/>
                  </a:lnTo>
                  <a:lnTo>
                    <a:pt x="10666" y="3337"/>
                  </a:lnTo>
                  <a:lnTo>
                    <a:pt x="11272" y="3863"/>
                  </a:lnTo>
                  <a:lnTo>
                    <a:pt x="11840" y="4215"/>
                  </a:lnTo>
                  <a:lnTo>
                    <a:pt x="12367" y="4741"/>
                  </a:lnTo>
                  <a:lnTo>
                    <a:pt x="12852" y="5268"/>
                  </a:lnTo>
                  <a:lnTo>
                    <a:pt x="13293" y="5795"/>
                  </a:lnTo>
                  <a:lnTo>
                    <a:pt x="13688" y="6322"/>
                  </a:lnTo>
                  <a:lnTo>
                    <a:pt x="14036" y="7024"/>
                  </a:lnTo>
                  <a:lnTo>
                    <a:pt x="14335" y="7551"/>
                  </a:lnTo>
                  <a:lnTo>
                    <a:pt x="14583" y="8254"/>
                  </a:lnTo>
                  <a:lnTo>
                    <a:pt x="14779" y="8780"/>
                  </a:lnTo>
                  <a:lnTo>
                    <a:pt x="14922" y="9483"/>
                  </a:lnTo>
                  <a:lnTo>
                    <a:pt x="15008" y="10010"/>
                  </a:lnTo>
                  <a:lnTo>
                    <a:pt x="15037" y="10712"/>
                  </a:lnTo>
                  <a:lnTo>
                    <a:pt x="15008" y="11415"/>
                  </a:lnTo>
                  <a:lnTo>
                    <a:pt x="14922" y="12117"/>
                  </a:lnTo>
                  <a:lnTo>
                    <a:pt x="14779" y="12644"/>
                  </a:lnTo>
                  <a:lnTo>
                    <a:pt x="14583" y="13346"/>
                  </a:lnTo>
                  <a:lnTo>
                    <a:pt x="14335" y="13873"/>
                  </a:lnTo>
                  <a:lnTo>
                    <a:pt x="14036" y="14576"/>
                  </a:lnTo>
                  <a:lnTo>
                    <a:pt x="13688" y="15102"/>
                  </a:lnTo>
                  <a:lnTo>
                    <a:pt x="13293" y="15629"/>
                  </a:lnTo>
                  <a:lnTo>
                    <a:pt x="12852" y="16156"/>
                  </a:lnTo>
                  <a:lnTo>
                    <a:pt x="12367" y="16683"/>
                  </a:lnTo>
                  <a:lnTo>
                    <a:pt x="11840" y="17210"/>
                  </a:lnTo>
                  <a:lnTo>
                    <a:pt x="11272" y="17737"/>
                  </a:lnTo>
                  <a:lnTo>
                    <a:pt x="10666" y="18263"/>
                  </a:lnTo>
                  <a:lnTo>
                    <a:pt x="10022" y="18615"/>
                  </a:lnTo>
                  <a:lnTo>
                    <a:pt x="9342" y="18966"/>
                  </a:lnTo>
                  <a:lnTo>
                    <a:pt x="8629" y="19493"/>
                  </a:lnTo>
                  <a:lnTo>
                    <a:pt x="7884" y="19844"/>
                  </a:lnTo>
                  <a:lnTo>
                    <a:pt x="7108" y="20020"/>
                  </a:lnTo>
                  <a:lnTo>
                    <a:pt x="6303" y="20371"/>
                  </a:lnTo>
                  <a:lnTo>
                    <a:pt x="5471" y="20722"/>
                  </a:lnTo>
                  <a:lnTo>
                    <a:pt x="3731" y="21073"/>
                  </a:lnTo>
                  <a:lnTo>
                    <a:pt x="1903" y="21424"/>
                  </a:lnTo>
                  <a:lnTo>
                    <a:pt x="960" y="21424"/>
                  </a:lnTo>
                  <a:lnTo>
                    <a:pt x="0" y="21600"/>
                  </a:lnTo>
                  <a:lnTo>
                    <a:pt x="15560" y="21600"/>
                  </a:lnTo>
                  <a:lnTo>
                    <a:pt x="15805" y="21424"/>
                  </a:lnTo>
                  <a:lnTo>
                    <a:pt x="16515" y="20722"/>
                  </a:lnTo>
                  <a:lnTo>
                    <a:pt x="17194" y="20195"/>
                  </a:lnTo>
                  <a:lnTo>
                    <a:pt x="17839" y="19493"/>
                  </a:lnTo>
                  <a:lnTo>
                    <a:pt x="18446" y="18790"/>
                  </a:lnTo>
                  <a:lnTo>
                    <a:pt x="19012" y="18088"/>
                  </a:lnTo>
                  <a:lnTo>
                    <a:pt x="19532" y="17385"/>
                  </a:lnTo>
                  <a:lnTo>
                    <a:pt x="20002" y="16683"/>
                  </a:lnTo>
                  <a:lnTo>
                    <a:pt x="20420" y="15805"/>
                  </a:lnTo>
                  <a:lnTo>
                    <a:pt x="20781" y="15102"/>
                  </a:lnTo>
                  <a:lnTo>
                    <a:pt x="21081" y="14224"/>
                  </a:lnTo>
                  <a:lnTo>
                    <a:pt x="21317" y="13522"/>
                  </a:lnTo>
                  <a:lnTo>
                    <a:pt x="21484" y="12644"/>
                  </a:lnTo>
                  <a:lnTo>
                    <a:pt x="21580" y="11766"/>
                  </a:lnTo>
                  <a:lnTo>
                    <a:pt x="21600" y="10888"/>
                  </a:lnTo>
                  <a:lnTo>
                    <a:pt x="21565" y="10185"/>
                  </a:lnTo>
                  <a:lnTo>
                    <a:pt x="21491" y="9483"/>
                  </a:lnTo>
                  <a:lnTo>
                    <a:pt x="21227" y="8254"/>
                  </a:lnTo>
                  <a:lnTo>
                    <a:pt x="21038" y="7551"/>
                  </a:lnTo>
                  <a:lnTo>
                    <a:pt x="20813" y="7024"/>
                  </a:lnTo>
                  <a:lnTo>
                    <a:pt x="20552" y="6322"/>
                  </a:lnTo>
                  <a:lnTo>
                    <a:pt x="20256" y="5795"/>
                  </a:lnTo>
                  <a:lnTo>
                    <a:pt x="19926" y="5268"/>
                  </a:lnTo>
                  <a:lnTo>
                    <a:pt x="19563" y="4566"/>
                  </a:lnTo>
                  <a:lnTo>
                    <a:pt x="19167" y="4039"/>
                  </a:lnTo>
                  <a:lnTo>
                    <a:pt x="18739" y="3512"/>
                  </a:lnTo>
                  <a:lnTo>
                    <a:pt x="18280" y="2985"/>
                  </a:lnTo>
                  <a:lnTo>
                    <a:pt x="17791" y="2459"/>
                  </a:lnTo>
                  <a:lnTo>
                    <a:pt x="17273" y="1932"/>
                  </a:lnTo>
                  <a:lnTo>
                    <a:pt x="16726" y="1405"/>
                  </a:lnTo>
                  <a:lnTo>
                    <a:pt x="16150" y="1054"/>
                  </a:lnTo>
                  <a:lnTo>
                    <a:pt x="15548" y="527"/>
                  </a:lnTo>
                  <a:lnTo>
                    <a:pt x="14920" y="0"/>
                  </a:lnTo>
                  <a:close/>
                </a:path>
              </a:pathLst>
            </a:custGeom>
            <a:solidFill>
              <a:srgbClr val="7EA0D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" name="Фигура"/>
            <p:cNvSpPr/>
            <p:nvPr/>
          </p:nvSpPr>
          <p:spPr>
            <a:xfrm>
              <a:off x="961791" y="0"/>
              <a:ext cx="283956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6" y="0"/>
                  </a:moveTo>
                  <a:lnTo>
                    <a:pt x="356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8046" y="0"/>
                  </a:lnTo>
                  <a:close/>
                </a:path>
              </a:pathLst>
            </a:custGeom>
            <a:solidFill>
              <a:srgbClr val="7EA0D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99" name="object 28"/>
          <p:cNvGrpSpPr/>
          <p:nvPr/>
        </p:nvGrpSpPr>
        <p:grpSpPr>
          <a:xfrm>
            <a:off x="12962328" y="2132731"/>
            <a:ext cx="2207735" cy="2476501"/>
            <a:chOff x="0" y="0"/>
            <a:chExt cx="2207734" cy="2476500"/>
          </a:xfrm>
        </p:grpSpPr>
        <p:grpSp>
          <p:nvGrpSpPr>
            <p:cNvPr id="88" name="object 29"/>
            <p:cNvGrpSpPr/>
            <p:nvPr/>
          </p:nvGrpSpPr>
          <p:grpSpPr>
            <a:xfrm>
              <a:off x="0" y="0"/>
              <a:ext cx="2207735" cy="2476501"/>
              <a:chOff x="0" y="0"/>
              <a:chExt cx="2207734" cy="2476500"/>
            </a:xfrm>
          </p:grpSpPr>
          <p:sp>
            <p:nvSpPr>
              <p:cNvPr id="85" name="Фигура"/>
              <p:cNvSpPr/>
              <p:nvPr/>
            </p:nvSpPr>
            <p:spPr>
              <a:xfrm>
                <a:off x="0" y="12700"/>
                <a:ext cx="1912371" cy="2463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592" y="0"/>
                    </a:moveTo>
                    <a:lnTo>
                      <a:pt x="10342" y="0"/>
                    </a:lnTo>
                    <a:lnTo>
                      <a:pt x="8822" y="334"/>
                    </a:lnTo>
                    <a:lnTo>
                      <a:pt x="7381" y="668"/>
                    </a:lnTo>
                    <a:lnTo>
                      <a:pt x="6920" y="891"/>
                    </a:lnTo>
                    <a:lnTo>
                      <a:pt x="6469" y="1113"/>
                    </a:lnTo>
                    <a:lnTo>
                      <a:pt x="6030" y="1225"/>
                    </a:lnTo>
                    <a:lnTo>
                      <a:pt x="5602" y="1447"/>
                    </a:lnTo>
                    <a:lnTo>
                      <a:pt x="5186" y="1670"/>
                    </a:lnTo>
                    <a:lnTo>
                      <a:pt x="4783" y="1893"/>
                    </a:lnTo>
                    <a:lnTo>
                      <a:pt x="4392" y="2227"/>
                    </a:lnTo>
                    <a:lnTo>
                      <a:pt x="4015" y="2449"/>
                    </a:lnTo>
                    <a:lnTo>
                      <a:pt x="3652" y="2672"/>
                    </a:lnTo>
                    <a:lnTo>
                      <a:pt x="3303" y="3006"/>
                    </a:lnTo>
                    <a:lnTo>
                      <a:pt x="2968" y="3340"/>
                    </a:lnTo>
                    <a:lnTo>
                      <a:pt x="2649" y="3563"/>
                    </a:lnTo>
                    <a:lnTo>
                      <a:pt x="2346" y="3897"/>
                    </a:lnTo>
                    <a:lnTo>
                      <a:pt x="2059" y="4231"/>
                    </a:lnTo>
                    <a:lnTo>
                      <a:pt x="1789" y="4565"/>
                    </a:lnTo>
                    <a:lnTo>
                      <a:pt x="1535" y="4899"/>
                    </a:lnTo>
                    <a:lnTo>
                      <a:pt x="1299" y="5233"/>
                    </a:lnTo>
                    <a:lnTo>
                      <a:pt x="1082" y="5567"/>
                    </a:lnTo>
                    <a:lnTo>
                      <a:pt x="882" y="6012"/>
                    </a:lnTo>
                    <a:lnTo>
                      <a:pt x="702" y="6346"/>
                    </a:lnTo>
                    <a:lnTo>
                      <a:pt x="541" y="6680"/>
                    </a:lnTo>
                    <a:lnTo>
                      <a:pt x="401" y="7126"/>
                    </a:lnTo>
                    <a:lnTo>
                      <a:pt x="280" y="7460"/>
                    </a:lnTo>
                    <a:lnTo>
                      <a:pt x="181" y="7905"/>
                    </a:lnTo>
                    <a:lnTo>
                      <a:pt x="102" y="8351"/>
                    </a:lnTo>
                    <a:lnTo>
                      <a:pt x="46" y="8685"/>
                    </a:lnTo>
                    <a:lnTo>
                      <a:pt x="12" y="9130"/>
                    </a:lnTo>
                    <a:lnTo>
                      <a:pt x="0" y="9575"/>
                    </a:lnTo>
                    <a:lnTo>
                      <a:pt x="22" y="10021"/>
                    </a:lnTo>
                    <a:lnTo>
                      <a:pt x="87" y="10577"/>
                    </a:lnTo>
                    <a:lnTo>
                      <a:pt x="192" y="11134"/>
                    </a:lnTo>
                    <a:lnTo>
                      <a:pt x="336" y="11579"/>
                    </a:lnTo>
                    <a:lnTo>
                      <a:pt x="516" y="12025"/>
                    </a:lnTo>
                    <a:lnTo>
                      <a:pt x="730" y="12581"/>
                    </a:lnTo>
                    <a:lnTo>
                      <a:pt x="976" y="13027"/>
                    </a:lnTo>
                    <a:lnTo>
                      <a:pt x="1251" y="13472"/>
                    </a:lnTo>
                    <a:lnTo>
                      <a:pt x="1553" y="13918"/>
                    </a:lnTo>
                    <a:lnTo>
                      <a:pt x="1881" y="14363"/>
                    </a:lnTo>
                    <a:lnTo>
                      <a:pt x="2231" y="14808"/>
                    </a:lnTo>
                    <a:lnTo>
                      <a:pt x="2603" y="15254"/>
                    </a:lnTo>
                    <a:lnTo>
                      <a:pt x="2993" y="15588"/>
                    </a:lnTo>
                    <a:lnTo>
                      <a:pt x="3399" y="16033"/>
                    </a:lnTo>
                    <a:lnTo>
                      <a:pt x="3819" y="16478"/>
                    </a:lnTo>
                    <a:lnTo>
                      <a:pt x="4251" y="16812"/>
                    </a:lnTo>
                    <a:lnTo>
                      <a:pt x="4693" y="17146"/>
                    </a:lnTo>
                    <a:lnTo>
                      <a:pt x="5142" y="17480"/>
                    </a:lnTo>
                    <a:lnTo>
                      <a:pt x="5597" y="17926"/>
                    </a:lnTo>
                    <a:lnTo>
                      <a:pt x="6055" y="18148"/>
                    </a:lnTo>
                    <a:lnTo>
                      <a:pt x="7425" y="19151"/>
                    </a:lnTo>
                    <a:lnTo>
                      <a:pt x="7873" y="19373"/>
                    </a:lnTo>
                    <a:lnTo>
                      <a:pt x="8313" y="19707"/>
                    </a:lnTo>
                    <a:lnTo>
                      <a:pt x="8743" y="19930"/>
                    </a:lnTo>
                    <a:lnTo>
                      <a:pt x="9161" y="20153"/>
                    </a:lnTo>
                    <a:lnTo>
                      <a:pt x="9564" y="20375"/>
                    </a:lnTo>
                    <a:lnTo>
                      <a:pt x="9951" y="20598"/>
                    </a:lnTo>
                    <a:lnTo>
                      <a:pt x="10318" y="20709"/>
                    </a:lnTo>
                    <a:lnTo>
                      <a:pt x="10665" y="20932"/>
                    </a:lnTo>
                    <a:lnTo>
                      <a:pt x="10988" y="21043"/>
                    </a:lnTo>
                    <a:lnTo>
                      <a:pt x="11286" y="21155"/>
                    </a:lnTo>
                    <a:lnTo>
                      <a:pt x="11555" y="21266"/>
                    </a:lnTo>
                    <a:lnTo>
                      <a:pt x="11795" y="21377"/>
                    </a:lnTo>
                    <a:lnTo>
                      <a:pt x="12003" y="21489"/>
                    </a:lnTo>
                    <a:lnTo>
                      <a:pt x="12176" y="21600"/>
                    </a:lnTo>
                    <a:lnTo>
                      <a:pt x="12746" y="21600"/>
                    </a:lnTo>
                    <a:lnTo>
                      <a:pt x="12912" y="21489"/>
                    </a:lnTo>
                    <a:lnTo>
                      <a:pt x="13112" y="21489"/>
                    </a:lnTo>
                    <a:lnTo>
                      <a:pt x="13343" y="21377"/>
                    </a:lnTo>
                    <a:lnTo>
                      <a:pt x="13603" y="21266"/>
                    </a:lnTo>
                    <a:lnTo>
                      <a:pt x="13891" y="21155"/>
                    </a:lnTo>
                    <a:lnTo>
                      <a:pt x="14203" y="21043"/>
                    </a:lnTo>
                    <a:lnTo>
                      <a:pt x="14539" y="20932"/>
                    </a:lnTo>
                    <a:lnTo>
                      <a:pt x="14895" y="20709"/>
                    </a:lnTo>
                    <a:lnTo>
                      <a:pt x="15271" y="20598"/>
                    </a:lnTo>
                    <a:lnTo>
                      <a:pt x="15663" y="20375"/>
                    </a:lnTo>
                    <a:lnTo>
                      <a:pt x="16069" y="20153"/>
                    </a:lnTo>
                    <a:lnTo>
                      <a:pt x="16489" y="19930"/>
                    </a:lnTo>
                    <a:lnTo>
                      <a:pt x="16918" y="19707"/>
                    </a:lnTo>
                    <a:lnTo>
                      <a:pt x="17801" y="19262"/>
                    </a:lnTo>
                    <a:lnTo>
                      <a:pt x="18699" y="18594"/>
                    </a:lnTo>
                    <a:lnTo>
                      <a:pt x="19150" y="18371"/>
                    </a:lnTo>
                    <a:lnTo>
                      <a:pt x="20043" y="17703"/>
                    </a:lnTo>
                    <a:lnTo>
                      <a:pt x="20480" y="17369"/>
                    </a:lnTo>
                    <a:lnTo>
                      <a:pt x="20910" y="17035"/>
                    </a:lnTo>
                    <a:lnTo>
                      <a:pt x="21329" y="16590"/>
                    </a:lnTo>
                    <a:lnTo>
                      <a:pt x="21600" y="16367"/>
                    </a:lnTo>
                    <a:lnTo>
                      <a:pt x="11929" y="16367"/>
                    </a:lnTo>
                    <a:lnTo>
                      <a:pt x="11399" y="16256"/>
                    </a:lnTo>
                    <a:lnTo>
                      <a:pt x="10878" y="16256"/>
                    </a:lnTo>
                    <a:lnTo>
                      <a:pt x="9869" y="16033"/>
                    </a:lnTo>
                    <a:lnTo>
                      <a:pt x="8908" y="15810"/>
                    </a:lnTo>
                    <a:lnTo>
                      <a:pt x="8449" y="15588"/>
                    </a:lnTo>
                    <a:lnTo>
                      <a:pt x="8004" y="15365"/>
                    </a:lnTo>
                    <a:lnTo>
                      <a:pt x="7576" y="15254"/>
                    </a:lnTo>
                    <a:lnTo>
                      <a:pt x="7164" y="15031"/>
                    </a:lnTo>
                    <a:lnTo>
                      <a:pt x="6770" y="14697"/>
                    </a:lnTo>
                    <a:lnTo>
                      <a:pt x="6395" y="14474"/>
                    </a:lnTo>
                    <a:lnTo>
                      <a:pt x="6039" y="14252"/>
                    </a:lnTo>
                    <a:lnTo>
                      <a:pt x="5704" y="13918"/>
                    </a:lnTo>
                    <a:lnTo>
                      <a:pt x="5391" y="13584"/>
                    </a:lnTo>
                    <a:lnTo>
                      <a:pt x="5100" y="13249"/>
                    </a:lnTo>
                    <a:lnTo>
                      <a:pt x="4832" y="12915"/>
                    </a:lnTo>
                    <a:lnTo>
                      <a:pt x="4588" y="12581"/>
                    </a:lnTo>
                    <a:lnTo>
                      <a:pt x="4370" y="12247"/>
                    </a:lnTo>
                    <a:lnTo>
                      <a:pt x="4178" y="11913"/>
                    </a:lnTo>
                    <a:lnTo>
                      <a:pt x="4013" y="11468"/>
                    </a:lnTo>
                    <a:lnTo>
                      <a:pt x="3876" y="11134"/>
                    </a:lnTo>
                    <a:lnTo>
                      <a:pt x="3767" y="10689"/>
                    </a:lnTo>
                    <a:lnTo>
                      <a:pt x="3689" y="10355"/>
                    </a:lnTo>
                    <a:lnTo>
                      <a:pt x="3641" y="9909"/>
                    </a:lnTo>
                    <a:lnTo>
                      <a:pt x="3625" y="9464"/>
                    </a:lnTo>
                    <a:lnTo>
                      <a:pt x="3641" y="9019"/>
                    </a:lnTo>
                    <a:lnTo>
                      <a:pt x="3689" y="8685"/>
                    </a:lnTo>
                    <a:lnTo>
                      <a:pt x="3767" y="8239"/>
                    </a:lnTo>
                    <a:lnTo>
                      <a:pt x="3876" y="7905"/>
                    </a:lnTo>
                    <a:lnTo>
                      <a:pt x="4013" y="7460"/>
                    </a:lnTo>
                    <a:lnTo>
                      <a:pt x="4178" y="7126"/>
                    </a:lnTo>
                    <a:lnTo>
                      <a:pt x="4370" y="6680"/>
                    </a:lnTo>
                    <a:lnTo>
                      <a:pt x="4588" y="6346"/>
                    </a:lnTo>
                    <a:lnTo>
                      <a:pt x="4832" y="6012"/>
                    </a:lnTo>
                    <a:lnTo>
                      <a:pt x="5100" y="5678"/>
                    </a:lnTo>
                    <a:lnTo>
                      <a:pt x="5391" y="5344"/>
                    </a:lnTo>
                    <a:lnTo>
                      <a:pt x="5704" y="5122"/>
                    </a:lnTo>
                    <a:lnTo>
                      <a:pt x="6039" y="4788"/>
                    </a:lnTo>
                    <a:lnTo>
                      <a:pt x="6395" y="4454"/>
                    </a:lnTo>
                    <a:lnTo>
                      <a:pt x="6770" y="4231"/>
                    </a:lnTo>
                    <a:lnTo>
                      <a:pt x="7164" y="4008"/>
                    </a:lnTo>
                    <a:lnTo>
                      <a:pt x="7576" y="3786"/>
                    </a:lnTo>
                    <a:lnTo>
                      <a:pt x="8004" y="3563"/>
                    </a:lnTo>
                    <a:lnTo>
                      <a:pt x="8449" y="3340"/>
                    </a:lnTo>
                    <a:lnTo>
                      <a:pt x="8908" y="3229"/>
                    </a:lnTo>
                    <a:lnTo>
                      <a:pt x="9382" y="3006"/>
                    </a:lnTo>
                    <a:lnTo>
                      <a:pt x="10368" y="2784"/>
                    </a:lnTo>
                    <a:lnTo>
                      <a:pt x="10878" y="2784"/>
                    </a:lnTo>
                    <a:lnTo>
                      <a:pt x="11399" y="2672"/>
                    </a:lnTo>
                    <a:lnTo>
                      <a:pt x="21246" y="2672"/>
                    </a:lnTo>
                    <a:lnTo>
                      <a:pt x="20885" y="2449"/>
                    </a:lnTo>
                    <a:lnTo>
                      <a:pt x="20510" y="2227"/>
                    </a:lnTo>
                    <a:lnTo>
                      <a:pt x="20122" y="1893"/>
                    </a:lnTo>
                    <a:lnTo>
                      <a:pt x="19721" y="1670"/>
                    </a:lnTo>
                    <a:lnTo>
                      <a:pt x="19308" y="1447"/>
                    </a:lnTo>
                    <a:lnTo>
                      <a:pt x="18883" y="1225"/>
                    </a:lnTo>
                    <a:lnTo>
                      <a:pt x="18446" y="1113"/>
                    </a:lnTo>
                    <a:lnTo>
                      <a:pt x="17999" y="891"/>
                    </a:lnTo>
                    <a:lnTo>
                      <a:pt x="17540" y="668"/>
                    </a:lnTo>
                    <a:lnTo>
                      <a:pt x="16106" y="334"/>
                    </a:lnTo>
                    <a:lnTo>
                      <a:pt x="14592" y="0"/>
                    </a:lnTo>
                    <a:close/>
                  </a:path>
                </a:pathLst>
              </a:custGeom>
              <a:solidFill>
                <a:srgbClr val="37537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Фигура"/>
              <p:cNvSpPr/>
              <p:nvPr/>
            </p:nvSpPr>
            <p:spPr>
              <a:xfrm>
                <a:off x="1151602" y="317500"/>
                <a:ext cx="1056133" cy="1562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919" y="0"/>
                    </a:moveTo>
                    <a:lnTo>
                      <a:pt x="960" y="0"/>
                    </a:lnTo>
                    <a:lnTo>
                      <a:pt x="1903" y="176"/>
                    </a:lnTo>
                    <a:lnTo>
                      <a:pt x="2828" y="176"/>
                    </a:lnTo>
                    <a:lnTo>
                      <a:pt x="4613" y="527"/>
                    </a:lnTo>
                    <a:lnTo>
                      <a:pt x="5471" y="878"/>
                    </a:lnTo>
                    <a:lnTo>
                      <a:pt x="6303" y="1054"/>
                    </a:lnTo>
                    <a:lnTo>
                      <a:pt x="7108" y="1405"/>
                    </a:lnTo>
                    <a:lnTo>
                      <a:pt x="7884" y="1756"/>
                    </a:lnTo>
                    <a:lnTo>
                      <a:pt x="8629" y="2107"/>
                    </a:lnTo>
                    <a:lnTo>
                      <a:pt x="9342" y="2459"/>
                    </a:lnTo>
                    <a:lnTo>
                      <a:pt x="10022" y="2810"/>
                    </a:lnTo>
                    <a:lnTo>
                      <a:pt x="10666" y="3337"/>
                    </a:lnTo>
                    <a:lnTo>
                      <a:pt x="11272" y="3863"/>
                    </a:lnTo>
                    <a:lnTo>
                      <a:pt x="11840" y="4215"/>
                    </a:lnTo>
                    <a:lnTo>
                      <a:pt x="12367" y="4741"/>
                    </a:lnTo>
                    <a:lnTo>
                      <a:pt x="12852" y="5268"/>
                    </a:lnTo>
                    <a:lnTo>
                      <a:pt x="13293" y="5795"/>
                    </a:lnTo>
                    <a:lnTo>
                      <a:pt x="13688" y="6322"/>
                    </a:lnTo>
                    <a:lnTo>
                      <a:pt x="14036" y="7024"/>
                    </a:lnTo>
                    <a:lnTo>
                      <a:pt x="14335" y="7551"/>
                    </a:lnTo>
                    <a:lnTo>
                      <a:pt x="14583" y="8254"/>
                    </a:lnTo>
                    <a:lnTo>
                      <a:pt x="14779" y="8780"/>
                    </a:lnTo>
                    <a:lnTo>
                      <a:pt x="14922" y="9483"/>
                    </a:lnTo>
                    <a:lnTo>
                      <a:pt x="15008" y="10010"/>
                    </a:lnTo>
                    <a:lnTo>
                      <a:pt x="15037" y="10712"/>
                    </a:lnTo>
                    <a:lnTo>
                      <a:pt x="15008" y="11415"/>
                    </a:lnTo>
                    <a:lnTo>
                      <a:pt x="14922" y="12117"/>
                    </a:lnTo>
                    <a:lnTo>
                      <a:pt x="14779" y="12644"/>
                    </a:lnTo>
                    <a:lnTo>
                      <a:pt x="14583" y="13346"/>
                    </a:lnTo>
                    <a:lnTo>
                      <a:pt x="14335" y="13873"/>
                    </a:lnTo>
                    <a:lnTo>
                      <a:pt x="14036" y="14576"/>
                    </a:lnTo>
                    <a:lnTo>
                      <a:pt x="13688" y="15102"/>
                    </a:lnTo>
                    <a:lnTo>
                      <a:pt x="13293" y="15629"/>
                    </a:lnTo>
                    <a:lnTo>
                      <a:pt x="12852" y="16156"/>
                    </a:lnTo>
                    <a:lnTo>
                      <a:pt x="12367" y="16683"/>
                    </a:lnTo>
                    <a:lnTo>
                      <a:pt x="11840" y="17210"/>
                    </a:lnTo>
                    <a:lnTo>
                      <a:pt x="11272" y="17737"/>
                    </a:lnTo>
                    <a:lnTo>
                      <a:pt x="10666" y="18263"/>
                    </a:lnTo>
                    <a:lnTo>
                      <a:pt x="10022" y="18615"/>
                    </a:lnTo>
                    <a:lnTo>
                      <a:pt x="9342" y="18966"/>
                    </a:lnTo>
                    <a:lnTo>
                      <a:pt x="8629" y="19493"/>
                    </a:lnTo>
                    <a:lnTo>
                      <a:pt x="7884" y="19844"/>
                    </a:lnTo>
                    <a:lnTo>
                      <a:pt x="7108" y="20020"/>
                    </a:lnTo>
                    <a:lnTo>
                      <a:pt x="6303" y="20371"/>
                    </a:lnTo>
                    <a:lnTo>
                      <a:pt x="5471" y="20722"/>
                    </a:lnTo>
                    <a:lnTo>
                      <a:pt x="3731" y="21073"/>
                    </a:lnTo>
                    <a:lnTo>
                      <a:pt x="1903" y="21424"/>
                    </a:lnTo>
                    <a:lnTo>
                      <a:pt x="960" y="21424"/>
                    </a:lnTo>
                    <a:lnTo>
                      <a:pt x="0" y="21600"/>
                    </a:lnTo>
                    <a:lnTo>
                      <a:pt x="15559" y="21600"/>
                    </a:lnTo>
                    <a:lnTo>
                      <a:pt x="15805" y="21424"/>
                    </a:lnTo>
                    <a:lnTo>
                      <a:pt x="16514" y="20722"/>
                    </a:lnTo>
                    <a:lnTo>
                      <a:pt x="17193" y="20195"/>
                    </a:lnTo>
                    <a:lnTo>
                      <a:pt x="17838" y="19493"/>
                    </a:lnTo>
                    <a:lnTo>
                      <a:pt x="18446" y="18790"/>
                    </a:lnTo>
                    <a:lnTo>
                      <a:pt x="19011" y="18088"/>
                    </a:lnTo>
                    <a:lnTo>
                      <a:pt x="19531" y="17385"/>
                    </a:lnTo>
                    <a:lnTo>
                      <a:pt x="20002" y="16683"/>
                    </a:lnTo>
                    <a:lnTo>
                      <a:pt x="20420" y="15805"/>
                    </a:lnTo>
                    <a:lnTo>
                      <a:pt x="20780" y="15102"/>
                    </a:lnTo>
                    <a:lnTo>
                      <a:pt x="21081" y="14224"/>
                    </a:lnTo>
                    <a:lnTo>
                      <a:pt x="21317" y="13522"/>
                    </a:lnTo>
                    <a:lnTo>
                      <a:pt x="21484" y="12644"/>
                    </a:lnTo>
                    <a:lnTo>
                      <a:pt x="21580" y="11766"/>
                    </a:lnTo>
                    <a:lnTo>
                      <a:pt x="21600" y="10888"/>
                    </a:lnTo>
                    <a:lnTo>
                      <a:pt x="21565" y="10185"/>
                    </a:lnTo>
                    <a:lnTo>
                      <a:pt x="21491" y="9483"/>
                    </a:lnTo>
                    <a:lnTo>
                      <a:pt x="21227" y="8254"/>
                    </a:lnTo>
                    <a:lnTo>
                      <a:pt x="21038" y="7551"/>
                    </a:lnTo>
                    <a:lnTo>
                      <a:pt x="20813" y="7024"/>
                    </a:lnTo>
                    <a:lnTo>
                      <a:pt x="20552" y="6322"/>
                    </a:lnTo>
                    <a:lnTo>
                      <a:pt x="20256" y="5795"/>
                    </a:lnTo>
                    <a:lnTo>
                      <a:pt x="19926" y="5268"/>
                    </a:lnTo>
                    <a:lnTo>
                      <a:pt x="19562" y="4566"/>
                    </a:lnTo>
                    <a:lnTo>
                      <a:pt x="19166" y="4039"/>
                    </a:lnTo>
                    <a:lnTo>
                      <a:pt x="18739" y="3512"/>
                    </a:lnTo>
                    <a:lnTo>
                      <a:pt x="18280" y="2985"/>
                    </a:lnTo>
                    <a:lnTo>
                      <a:pt x="17791" y="2459"/>
                    </a:lnTo>
                    <a:lnTo>
                      <a:pt x="17272" y="1932"/>
                    </a:lnTo>
                    <a:lnTo>
                      <a:pt x="16725" y="1405"/>
                    </a:lnTo>
                    <a:lnTo>
                      <a:pt x="16150" y="1054"/>
                    </a:lnTo>
                    <a:lnTo>
                      <a:pt x="15547" y="527"/>
                    </a:lnTo>
                    <a:lnTo>
                      <a:pt x="14919" y="0"/>
                    </a:lnTo>
                    <a:close/>
                  </a:path>
                </a:pathLst>
              </a:custGeom>
              <a:solidFill>
                <a:srgbClr val="37537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Фигура"/>
              <p:cNvSpPr/>
              <p:nvPr/>
            </p:nvSpPr>
            <p:spPr>
              <a:xfrm>
                <a:off x="961832" y="0"/>
                <a:ext cx="283956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46" y="0"/>
                    </a:moveTo>
                    <a:lnTo>
                      <a:pt x="356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046" y="0"/>
                    </a:lnTo>
                    <a:close/>
                  </a:path>
                </a:pathLst>
              </a:custGeom>
              <a:solidFill>
                <a:srgbClr val="37537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89" name="object 30"/>
            <p:cNvSpPr/>
            <p:nvPr/>
          </p:nvSpPr>
          <p:spPr>
            <a:xfrm>
              <a:off x="1091066" y="578181"/>
              <a:ext cx="28220" cy="10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10" y="0"/>
                  </a:moveTo>
                  <a:lnTo>
                    <a:pt x="4889" y="0"/>
                  </a:lnTo>
                  <a:lnTo>
                    <a:pt x="0" y="1066"/>
                  </a:lnTo>
                  <a:lnTo>
                    <a:pt x="0" y="20534"/>
                  </a:lnTo>
                  <a:lnTo>
                    <a:pt x="4889" y="21600"/>
                  </a:lnTo>
                  <a:lnTo>
                    <a:pt x="16710" y="21600"/>
                  </a:lnTo>
                  <a:lnTo>
                    <a:pt x="21600" y="20534"/>
                  </a:lnTo>
                  <a:lnTo>
                    <a:pt x="21600" y="1066"/>
                  </a:lnTo>
                  <a:lnTo>
                    <a:pt x="1671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90" name="object 31" descr="object 3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0867" y="738595"/>
              <a:ext cx="89893" cy="821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93" name="object 32"/>
            <p:cNvGrpSpPr/>
            <p:nvPr/>
          </p:nvGrpSpPr>
          <p:grpSpPr>
            <a:xfrm>
              <a:off x="645633" y="1065922"/>
              <a:ext cx="943422" cy="60313"/>
              <a:chOff x="0" y="0"/>
              <a:chExt cx="943420" cy="60312"/>
            </a:xfrm>
          </p:grpSpPr>
          <p:sp>
            <p:nvSpPr>
              <p:cNvPr id="91" name="Фигура"/>
              <p:cNvSpPr/>
              <p:nvPr/>
            </p:nvSpPr>
            <p:spPr>
              <a:xfrm>
                <a:off x="0" y="23088"/>
                <a:ext cx="106541" cy="372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668"/>
                    </a:moveTo>
                    <a:lnTo>
                      <a:pt x="21080" y="3736"/>
                    </a:lnTo>
                    <a:lnTo>
                      <a:pt x="20040" y="0"/>
                    </a:lnTo>
                    <a:lnTo>
                      <a:pt x="18745" y="759"/>
                    </a:lnTo>
                    <a:lnTo>
                      <a:pt x="2346" y="5955"/>
                    </a:lnTo>
                    <a:lnTo>
                      <a:pt x="1040" y="5955"/>
                    </a:lnTo>
                    <a:lnTo>
                      <a:pt x="0" y="9691"/>
                    </a:lnTo>
                    <a:lnTo>
                      <a:pt x="530" y="18623"/>
                    </a:lnTo>
                    <a:lnTo>
                      <a:pt x="1571" y="21600"/>
                    </a:lnTo>
                    <a:lnTo>
                      <a:pt x="2866" y="21600"/>
                    </a:lnTo>
                    <a:lnTo>
                      <a:pt x="19265" y="16404"/>
                    </a:lnTo>
                    <a:lnTo>
                      <a:pt x="20560" y="16404"/>
                    </a:lnTo>
                    <a:lnTo>
                      <a:pt x="21600" y="12668"/>
                    </a:lnTo>
                    <a:close/>
                  </a:path>
                </a:pathLst>
              </a:custGeom>
              <a:solidFill>
                <a:srgbClr val="ADBA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92" name="Фигура"/>
              <p:cNvSpPr/>
              <p:nvPr/>
            </p:nvSpPr>
            <p:spPr>
              <a:xfrm>
                <a:off x="839444" y="0"/>
                <a:ext cx="103977" cy="35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013"/>
                    </a:moveTo>
                    <a:lnTo>
                      <a:pt x="20795" y="5415"/>
                    </a:lnTo>
                    <a:lnTo>
                      <a:pt x="19468" y="5415"/>
                    </a:lnTo>
                    <a:lnTo>
                      <a:pt x="2665" y="0"/>
                    </a:lnTo>
                    <a:lnTo>
                      <a:pt x="1338" y="0"/>
                    </a:lnTo>
                    <a:lnTo>
                      <a:pt x="272" y="3085"/>
                    </a:lnTo>
                    <a:lnTo>
                      <a:pt x="0" y="7714"/>
                    </a:lnTo>
                    <a:lnTo>
                      <a:pt x="0" y="11586"/>
                    </a:lnTo>
                    <a:lnTo>
                      <a:pt x="805" y="15429"/>
                    </a:lnTo>
                    <a:lnTo>
                      <a:pt x="2132" y="16215"/>
                    </a:lnTo>
                    <a:lnTo>
                      <a:pt x="18935" y="21600"/>
                    </a:lnTo>
                    <a:lnTo>
                      <a:pt x="20273" y="21600"/>
                    </a:lnTo>
                    <a:lnTo>
                      <a:pt x="21339" y="18514"/>
                    </a:lnTo>
                    <a:lnTo>
                      <a:pt x="21600" y="13886"/>
                    </a:lnTo>
                    <a:lnTo>
                      <a:pt x="21600" y="10013"/>
                    </a:lnTo>
                    <a:close/>
                  </a:path>
                </a:pathLst>
              </a:custGeom>
              <a:solidFill>
                <a:srgbClr val="ADBA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94" name="object 33" descr="object 3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78544" y="719328"/>
              <a:ext cx="88584" cy="821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98" name="object 34"/>
            <p:cNvGrpSpPr/>
            <p:nvPr/>
          </p:nvGrpSpPr>
          <p:grpSpPr>
            <a:xfrm>
              <a:off x="815053" y="725767"/>
              <a:ext cx="577627" cy="804795"/>
              <a:chOff x="0" y="0"/>
              <a:chExt cx="577625" cy="804793"/>
            </a:xfrm>
          </p:grpSpPr>
          <p:sp>
            <p:nvSpPr>
              <p:cNvPr id="95" name="Фигура"/>
              <p:cNvSpPr/>
              <p:nvPr/>
            </p:nvSpPr>
            <p:spPr>
              <a:xfrm>
                <a:off x="0" y="0"/>
                <a:ext cx="525743" cy="804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867" y="0"/>
                    </a:moveTo>
                    <a:lnTo>
                      <a:pt x="9945" y="102"/>
                    </a:lnTo>
                    <a:lnTo>
                      <a:pt x="8121" y="396"/>
                    </a:lnTo>
                    <a:lnTo>
                      <a:pt x="6419" y="867"/>
                    </a:lnTo>
                    <a:lnTo>
                      <a:pt x="4864" y="1498"/>
                    </a:lnTo>
                    <a:lnTo>
                      <a:pt x="3481" y="2274"/>
                    </a:lnTo>
                    <a:lnTo>
                      <a:pt x="2293" y="3177"/>
                    </a:lnTo>
                    <a:lnTo>
                      <a:pt x="1327" y="4193"/>
                    </a:lnTo>
                    <a:lnTo>
                      <a:pt x="606" y="5304"/>
                    </a:lnTo>
                    <a:lnTo>
                      <a:pt x="156" y="6496"/>
                    </a:lnTo>
                    <a:lnTo>
                      <a:pt x="0" y="7751"/>
                    </a:lnTo>
                    <a:lnTo>
                      <a:pt x="170" y="9066"/>
                    </a:lnTo>
                    <a:lnTo>
                      <a:pt x="662" y="10311"/>
                    </a:lnTo>
                    <a:lnTo>
                      <a:pt x="1449" y="11467"/>
                    </a:lnTo>
                    <a:lnTo>
                      <a:pt x="2504" y="12514"/>
                    </a:lnTo>
                    <a:lnTo>
                      <a:pt x="3802" y="13434"/>
                    </a:lnTo>
                    <a:lnTo>
                      <a:pt x="5314" y="14207"/>
                    </a:lnTo>
                    <a:lnTo>
                      <a:pt x="7014" y="14813"/>
                    </a:lnTo>
                    <a:lnTo>
                      <a:pt x="7014" y="18499"/>
                    </a:lnTo>
                    <a:lnTo>
                      <a:pt x="7145" y="18991"/>
                    </a:lnTo>
                    <a:lnTo>
                      <a:pt x="7503" y="19408"/>
                    </a:lnTo>
                    <a:lnTo>
                      <a:pt x="8039" y="19715"/>
                    </a:lnTo>
                    <a:lnTo>
                      <a:pt x="8703" y="19877"/>
                    </a:lnTo>
                    <a:lnTo>
                      <a:pt x="8754" y="20084"/>
                    </a:lnTo>
                    <a:lnTo>
                      <a:pt x="8860" y="20255"/>
                    </a:lnTo>
                    <a:lnTo>
                      <a:pt x="9019" y="20428"/>
                    </a:lnTo>
                    <a:lnTo>
                      <a:pt x="9467" y="20931"/>
                    </a:lnTo>
                    <a:lnTo>
                      <a:pt x="9994" y="21299"/>
                    </a:lnTo>
                    <a:lnTo>
                      <a:pt x="10560" y="21524"/>
                    </a:lnTo>
                    <a:lnTo>
                      <a:pt x="11127" y="21600"/>
                    </a:lnTo>
                    <a:lnTo>
                      <a:pt x="12710" y="21600"/>
                    </a:lnTo>
                    <a:lnTo>
                      <a:pt x="14364" y="20916"/>
                    </a:lnTo>
                    <a:lnTo>
                      <a:pt x="15031" y="20050"/>
                    </a:lnTo>
                    <a:lnTo>
                      <a:pt x="15136" y="19877"/>
                    </a:lnTo>
                    <a:lnTo>
                      <a:pt x="15800" y="19715"/>
                    </a:lnTo>
                    <a:lnTo>
                      <a:pt x="16335" y="19408"/>
                    </a:lnTo>
                    <a:lnTo>
                      <a:pt x="16494" y="19222"/>
                    </a:lnTo>
                    <a:lnTo>
                      <a:pt x="8914" y="19222"/>
                    </a:lnTo>
                    <a:lnTo>
                      <a:pt x="8703" y="19189"/>
                    </a:lnTo>
                    <a:lnTo>
                      <a:pt x="8597" y="19118"/>
                    </a:lnTo>
                    <a:lnTo>
                      <a:pt x="8333" y="19016"/>
                    </a:lnTo>
                    <a:lnTo>
                      <a:pt x="8176" y="18776"/>
                    </a:lnTo>
                    <a:lnTo>
                      <a:pt x="8176" y="16432"/>
                    </a:lnTo>
                    <a:lnTo>
                      <a:pt x="16823" y="16432"/>
                    </a:lnTo>
                    <a:lnTo>
                      <a:pt x="16823" y="14813"/>
                    </a:lnTo>
                    <a:lnTo>
                      <a:pt x="18484" y="14207"/>
                    </a:lnTo>
                    <a:lnTo>
                      <a:pt x="19968" y="13434"/>
                    </a:lnTo>
                    <a:lnTo>
                      <a:pt x="21247" y="12514"/>
                    </a:lnTo>
                    <a:lnTo>
                      <a:pt x="21600" y="12160"/>
                    </a:lnTo>
                    <a:lnTo>
                      <a:pt x="6593" y="12160"/>
                    </a:lnTo>
                    <a:lnTo>
                      <a:pt x="6382" y="12022"/>
                    </a:lnTo>
                    <a:lnTo>
                      <a:pt x="5125" y="11162"/>
                    </a:lnTo>
                    <a:lnTo>
                      <a:pt x="4160" y="10145"/>
                    </a:lnTo>
                    <a:lnTo>
                      <a:pt x="3542" y="9000"/>
                    </a:lnTo>
                    <a:lnTo>
                      <a:pt x="3323" y="7751"/>
                    </a:lnTo>
                    <a:lnTo>
                      <a:pt x="3569" y="6427"/>
                    </a:lnTo>
                    <a:lnTo>
                      <a:pt x="4266" y="5219"/>
                    </a:lnTo>
                    <a:lnTo>
                      <a:pt x="5348" y="4166"/>
                    </a:lnTo>
                    <a:lnTo>
                      <a:pt x="6752" y="3306"/>
                    </a:lnTo>
                    <a:lnTo>
                      <a:pt x="7014" y="3169"/>
                    </a:lnTo>
                    <a:lnTo>
                      <a:pt x="21427" y="3169"/>
                    </a:lnTo>
                    <a:lnTo>
                      <a:pt x="20251" y="2274"/>
                    </a:lnTo>
                    <a:lnTo>
                      <a:pt x="18868" y="1498"/>
                    </a:lnTo>
                    <a:lnTo>
                      <a:pt x="17313" y="867"/>
                    </a:lnTo>
                    <a:lnTo>
                      <a:pt x="15612" y="396"/>
                    </a:lnTo>
                    <a:lnTo>
                      <a:pt x="13788" y="102"/>
                    </a:lnTo>
                    <a:lnTo>
                      <a:pt x="11867" y="0"/>
                    </a:lnTo>
                    <a:close/>
                  </a:path>
                </a:pathLst>
              </a:custGeom>
              <a:solidFill>
                <a:srgbClr val="ADBA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96" name="Фигура"/>
              <p:cNvSpPr/>
              <p:nvPr/>
            </p:nvSpPr>
            <p:spPr>
              <a:xfrm>
                <a:off x="107849" y="118059"/>
                <a:ext cx="469777" cy="335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21" y="0"/>
                    </a:moveTo>
                    <a:lnTo>
                      <a:pt x="2891" y="0"/>
                    </a:lnTo>
                    <a:lnTo>
                      <a:pt x="3305" y="169"/>
                    </a:lnTo>
                    <a:lnTo>
                      <a:pt x="3481" y="500"/>
                    </a:lnTo>
                    <a:lnTo>
                      <a:pt x="3719" y="911"/>
                    </a:lnTo>
                    <a:lnTo>
                      <a:pt x="3659" y="1408"/>
                    </a:lnTo>
                    <a:lnTo>
                      <a:pt x="3363" y="1657"/>
                    </a:lnTo>
                    <a:lnTo>
                      <a:pt x="1991" y="3490"/>
                    </a:lnTo>
                    <a:lnTo>
                      <a:pt x="929" y="5711"/>
                    </a:lnTo>
                    <a:lnTo>
                      <a:pt x="243" y="8243"/>
                    </a:lnTo>
                    <a:lnTo>
                      <a:pt x="0" y="11008"/>
                    </a:lnTo>
                    <a:lnTo>
                      <a:pt x="212" y="13602"/>
                    </a:lnTo>
                    <a:lnTo>
                      <a:pt x="811" y="16003"/>
                    </a:lnTo>
                    <a:lnTo>
                      <a:pt x="1743" y="18141"/>
                    </a:lnTo>
                    <a:lnTo>
                      <a:pt x="2951" y="19946"/>
                    </a:lnTo>
                    <a:lnTo>
                      <a:pt x="3185" y="20192"/>
                    </a:lnTo>
                    <a:lnTo>
                      <a:pt x="3245" y="20692"/>
                    </a:lnTo>
                    <a:lnTo>
                      <a:pt x="2891" y="21519"/>
                    </a:lnTo>
                    <a:lnTo>
                      <a:pt x="2419" y="21600"/>
                    </a:lnTo>
                    <a:lnTo>
                      <a:pt x="19214" y="21600"/>
                    </a:lnTo>
                    <a:lnTo>
                      <a:pt x="19988" y="19935"/>
                    </a:lnTo>
                    <a:lnTo>
                      <a:pt x="20862" y="17158"/>
                    </a:lnTo>
                    <a:lnTo>
                      <a:pt x="21410" y="14167"/>
                    </a:lnTo>
                    <a:lnTo>
                      <a:pt x="21600" y="11008"/>
                    </a:lnTo>
                    <a:lnTo>
                      <a:pt x="21426" y="7993"/>
                    </a:lnTo>
                    <a:lnTo>
                      <a:pt x="20922" y="5131"/>
                    </a:lnTo>
                    <a:lnTo>
                      <a:pt x="20115" y="2460"/>
                    </a:lnTo>
                    <a:lnTo>
                      <a:pt x="19034" y="21"/>
                    </a:lnTo>
                    <a:lnTo>
                      <a:pt x="19021" y="0"/>
                    </a:lnTo>
                    <a:close/>
                  </a:path>
                </a:pathLst>
              </a:custGeom>
              <a:solidFill>
                <a:srgbClr val="ADBA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97" name="Фигура"/>
              <p:cNvSpPr/>
              <p:nvPr/>
            </p:nvSpPr>
            <p:spPr>
              <a:xfrm>
                <a:off x="363286" y="612232"/>
                <a:ext cx="46177" cy="1039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9012" y="0"/>
                    </a:lnTo>
                    <a:lnTo>
                      <a:pt x="9012" y="16271"/>
                    </a:lnTo>
                    <a:lnTo>
                      <a:pt x="8400" y="16271"/>
                    </a:lnTo>
                    <a:lnTo>
                      <a:pt x="8400" y="18141"/>
                    </a:lnTo>
                    <a:lnTo>
                      <a:pt x="6588" y="19729"/>
                    </a:lnTo>
                    <a:lnTo>
                      <a:pt x="3600" y="20795"/>
                    </a:lnTo>
                    <a:lnTo>
                      <a:pt x="1788" y="21339"/>
                    </a:lnTo>
                    <a:lnTo>
                      <a:pt x="0" y="21600"/>
                    </a:lnTo>
                    <a:lnTo>
                      <a:pt x="17858" y="21600"/>
                    </a:lnTo>
                    <a:lnTo>
                      <a:pt x="20119" y="19806"/>
                    </a:lnTo>
                    <a:lnTo>
                      <a:pt x="21600" y="15999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100" name="object 35"/>
          <p:cNvSpPr/>
          <p:nvPr/>
        </p:nvSpPr>
        <p:spPr>
          <a:xfrm>
            <a:off x="12640191" y="3099799"/>
            <a:ext cx="169419" cy="340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10842"/>
                </a:lnTo>
                <a:lnTo>
                  <a:pt x="0" y="0"/>
                </a:lnTo>
                <a:close/>
              </a:path>
            </a:pathLst>
          </a:custGeom>
          <a:solidFill>
            <a:srgbClr val="ADBAC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08" name="object 36"/>
          <p:cNvGrpSpPr/>
          <p:nvPr/>
        </p:nvGrpSpPr>
        <p:grpSpPr>
          <a:xfrm>
            <a:off x="11378134" y="3230739"/>
            <a:ext cx="1156772" cy="77014"/>
            <a:chOff x="0" y="0"/>
            <a:chExt cx="1156771" cy="77013"/>
          </a:xfrm>
        </p:grpSpPr>
        <p:sp>
          <p:nvSpPr>
            <p:cNvPr id="101" name="Фигура"/>
            <p:cNvSpPr/>
            <p:nvPr/>
          </p:nvSpPr>
          <p:spPr>
            <a:xfrm>
              <a:off x="0" y="1255"/>
              <a:ext cx="77328" cy="75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86" y="0"/>
                  </a:moveTo>
                  <a:lnTo>
                    <a:pt x="2621" y="3375"/>
                  </a:lnTo>
                  <a:lnTo>
                    <a:pt x="0" y="10800"/>
                  </a:lnTo>
                  <a:lnTo>
                    <a:pt x="2621" y="18225"/>
                  </a:lnTo>
                  <a:lnTo>
                    <a:pt x="10486" y="21600"/>
                  </a:lnTo>
                  <a:lnTo>
                    <a:pt x="11202" y="21600"/>
                  </a:lnTo>
                  <a:lnTo>
                    <a:pt x="15202" y="20765"/>
                  </a:lnTo>
                  <a:lnTo>
                    <a:pt x="18425" y="18488"/>
                  </a:lnTo>
                  <a:lnTo>
                    <a:pt x="20635" y="15113"/>
                  </a:lnTo>
                  <a:lnTo>
                    <a:pt x="21600" y="10987"/>
                  </a:lnTo>
                  <a:lnTo>
                    <a:pt x="20670" y="6644"/>
                  </a:lnTo>
                  <a:lnTo>
                    <a:pt x="18192" y="3159"/>
                  </a:lnTo>
                  <a:lnTo>
                    <a:pt x="14641" y="841"/>
                  </a:lnTo>
                  <a:lnTo>
                    <a:pt x="10486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" name="Фигура"/>
            <p:cNvSpPr/>
            <p:nvPr/>
          </p:nvSpPr>
          <p:spPr>
            <a:xfrm>
              <a:off x="178738" y="0"/>
              <a:ext cx="78270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34" y="0"/>
                  </a:moveTo>
                  <a:lnTo>
                    <a:pt x="6430" y="877"/>
                  </a:lnTo>
                  <a:lnTo>
                    <a:pt x="3057" y="3238"/>
                  </a:lnTo>
                  <a:lnTo>
                    <a:pt x="814" y="6678"/>
                  </a:lnTo>
                  <a:lnTo>
                    <a:pt x="0" y="10793"/>
                  </a:lnTo>
                  <a:lnTo>
                    <a:pt x="863" y="15064"/>
                  </a:lnTo>
                  <a:lnTo>
                    <a:pt x="3187" y="18492"/>
                  </a:lnTo>
                  <a:lnTo>
                    <a:pt x="6577" y="20772"/>
                  </a:lnTo>
                  <a:lnTo>
                    <a:pt x="10634" y="21600"/>
                  </a:lnTo>
                  <a:lnTo>
                    <a:pt x="11327" y="21600"/>
                  </a:lnTo>
                  <a:lnTo>
                    <a:pt x="15279" y="20772"/>
                  </a:lnTo>
                  <a:lnTo>
                    <a:pt x="18463" y="18492"/>
                  </a:lnTo>
                  <a:lnTo>
                    <a:pt x="20647" y="15064"/>
                  </a:lnTo>
                  <a:lnTo>
                    <a:pt x="21600" y="10793"/>
                  </a:lnTo>
                  <a:lnTo>
                    <a:pt x="20683" y="6523"/>
                  </a:lnTo>
                  <a:lnTo>
                    <a:pt x="18241" y="3100"/>
                  </a:lnTo>
                  <a:lnTo>
                    <a:pt x="14737" y="825"/>
                  </a:lnTo>
                  <a:lnTo>
                    <a:pt x="10634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" name="Фигура"/>
            <p:cNvSpPr/>
            <p:nvPr/>
          </p:nvSpPr>
          <p:spPr>
            <a:xfrm>
              <a:off x="358418" y="0"/>
              <a:ext cx="79580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55" y="0"/>
                  </a:moveTo>
                  <a:lnTo>
                    <a:pt x="10459" y="0"/>
                  </a:lnTo>
                  <a:lnTo>
                    <a:pt x="6325" y="877"/>
                  </a:lnTo>
                  <a:lnTo>
                    <a:pt x="3007" y="3238"/>
                  </a:lnTo>
                  <a:lnTo>
                    <a:pt x="801" y="6678"/>
                  </a:lnTo>
                  <a:lnTo>
                    <a:pt x="0" y="10793"/>
                  </a:lnTo>
                  <a:lnTo>
                    <a:pt x="849" y="15064"/>
                  </a:lnTo>
                  <a:lnTo>
                    <a:pt x="3135" y="18492"/>
                  </a:lnTo>
                  <a:lnTo>
                    <a:pt x="6469" y="20772"/>
                  </a:lnTo>
                  <a:lnTo>
                    <a:pt x="10459" y="21600"/>
                  </a:lnTo>
                  <a:lnTo>
                    <a:pt x="11155" y="21600"/>
                  </a:lnTo>
                  <a:lnTo>
                    <a:pt x="15089" y="20772"/>
                  </a:lnTo>
                  <a:lnTo>
                    <a:pt x="18339" y="18492"/>
                  </a:lnTo>
                  <a:lnTo>
                    <a:pt x="20607" y="15064"/>
                  </a:lnTo>
                  <a:lnTo>
                    <a:pt x="21600" y="10793"/>
                  </a:lnTo>
                  <a:lnTo>
                    <a:pt x="20751" y="6523"/>
                  </a:lnTo>
                  <a:lnTo>
                    <a:pt x="18466" y="3100"/>
                  </a:lnTo>
                  <a:lnTo>
                    <a:pt x="15137" y="825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" name="Фигура"/>
            <p:cNvSpPr/>
            <p:nvPr/>
          </p:nvSpPr>
          <p:spPr>
            <a:xfrm>
              <a:off x="538098" y="0"/>
              <a:ext cx="79632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48" y="0"/>
                  </a:moveTo>
                  <a:lnTo>
                    <a:pt x="10452" y="0"/>
                  </a:lnTo>
                  <a:lnTo>
                    <a:pt x="6321" y="877"/>
                  </a:lnTo>
                  <a:lnTo>
                    <a:pt x="3005" y="3238"/>
                  </a:lnTo>
                  <a:lnTo>
                    <a:pt x="800" y="6678"/>
                  </a:lnTo>
                  <a:lnTo>
                    <a:pt x="0" y="10793"/>
                  </a:lnTo>
                  <a:lnTo>
                    <a:pt x="850" y="15064"/>
                  </a:lnTo>
                  <a:lnTo>
                    <a:pt x="3139" y="18492"/>
                  </a:lnTo>
                  <a:lnTo>
                    <a:pt x="6470" y="20772"/>
                  </a:lnTo>
                  <a:lnTo>
                    <a:pt x="10452" y="21600"/>
                  </a:lnTo>
                  <a:lnTo>
                    <a:pt x="11148" y="21600"/>
                  </a:lnTo>
                  <a:lnTo>
                    <a:pt x="15080" y="20772"/>
                  </a:lnTo>
                  <a:lnTo>
                    <a:pt x="18328" y="18492"/>
                  </a:lnTo>
                  <a:lnTo>
                    <a:pt x="20600" y="15064"/>
                  </a:lnTo>
                  <a:lnTo>
                    <a:pt x="21600" y="10793"/>
                  </a:lnTo>
                  <a:lnTo>
                    <a:pt x="20750" y="6523"/>
                  </a:lnTo>
                  <a:lnTo>
                    <a:pt x="18462" y="3100"/>
                  </a:lnTo>
                  <a:lnTo>
                    <a:pt x="15130" y="825"/>
                  </a:lnTo>
                  <a:lnTo>
                    <a:pt x="11148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" name="Фигура"/>
            <p:cNvSpPr/>
            <p:nvPr/>
          </p:nvSpPr>
          <p:spPr>
            <a:xfrm>
              <a:off x="717831" y="0"/>
              <a:ext cx="78323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12" y="0"/>
                  </a:moveTo>
                  <a:lnTo>
                    <a:pt x="6420" y="877"/>
                  </a:lnTo>
                  <a:lnTo>
                    <a:pt x="3054" y="3238"/>
                  </a:lnTo>
                  <a:lnTo>
                    <a:pt x="814" y="6678"/>
                  </a:lnTo>
                  <a:lnTo>
                    <a:pt x="0" y="10793"/>
                  </a:lnTo>
                  <a:lnTo>
                    <a:pt x="862" y="15064"/>
                  </a:lnTo>
                  <a:lnTo>
                    <a:pt x="3184" y="18492"/>
                  </a:lnTo>
                  <a:lnTo>
                    <a:pt x="6566" y="20772"/>
                  </a:lnTo>
                  <a:lnTo>
                    <a:pt x="10612" y="21600"/>
                  </a:lnTo>
                  <a:lnTo>
                    <a:pt x="11320" y="21600"/>
                  </a:lnTo>
                  <a:lnTo>
                    <a:pt x="15269" y="20772"/>
                  </a:lnTo>
                  <a:lnTo>
                    <a:pt x="18452" y="18492"/>
                  </a:lnTo>
                  <a:lnTo>
                    <a:pt x="20639" y="15064"/>
                  </a:lnTo>
                  <a:lnTo>
                    <a:pt x="21600" y="10793"/>
                  </a:lnTo>
                  <a:lnTo>
                    <a:pt x="20681" y="6523"/>
                  </a:lnTo>
                  <a:lnTo>
                    <a:pt x="18234" y="3100"/>
                  </a:lnTo>
                  <a:lnTo>
                    <a:pt x="14723" y="825"/>
                  </a:lnTo>
                  <a:lnTo>
                    <a:pt x="10612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" name="Фигура"/>
            <p:cNvSpPr/>
            <p:nvPr/>
          </p:nvSpPr>
          <p:spPr>
            <a:xfrm>
              <a:off x="897511" y="0"/>
              <a:ext cx="78324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12" y="0"/>
                  </a:moveTo>
                  <a:lnTo>
                    <a:pt x="6420" y="877"/>
                  </a:lnTo>
                  <a:lnTo>
                    <a:pt x="3054" y="3238"/>
                  </a:lnTo>
                  <a:lnTo>
                    <a:pt x="814" y="6678"/>
                  </a:lnTo>
                  <a:lnTo>
                    <a:pt x="0" y="10793"/>
                  </a:lnTo>
                  <a:lnTo>
                    <a:pt x="862" y="15064"/>
                  </a:lnTo>
                  <a:lnTo>
                    <a:pt x="3184" y="18492"/>
                  </a:lnTo>
                  <a:lnTo>
                    <a:pt x="6566" y="20772"/>
                  </a:lnTo>
                  <a:lnTo>
                    <a:pt x="10612" y="21600"/>
                  </a:lnTo>
                  <a:lnTo>
                    <a:pt x="11334" y="21600"/>
                  </a:lnTo>
                  <a:lnTo>
                    <a:pt x="15275" y="20772"/>
                  </a:lnTo>
                  <a:lnTo>
                    <a:pt x="18454" y="18492"/>
                  </a:lnTo>
                  <a:lnTo>
                    <a:pt x="20639" y="15064"/>
                  </a:lnTo>
                  <a:lnTo>
                    <a:pt x="21600" y="10793"/>
                  </a:lnTo>
                  <a:lnTo>
                    <a:pt x="20681" y="6523"/>
                  </a:lnTo>
                  <a:lnTo>
                    <a:pt x="18234" y="3100"/>
                  </a:lnTo>
                  <a:lnTo>
                    <a:pt x="14723" y="825"/>
                  </a:lnTo>
                  <a:lnTo>
                    <a:pt x="10612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" name="Фигура"/>
            <p:cNvSpPr/>
            <p:nvPr/>
          </p:nvSpPr>
          <p:spPr>
            <a:xfrm>
              <a:off x="1077192" y="0"/>
              <a:ext cx="79580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55" y="0"/>
                  </a:moveTo>
                  <a:lnTo>
                    <a:pt x="10459" y="0"/>
                  </a:lnTo>
                  <a:lnTo>
                    <a:pt x="6325" y="877"/>
                  </a:lnTo>
                  <a:lnTo>
                    <a:pt x="3007" y="3238"/>
                  </a:lnTo>
                  <a:lnTo>
                    <a:pt x="801" y="6678"/>
                  </a:lnTo>
                  <a:lnTo>
                    <a:pt x="0" y="10793"/>
                  </a:lnTo>
                  <a:lnTo>
                    <a:pt x="851" y="15064"/>
                  </a:lnTo>
                  <a:lnTo>
                    <a:pt x="3140" y="18492"/>
                  </a:lnTo>
                  <a:lnTo>
                    <a:pt x="6475" y="20772"/>
                  </a:lnTo>
                  <a:lnTo>
                    <a:pt x="10459" y="21600"/>
                  </a:lnTo>
                  <a:lnTo>
                    <a:pt x="11155" y="21600"/>
                  </a:lnTo>
                  <a:lnTo>
                    <a:pt x="15089" y="20772"/>
                  </a:lnTo>
                  <a:lnTo>
                    <a:pt x="18339" y="18492"/>
                  </a:lnTo>
                  <a:lnTo>
                    <a:pt x="20607" y="15064"/>
                  </a:lnTo>
                  <a:lnTo>
                    <a:pt x="21600" y="10793"/>
                  </a:lnTo>
                  <a:lnTo>
                    <a:pt x="20751" y="6523"/>
                  </a:lnTo>
                  <a:lnTo>
                    <a:pt x="18466" y="3100"/>
                  </a:lnTo>
                  <a:lnTo>
                    <a:pt x="15137" y="825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9" name="object 37"/>
          <p:cNvSpPr/>
          <p:nvPr/>
        </p:nvSpPr>
        <p:spPr>
          <a:xfrm>
            <a:off x="8724079" y="3099799"/>
            <a:ext cx="169419" cy="340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10842"/>
                </a:lnTo>
                <a:lnTo>
                  <a:pt x="0" y="0"/>
                </a:lnTo>
                <a:close/>
              </a:path>
            </a:pathLst>
          </a:custGeom>
          <a:solidFill>
            <a:srgbClr val="ADBAC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17" name="object 38"/>
          <p:cNvGrpSpPr/>
          <p:nvPr/>
        </p:nvGrpSpPr>
        <p:grpSpPr>
          <a:xfrm>
            <a:off x="7462024" y="3230739"/>
            <a:ext cx="1155515" cy="77014"/>
            <a:chOff x="0" y="0"/>
            <a:chExt cx="1155514" cy="77013"/>
          </a:xfrm>
        </p:grpSpPr>
        <p:sp>
          <p:nvSpPr>
            <p:cNvPr id="110" name="Фигура"/>
            <p:cNvSpPr/>
            <p:nvPr/>
          </p:nvSpPr>
          <p:spPr>
            <a:xfrm>
              <a:off x="0" y="1255"/>
              <a:ext cx="77328" cy="75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86" y="0"/>
                  </a:moveTo>
                  <a:lnTo>
                    <a:pt x="2621" y="3375"/>
                  </a:lnTo>
                  <a:lnTo>
                    <a:pt x="0" y="10800"/>
                  </a:lnTo>
                  <a:lnTo>
                    <a:pt x="2621" y="18225"/>
                  </a:lnTo>
                  <a:lnTo>
                    <a:pt x="10486" y="21600"/>
                  </a:lnTo>
                  <a:lnTo>
                    <a:pt x="11202" y="21600"/>
                  </a:lnTo>
                  <a:lnTo>
                    <a:pt x="15202" y="20765"/>
                  </a:lnTo>
                  <a:lnTo>
                    <a:pt x="18425" y="18488"/>
                  </a:lnTo>
                  <a:lnTo>
                    <a:pt x="20635" y="15113"/>
                  </a:lnTo>
                  <a:lnTo>
                    <a:pt x="21600" y="10987"/>
                  </a:lnTo>
                  <a:lnTo>
                    <a:pt x="20671" y="6644"/>
                  </a:lnTo>
                  <a:lnTo>
                    <a:pt x="18198" y="3159"/>
                  </a:lnTo>
                  <a:lnTo>
                    <a:pt x="14647" y="841"/>
                  </a:lnTo>
                  <a:lnTo>
                    <a:pt x="10486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" name="Фигура"/>
            <p:cNvSpPr/>
            <p:nvPr/>
          </p:nvSpPr>
          <p:spPr>
            <a:xfrm>
              <a:off x="178738" y="0"/>
              <a:ext cx="78323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27" y="0"/>
                  </a:moveTo>
                  <a:lnTo>
                    <a:pt x="6426" y="877"/>
                  </a:lnTo>
                  <a:lnTo>
                    <a:pt x="3055" y="3238"/>
                  </a:lnTo>
                  <a:lnTo>
                    <a:pt x="814" y="6678"/>
                  </a:lnTo>
                  <a:lnTo>
                    <a:pt x="0" y="10793"/>
                  </a:lnTo>
                  <a:lnTo>
                    <a:pt x="862" y="15064"/>
                  </a:lnTo>
                  <a:lnTo>
                    <a:pt x="3185" y="18492"/>
                  </a:lnTo>
                  <a:lnTo>
                    <a:pt x="6572" y="20772"/>
                  </a:lnTo>
                  <a:lnTo>
                    <a:pt x="10627" y="21600"/>
                  </a:lnTo>
                  <a:lnTo>
                    <a:pt x="11334" y="21600"/>
                  </a:lnTo>
                  <a:lnTo>
                    <a:pt x="15275" y="20772"/>
                  </a:lnTo>
                  <a:lnTo>
                    <a:pt x="18454" y="18492"/>
                  </a:lnTo>
                  <a:lnTo>
                    <a:pt x="20639" y="15064"/>
                  </a:lnTo>
                  <a:lnTo>
                    <a:pt x="21600" y="10793"/>
                  </a:lnTo>
                  <a:lnTo>
                    <a:pt x="20681" y="6523"/>
                  </a:lnTo>
                  <a:lnTo>
                    <a:pt x="18236" y="3100"/>
                  </a:lnTo>
                  <a:lnTo>
                    <a:pt x="14729" y="825"/>
                  </a:lnTo>
                  <a:lnTo>
                    <a:pt x="10627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" name="Фигура"/>
            <p:cNvSpPr/>
            <p:nvPr/>
          </p:nvSpPr>
          <p:spPr>
            <a:xfrm>
              <a:off x="358418" y="0"/>
              <a:ext cx="79580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55" y="0"/>
                  </a:moveTo>
                  <a:lnTo>
                    <a:pt x="10459" y="0"/>
                  </a:lnTo>
                  <a:lnTo>
                    <a:pt x="6325" y="877"/>
                  </a:lnTo>
                  <a:lnTo>
                    <a:pt x="3007" y="3238"/>
                  </a:lnTo>
                  <a:lnTo>
                    <a:pt x="801" y="6678"/>
                  </a:lnTo>
                  <a:lnTo>
                    <a:pt x="0" y="10793"/>
                  </a:lnTo>
                  <a:lnTo>
                    <a:pt x="851" y="15064"/>
                  </a:lnTo>
                  <a:lnTo>
                    <a:pt x="3140" y="18492"/>
                  </a:lnTo>
                  <a:lnTo>
                    <a:pt x="6475" y="20772"/>
                  </a:lnTo>
                  <a:lnTo>
                    <a:pt x="10459" y="21600"/>
                  </a:lnTo>
                  <a:lnTo>
                    <a:pt x="11155" y="21600"/>
                  </a:lnTo>
                  <a:lnTo>
                    <a:pt x="15089" y="20772"/>
                  </a:lnTo>
                  <a:lnTo>
                    <a:pt x="18339" y="18492"/>
                  </a:lnTo>
                  <a:lnTo>
                    <a:pt x="20607" y="15064"/>
                  </a:lnTo>
                  <a:lnTo>
                    <a:pt x="21600" y="10793"/>
                  </a:lnTo>
                  <a:lnTo>
                    <a:pt x="20751" y="6523"/>
                  </a:lnTo>
                  <a:lnTo>
                    <a:pt x="18466" y="3100"/>
                  </a:lnTo>
                  <a:lnTo>
                    <a:pt x="15137" y="825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" name="Фигура"/>
            <p:cNvSpPr/>
            <p:nvPr/>
          </p:nvSpPr>
          <p:spPr>
            <a:xfrm>
              <a:off x="538151" y="0"/>
              <a:ext cx="79579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41" y="0"/>
                  </a:moveTo>
                  <a:lnTo>
                    <a:pt x="10445" y="0"/>
                  </a:lnTo>
                  <a:lnTo>
                    <a:pt x="6313" y="877"/>
                  </a:lnTo>
                  <a:lnTo>
                    <a:pt x="3000" y="3238"/>
                  </a:lnTo>
                  <a:lnTo>
                    <a:pt x="799" y="6678"/>
                  </a:lnTo>
                  <a:lnTo>
                    <a:pt x="0" y="10793"/>
                  </a:lnTo>
                  <a:lnTo>
                    <a:pt x="848" y="15064"/>
                  </a:lnTo>
                  <a:lnTo>
                    <a:pt x="3133" y="18492"/>
                  </a:lnTo>
                  <a:lnTo>
                    <a:pt x="6463" y="20772"/>
                  </a:lnTo>
                  <a:lnTo>
                    <a:pt x="10445" y="21600"/>
                  </a:lnTo>
                  <a:lnTo>
                    <a:pt x="11141" y="21600"/>
                  </a:lnTo>
                  <a:lnTo>
                    <a:pt x="15075" y="20772"/>
                  </a:lnTo>
                  <a:lnTo>
                    <a:pt x="18326" y="18492"/>
                  </a:lnTo>
                  <a:lnTo>
                    <a:pt x="20599" y="15064"/>
                  </a:lnTo>
                  <a:lnTo>
                    <a:pt x="21600" y="10793"/>
                  </a:lnTo>
                  <a:lnTo>
                    <a:pt x="20749" y="6523"/>
                  </a:lnTo>
                  <a:lnTo>
                    <a:pt x="18460" y="3100"/>
                  </a:lnTo>
                  <a:lnTo>
                    <a:pt x="15125" y="825"/>
                  </a:lnTo>
                  <a:lnTo>
                    <a:pt x="11141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" name="Фигура"/>
            <p:cNvSpPr/>
            <p:nvPr/>
          </p:nvSpPr>
          <p:spPr>
            <a:xfrm>
              <a:off x="717831" y="0"/>
              <a:ext cx="78323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12" y="0"/>
                  </a:moveTo>
                  <a:lnTo>
                    <a:pt x="6420" y="877"/>
                  </a:lnTo>
                  <a:lnTo>
                    <a:pt x="3054" y="3238"/>
                  </a:lnTo>
                  <a:lnTo>
                    <a:pt x="814" y="6678"/>
                  </a:lnTo>
                  <a:lnTo>
                    <a:pt x="0" y="10793"/>
                  </a:lnTo>
                  <a:lnTo>
                    <a:pt x="862" y="15064"/>
                  </a:lnTo>
                  <a:lnTo>
                    <a:pt x="3184" y="18492"/>
                  </a:lnTo>
                  <a:lnTo>
                    <a:pt x="6566" y="20772"/>
                  </a:lnTo>
                  <a:lnTo>
                    <a:pt x="10612" y="21600"/>
                  </a:lnTo>
                  <a:lnTo>
                    <a:pt x="11334" y="21600"/>
                  </a:lnTo>
                  <a:lnTo>
                    <a:pt x="15275" y="20772"/>
                  </a:lnTo>
                  <a:lnTo>
                    <a:pt x="18454" y="18492"/>
                  </a:lnTo>
                  <a:lnTo>
                    <a:pt x="20640" y="15064"/>
                  </a:lnTo>
                  <a:lnTo>
                    <a:pt x="21600" y="10793"/>
                  </a:lnTo>
                  <a:lnTo>
                    <a:pt x="20681" y="6523"/>
                  </a:lnTo>
                  <a:lnTo>
                    <a:pt x="18234" y="3100"/>
                  </a:lnTo>
                  <a:lnTo>
                    <a:pt x="14723" y="825"/>
                  </a:lnTo>
                  <a:lnTo>
                    <a:pt x="10612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" name="Фигура"/>
            <p:cNvSpPr/>
            <p:nvPr/>
          </p:nvSpPr>
          <p:spPr>
            <a:xfrm>
              <a:off x="897511" y="0"/>
              <a:ext cx="78324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27" y="0"/>
                  </a:moveTo>
                  <a:lnTo>
                    <a:pt x="6426" y="877"/>
                  </a:lnTo>
                  <a:lnTo>
                    <a:pt x="3056" y="3238"/>
                  </a:lnTo>
                  <a:lnTo>
                    <a:pt x="814" y="6678"/>
                  </a:lnTo>
                  <a:lnTo>
                    <a:pt x="0" y="10793"/>
                  </a:lnTo>
                  <a:lnTo>
                    <a:pt x="865" y="15064"/>
                  </a:lnTo>
                  <a:lnTo>
                    <a:pt x="3191" y="18492"/>
                  </a:lnTo>
                  <a:lnTo>
                    <a:pt x="6578" y="20772"/>
                  </a:lnTo>
                  <a:lnTo>
                    <a:pt x="10627" y="21600"/>
                  </a:lnTo>
                  <a:lnTo>
                    <a:pt x="11334" y="21600"/>
                  </a:lnTo>
                  <a:lnTo>
                    <a:pt x="15275" y="20772"/>
                  </a:lnTo>
                  <a:lnTo>
                    <a:pt x="18454" y="18492"/>
                  </a:lnTo>
                  <a:lnTo>
                    <a:pt x="20639" y="15064"/>
                  </a:lnTo>
                  <a:lnTo>
                    <a:pt x="21600" y="10793"/>
                  </a:lnTo>
                  <a:lnTo>
                    <a:pt x="20681" y="6523"/>
                  </a:lnTo>
                  <a:lnTo>
                    <a:pt x="18236" y="3100"/>
                  </a:lnTo>
                  <a:lnTo>
                    <a:pt x="14729" y="825"/>
                  </a:lnTo>
                  <a:lnTo>
                    <a:pt x="10627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" name="Фигура"/>
            <p:cNvSpPr/>
            <p:nvPr/>
          </p:nvSpPr>
          <p:spPr>
            <a:xfrm>
              <a:off x="1075935" y="0"/>
              <a:ext cx="79580" cy="7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41" y="0"/>
                  </a:moveTo>
                  <a:lnTo>
                    <a:pt x="10459" y="0"/>
                  </a:lnTo>
                  <a:lnTo>
                    <a:pt x="6325" y="877"/>
                  </a:lnTo>
                  <a:lnTo>
                    <a:pt x="3007" y="3238"/>
                  </a:lnTo>
                  <a:lnTo>
                    <a:pt x="801" y="6678"/>
                  </a:lnTo>
                  <a:lnTo>
                    <a:pt x="0" y="10793"/>
                  </a:lnTo>
                  <a:lnTo>
                    <a:pt x="849" y="15064"/>
                  </a:lnTo>
                  <a:lnTo>
                    <a:pt x="3135" y="18492"/>
                  </a:lnTo>
                  <a:lnTo>
                    <a:pt x="6469" y="20772"/>
                  </a:lnTo>
                  <a:lnTo>
                    <a:pt x="10459" y="21600"/>
                  </a:lnTo>
                  <a:lnTo>
                    <a:pt x="11141" y="21600"/>
                  </a:lnTo>
                  <a:lnTo>
                    <a:pt x="15275" y="20772"/>
                  </a:lnTo>
                  <a:lnTo>
                    <a:pt x="18593" y="18492"/>
                  </a:lnTo>
                  <a:lnTo>
                    <a:pt x="20799" y="15064"/>
                  </a:lnTo>
                  <a:lnTo>
                    <a:pt x="21600" y="10793"/>
                  </a:lnTo>
                  <a:lnTo>
                    <a:pt x="20751" y="6523"/>
                  </a:lnTo>
                  <a:lnTo>
                    <a:pt x="18465" y="3100"/>
                  </a:lnTo>
                  <a:lnTo>
                    <a:pt x="15131" y="825"/>
                  </a:lnTo>
                  <a:lnTo>
                    <a:pt x="11141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18" name="object 39"/>
          <p:cNvSpPr/>
          <p:nvPr/>
        </p:nvSpPr>
        <p:spPr>
          <a:xfrm>
            <a:off x="8125407" y="7486683"/>
            <a:ext cx="4010351" cy="2544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6" y="0"/>
                </a:moveTo>
                <a:lnTo>
                  <a:pt x="864" y="0"/>
                </a:lnTo>
                <a:lnTo>
                  <a:pt x="591" y="69"/>
                </a:lnTo>
                <a:lnTo>
                  <a:pt x="354" y="263"/>
                </a:lnTo>
                <a:lnTo>
                  <a:pt x="167" y="558"/>
                </a:lnTo>
                <a:lnTo>
                  <a:pt x="44" y="931"/>
                </a:lnTo>
                <a:lnTo>
                  <a:pt x="0" y="1362"/>
                </a:lnTo>
                <a:lnTo>
                  <a:pt x="0" y="20238"/>
                </a:lnTo>
                <a:lnTo>
                  <a:pt x="44" y="20669"/>
                </a:lnTo>
                <a:lnTo>
                  <a:pt x="167" y="21042"/>
                </a:lnTo>
                <a:lnTo>
                  <a:pt x="354" y="21337"/>
                </a:lnTo>
                <a:lnTo>
                  <a:pt x="591" y="21531"/>
                </a:lnTo>
                <a:lnTo>
                  <a:pt x="864" y="21600"/>
                </a:lnTo>
                <a:lnTo>
                  <a:pt x="20736" y="21600"/>
                </a:lnTo>
                <a:lnTo>
                  <a:pt x="21009" y="21531"/>
                </a:lnTo>
                <a:lnTo>
                  <a:pt x="21246" y="21337"/>
                </a:lnTo>
                <a:lnTo>
                  <a:pt x="21433" y="21042"/>
                </a:lnTo>
                <a:lnTo>
                  <a:pt x="21556" y="20669"/>
                </a:lnTo>
                <a:lnTo>
                  <a:pt x="21600" y="20238"/>
                </a:lnTo>
                <a:lnTo>
                  <a:pt x="21600" y="1362"/>
                </a:lnTo>
                <a:lnTo>
                  <a:pt x="21556" y="931"/>
                </a:lnTo>
                <a:lnTo>
                  <a:pt x="21433" y="558"/>
                </a:lnTo>
                <a:lnTo>
                  <a:pt x="21246" y="263"/>
                </a:lnTo>
                <a:lnTo>
                  <a:pt x="21009" y="69"/>
                </a:lnTo>
                <a:lnTo>
                  <a:pt x="20736" y="0"/>
                </a:lnTo>
                <a:close/>
              </a:path>
            </a:pathLst>
          </a:custGeom>
          <a:solidFill>
            <a:srgbClr val="54929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21" name="object 40"/>
          <p:cNvGrpSpPr/>
          <p:nvPr/>
        </p:nvGrpSpPr>
        <p:grpSpPr>
          <a:xfrm>
            <a:off x="12484383" y="3230267"/>
            <a:ext cx="3942289" cy="5801364"/>
            <a:chOff x="0" y="0"/>
            <a:chExt cx="3942288" cy="5801362"/>
          </a:xfrm>
        </p:grpSpPr>
        <p:sp>
          <p:nvSpPr>
            <p:cNvPr id="119" name="Фигура"/>
            <p:cNvSpPr/>
            <p:nvPr/>
          </p:nvSpPr>
          <p:spPr>
            <a:xfrm>
              <a:off x="0" y="5559547"/>
              <a:ext cx="209418" cy="241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800"/>
                  </a:lnTo>
                  <a:lnTo>
                    <a:pt x="21600" y="21600"/>
                  </a:lnTo>
                  <a:lnTo>
                    <a:pt x="21600" y="12671"/>
                  </a:lnTo>
                  <a:lnTo>
                    <a:pt x="4379" y="12671"/>
                  </a:lnTo>
                  <a:lnTo>
                    <a:pt x="4379" y="8929"/>
                  </a:lnTo>
                  <a:lnTo>
                    <a:pt x="21600" y="892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0" name="Прямоугольник"/>
            <p:cNvSpPr/>
            <p:nvPr/>
          </p:nvSpPr>
          <p:spPr>
            <a:xfrm>
              <a:off x="209417" y="5659513"/>
              <a:ext cx="45445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1" name="Фигура"/>
            <p:cNvSpPr/>
            <p:nvPr/>
          </p:nvSpPr>
          <p:spPr>
            <a:xfrm>
              <a:off x="254861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386" y="20752"/>
                  </a:lnTo>
                  <a:lnTo>
                    <a:pt x="15255" y="18439"/>
                  </a:lnTo>
                  <a:lnTo>
                    <a:pt x="19895" y="15006"/>
                  </a:lnTo>
                  <a:lnTo>
                    <a:pt x="21600" y="10800"/>
                  </a:lnTo>
                  <a:lnTo>
                    <a:pt x="19895" y="6594"/>
                  </a:lnTo>
                  <a:lnTo>
                    <a:pt x="15255" y="3161"/>
                  </a:lnTo>
                  <a:lnTo>
                    <a:pt x="8386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2" name="Фигура"/>
            <p:cNvSpPr/>
            <p:nvPr/>
          </p:nvSpPr>
          <p:spPr>
            <a:xfrm>
              <a:off x="361350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67" y="848"/>
                  </a:lnTo>
                  <a:lnTo>
                    <a:pt x="6304" y="3161"/>
                  </a:lnTo>
                  <a:lnTo>
                    <a:pt x="1688" y="6594"/>
                  </a:lnTo>
                  <a:lnTo>
                    <a:pt x="0" y="10800"/>
                  </a:lnTo>
                  <a:lnTo>
                    <a:pt x="1688" y="15006"/>
                  </a:lnTo>
                  <a:lnTo>
                    <a:pt x="6304" y="18439"/>
                  </a:lnTo>
                  <a:lnTo>
                    <a:pt x="13167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3" name="Прямоугольник"/>
            <p:cNvSpPr/>
            <p:nvPr/>
          </p:nvSpPr>
          <p:spPr>
            <a:xfrm>
              <a:off x="382292" y="5659513"/>
              <a:ext cx="84919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4" name="Фигура"/>
            <p:cNvSpPr/>
            <p:nvPr/>
          </p:nvSpPr>
          <p:spPr>
            <a:xfrm>
              <a:off x="467210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10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10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5" name="Фигура"/>
            <p:cNvSpPr/>
            <p:nvPr/>
          </p:nvSpPr>
          <p:spPr>
            <a:xfrm>
              <a:off x="573699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1" y="848"/>
                  </a:lnTo>
                  <a:lnTo>
                    <a:pt x="6325" y="3161"/>
                  </a:lnTo>
                  <a:lnTo>
                    <a:pt x="1697" y="6594"/>
                  </a:lnTo>
                  <a:lnTo>
                    <a:pt x="0" y="10800"/>
                  </a:lnTo>
                  <a:lnTo>
                    <a:pt x="1697" y="15006"/>
                  </a:lnTo>
                  <a:lnTo>
                    <a:pt x="6325" y="18439"/>
                  </a:lnTo>
                  <a:lnTo>
                    <a:pt x="13191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6" name="Прямоугольник"/>
            <p:cNvSpPr/>
            <p:nvPr/>
          </p:nvSpPr>
          <p:spPr>
            <a:xfrm>
              <a:off x="594641" y="5659513"/>
              <a:ext cx="84920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7" name="Фигура"/>
            <p:cNvSpPr/>
            <p:nvPr/>
          </p:nvSpPr>
          <p:spPr>
            <a:xfrm>
              <a:off x="679560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09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09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8" name="Фигура"/>
            <p:cNvSpPr/>
            <p:nvPr/>
          </p:nvSpPr>
          <p:spPr>
            <a:xfrm>
              <a:off x="786049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0" y="848"/>
                  </a:lnTo>
                  <a:lnTo>
                    <a:pt x="6325" y="3161"/>
                  </a:lnTo>
                  <a:lnTo>
                    <a:pt x="1697" y="6594"/>
                  </a:lnTo>
                  <a:lnTo>
                    <a:pt x="0" y="10800"/>
                  </a:lnTo>
                  <a:lnTo>
                    <a:pt x="1697" y="15006"/>
                  </a:lnTo>
                  <a:lnTo>
                    <a:pt x="6325" y="18439"/>
                  </a:lnTo>
                  <a:lnTo>
                    <a:pt x="13190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9" name="Прямоугольник"/>
            <p:cNvSpPr/>
            <p:nvPr/>
          </p:nvSpPr>
          <p:spPr>
            <a:xfrm>
              <a:off x="806991" y="5659513"/>
              <a:ext cx="84920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0" name="Фигура"/>
            <p:cNvSpPr/>
            <p:nvPr/>
          </p:nvSpPr>
          <p:spPr>
            <a:xfrm>
              <a:off x="891910" y="5659513"/>
              <a:ext cx="20942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10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10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1" name="Фигура"/>
            <p:cNvSpPr/>
            <p:nvPr/>
          </p:nvSpPr>
          <p:spPr>
            <a:xfrm>
              <a:off x="998398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1" y="848"/>
                  </a:lnTo>
                  <a:lnTo>
                    <a:pt x="6325" y="3161"/>
                  </a:lnTo>
                  <a:lnTo>
                    <a:pt x="1697" y="6594"/>
                  </a:lnTo>
                  <a:lnTo>
                    <a:pt x="0" y="10800"/>
                  </a:lnTo>
                  <a:lnTo>
                    <a:pt x="1697" y="15006"/>
                  </a:lnTo>
                  <a:lnTo>
                    <a:pt x="6325" y="18439"/>
                  </a:lnTo>
                  <a:lnTo>
                    <a:pt x="13191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2" name="Прямоугольник"/>
            <p:cNvSpPr/>
            <p:nvPr/>
          </p:nvSpPr>
          <p:spPr>
            <a:xfrm>
              <a:off x="1019340" y="5659513"/>
              <a:ext cx="84972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3" name="Фигура"/>
            <p:cNvSpPr/>
            <p:nvPr/>
          </p:nvSpPr>
          <p:spPr>
            <a:xfrm>
              <a:off x="1104311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388" y="20752"/>
                  </a:lnTo>
                  <a:lnTo>
                    <a:pt x="15256" y="18439"/>
                  </a:lnTo>
                  <a:lnTo>
                    <a:pt x="19896" y="15006"/>
                  </a:lnTo>
                  <a:lnTo>
                    <a:pt x="21600" y="10800"/>
                  </a:lnTo>
                  <a:lnTo>
                    <a:pt x="19896" y="6594"/>
                  </a:lnTo>
                  <a:lnTo>
                    <a:pt x="15256" y="3161"/>
                  </a:lnTo>
                  <a:lnTo>
                    <a:pt x="8388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4" name="Фигура"/>
            <p:cNvSpPr/>
            <p:nvPr/>
          </p:nvSpPr>
          <p:spPr>
            <a:xfrm>
              <a:off x="1210800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68" y="848"/>
                  </a:lnTo>
                  <a:lnTo>
                    <a:pt x="6305" y="3161"/>
                  </a:lnTo>
                  <a:lnTo>
                    <a:pt x="1689" y="6594"/>
                  </a:lnTo>
                  <a:lnTo>
                    <a:pt x="0" y="10800"/>
                  </a:lnTo>
                  <a:lnTo>
                    <a:pt x="1689" y="15006"/>
                  </a:lnTo>
                  <a:lnTo>
                    <a:pt x="6305" y="18439"/>
                  </a:lnTo>
                  <a:lnTo>
                    <a:pt x="13168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5" name="Прямоугольник"/>
            <p:cNvSpPr/>
            <p:nvPr/>
          </p:nvSpPr>
          <p:spPr>
            <a:xfrm>
              <a:off x="1231742" y="5659513"/>
              <a:ext cx="84920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6" name="Фигура"/>
            <p:cNvSpPr/>
            <p:nvPr/>
          </p:nvSpPr>
          <p:spPr>
            <a:xfrm>
              <a:off x="1316661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09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09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7" name="Фигура"/>
            <p:cNvSpPr/>
            <p:nvPr/>
          </p:nvSpPr>
          <p:spPr>
            <a:xfrm>
              <a:off x="1423150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0" y="848"/>
                  </a:lnTo>
                  <a:lnTo>
                    <a:pt x="6325" y="3161"/>
                  </a:lnTo>
                  <a:lnTo>
                    <a:pt x="1697" y="6594"/>
                  </a:lnTo>
                  <a:lnTo>
                    <a:pt x="0" y="10800"/>
                  </a:lnTo>
                  <a:lnTo>
                    <a:pt x="1697" y="15006"/>
                  </a:lnTo>
                  <a:lnTo>
                    <a:pt x="6325" y="18439"/>
                  </a:lnTo>
                  <a:lnTo>
                    <a:pt x="13190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8" name="Прямоугольник"/>
            <p:cNvSpPr/>
            <p:nvPr/>
          </p:nvSpPr>
          <p:spPr>
            <a:xfrm>
              <a:off x="1444092" y="5659513"/>
              <a:ext cx="84920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9" name="Фигура"/>
            <p:cNvSpPr/>
            <p:nvPr/>
          </p:nvSpPr>
          <p:spPr>
            <a:xfrm>
              <a:off x="1529011" y="5659513"/>
              <a:ext cx="20942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10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10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0" name="Фигура"/>
            <p:cNvSpPr/>
            <p:nvPr/>
          </p:nvSpPr>
          <p:spPr>
            <a:xfrm>
              <a:off x="1635499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1" y="848"/>
                  </a:lnTo>
                  <a:lnTo>
                    <a:pt x="6325" y="3161"/>
                  </a:lnTo>
                  <a:lnTo>
                    <a:pt x="1698" y="6594"/>
                  </a:lnTo>
                  <a:lnTo>
                    <a:pt x="0" y="10800"/>
                  </a:lnTo>
                  <a:lnTo>
                    <a:pt x="1698" y="15006"/>
                  </a:lnTo>
                  <a:lnTo>
                    <a:pt x="6325" y="18439"/>
                  </a:lnTo>
                  <a:lnTo>
                    <a:pt x="13191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1" name="Прямоугольник"/>
            <p:cNvSpPr/>
            <p:nvPr/>
          </p:nvSpPr>
          <p:spPr>
            <a:xfrm>
              <a:off x="1656441" y="5659513"/>
              <a:ext cx="84920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2" name="Фигура"/>
            <p:cNvSpPr/>
            <p:nvPr/>
          </p:nvSpPr>
          <p:spPr>
            <a:xfrm>
              <a:off x="1741360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09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09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3" name="Фигура"/>
            <p:cNvSpPr/>
            <p:nvPr/>
          </p:nvSpPr>
          <p:spPr>
            <a:xfrm>
              <a:off x="1847849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0" y="848"/>
                  </a:lnTo>
                  <a:lnTo>
                    <a:pt x="6325" y="3161"/>
                  </a:lnTo>
                  <a:lnTo>
                    <a:pt x="1697" y="6594"/>
                  </a:lnTo>
                  <a:lnTo>
                    <a:pt x="0" y="10800"/>
                  </a:lnTo>
                  <a:lnTo>
                    <a:pt x="1697" y="15006"/>
                  </a:lnTo>
                  <a:lnTo>
                    <a:pt x="6325" y="18439"/>
                  </a:lnTo>
                  <a:lnTo>
                    <a:pt x="13190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4" name="Прямоугольник"/>
            <p:cNvSpPr/>
            <p:nvPr/>
          </p:nvSpPr>
          <p:spPr>
            <a:xfrm>
              <a:off x="1868791" y="5659513"/>
              <a:ext cx="84972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5" name="Фигура"/>
            <p:cNvSpPr/>
            <p:nvPr/>
          </p:nvSpPr>
          <p:spPr>
            <a:xfrm>
              <a:off x="1953762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386" y="20752"/>
                  </a:lnTo>
                  <a:lnTo>
                    <a:pt x="15255" y="18439"/>
                  </a:lnTo>
                  <a:lnTo>
                    <a:pt x="19895" y="15006"/>
                  </a:lnTo>
                  <a:lnTo>
                    <a:pt x="21600" y="10800"/>
                  </a:lnTo>
                  <a:lnTo>
                    <a:pt x="19895" y="6594"/>
                  </a:lnTo>
                  <a:lnTo>
                    <a:pt x="15255" y="3161"/>
                  </a:lnTo>
                  <a:lnTo>
                    <a:pt x="8386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6" name="Фигура"/>
            <p:cNvSpPr/>
            <p:nvPr/>
          </p:nvSpPr>
          <p:spPr>
            <a:xfrm>
              <a:off x="2060251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67" y="848"/>
                  </a:lnTo>
                  <a:lnTo>
                    <a:pt x="6304" y="3161"/>
                  </a:lnTo>
                  <a:lnTo>
                    <a:pt x="1689" y="6594"/>
                  </a:lnTo>
                  <a:lnTo>
                    <a:pt x="0" y="10800"/>
                  </a:lnTo>
                  <a:lnTo>
                    <a:pt x="1689" y="15006"/>
                  </a:lnTo>
                  <a:lnTo>
                    <a:pt x="6304" y="18439"/>
                  </a:lnTo>
                  <a:lnTo>
                    <a:pt x="13167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7" name="Прямоугольник"/>
            <p:cNvSpPr/>
            <p:nvPr/>
          </p:nvSpPr>
          <p:spPr>
            <a:xfrm>
              <a:off x="2081193" y="5659513"/>
              <a:ext cx="84920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8" name="Фигура"/>
            <p:cNvSpPr/>
            <p:nvPr/>
          </p:nvSpPr>
          <p:spPr>
            <a:xfrm>
              <a:off x="2166112" y="5659513"/>
              <a:ext cx="20942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10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10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9" name="Фигура"/>
            <p:cNvSpPr/>
            <p:nvPr/>
          </p:nvSpPr>
          <p:spPr>
            <a:xfrm>
              <a:off x="2272600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1" y="848"/>
                  </a:lnTo>
                  <a:lnTo>
                    <a:pt x="6325" y="3161"/>
                  </a:lnTo>
                  <a:lnTo>
                    <a:pt x="1698" y="6594"/>
                  </a:lnTo>
                  <a:lnTo>
                    <a:pt x="0" y="10800"/>
                  </a:lnTo>
                  <a:lnTo>
                    <a:pt x="1698" y="15006"/>
                  </a:lnTo>
                  <a:lnTo>
                    <a:pt x="6325" y="18439"/>
                  </a:lnTo>
                  <a:lnTo>
                    <a:pt x="13191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0" name="Прямоугольник"/>
            <p:cNvSpPr/>
            <p:nvPr/>
          </p:nvSpPr>
          <p:spPr>
            <a:xfrm>
              <a:off x="2293542" y="5659513"/>
              <a:ext cx="84920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1" name="Фигура"/>
            <p:cNvSpPr/>
            <p:nvPr/>
          </p:nvSpPr>
          <p:spPr>
            <a:xfrm>
              <a:off x="2378461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09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09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2" name="Фигура"/>
            <p:cNvSpPr/>
            <p:nvPr/>
          </p:nvSpPr>
          <p:spPr>
            <a:xfrm>
              <a:off x="2484950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0" y="848"/>
                  </a:lnTo>
                  <a:lnTo>
                    <a:pt x="6325" y="3161"/>
                  </a:lnTo>
                  <a:lnTo>
                    <a:pt x="1697" y="6594"/>
                  </a:lnTo>
                  <a:lnTo>
                    <a:pt x="0" y="10800"/>
                  </a:lnTo>
                  <a:lnTo>
                    <a:pt x="1697" y="15006"/>
                  </a:lnTo>
                  <a:lnTo>
                    <a:pt x="6325" y="18439"/>
                  </a:lnTo>
                  <a:lnTo>
                    <a:pt x="13190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3" name="Прямоугольник"/>
            <p:cNvSpPr/>
            <p:nvPr/>
          </p:nvSpPr>
          <p:spPr>
            <a:xfrm>
              <a:off x="2505892" y="5659513"/>
              <a:ext cx="84920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4" name="Фигура"/>
            <p:cNvSpPr/>
            <p:nvPr/>
          </p:nvSpPr>
          <p:spPr>
            <a:xfrm>
              <a:off x="2590811" y="5659513"/>
              <a:ext cx="20942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10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10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5" name="Фигура"/>
            <p:cNvSpPr/>
            <p:nvPr/>
          </p:nvSpPr>
          <p:spPr>
            <a:xfrm>
              <a:off x="2697300" y="5659513"/>
              <a:ext cx="20942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0" y="848"/>
                  </a:lnTo>
                  <a:lnTo>
                    <a:pt x="6325" y="3161"/>
                  </a:lnTo>
                  <a:lnTo>
                    <a:pt x="1697" y="6594"/>
                  </a:lnTo>
                  <a:lnTo>
                    <a:pt x="0" y="10800"/>
                  </a:lnTo>
                  <a:lnTo>
                    <a:pt x="1697" y="15006"/>
                  </a:lnTo>
                  <a:lnTo>
                    <a:pt x="6325" y="18439"/>
                  </a:lnTo>
                  <a:lnTo>
                    <a:pt x="13190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6" name="Прямоугольник"/>
            <p:cNvSpPr/>
            <p:nvPr/>
          </p:nvSpPr>
          <p:spPr>
            <a:xfrm>
              <a:off x="2718241" y="5659513"/>
              <a:ext cx="84973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7" name="Фигура"/>
            <p:cNvSpPr/>
            <p:nvPr/>
          </p:nvSpPr>
          <p:spPr>
            <a:xfrm>
              <a:off x="2803213" y="5659513"/>
              <a:ext cx="20942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387" y="20752"/>
                  </a:lnTo>
                  <a:lnTo>
                    <a:pt x="15255" y="18439"/>
                  </a:lnTo>
                  <a:lnTo>
                    <a:pt x="19896" y="15006"/>
                  </a:lnTo>
                  <a:lnTo>
                    <a:pt x="21600" y="10800"/>
                  </a:lnTo>
                  <a:lnTo>
                    <a:pt x="19896" y="6594"/>
                  </a:lnTo>
                  <a:lnTo>
                    <a:pt x="15255" y="3161"/>
                  </a:lnTo>
                  <a:lnTo>
                    <a:pt x="8387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8" name="Фигура"/>
            <p:cNvSpPr/>
            <p:nvPr/>
          </p:nvSpPr>
          <p:spPr>
            <a:xfrm>
              <a:off x="2909701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68" y="848"/>
                  </a:lnTo>
                  <a:lnTo>
                    <a:pt x="6305" y="3161"/>
                  </a:lnTo>
                  <a:lnTo>
                    <a:pt x="1689" y="6594"/>
                  </a:lnTo>
                  <a:lnTo>
                    <a:pt x="0" y="10800"/>
                  </a:lnTo>
                  <a:lnTo>
                    <a:pt x="1689" y="15006"/>
                  </a:lnTo>
                  <a:lnTo>
                    <a:pt x="6305" y="18439"/>
                  </a:lnTo>
                  <a:lnTo>
                    <a:pt x="13168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9" name="Прямоугольник"/>
            <p:cNvSpPr/>
            <p:nvPr/>
          </p:nvSpPr>
          <p:spPr>
            <a:xfrm>
              <a:off x="2930643" y="5659513"/>
              <a:ext cx="84920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0" name="Фигура"/>
            <p:cNvSpPr/>
            <p:nvPr/>
          </p:nvSpPr>
          <p:spPr>
            <a:xfrm>
              <a:off x="3015562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10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10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1" name="Фигура"/>
            <p:cNvSpPr/>
            <p:nvPr/>
          </p:nvSpPr>
          <p:spPr>
            <a:xfrm>
              <a:off x="3122051" y="5659513"/>
              <a:ext cx="20943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0" y="848"/>
                  </a:lnTo>
                  <a:lnTo>
                    <a:pt x="6325" y="3161"/>
                  </a:lnTo>
                  <a:lnTo>
                    <a:pt x="1697" y="6594"/>
                  </a:lnTo>
                  <a:lnTo>
                    <a:pt x="0" y="10800"/>
                  </a:lnTo>
                  <a:lnTo>
                    <a:pt x="1697" y="15006"/>
                  </a:lnTo>
                  <a:lnTo>
                    <a:pt x="6325" y="18439"/>
                  </a:lnTo>
                  <a:lnTo>
                    <a:pt x="13190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2" name="Прямоугольник"/>
            <p:cNvSpPr/>
            <p:nvPr/>
          </p:nvSpPr>
          <p:spPr>
            <a:xfrm>
              <a:off x="3142993" y="5659513"/>
              <a:ext cx="84920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3" name="Фигура"/>
            <p:cNvSpPr/>
            <p:nvPr/>
          </p:nvSpPr>
          <p:spPr>
            <a:xfrm>
              <a:off x="3227912" y="5659513"/>
              <a:ext cx="20942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10" y="20752"/>
                  </a:lnTo>
                  <a:lnTo>
                    <a:pt x="15275" y="18439"/>
                  </a:lnTo>
                  <a:lnTo>
                    <a:pt x="19903" y="15006"/>
                  </a:lnTo>
                  <a:lnTo>
                    <a:pt x="21600" y="10800"/>
                  </a:lnTo>
                  <a:lnTo>
                    <a:pt x="19903" y="6594"/>
                  </a:lnTo>
                  <a:lnTo>
                    <a:pt x="15275" y="3161"/>
                  </a:lnTo>
                  <a:lnTo>
                    <a:pt x="8410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4" name="Фигура"/>
            <p:cNvSpPr/>
            <p:nvPr/>
          </p:nvSpPr>
          <p:spPr>
            <a:xfrm>
              <a:off x="3334401" y="5659513"/>
              <a:ext cx="20942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0" y="848"/>
                  </a:lnTo>
                  <a:lnTo>
                    <a:pt x="6325" y="3161"/>
                  </a:lnTo>
                  <a:lnTo>
                    <a:pt x="1697" y="6594"/>
                  </a:lnTo>
                  <a:lnTo>
                    <a:pt x="0" y="10800"/>
                  </a:lnTo>
                  <a:lnTo>
                    <a:pt x="1697" y="15006"/>
                  </a:lnTo>
                  <a:lnTo>
                    <a:pt x="6325" y="18439"/>
                  </a:lnTo>
                  <a:lnTo>
                    <a:pt x="13190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5" name="Квадрат"/>
            <p:cNvSpPr/>
            <p:nvPr/>
          </p:nvSpPr>
          <p:spPr>
            <a:xfrm>
              <a:off x="3355342" y="5659513"/>
              <a:ext cx="42461" cy="41885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6" name="Фигура"/>
            <p:cNvSpPr/>
            <p:nvPr/>
          </p:nvSpPr>
          <p:spPr>
            <a:xfrm>
              <a:off x="3397802" y="5657979"/>
              <a:ext cx="42722" cy="43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9" y="0"/>
                  </a:moveTo>
                  <a:lnTo>
                    <a:pt x="15005" y="333"/>
                  </a:lnTo>
                  <a:lnTo>
                    <a:pt x="10029" y="572"/>
                  </a:lnTo>
                  <a:lnTo>
                    <a:pt x="5028" y="715"/>
                  </a:lnTo>
                  <a:lnTo>
                    <a:pt x="0" y="763"/>
                  </a:lnTo>
                  <a:lnTo>
                    <a:pt x="0" y="21600"/>
                  </a:lnTo>
                  <a:lnTo>
                    <a:pt x="5444" y="21548"/>
                  </a:lnTo>
                  <a:lnTo>
                    <a:pt x="10859" y="21395"/>
                  </a:lnTo>
                  <a:lnTo>
                    <a:pt x="16245" y="21137"/>
                  </a:lnTo>
                  <a:lnTo>
                    <a:pt x="21600" y="20777"/>
                  </a:lnTo>
                  <a:lnTo>
                    <a:pt x="19959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7" name="Фигура"/>
            <p:cNvSpPr/>
            <p:nvPr/>
          </p:nvSpPr>
          <p:spPr>
            <a:xfrm>
              <a:off x="3437277" y="5657979"/>
              <a:ext cx="22513" cy="41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3114" y="21600"/>
                  </a:lnTo>
                  <a:lnTo>
                    <a:pt x="10813" y="20424"/>
                  </a:lnTo>
                  <a:lnTo>
                    <a:pt x="16859" y="17845"/>
                  </a:lnTo>
                  <a:lnTo>
                    <a:pt x="20655" y="14234"/>
                  </a:lnTo>
                  <a:lnTo>
                    <a:pt x="21600" y="9964"/>
                  </a:lnTo>
                  <a:lnTo>
                    <a:pt x="19426" y="5826"/>
                  </a:lnTo>
                  <a:lnTo>
                    <a:pt x="14643" y="2571"/>
                  </a:lnTo>
                  <a:lnTo>
                    <a:pt x="7939" y="5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8" name="Фигура"/>
            <p:cNvSpPr/>
            <p:nvPr/>
          </p:nvSpPr>
          <p:spPr>
            <a:xfrm>
              <a:off x="3538789" y="5635032"/>
              <a:ext cx="27333" cy="40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81" y="0"/>
                  </a:moveTo>
                  <a:lnTo>
                    <a:pt x="5658" y="2165"/>
                  </a:lnTo>
                  <a:lnTo>
                    <a:pt x="1750" y="5516"/>
                  </a:lnTo>
                  <a:lnTo>
                    <a:pt x="0" y="9604"/>
                  </a:lnTo>
                  <a:lnTo>
                    <a:pt x="748" y="13978"/>
                  </a:lnTo>
                  <a:lnTo>
                    <a:pt x="3970" y="17815"/>
                  </a:lnTo>
                  <a:lnTo>
                    <a:pt x="8970" y="20431"/>
                  </a:lnTo>
                  <a:lnTo>
                    <a:pt x="15072" y="21600"/>
                  </a:lnTo>
                  <a:lnTo>
                    <a:pt x="21600" y="21094"/>
                  </a:lnTo>
                  <a:lnTo>
                    <a:pt x="11381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9" name="Фигура"/>
            <p:cNvSpPr/>
            <p:nvPr/>
          </p:nvSpPr>
          <p:spPr>
            <a:xfrm>
              <a:off x="3553190" y="5604850"/>
              <a:ext cx="91883" cy="70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20" y="0"/>
                  </a:moveTo>
                  <a:lnTo>
                    <a:pt x="12969" y="2646"/>
                  </a:lnTo>
                  <a:lnTo>
                    <a:pt x="8731" y="5083"/>
                  </a:lnTo>
                  <a:lnTo>
                    <a:pt x="4407" y="7307"/>
                  </a:lnTo>
                  <a:lnTo>
                    <a:pt x="0" y="9310"/>
                  </a:lnTo>
                  <a:lnTo>
                    <a:pt x="3040" y="21600"/>
                  </a:lnTo>
                  <a:lnTo>
                    <a:pt x="7816" y="19426"/>
                  </a:lnTo>
                  <a:lnTo>
                    <a:pt x="12505" y="17017"/>
                  </a:lnTo>
                  <a:lnTo>
                    <a:pt x="17101" y="14375"/>
                  </a:lnTo>
                  <a:lnTo>
                    <a:pt x="21600" y="11506"/>
                  </a:lnTo>
                  <a:lnTo>
                    <a:pt x="1712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0" name="Фигура"/>
            <p:cNvSpPr/>
            <p:nvPr/>
          </p:nvSpPr>
          <p:spPr>
            <a:xfrm>
              <a:off x="3626015" y="5602599"/>
              <a:ext cx="30425" cy="3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91" y="0"/>
                  </a:moveTo>
                  <a:lnTo>
                    <a:pt x="0" y="1229"/>
                  </a:lnTo>
                  <a:lnTo>
                    <a:pt x="13530" y="21600"/>
                  </a:lnTo>
                  <a:lnTo>
                    <a:pt x="18157" y="18771"/>
                  </a:lnTo>
                  <a:lnTo>
                    <a:pt x="20917" y="14935"/>
                  </a:lnTo>
                  <a:lnTo>
                    <a:pt x="21600" y="10584"/>
                  </a:lnTo>
                  <a:lnTo>
                    <a:pt x="19997" y="6210"/>
                  </a:lnTo>
                  <a:lnTo>
                    <a:pt x="16334" y="2651"/>
                  </a:lnTo>
                  <a:lnTo>
                    <a:pt x="11350" y="528"/>
                  </a:lnTo>
                  <a:lnTo>
                    <a:pt x="5691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1" name="Фигура"/>
            <p:cNvSpPr/>
            <p:nvPr/>
          </p:nvSpPr>
          <p:spPr>
            <a:xfrm>
              <a:off x="3716954" y="5539119"/>
              <a:ext cx="34503" cy="3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56" y="0"/>
                  </a:moveTo>
                  <a:lnTo>
                    <a:pt x="1344" y="3840"/>
                  </a:lnTo>
                  <a:lnTo>
                    <a:pt x="0" y="8380"/>
                  </a:lnTo>
                  <a:lnTo>
                    <a:pt x="574" y="13062"/>
                  </a:lnTo>
                  <a:lnTo>
                    <a:pt x="3114" y="17329"/>
                  </a:lnTo>
                  <a:lnTo>
                    <a:pt x="7205" y="20340"/>
                  </a:lnTo>
                  <a:lnTo>
                    <a:pt x="12050" y="21600"/>
                  </a:lnTo>
                  <a:lnTo>
                    <a:pt x="17047" y="21063"/>
                  </a:lnTo>
                  <a:lnTo>
                    <a:pt x="21600" y="18685"/>
                  </a:lnTo>
                  <a:lnTo>
                    <a:pt x="4556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2" name="Фигура"/>
            <p:cNvSpPr/>
            <p:nvPr/>
          </p:nvSpPr>
          <p:spPr>
            <a:xfrm>
              <a:off x="3724232" y="5483330"/>
              <a:ext cx="87642" cy="87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2" y="0"/>
                  </a:moveTo>
                  <a:lnTo>
                    <a:pt x="10508" y="3636"/>
                  </a:lnTo>
                  <a:lnTo>
                    <a:pt x="7137" y="7143"/>
                  </a:lnTo>
                  <a:lnTo>
                    <a:pt x="3633" y="10518"/>
                  </a:lnTo>
                  <a:lnTo>
                    <a:pt x="0" y="13755"/>
                  </a:lnTo>
                  <a:lnTo>
                    <a:pt x="6710" y="21600"/>
                  </a:lnTo>
                  <a:lnTo>
                    <a:pt x="10646" y="18097"/>
                  </a:lnTo>
                  <a:lnTo>
                    <a:pt x="14440" y="14444"/>
                  </a:lnTo>
                  <a:lnTo>
                    <a:pt x="18092" y="10645"/>
                  </a:lnTo>
                  <a:lnTo>
                    <a:pt x="21600" y="6706"/>
                  </a:lnTo>
                  <a:lnTo>
                    <a:pt x="13742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3" name="Фигура"/>
            <p:cNvSpPr/>
            <p:nvPr/>
          </p:nvSpPr>
          <p:spPr>
            <a:xfrm>
              <a:off x="3779989" y="5476053"/>
              <a:ext cx="36813" cy="34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87" y="0"/>
                  </a:moveTo>
                  <a:lnTo>
                    <a:pt x="3848" y="1345"/>
                  </a:lnTo>
                  <a:lnTo>
                    <a:pt x="0" y="4559"/>
                  </a:lnTo>
                  <a:lnTo>
                    <a:pt x="18708" y="21600"/>
                  </a:lnTo>
                  <a:lnTo>
                    <a:pt x="21071" y="17053"/>
                  </a:lnTo>
                  <a:lnTo>
                    <a:pt x="21600" y="12057"/>
                  </a:lnTo>
                  <a:lnTo>
                    <a:pt x="20337" y="7210"/>
                  </a:lnTo>
                  <a:lnTo>
                    <a:pt x="17326" y="3110"/>
                  </a:lnTo>
                  <a:lnTo>
                    <a:pt x="13064" y="573"/>
                  </a:lnTo>
                  <a:lnTo>
                    <a:pt x="8387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4" name="Фигура"/>
            <p:cNvSpPr/>
            <p:nvPr/>
          </p:nvSpPr>
          <p:spPr>
            <a:xfrm>
              <a:off x="3843496" y="5385123"/>
              <a:ext cx="39528" cy="30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0" y="0"/>
                  </a:moveTo>
                  <a:lnTo>
                    <a:pt x="0" y="5690"/>
                  </a:lnTo>
                  <a:lnTo>
                    <a:pt x="532" y="11351"/>
                  </a:lnTo>
                  <a:lnTo>
                    <a:pt x="2658" y="16339"/>
                  </a:lnTo>
                  <a:lnTo>
                    <a:pt x="6208" y="20011"/>
                  </a:lnTo>
                  <a:lnTo>
                    <a:pt x="10588" y="21600"/>
                  </a:lnTo>
                  <a:lnTo>
                    <a:pt x="14945" y="20908"/>
                  </a:lnTo>
                  <a:lnTo>
                    <a:pt x="18780" y="18146"/>
                  </a:lnTo>
                  <a:lnTo>
                    <a:pt x="21600" y="13521"/>
                  </a:lnTo>
                  <a:lnTo>
                    <a:pt x="123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5" name="Фигура"/>
            <p:cNvSpPr/>
            <p:nvPr/>
          </p:nvSpPr>
          <p:spPr>
            <a:xfrm>
              <a:off x="3845746" y="5312278"/>
              <a:ext cx="70052" cy="9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15" y="0"/>
                  </a:moveTo>
                  <a:lnTo>
                    <a:pt x="7312" y="4406"/>
                  </a:lnTo>
                  <a:lnTo>
                    <a:pt x="5087" y="8731"/>
                  </a:lnTo>
                  <a:lnTo>
                    <a:pt x="2647" y="12972"/>
                  </a:lnTo>
                  <a:lnTo>
                    <a:pt x="0" y="17124"/>
                  </a:lnTo>
                  <a:lnTo>
                    <a:pt x="11494" y="21600"/>
                  </a:lnTo>
                  <a:lnTo>
                    <a:pt x="14362" y="17100"/>
                  </a:lnTo>
                  <a:lnTo>
                    <a:pt x="17007" y="12505"/>
                  </a:lnTo>
                  <a:lnTo>
                    <a:pt x="19422" y="7817"/>
                  </a:lnTo>
                  <a:lnTo>
                    <a:pt x="21600" y="3042"/>
                  </a:lnTo>
                  <a:lnTo>
                    <a:pt x="9315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6" name="Фигура"/>
            <p:cNvSpPr/>
            <p:nvPr/>
          </p:nvSpPr>
          <p:spPr>
            <a:xfrm>
              <a:off x="3875955" y="5297882"/>
              <a:ext cx="40788" cy="27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99" y="0"/>
                  </a:moveTo>
                  <a:lnTo>
                    <a:pt x="5510" y="1745"/>
                  </a:lnTo>
                  <a:lnTo>
                    <a:pt x="2160" y="5649"/>
                  </a:lnTo>
                  <a:lnTo>
                    <a:pt x="0" y="11374"/>
                  </a:lnTo>
                  <a:lnTo>
                    <a:pt x="21100" y="21600"/>
                  </a:lnTo>
                  <a:lnTo>
                    <a:pt x="21600" y="15072"/>
                  </a:lnTo>
                  <a:lnTo>
                    <a:pt x="20427" y="8973"/>
                  </a:lnTo>
                  <a:lnTo>
                    <a:pt x="17809" y="3977"/>
                  </a:lnTo>
                  <a:lnTo>
                    <a:pt x="13974" y="755"/>
                  </a:lnTo>
                  <a:lnTo>
                    <a:pt x="9599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7" name="Фигура"/>
            <p:cNvSpPr/>
            <p:nvPr/>
          </p:nvSpPr>
          <p:spPr>
            <a:xfrm>
              <a:off x="3898886" y="5196401"/>
              <a:ext cx="41727" cy="22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22" y="7929"/>
                  </a:lnTo>
                  <a:lnTo>
                    <a:pt x="2568" y="14636"/>
                  </a:lnTo>
                  <a:lnTo>
                    <a:pt x="5824" y="19426"/>
                  </a:lnTo>
                  <a:lnTo>
                    <a:pt x="9973" y="21600"/>
                  </a:lnTo>
                  <a:lnTo>
                    <a:pt x="14245" y="20635"/>
                  </a:lnTo>
                  <a:lnTo>
                    <a:pt x="17860" y="16838"/>
                  </a:lnTo>
                  <a:lnTo>
                    <a:pt x="20439" y="10802"/>
                  </a:lnTo>
                  <a:lnTo>
                    <a:pt x="21600" y="3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8" name="Фигура"/>
            <p:cNvSpPr/>
            <p:nvPr/>
          </p:nvSpPr>
          <p:spPr>
            <a:xfrm>
              <a:off x="3898886" y="5094043"/>
              <a:ext cx="43403" cy="105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78" y="0"/>
                  </a:moveTo>
                  <a:lnTo>
                    <a:pt x="695" y="15059"/>
                  </a:lnTo>
                  <a:lnTo>
                    <a:pt x="563" y="16917"/>
                  </a:lnTo>
                  <a:lnTo>
                    <a:pt x="327" y="18931"/>
                  </a:lnTo>
                  <a:lnTo>
                    <a:pt x="0" y="20935"/>
                  </a:lnTo>
                  <a:lnTo>
                    <a:pt x="20766" y="21600"/>
                  </a:lnTo>
                  <a:lnTo>
                    <a:pt x="21127" y="19430"/>
                  </a:lnTo>
                  <a:lnTo>
                    <a:pt x="21388" y="17250"/>
                  </a:lnTo>
                  <a:lnTo>
                    <a:pt x="21547" y="15059"/>
                  </a:lnTo>
                  <a:lnTo>
                    <a:pt x="21600" y="4283"/>
                  </a:lnTo>
                  <a:lnTo>
                    <a:pt x="20781" y="2615"/>
                  </a:lnTo>
                  <a:lnTo>
                    <a:pt x="18548" y="1254"/>
                  </a:lnTo>
                  <a:lnTo>
                    <a:pt x="15235" y="336"/>
                  </a:lnTo>
                  <a:lnTo>
                    <a:pt x="11178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9" name="Фигура"/>
            <p:cNvSpPr/>
            <p:nvPr/>
          </p:nvSpPr>
          <p:spPr>
            <a:xfrm>
              <a:off x="3900404" y="4884380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4"/>
                  </a:lnTo>
                  <a:lnTo>
                    <a:pt x="848" y="2198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2"/>
                  </a:lnTo>
                  <a:lnTo>
                    <a:pt x="3162" y="20546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6"/>
                  </a:lnTo>
                  <a:lnTo>
                    <a:pt x="20752" y="19402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8"/>
                  </a:lnTo>
                  <a:lnTo>
                    <a:pt x="18438" y="1054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0" name="Фигура"/>
            <p:cNvSpPr/>
            <p:nvPr/>
          </p:nvSpPr>
          <p:spPr>
            <a:xfrm>
              <a:off x="3900404" y="4674716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4"/>
                  </a:lnTo>
                  <a:lnTo>
                    <a:pt x="848" y="2198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4"/>
                  </a:lnTo>
                  <a:lnTo>
                    <a:pt x="3162" y="20547"/>
                  </a:lnTo>
                  <a:lnTo>
                    <a:pt x="6595" y="21318"/>
                  </a:lnTo>
                  <a:lnTo>
                    <a:pt x="10800" y="21600"/>
                  </a:lnTo>
                  <a:lnTo>
                    <a:pt x="15005" y="21318"/>
                  </a:lnTo>
                  <a:lnTo>
                    <a:pt x="18438" y="20547"/>
                  </a:lnTo>
                  <a:lnTo>
                    <a:pt x="20752" y="19404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8"/>
                  </a:lnTo>
                  <a:lnTo>
                    <a:pt x="18438" y="1054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1" name="Фигура"/>
            <p:cNvSpPr/>
            <p:nvPr/>
          </p:nvSpPr>
          <p:spPr>
            <a:xfrm>
              <a:off x="3900404" y="4465073"/>
              <a:ext cx="41885" cy="125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3"/>
                  </a:lnTo>
                  <a:lnTo>
                    <a:pt x="848" y="2197"/>
                  </a:lnTo>
                  <a:lnTo>
                    <a:pt x="0" y="3598"/>
                  </a:lnTo>
                  <a:lnTo>
                    <a:pt x="0" y="18003"/>
                  </a:lnTo>
                  <a:lnTo>
                    <a:pt x="848" y="19403"/>
                  </a:lnTo>
                  <a:lnTo>
                    <a:pt x="3162" y="20547"/>
                  </a:lnTo>
                  <a:lnTo>
                    <a:pt x="6595" y="21318"/>
                  </a:lnTo>
                  <a:lnTo>
                    <a:pt x="10800" y="21600"/>
                  </a:lnTo>
                  <a:lnTo>
                    <a:pt x="15005" y="21318"/>
                  </a:lnTo>
                  <a:lnTo>
                    <a:pt x="18438" y="20547"/>
                  </a:lnTo>
                  <a:lnTo>
                    <a:pt x="20752" y="19403"/>
                  </a:lnTo>
                  <a:lnTo>
                    <a:pt x="21600" y="18003"/>
                  </a:lnTo>
                  <a:lnTo>
                    <a:pt x="21600" y="3598"/>
                  </a:lnTo>
                  <a:lnTo>
                    <a:pt x="20752" y="2197"/>
                  </a:lnTo>
                  <a:lnTo>
                    <a:pt x="18438" y="1053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2" name="Фигура"/>
            <p:cNvSpPr/>
            <p:nvPr/>
          </p:nvSpPr>
          <p:spPr>
            <a:xfrm>
              <a:off x="3900404" y="4255414"/>
              <a:ext cx="41885" cy="125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4"/>
                  </a:lnTo>
                  <a:lnTo>
                    <a:pt x="848" y="2198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2"/>
                  </a:lnTo>
                  <a:lnTo>
                    <a:pt x="3162" y="20546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6"/>
                  </a:lnTo>
                  <a:lnTo>
                    <a:pt x="20752" y="19402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8"/>
                  </a:lnTo>
                  <a:lnTo>
                    <a:pt x="18438" y="1054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3" name="Фигура"/>
            <p:cNvSpPr/>
            <p:nvPr/>
          </p:nvSpPr>
          <p:spPr>
            <a:xfrm>
              <a:off x="3900404" y="4045751"/>
              <a:ext cx="41885" cy="12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4"/>
                  </a:lnTo>
                  <a:lnTo>
                    <a:pt x="848" y="2198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4"/>
                  </a:lnTo>
                  <a:lnTo>
                    <a:pt x="3162" y="20547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7"/>
                  </a:lnTo>
                  <a:lnTo>
                    <a:pt x="20752" y="19404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8"/>
                  </a:lnTo>
                  <a:lnTo>
                    <a:pt x="18438" y="1054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4" name="Фигура"/>
            <p:cNvSpPr/>
            <p:nvPr/>
          </p:nvSpPr>
          <p:spPr>
            <a:xfrm>
              <a:off x="3900404" y="3836108"/>
              <a:ext cx="41885" cy="12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2"/>
                  </a:lnTo>
                  <a:lnTo>
                    <a:pt x="3162" y="1053"/>
                  </a:lnTo>
                  <a:lnTo>
                    <a:pt x="848" y="2196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2"/>
                  </a:lnTo>
                  <a:lnTo>
                    <a:pt x="3162" y="20546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6"/>
                  </a:lnTo>
                  <a:lnTo>
                    <a:pt x="20752" y="19402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6"/>
                  </a:lnTo>
                  <a:lnTo>
                    <a:pt x="18438" y="1053"/>
                  </a:lnTo>
                  <a:lnTo>
                    <a:pt x="15005" y="2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5" name="Фигура"/>
            <p:cNvSpPr/>
            <p:nvPr/>
          </p:nvSpPr>
          <p:spPr>
            <a:xfrm>
              <a:off x="3900404" y="3626444"/>
              <a:ext cx="41885" cy="12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4"/>
                  </a:lnTo>
                  <a:lnTo>
                    <a:pt x="848" y="2198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2"/>
                  </a:lnTo>
                  <a:lnTo>
                    <a:pt x="3162" y="20546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6"/>
                  </a:lnTo>
                  <a:lnTo>
                    <a:pt x="20752" y="19402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8"/>
                  </a:lnTo>
                  <a:lnTo>
                    <a:pt x="18438" y="1054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6" name="Фигура"/>
            <p:cNvSpPr/>
            <p:nvPr/>
          </p:nvSpPr>
          <p:spPr>
            <a:xfrm>
              <a:off x="3900404" y="3416801"/>
              <a:ext cx="41885" cy="125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3"/>
                  </a:lnTo>
                  <a:lnTo>
                    <a:pt x="848" y="2197"/>
                  </a:lnTo>
                  <a:lnTo>
                    <a:pt x="0" y="3598"/>
                  </a:lnTo>
                  <a:lnTo>
                    <a:pt x="0" y="18002"/>
                  </a:lnTo>
                  <a:lnTo>
                    <a:pt x="848" y="19403"/>
                  </a:lnTo>
                  <a:lnTo>
                    <a:pt x="3162" y="20547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7"/>
                  </a:lnTo>
                  <a:lnTo>
                    <a:pt x="20752" y="19403"/>
                  </a:lnTo>
                  <a:lnTo>
                    <a:pt x="21600" y="18002"/>
                  </a:lnTo>
                  <a:lnTo>
                    <a:pt x="21600" y="3598"/>
                  </a:lnTo>
                  <a:lnTo>
                    <a:pt x="20752" y="2197"/>
                  </a:lnTo>
                  <a:lnTo>
                    <a:pt x="18438" y="1053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7" name="Фигура"/>
            <p:cNvSpPr/>
            <p:nvPr/>
          </p:nvSpPr>
          <p:spPr>
            <a:xfrm>
              <a:off x="3900404" y="3207137"/>
              <a:ext cx="41885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3"/>
                  </a:lnTo>
                  <a:lnTo>
                    <a:pt x="848" y="2196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2"/>
                  </a:lnTo>
                  <a:lnTo>
                    <a:pt x="3162" y="20546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6"/>
                  </a:lnTo>
                  <a:lnTo>
                    <a:pt x="20752" y="19402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6"/>
                  </a:lnTo>
                  <a:lnTo>
                    <a:pt x="18438" y="1053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8" name="Фигура"/>
            <p:cNvSpPr/>
            <p:nvPr/>
          </p:nvSpPr>
          <p:spPr>
            <a:xfrm>
              <a:off x="3900404" y="2997474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4"/>
                  </a:lnTo>
                  <a:lnTo>
                    <a:pt x="848" y="2198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2"/>
                  </a:lnTo>
                  <a:lnTo>
                    <a:pt x="3162" y="20546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6"/>
                  </a:lnTo>
                  <a:lnTo>
                    <a:pt x="20752" y="19402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8"/>
                  </a:lnTo>
                  <a:lnTo>
                    <a:pt x="18438" y="1054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9" name="Фигура"/>
            <p:cNvSpPr/>
            <p:nvPr/>
          </p:nvSpPr>
          <p:spPr>
            <a:xfrm>
              <a:off x="3900404" y="2787820"/>
              <a:ext cx="41885" cy="125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3"/>
                  </a:lnTo>
                  <a:lnTo>
                    <a:pt x="848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4"/>
                  </a:lnTo>
                  <a:lnTo>
                    <a:pt x="3162" y="20547"/>
                  </a:lnTo>
                  <a:lnTo>
                    <a:pt x="6595" y="21318"/>
                  </a:lnTo>
                  <a:lnTo>
                    <a:pt x="10800" y="21600"/>
                  </a:lnTo>
                  <a:lnTo>
                    <a:pt x="15005" y="21318"/>
                  </a:lnTo>
                  <a:lnTo>
                    <a:pt x="18438" y="20547"/>
                  </a:lnTo>
                  <a:lnTo>
                    <a:pt x="20752" y="19404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7"/>
                  </a:lnTo>
                  <a:lnTo>
                    <a:pt x="18438" y="1053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0" name="Фигура"/>
            <p:cNvSpPr/>
            <p:nvPr/>
          </p:nvSpPr>
          <p:spPr>
            <a:xfrm>
              <a:off x="3900404" y="2578193"/>
              <a:ext cx="41885" cy="125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1"/>
                  </a:lnTo>
                  <a:lnTo>
                    <a:pt x="3162" y="1050"/>
                  </a:lnTo>
                  <a:lnTo>
                    <a:pt x="848" y="2194"/>
                  </a:lnTo>
                  <a:lnTo>
                    <a:pt x="0" y="3599"/>
                  </a:lnTo>
                  <a:lnTo>
                    <a:pt x="0" y="18001"/>
                  </a:lnTo>
                  <a:lnTo>
                    <a:pt x="848" y="19403"/>
                  </a:lnTo>
                  <a:lnTo>
                    <a:pt x="3162" y="20546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6"/>
                  </a:lnTo>
                  <a:lnTo>
                    <a:pt x="20752" y="19403"/>
                  </a:lnTo>
                  <a:lnTo>
                    <a:pt x="21600" y="18001"/>
                  </a:lnTo>
                  <a:lnTo>
                    <a:pt x="21600" y="3599"/>
                  </a:lnTo>
                  <a:lnTo>
                    <a:pt x="20752" y="2194"/>
                  </a:lnTo>
                  <a:lnTo>
                    <a:pt x="18438" y="1050"/>
                  </a:lnTo>
                  <a:lnTo>
                    <a:pt x="15005" y="281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1" name="Фигура"/>
            <p:cNvSpPr/>
            <p:nvPr/>
          </p:nvSpPr>
          <p:spPr>
            <a:xfrm>
              <a:off x="3900404" y="2368514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3"/>
                  </a:lnTo>
                  <a:lnTo>
                    <a:pt x="848" y="2196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4"/>
                  </a:lnTo>
                  <a:lnTo>
                    <a:pt x="3162" y="20547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7"/>
                  </a:lnTo>
                  <a:lnTo>
                    <a:pt x="20752" y="19404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6"/>
                  </a:lnTo>
                  <a:lnTo>
                    <a:pt x="18438" y="1053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2" name="Фигура"/>
            <p:cNvSpPr/>
            <p:nvPr/>
          </p:nvSpPr>
          <p:spPr>
            <a:xfrm>
              <a:off x="3900404" y="2158887"/>
              <a:ext cx="41885" cy="125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1"/>
                  </a:lnTo>
                  <a:lnTo>
                    <a:pt x="3162" y="1050"/>
                  </a:lnTo>
                  <a:lnTo>
                    <a:pt x="848" y="2194"/>
                  </a:lnTo>
                  <a:lnTo>
                    <a:pt x="0" y="3598"/>
                  </a:lnTo>
                  <a:lnTo>
                    <a:pt x="0" y="18001"/>
                  </a:lnTo>
                  <a:lnTo>
                    <a:pt x="848" y="19402"/>
                  </a:lnTo>
                  <a:lnTo>
                    <a:pt x="3162" y="20546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6"/>
                  </a:lnTo>
                  <a:lnTo>
                    <a:pt x="20752" y="19402"/>
                  </a:lnTo>
                  <a:lnTo>
                    <a:pt x="21600" y="18001"/>
                  </a:lnTo>
                  <a:lnTo>
                    <a:pt x="21600" y="3598"/>
                  </a:lnTo>
                  <a:lnTo>
                    <a:pt x="20752" y="2194"/>
                  </a:lnTo>
                  <a:lnTo>
                    <a:pt x="18438" y="1050"/>
                  </a:lnTo>
                  <a:lnTo>
                    <a:pt x="15005" y="281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3" name="Фигура"/>
            <p:cNvSpPr/>
            <p:nvPr/>
          </p:nvSpPr>
          <p:spPr>
            <a:xfrm>
              <a:off x="3900404" y="1949207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3"/>
                  </a:lnTo>
                  <a:lnTo>
                    <a:pt x="848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4"/>
                  </a:lnTo>
                  <a:lnTo>
                    <a:pt x="3162" y="20547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7"/>
                  </a:lnTo>
                  <a:lnTo>
                    <a:pt x="20752" y="19404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7"/>
                  </a:lnTo>
                  <a:lnTo>
                    <a:pt x="18438" y="1053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4" name="Фигура"/>
            <p:cNvSpPr/>
            <p:nvPr/>
          </p:nvSpPr>
          <p:spPr>
            <a:xfrm>
              <a:off x="3900404" y="1739528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3"/>
                  </a:lnTo>
                  <a:lnTo>
                    <a:pt x="848" y="2196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4"/>
                  </a:lnTo>
                  <a:lnTo>
                    <a:pt x="3162" y="20547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7"/>
                  </a:lnTo>
                  <a:lnTo>
                    <a:pt x="20752" y="19404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6"/>
                  </a:lnTo>
                  <a:lnTo>
                    <a:pt x="18438" y="1053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5" name="Фигура"/>
            <p:cNvSpPr/>
            <p:nvPr/>
          </p:nvSpPr>
          <p:spPr>
            <a:xfrm>
              <a:off x="3900404" y="1529901"/>
              <a:ext cx="41885" cy="125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4"/>
                  </a:lnTo>
                  <a:lnTo>
                    <a:pt x="848" y="2197"/>
                  </a:lnTo>
                  <a:lnTo>
                    <a:pt x="0" y="3598"/>
                  </a:lnTo>
                  <a:lnTo>
                    <a:pt x="0" y="18001"/>
                  </a:lnTo>
                  <a:lnTo>
                    <a:pt x="848" y="19406"/>
                  </a:lnTo>
                  <a:lnTo>
                    <a:pt x="3162" y="20550"/>
                  </a:lnTo>
                  <a:lnTo>
                    <a:pt x="6595" y="21319"/>
                  </a:lnTo>
                  <a:lnTo>
                    <a:pt x="10800" y="21600"/>
                  </a:lnTo>
                  <a:lnTo>
                    <a:pt x="15005" y="21319"/>
                  </a:lnTo>
                  <a:lnTo>
                    <a:pt x="18438" y="20550"/>
                  </a:lnTo>
                  <a:lnTo>
                    <a:pt x="20752" y="19406"/>
                  </a:lnTo>
                  <a:lnTo>
                    <a:pt x="21600" y="18001"/>
                  </a:lnTo>
                  <a:lnTo>
                    <a:pt x="21600" y="3598"/>
                  </a:lnTo>
                  <a:lnTo>
                    <a:pt x="20752" y="2197"/>
                  </a:lnTo>
                  <a:lnTo>
                    <a:pt x="18438" y="1054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6" name="Фигура"/>
            <p:cNvSpPr/>
            <p:nvPr/>
          </p:nvSpPr>
          <p:spPr>
            <a:xfrm>
              <a:off x="3900404" y="1320221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3"/>
                  </a:lnTo>
                  <a:lnTo>
                    <a:pt x="848" y="2196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4"/>
                  </a:lnTo>
                  <a:lnTo>
                    <a:pt x="3162" y="20547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7"/>
                  </a:lnTo>
                  <a:lnTo>
                    <a:pt x="20752" y="19404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6"/>
                  </a:lnTo>
                  <a:lnTo>
                    <a:pt x="18438" y="1053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7" name="Фигура"/>
            <p:cNvSpPr/>
            <p:nvPr/>
          </p:nvSpPr>
          <p:spPr>
            <a:xfrm>
              <a:off x="3900404" y="1110542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4"/>
                  </a:lnTo>
                  <a:lnTo>
                    <a:pt x="3162" y="1057"/>
                  </a:lnTo>
                  <a:lnTo>
                    <a:pt x="848" y="2200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7"/>
                  </a:lnTo>
                  <a:lnTo>
                    <a:pt x="3162" y="20550"/>
                  </a:lnTo>
                  <a:lnTo>
                    <a:pt x="6595" y="21319"/>
                  </a:lnTo>
                  <a:lnTo>
                    <a:pt x="10800" y="21600"/>
                  </a:lnTo>
                  <a:lnTo>
                    <a:pt x="15005" y="21319"/>
                  </a:lnTo>
                  <a:lnTo>
                    <a:pt x="18438" y="20550"/>
                  </a:lnTo>
                  <a:lnTo>
                    <a:pt x="20752" y="19407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200"/>
                  </a:lnTo>
                  <a:lnTo>
                    <a:pt x="18438" y="1057"/>
                  </a:lnTo>
                  <a:lnTo>
                    <a:pt x="15005" y="284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8" name="Фигура"/>
            <p:cNvSpPr/>
            <p:nvPr/>
          </p:nvSpPr>
          <p:spPr>
            <a:xfrm>
              <a:off x="3900404" y="900914"/>
              <a:ext cx="41885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3"/>
                  </a:lnTo>
                  <a:lnTo>
                    <a:pt x="848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48" y="19403"/>
                  </a:lnTo>
                  <a:lnTo>
                    <a:pt x="3162" y="20547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7"/>
                  </a:lnTo>
                  <a:lnTo>
                    <a:pt x="20752" y="19403"/>
                  </a:lnTo>
                  <a:lnTo>
                    <a:pt x="21600" y="18003"/>
                  </a:lnTo>
                  <a:lnTo>
                    <a:pt x="21600" y="3597"/>
                  </a:lnTo>
                  <a:lnTo>
                    <a:pt x="20752" y="2197"/>
                  </a:lnTo>
                  <a:lnTo>
                    <a:pt x="18438" y="1053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9" name="Фигура"/>
            <p:cNvSpPr/>
            <p:nvPr/>
          </p:nvSpPr>
          <p:spPr>
            <a:xfrm>
              <a:off x="3900404" y="691287"/>
              <a:ext cx="41885" cy="125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6595" y="283"/>
                  </a:lnTo>
                  <a:lnTo>
                    <a:pt x="3162" y="1054"/>
                  </a:lnTo>
                  <a:lnTo>
                    <a:pt x="848" y="2198"/>
                  </a:lnTo>
                  <a:lnTo>
                    <a:pt x="0" y="3599"/>
                  </a:lnTo>
                  <a:lnTo>
                    <a:pt x="0" y="18002"/>
                  </a:lnTo>
                  <a:lnTo>
                    <a:pt x="848" y="19403"/>
                  </a:lnTo>
                  <a:lnTo>
                    <a:pt x="3162" y="20546"/>
                  </a:lnTo>
                  <a:lnTo>
                    <a:pt x="6595" y="21317"/>
                  </a:lnTo>
                  <a:lnTo>
                    <a:pt x="10800" y="21600"/>
                  </a:lnTo>
                  <a:lnTo>
                    <a:pt x="15005" y="21317"/>
                  </a:lnTo>
                  <a:lnTo>
                    <a:pt x="18438" y="20546"/>
                  </a:lnTo>
                  <a:lnTo>
                    <a:pt x="20752" y="19403"/>
                  </a:lnTo>
                  <a:lnTo>
                    <a:pt x="21600" y="18002"/>
                  </a:lnTo>
                  <a:lnTo>
                    <a:pt x="21600" y="3599"/>
                  </a:lnTo>
                  <a:lnTo>
                    <a:pt x="20752" y="2198"/>
                  </a:lnTo>
                  <a:lnTo>
                    <a:pt x="18438" y="1054"/>
                  </a:lnTo>
                  <a:lnTo>
                    <a:pt x="15005" y="28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0" name="Фигура"/>
            <p:cNvSpPr/>
            <p:nvPr/>
          </p:nvSpPr>
          <p:spPr>
            <a:xfrm>
              <a:off x="3898886" y="501764"/>
              <a:ext cx="43403" cy="10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66" y="0"/>
                  </a:moveTo>
                  <a:lnTo>
                    <a:pt x="0" y="664"/>
                  </a:lnTo>
                  <a:lnTo>
                    <a:pt x="327" y="2668"/>
                  </a:lnTo>
                  <a:lnTo>
                    <a:pt x="563" y="4681"/>
                  </a:lnTo>
                  <a:lnTo>
                    <a:pt x="695" y="6536"/>
                  </a:lnTo>
                  <a:lnTo>
                    <a:pt x="755" y="17316"/>
                  </a:lnTo>
                  <a:lnTo>
                    <a:pt x="1574" y="18984"/>
                  </a:lnTo>
                  <a:lnTo>
                    <a:pt x="3807" y="20346"/>
                  </a:lnTo>
                  <a:lnTo>
                    <a:pt x="7120" y="21264"/>
                  </a:lnTo>
                  <a:lnTo>
                    <a:pt x="11178" y="21600"/>
                  </a:lnTo>
                  <a:lnTo>
                    <a:pt x="15235" y="21264"/>
                  </a:lnTo>
                  <a:lnTo>
                    <a:pt x="18548" y="20346"/>
                  </a:lnTo>
                  <a:lnTo>
                    <a:pt x="20781" y="18984"/>
                  </a:lnTo>
                  <a:lnTo>
                    <a:pt x="21600" y="17316"/>
                  </a:lnTo>
                  <a:lnTo>
                    <a:pt x="21547" y="6536"/>
                  </a:lnTo>
                  <a:lnTo>
                    <a:pt x="21388" y="4345"/>
                  </a:lnTo>
                  <a:lnTo>
                    <a:pt x="21127" y="2167"/>
                  </a:lnTo>
                  <a:lnTo>
                    <a:pt x="20766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1" name="Фигура"/>
            <p:cNvSpPr/>
            <p:nvPr/>
          </p:nvSpPr>
          <p:spPr>
            <a:xfrm>
              <a:off x="3898886" y="482498"/>
              <a:ext cx="41727" cy="22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73" y="0"/>
                  </a:moveTo>
                  <a:lnTo>
                    <a:pt x="5824" y="2174"/>
                  </a:lnTo>
                  <a:lnTo>
                    <a:pt x="2568" y="6957"/>
                  </a:lnTo>
                  <a:lnTo>
                    <a:pt x="522" y="13662"/>
                  </a:lnTo>
                  <a:lnTo>
                    <a:pt x="0" y="21600"/>
                  </a:lnTo>
                  <a:lnTo>
                    <a:pt x="21600" y="18486"/>
                  </a:lnTo>
                  <a:lnTo>
                    <a:pt x="20439" y="10794"/>
                  </a:lnTo>
                  <a:lnTo>
                    <a:pt x="17860" y="4759"/>
                  </a:lnTo>
                  <a:lnTo>
                    <a:pt x="14245" y="967"/>
                  </a:lnTo>
                  <a:lnTo>
                    <a:pt x="9973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2" name="Фигура"/>
            <p:cNvSpPr/>
            <p:nvPr/>
          </p:nvSpPr>
          <p:spPr>
            <a:xfrm>
              <a:off x="3875955" y="376166"/>
              <a:ext cx="40788" cy="27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0" y="0"/>
                  </a:moveTo>
                  <a:lnTo>
                    <a:pt x="0" y="10217"/>
                  </a:lnTo>
                  <a:lnTo>
                    <a:pt x="2160" y="15955"/>
                  </a:lnTo>
                  <a:lnTo>
                    <a:pt x="5510" y="19860"/>
                  </a:lnTo>
                  <a:lnTo>
                    <a:pt x="9599" y="21600"/>
                  </a:lnTo>
                  <a:lnTo>
                    <a:pt x="13974" y="20847"/>
                  </a:lnTo>
                  <a:lnTo>
                    <a:pt x="17809" y="17624"/>
                  </a:lnTo>
                  <a:lnTo>
                    <a:pt x="20427" y="12626"/>
                  </a:lnTo>
                  <a:lnTo>
                    <a:pt x="21600" y="6527"/>
                  </a:lnTo>
                  <a:lnTo>
                    <a:pt x="211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3" name="Фигура"/>
            <p:cNvSpPr/>
            <p:nvPr/>
          </p:nvSpPr>
          <p:spPr>
            <a:xfrm>
              <a:off x="3845746" y="297216"/>
              <a:ext cx="70052" cy="91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94" y="0"/>
                  </a:moveTo>
                  <a:lnTo>
                    <a:pt x="0" y="4480"/>
                  </a:lnTo>
                  <a:lnTo>
                    <a:pt x="2647" y="8633"/>
                  </a:lnTo>
                  <a:lnTo>
                    <a:pt x="5087" y="12874"/>
                  </a:lnTo>
                  <a:lnTo>
                    <a:pt x="7312" y="17198"/>
                  </a:lnTo>
                  <a:lnTo>
                    <a:pt x="9315" y="21600"/>
                  </a:lnTo>
                  <a:lnTo>
                    <a:pt x="21600" y="18560"/>
                  </a:lnTo>
                  <a:lnTo>
                    <a:pt x="19422" y="13784"/>
                  </a:lnTo>
                  <a:lnTo>
                    <a:pt x="17007" y="9095"/>
                  </a:lnTo>
                  <a:lnTo>
                    <a:pt x="14350" y="4480"/>
                  </a:lnTo>
                  <a:lnTo>
                    <a:pt x="11494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4" name="Фигура"/>
            <p:cNvSpPr/>
            <p:nvPr/>
          </p:nvSpPr>
          <p:spPr>
            <a:xfrm>
              <a:off x="3843496" y="285848"/>
              <a:ext cx="39528" cy="30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8" y="0"/>
                  </a:moveTo>
                  <a:lnTo>
                    <a:pt x="6208" y="1603"/>
                  </a:lnTo>
                  <a:lnTo>
                    <a:pt x="2658" y="5266"/>
                  </a:lnTo>
                  <a:lnTo>
                    <a:pt x="532" y="10249"/>
                  </a:lnTo>
                  <a:lnTo>
                    <a:pt x="0" y="15909"/>
                  </a:lnTo>
                  <a:lnTo>
                    <a:pt x="1230" y="21600"/>
                  </a:lnTo>
                  <a:lnTo>
                    <a:pt x="21600" y="8071"/>
                  </a:lnTo>
                  <a:lnTo>
                    <a:pt x="18780" y="3443"/>
                  </a:lnTo>
                  <a:lnTo>
                    <a:pt x="14945" y="683"/>
                  </a:lnTo>
                  <a:lnTo>
                    <a:pt x="10588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5" name="Фигура"/>
            <p:cNvSpPr/>
            <p:nvPr/>
          </p:nvSpPr>
          <p:spPr>
            <a:xfrm>
              <a:off x="3779989" y="190884"/>
              <a:ext cx="36813" cy="3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08" y="0"/>
                  </a:moveTo>
                  <a:lnTo>
                    <a:pt x="0" y="17037"/>
                  </a:lnTo>
                  <a:lnTo>
                    <a:pt x="3848" y="20254"/>
                  </a:lnTo>
                  <a:lnTo>
                    <a:pt x="8387" y="21600"/>
                  </a:lnTo>
                  <a:lnTo>
                    <a:pt x="13064" y="21026"/>
                  </a:lnTo>
                  <a:lnTo>
                    <a:pt x="17326" y="18481"/>
                  </a:lnTo>
                  <a:lnTo>
                    <a:pt x="20337" y="14384"/>
                  </a:lnTo>
                  <a:lnTo>
                    <a:pt x="21600" y="9536"/>
                  </a:lnTo>
                  <a:lnTo>
                    <a:pt x="21071" y="4540"/>
                  </a:lnTo>
                  <a:lnTo>
                    <a:pt x="18708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6" name="Фигура"/>
            <p:cNvSpPr/>
            <p:nvPr/>
          </p:nvSpPr>
          <p:spPr>
            <a:xfrm>
              <a:off x="3724232" y="130467"/>
              <a:ext cx="87642" cy="8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710" y="0"/>
                  </a:moveTo>
                  <a:lnTo>
                    <a:pt x="0" y="7850"/>
                  </a:lnTo>
                  <a:lnTo>
                    <a:pt x="3633" y="11086"/>
                  </a:lnTo>
                  <a:lnTo>
                    <a:pt x="7137" y="14459"/>
                  </a:lnTo>
                  <a:lnTo>
                    <a:pt x="10508" y="17965"/>
                  </a:lnTo>
                  <a:lnTo>
                    <a:pt x="13742" y="21600"/>
                  </a:lnTo>
                  <a:lnTo>
                    <a:pt x="21600" y="14899"/>
                  </a:lnTo>
                  <a:lnTo>
                    <a:pt x="18092" y="10959"/>
                  </a:lnTo>
                  <a:lnTo>
                    <a:pt x="14440" y="7159"/>
                  </a:lnTo>
                  <a:lnTo>
                    <a:pt x="10646" y="3505"/>
                  </a:lnTo>
                  <a:lnTo>
                    <a:pt x="671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7" name="Фигура"/>
            <p:cNvSpPr/>
            <p:nvPr/>
          </p:nvSpPr>
          <p:spPr>
            <a:xfrm>
              <a:off x="3716954" y="125493"/>
              <a:ext cx="34503" cy="36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50" y="0"/>
                  </a:moveTo>
                  <a:lnTo>
                    <a:pt x="7205" y="1260"/>
                  </a:lnTo>
                  <a:lnTo>
                    <a:pt x="3114" y="4271"/>
                  </a:lnTo>
                  <a:lnTo>
                    <a:pt x="574" y="8534"/>
                  </a:lnTo>
                  <a:lnTo>
                    <a:pt x="0" y="13212"/>
                  </a:lnTo>
                  <a:lnTo>
                    <a:pt x="1344" y="17752"/>
                  </a:lnTo>
                  <a:lnTo>
                    <a:pt x="4556" y="21600"/>
                  </a:lnTo>
                  <a:lnTo>
                    <a:pt x="21600" y="2919"/>
                  </a:lnTo>
                  <a:lnTo>
                    <a:pt x="17047" y="538"/>
                  </a:lnTo>
                  <a:lnTo>
                    <a:pt x="1205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8" name="Фигура"/>
            <p:cNvSpPr/>
            <p:nvPr/>
          </p:nvSpPr>
          <p:spPr>
            <a:xfrm>
              <a:off x="3626015" y="59265"/>
              <a:ext cx="30425" cy="39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30" y="0"/>
                  </a:moveTo>
                  <a:lnTo>
                    <a:pt x="0" y="20366"/>
                  </a:lnTo>
                  <a:lnTo>
                    <a:pt x="5691" y="21600"/>
                  </a:lnTo>
                  <a:lnTo>
                    <a:pt x="11350" y="21074"/>
                  </a:lnTo>
                  <a:lnTo>
                    <a:pt x="16334" y="18951"/>
                  </a:lnTo>
                  <a:lnTo>
                    <a:pt x="19997" y="15389"/>
                  </a:lnTo>
                  <a:lnTo>
                    <a:pt x="21600" y="11009"/>
                  </a:lnTo>
                  <a:lnTo>
                    <a:pt x="20917" y="6654"/>
                  </a:lnTo>
                  <a:lnTo>
                    <a:pt x="18157" y="2819"/>
                  </a:lnTo>
                  <a:lnTo>
                    <a:pt x="1353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9" name="Фигура"/>
            <p:cNvSpPr/>
            <p:nvPr/>
          </p:nvSpPr>
          <p:spPr>
            <a:xfrm>
              <a:off x="3553190" y="26543"/>
              <a:ext cx="91883" cy="6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40" y="0"/>
                  </a:moveTo>
                  <a:lnTo>
                    <a:pt x="0" y="12294"/>
                  </a:lnTo>
                  <a:lnTo>
                    <a:pt x="4407" y="14296"/>
                  </a:lnTo>
                  <a:lnTo>
                    <a:pt x="8731" y="16517"/>
                  </a:lnTo>
                  <a:lnTo>
                    <a:pt x="12969" y="18953"/>
                  </a:lnTo>
                  <a:lnTo>
                    <a:pt x="17120" y="21600"/>
                  </a:lnTo>
                  <a:lnTo>
                    <a:pt x="21600" y="10097"/>
                  </a:lnTo>
                  <a:lnTo>
                    <a:pt x="17101" y="7227"/>
                  </a:lnTo>
                  <a:lnTo>
                    <a:pt x="12505" y="4582"/>
                  </a:lnTo>
                  <a:lnTo>
                    <a:pt x="7816" y="2171"/>
                  </a:lnTo>
                  <a:lnTo>
                    <a:pt x="304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0" name="Фигура"/>
            <p:cNvSpPr/>
            <p:nvPr/>
          </p:nvSpPr>
          <p:spPr>
            <a:xfrm>
              <a:off x="3538789" y="25567"/>
              <a:ext cx="27333" cy="40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72" y="0"/>
                  </a:moveTo>
                  <a:lnTo>
                    <a:pt x="8970" y="1164"/>
                  </a:lnTo>
                  <a:lnTo>
                    <a:pt x="3970" y="3777"/>
                  </a:lnTo>
                  <a:lnTo>
                    <a:pt x="748" y="7609"/>
                  </a:lnTo>
                  <a:lnTo>
                    <a:pt x="0" y="11981"/>
                  </a:lnTo>
                  <a:lnTo>
                    <a:pt x="1750" y="16070"/>
                  </a:lnTo>
                  <a:lnTo>
                    <a:pt x="5658" y="19426"/>
                  </a:lnTo>
                  <a:lnTo>
                    <a:pt x="11381" y="21600"/>
                  </a:lnTo>
                  <a:lnTo>
                    <a:pt x="21600" y="516"/>
                  </a:lnTo>
                  <a:lnTo>
                    <a:pt x="15072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1" name="Фигура"/>
            <p:cNvSpPr/>
            <p:nvPr/>
          </p:nvSpPr>
          <p:spPr>
            <a:xfrm>
              <a:off x="3397802" y="0"/>
              <a:ext cx="42722" cy="43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0845"/>
                  </a:lnTo>
                  <a:lnTo>
                    <a:pt x="5028" y="20893"/>
                  </a:lnTo>
                  <a:lnTo>
                    <a:pt x="10029" y="21037"/>
                  </a:lnTo>
                  <a:lnTo>
                    <a:pt x="15005" y="21273"/>
                  </a:lnTo>
                  <a:lnTo>
                    <a:pt x="19959" y="21600"/>
                  </a:lnTo>
                  <a:lnTo>
                    <a:pt x="21600" y="834"/>
                  </a:lnTo>
                  <a:lnTo>
                    <a:pt x="16245" y="472"/>
                  </a:lnTo>
                  <a:lnTo>
                    <a:pt x="10859" y="212"/>
                  </a:lnTo>
                  <a:lnTo>
                    <a:pt x="5444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2" name="Фигура"/>
            <p:cNvSpPr/>
            <p:nvPr/>
          </p:nvSpPr>
          <p:spPr>
            <a:xfrm>
              <a:off x="3437277" y="1675"/>
              <a:ext cx="22513" cy="41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14" y="0"/>
                  </a:moveTo>
                  <a:lnTo>
                    <a:pt x="0" y="21600"/>
                  </a:lnTo>
                  <a:lnTo>
                    <a:pt x="7939" y="21078"/>
                  </a:lnTo>
                  <a:lnTo>
                    <a:pt x="14643" y="19032"/>
                  </a:lnTo>
                  <a:lnTo>
                    <a:pt x="19426" y="15777"/>
                  </a:lnTo>
                  <a:lnTo>
                    <a:pt x="21600" y="11627"/>
                  </a:lnTo>
                  <a:lnTo>
                    <a:pt x="20655" y="7360"/>
                  </a:lnTo>
                  <a:lnTo>
                    <a:pt x="16859" y="3750"/>
                  </a:lnTo>
                  <a:lnTo>
                    <a:pt x="10813" y="1173"/>
                  </a:lnTo>
                  <a:lnTo>
                    <a:pt x="3114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3" name="Фигура"/>
            <p:cNvSpPr/>
            <p:nvPr/>
          </p:nvSpPr>
          <p:spPr>
            <a:xfrm>
              <a:off x="3326600" y="0"/>
              <a:ext cx="20943" cy="41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0" y="848"/>
                  </a:lnTo>
                  <a:lnTo>
                    <a:pt x="6325" y="3162"/>
                  </a:lnTo>
                  <a:lnTo>
                    <a:pt x="1697" y="6595"/>
                  </a:lnTo>
                  <a:lnTo>
                    <a:pt x="0" y="10800"/>
                  </a:lnTo>
                  <a:lnTo>
                    <a:pt x="1697" y="15005"/>
                  </a:lnTo>
                  <a:lnTo>
                    <a:pt x="6325" y="18438"/>
                  </a:lnTo>
                  <a:lnTo>
                    <a:pt x="13190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4" name="Прямоугольник"/>
            <p:cNvSpPr/>
            <p:nvPr/>
          </p:nvSpPr>
          <p:spPr>
            <a:xfrm>
              <a:off x="3347542" y="0"/>
              <a:ext cx="50261" cy="41884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5" name="Фигура"/>
            <p:cNvSpPr/>
            <p:nvPr/>
          </p:nvSpPr>
          <p:spPr>
            <a:xfrm>
              <a:off x="3075299" y="0"/>
              <a:ext cx="20942" cy="41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90" y="848"/>
                  </a:lnTo>
                  <a:lnTo>
                    <a:pt x="6325" y="3162"/>
                  </a:lnTo>
                  <a:lnTo>
                    <a:pt x="1697" y="6595"/>
                  </a:lnTo>
                  <a:lnTo>
                    <a:pt x="0" y="10800"/>
                  </a:lnTo>
                  <a:lnTo>
                    <a:pt x="1697" y="15005"/>
                  </a:lnTo>
                  <a:lnTo>
                    <a:pt x="6325" y="18438"/>
                  </a:lnTo>
                  <a:lnTo>
                    <a:pt x="13190" y="20752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6" name="Прямоугольник"/>
            <p:cNvSpPr/>
            <p:nvPr/>
          </p:nvSpPr>
          <p:spPr>
            <a:xfrm>
              <a:off x="3096240" y="0"/>
              <a:ext cx="100522" cy="41884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7" name="Фигура"/>
            <p:cNvSpPr/>
            <p:nvPr/>
          </p:nvSpPr>
          <p:spPr>
            <a:xfrm>
              <a:off x="3196761" y="0"/>
              <a:ext cx="20943" cy="41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09" y="20752"/>
                  </a:lnTo>
                  <a:lnTo>
                    <a:pt x="15275" y="18438"/>
                  </a:lnTo>
                  <a:lnTo>
                    <a:pt x="19902" y="15005"/>
                  </a:lnTo>
                  <a:lnTo>
                    <a:pt x="21600" y="10800"/>
                  </a:lnTo>
                  <a:lnTo>
                    <a:pt x="19902" y="6595"/>
                  </a:lnTo>
                  <a:lnTo>
                    <a:pt x="15275" y="3162"/>
                  </a:lnTo>
                  <a:lnTo>
                    <a:pt x="8409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8" name="Прямоугольник"/>
            <p:cNvSpPr/>
            <p:nvPr/>
          </p:nvSpPr>
          <p:spPr>
            <a:xfrm>
              <a:off x="2895199" y="0"/>
              <a:ext cx="50262" cy="41884"/>
            </a:xfrm>
            <a:prstGeom prst="rect">
              <a:avLst/>
            </a:pr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9" name="Фигура"/>
            <p:cNvSpPr/>
            <p:nvPr/>
          </p:nvSpPr>
          <p:spPr>
            <a:xfrm>
              <a:off x="2945460" y="0"/>
              <a:ext cx="20942" cy="41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8410" y="20752"/>
                  </a:lnTo>
                  <a:lnTo>
                    <a:pt x="15275" y="18438"/>
                  </a:lnTo>
                  <a:lnTo>
                    <a:pt x="19903" y="15005"/>
                  </a:lnTo>
                  <a:lnTo>
                    <a:pt x="21600" y="10800"/>
                  </a:lnTo>
                  <a:lnTo>
                    <a:pt x="19903" y="6595"/>
                  </a:lnTo>
                  <a:lnTo>
                    <a:pt x="15275" y="3162"/>
                  </a:lnTo>
                  <a:lnTo>
                    <a:pt x="8410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0" name="Фигура"/>
            <p:cNvSpPr/>
            <p:nvPr/>
          </p:nvSpPr>
          <p:spPr>
            <a:xfrm>
              <a:off x="42459" y="5659513"/>
              <a:ext cx="166959" cy="4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055" y="20752"/>
                  </a:lnTo>
                  <a:lnTo>
                    <a:pt x="1916" y="18439"/>
                  </a:lnTo>
                  <a:lnTo>
                    <a:pt x="2497" y="15006"/>
                  </a:lnTo>
                  <a:lnTo>
                    <a:pt x="2709" y="10800"/>
                  </a:lnTo>
                  <a:lnTo>
                    <a:pt x="2497" y="6594"/>
                  </a:lnTo>
                  <a:lnTo>
                    <a:pt x="1916" y="3161"/>
                  </a:lnTo>
                  <a:lnTo>
                    <a:pt x="1055" y="848"/>
                  </a:lnTo>
                  <a:lnTo>
                    <a:pt x="0" y="0"/>
                  </a:lnTo>
                  <a:close/>
                  <a:moveTo>
                    <a:pt x="16486" y="0"/>
                  </a:moveTo>
                  <a:lnTo>
                    <a:pt x="0" y="0"/>
                  </a:lnTo>
                  <a:lnTo>
                    <a:pt x="1055" y="848"/>
                  </a:lnTo>
                  <a:lnTo>
                    <a:pt x="1916" y="3161"/>
                  </a:lnTo>
                  <a:lnTo>
                    <a:pt x="2497" y="6594"/>
                  </a:lnTo>
                  <a:lnTo>
                    <a:pt x="2709" y="10800"/>
                  </a:lnTo>
                  <a:lnTo>
                    <a:pt x="2497" y="15006"/>
                  </a:lnTo>
                  <a:lnTo>
                    <a:pt x="1916" y="18439"/>
                  </a:lnTo>
                  <a:lnTo>
                    <a:pt x="1055" y="20752"/>
                  </a:lnTo>
                  <a:lnTo>
                    <a:pt x="0" y="21600"/>
                  </a:lnTo>
                  <a:lnTo>
                    <a:pt x="16486" y="21600"/>
                  </a:lnTo>
                  <a:lnTo>
                    <a:pt x="15431" y="20752"/>
                  </a:lnTo>
                  <a:lnTo>
                    <a:pt x="14570" y="18439"/>
                  </a:lnTo>
                  <a:lnTo>
                    <a:pt x="13990" y="15006"/>
                  </a:lnTo>
                  <a:lnTo>
                    <a:pt x="13777" y="10800"/>
                  </a:lnTo>
                  <a:lnTo>
                    <a:pt x="13990" y="6594"/>
                  </a:lnTo>
                  <a:lnTo>
                    <a:pt x="14570" y="3161"/>
                  </a:lnTo>
                  <a:lnTo>
                    <a:pt x="15431" y="848"/>
                  </a:lnTo>
                  <a:lnTo>
                    <a:pt x="16486" y="0"/>
                  </a:lnTo>
                  <a:close/>
                  <a:moveTo>
                    <a:pt x="16486" y="0"/>
                  </a:moveTo>
                  <a:lnTo>
                    <a:pt x="15431" y="848"/>
                  </a:lnTo>
                  <a:lnTo>
                    <a:pt x="14570" y="3161"/>
                  </a:lnTo>
                  <a:lnTo>
                    <a:pt x="13990" y="6594"/>
                  </a:lnTo>
                  <a:lnTo>
                    <a:pt x="13777" y="10800"/>
                  </a:lnTo>
                  <a:lnTo>
                    <a:pt x="13990" y="15006"/>
                  </a:lnTo>
                  <a:lnTo>
                    <a:pt x="14570" y="18439"/>
                  </a:lnTo>
                  <a:lnTo>
                    <a:pt x="15431" y="20752"/>
                  </a:lnTo>
                  <a:lnTo>
                    <a:pt x="16486" y="21600"/>
                  </a:lnTo>
                  <a:lnTo>
                    <a:pt x="16486" y="0"/>
                  </a:lnTo>
                  <a:close/>
                  <a:moveTo>
                    <a:pt x="21600" y="0"/>
                  </a:moveTo>
                  <a:lnTo>
                    <a:pt x="16486" y="0"/>
                  </a:lnTo>
                  <a:lnTo>
                    <a:pt x="16486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75" name="object 41"/>
          <p:cNvGrpSpPr/>
          <p:nvPr/>
        </p:nvGrpSpPr>
        <p:grpSpPr>
          <a:xfrm>
            <a:off x="3788307" y="2732905"/>
            <a:ext cx="3942284" cy="6214467"/>
            <a:chOff x="0" y="0"/>
            <a:chExt cx="3942283" cy="6214465"/>
          </a:xfrm>
        </p:grpSpPr>
        <p:sp>
          <p:nvSpPr>
            <p:cNvPr id="222" name="Фигура"/>
            <p:cNvSpPr/>
            <p:nvPr/>
          </p:nvSpPr>
          <p:spPr>
            <a:xfrm>
              <a:off x="0" y="5397449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9"/>
                  </a:lnTo>
                  <a:lnTo>
                    <a:pt x="18437" y="1056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6"/>
                  </a:lnTo>
                  <a:lnTo>
                    <a:pt x="851" y="2199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3"/>
                  </a:lnTo>
                  <a:lnTo>
                    <a:pt x="3163" y="20546"/>
                  </a:lnTo>
                  <a:lnTo>
                    <a:pt x="6595" y="21319"/>
                  </a:lnTo>
                  <a:lnTo>
                    <a:pt x="10800" y="21600"/>
                  </a:lnTo>
                  <a:lnTo>
                    <a:pt x="15005" y="21319"/>
                  </a:lnTo>
                  <a:lnTo>
                    <a:pt x="18437" y="20546"/>
                  </a:lnTo>
                  <a:lnTo>
                    <a:pt x="20749" y="19403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3" name="Фигура"/>
            <p:cNvSpPr/>
            <p:nvPr/>
          </p:nvSpPr>
          <p:spPr>
            <a:xfrm>
              <a:off x="0" y="5187785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9"/>
                  </a:lnTo>
                  <a:lnTo>
                    <a:pt x="18437" y="1056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6"/>
                  </a:lnTo>
                  <a:lnTo>
                    <a:pt x="851" y="2199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6"/>
                  </a:lnTo>
                  <a:lnTo>
                    <a:pt x="3163" y="20549"/>
                  </a:lnTo>
                  <a:lnTo>
                    <a:pt x="6595" y="21319"/>
                  </a:lnTo>
                  <a:lnTo>
                    <a:pt x="10800" y="21600"/>
                  </a:lnTo>
                  <a:lnTo>
                    <a:pt x="15005" y="21319"/>
                  </a:lnTo>
                  <a:lnTo>
                    <a:pt x="18437" y="20549"/>
                  </a:lnTo>
                  <a:lnTo>
                    <a:pt x="20749" y="19406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4" name="Фигура"/>
            <p:cNvSpPr/>
            <p:nvPr/>
          </p:nvSpPr>
          <p:spPr>
            <a:xfrm>
              <a:off x="0" y="4978146"/>
              <a:ext cx="41885" cy="125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8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8"/>
                  </a:lnTo>
                  <a:lnTo>
                    <a:pt x="0" y="18004"/>
                  </a:lnTo>
                  <a:lnTo>
                    <a:pt x="851" y="19405"/>
                  </a:lnTo>
                  <a:lnTo>
                    <a:pt x="3163" y="20548"/>
                  </a:lnTo>
                  <a:lnTo>
                    <a:pt x="6595" y="21318"/>
                  </a:lnTo>
                  <a:lnTo>
                    <a:pt x="10800" y="21600"/>
                  </a:lnTo>
                  <a:lnTo>
                    <a:pt x="15005" y="21318"/>
                  </a:lnTo>
                  <a:lnTo>
                    <a:pt x="18437" y="20548"/>
                  </a:lnTo>
                  <a:lnTo>
                    <a:pt x="20749" y="19405"/>
                  </a:lnTo>
                  <a:lnTo>
                    <a:pt x="21600" y="18004"/>
                  </a:lnTo>
                  <a:lnTo>
                    <a:pt x="21600" y="3598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5" name="Фигура"/>
            <p:cNvSpPr/>
            <p:nvPr/>
          </p:nvSpPr>
          <p:spPr>
            <a:xfrm>
              <a:off x="0" y="4768494"/>
              <a:ext cx="41885" cy="125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1"/>
                  </a:lnTo>
                  <a:lnTo>
                    <a:pt x="10800" y="0"/>
                  </a:lnTo>
                  <a:lnTo>
                    <a:pt x="6595" y="281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3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3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6" name="Фигура"/>
            <p:cNvSpPr/>
            <p:nvPr/>
          </p:nvSpPr>
          <p:spPr>
            <a:xfrm>
              <a:off x="0" y="4558830"/>
              <a:ext cx="41885" cy="125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1"/>
                  </a:lnTo>
                  <a:lnTo>
                    <a:pt x="10800" y="0"/>
                  </a:lnTo>
                  <a:lnTo>
                    <a:pt x="6595" y="281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7"/>
                  </a:lnTo>
                  <a:lnTo>
                    <a:pt x="0" y="18002"/>
                  </a:lnTo>
                  <a:lnTo>
                    <a:pt x="851" y="19403"/>
                  </a:lnTo>
                  <a:lnTo>
                    <a:pt x="3163" y="20548"/>
                  </a:lnTo>
                  <a:lnTo>
                    <a:pt x="6595" y="21318"/>
                  </a:lnTo>
                  <a:lnTo>
                    <a:pt x="10800" y="21600"/>
                  </a:lnTo>
                  <a:lnTo>
                    <a:pt x="15005" y="21318"/>
                  </a:lnTo>
                  <a:lnTo>
                    <a:pt x="18437" y="20548"/>
                  </a:lnTo>
                  <a:lnTo>
                    <a:pt x="20749" y="19403"/>
                  </a:lnTo>
                  <a:lnTo>
                    <a:pt x="21600" y="18002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7" name="Фигура"/>
            <p:cNvSpPr/>
            <p:nvPr/>
          </p:nvSpPr>
          <p:spPr>
            <a:xfrm>
              <a:off x="0" y="4349178"/>
              <a:ext cx="41885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1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1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8" name="Фигура"/>
            <p:cNvSpPr/>
            <p:nvPr/>
          </p:nvSpPr>
          <p:spPr>
            <a:xfrm>
              <a:off x="0" y="4139514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9"/>
                  </a:lnTo>
                  <a:lnTo>
                    <a:pt x="18437" y="1056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6"/>
                  </a:lnTo>
                  <a:lnTo>
                    <a:pt x="851" y="2199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1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1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9" name="Фигура"/>
            <p:cNvSpPr/>
            <p:nvPr/>
          </p:nvSpPr>
          <p:spPr>
            <a:xfrm>
              <a:off x="0" y="3929875"/>
              <a:ext cx="41885" cy="125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8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8"/>
                  </a:lnTo>
                  <a:lnTo>
                    <a:pt x="0" y="18002"/>
                  </a:lnTo>
                  <a:lnTo>
                    <a:pt x="851" y="19403"/>
                  </a:lnTo>
                  <a:lnTo>
                    <a:pt x="3163" y="20548"/>
                  </a:lnTo>
                  <a:lnTo>
                    <a:pt x="6595" y="21319"/>
                  </a:lnTo>
                  <a:lnTo>
                    <a:pt x="10800" y="21600"/>
                  </a:lnTo>
                  <a:lnTo>
                    <a:pt x="15005" y="21319"/>
                  </a:lnTo>
                  <a:lnTo>
                    <a:pt x="18437" y="20548"/>
                  </a:lnTo>
                  <a:lnTo>
                    <a:pt x="20749" y="19403"/>
                  </a:lnTo>
                  <a:lnTo>
                    <a:pt x="21600" y="18002"/>
                  </a:lnTo>
                  <a:lnTo>
                    <a:pt x="21600" y="3598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0" name="Фигура"/>
            <p:cNvSpPr/>
            <p:nvPr/>
          </p:nvSpPr>
          <p:spPr>
            <a:xfrm>
              <a:off x="0" y="3720211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3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3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1" name="Фигура"/>
            <p:cNvSpPr/>
            <p:nvPr/>
          </p:nvSpPr>
          <p:spPr>
            <a:xfrm>
              <a:off x="0" y="3510546"/>
              <a:ext cx="41885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9"/>
                  </a:lnTo>
                  <a:lnTo>
                    <a:pt x="18437" y="1054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4"/>
                  </a:lnTo>
                  <a:lnTo>
                    <a:pt x="851" y="2199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3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3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2" name="Фигура"/>
            <p:cNvSpPr/>
            <p:nvPr/>
          </p:nvSpPr>
          <p:spPr>
            <a:xfrm>
              <a:off x="0" y="3300895"/>
              <a:ext cx="41885" cy="125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3"/>
                  </a:lnTo>
                  <a:lnTo>
                    <a:pt x="3163" y="20546"/>
                  </a:lnTo>
                  <a:lnTo>
                    <a:pt x="6595" y="21319"/>
                  </a:lnTo>
                  <a:lnTo>
                    <a:pt x="10800" y="21600"/>
                  </a:lnTo>
                  <a:lnTo>
                    <a:pt x="15005" y="21319"/>
                  </a:lnTo>
                  <a:lnTo>
                    <a:pt x="18437" y="20546"/>
                  </a:lnTo>
                  <a:lnTo>
                    <a:pt x="20749" y="19403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3" name="Фигура"/>
            <p:cNvSpPr/>
            <p:nvPr/>
          </p:nvSpPr>
          <p:spPr>
            <a:xfrm>
              <a:off x="0" y="3091269"/>
              <a:ext cx="41885" cy="125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9"/>
                  </a:moveTo>
                  <a:lnTo>
                    <a:pt x="20749" y="2193"/>
                  </a:lnTo>
                  <a:lnTo>
                    <a:pt x="18437" y="1050"/>
                  </a:lnTo>
                  <a:lnTo>
                    <a:pt x="15005" y="281"/>
                  </a:lnTo>
                  <a:lnTo>
                    <a:pt x="10800" y="0"/>
                  </a:lnTo>
                  <a:lnTo>
                    <a:pt x="6595" y="281"/>
                  </a:lnTo>
                  <a:lnTo>
                    <a:pt x="3163" y="1050"/>
                  </a:lnTo>
                  <a:lnTo>
                    <a:pt x="851" y="2193"/>
                  </a:lnTo>
                  <a:lnTo>
                    <a:pt x="0" y="3599"/>
                  </a:lnTo>
                  <a:lnTo>
                    <a:pt x="0" y="18001"/>
                  </a:lnTo>
                  <a:lnTo>
                    <a:pt x="851" y="19402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2"/>
                  </a:lnTo>
                  <a:lnTo>
                    <a:pt x="21600" y="18001"/>
                  </a:lnTo>
                  <a:lnTo>
                    <a:pt x="21600" y="3599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4" name="Фигура"/>
            <p:cNvSpPr/>
            <p:nvPr/>
          </p:nvSpPr>
          <p:spPr>
            <a:xfrm>
              <a:off x="0" y="2881592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1"/>
                  </a:lnTo>
                  <a:lnTo>
                    <a:pt x="10800" y="0"/>
                  </a:lnTo>
                  <a:lnTo>
                    <a:pt x="6595" y="281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3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3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5" name="Фигура"/>
            <p:cNvSpPr/>
            <p:nvPr/>
          </p:nvSpPr>
          <p:spPr>
            <a:xfrm>
              <a:off x="0" y="2671965"/>
              <a:ext cx="41885" cy="125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9"/>
                  </a:moveTo>
                  <a:lnTo>
                    <a:pt x="20749" y="2193"/>
                  </a:lnTo>
                  <a:lnTo>
                    <a:pt x="18437" y="1050"/>
                  </a:lnTo>
                  <a:lnTo>
                    <a:pt x="15005" y="282"/>
                  </a:lnTo>
                  <a:lnTo>
                    <a:pt x="10800" y="0"/>
                  </a:lnTo>
                  <a:lnTo>
                    <a:pt x="6595" y="282"/>
                  </a:lnTo>
                  <a:lnTo>
                    <a:pt x="3163" y="1050"/>
                  </a:lnTo>
                  <a:lnTo>
                    <a:pt x="851" y="2193"/>
                  </a:lnTo>
                  <a:lnTo>
                    <a:pt x="0" y="3599"/>
                  </a:lnTo>
                  <a:lnTo>
                    <a:pt x="0" y="18002"/>
                  </a:lnTo>
                  <a:lnTo>
                    <a:pt x="851" y="19402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2"/>
                  </a:lnTo>
                  <a:lnTo>
                    <a:pt x="21600" y="18002"/>
                  </a:lnTo>
                  <a:lnTo>
                    <a:pt x="21600" y="3599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6" name="Фигура"/>
            <p:cNvSpPr/>
            <p:nvPr/>
          </p:nvSpPr>
          <p:spPr>
            <a:xfrm>
              <a:off x="0" y="2462276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3"/>
                  </a:lnTo>
                  <a:lnTo>
                    <a:pt x="3163" y="20549"/>
                  </a:lnTo>
                  <a:lnTo>
                    <a:pt x="6595" y="21319"/>
                  </a:lnTo>
                  <a:lnTo>
                    <a:pt x="10800" y="21600"/>
                  </a:lnTo>
                  <a:lnTo>
                    <a:pt x="15005" y="21319"/>
                  </a:lnTo>
                  <a:lnTo>
                    <a:pt x="18437" y="20549"/>
                  </a:lnTo>
                  <a:lnTo>
                    <a:pt x="20749" y="19403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7" name="Фигура"/>
            <p:cNvSpPr/>
            <p:nvPr/>
          </p:nvSpPr>
          <p:spPr>
            <a:xfrm>
              <a:off x="0" y="2252599"/>
              <a:ext cx="41885" cy="125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3"/>
                  </a:lnTo>
                  <a:lnTo>
                    <a:pt x="3163" y="20546"/>
                  </a:lnTo>
                  <a:lnTo>
                    <a:pt x="6595" y="21319"/>
                  </a:lnTo>
                  <a:lnTo>
                    <a:pt x="10800" y="21600"/>
                  </a:lnTo>
                  <a:lnTo>
                    <a:pt x="15005" y="21319"/>
                  </a:lnTo>
                  <a:lnTo>
                    <a:pt x="18437" y="20546"/>
                  </a:lnTo>
                  <a:lnTo>
                    <a:pt x="20749" y="19403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8" name="Фигура"/>
            <p:cNvSpPr/>
            <p:nvPr/>
          </p:nvSpPr>
          <p:spPr>
            <a:xfrm>
              <a:off x="0" y="2042972"/>
              <a:ext cx="41885" cy="125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9"/>
                  </a:moveTo>
                  <a:lnTo>
                    <a:pt x="20749" y="2198"/>
                  </a:lnTo>
                  <a:lnTo>
                    <a:pt x="18437" y="1054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4"/>
                  </a:lnTo>
                  <a:lnTo>
                    <a:pt x="851" y="2198"/>
                  </a:lnTo>
                  <a:lnTo>
                    <a:pt x="0" y="3599"/>
                  </a:lnTo>
                  <a:lnTo>
                    <a:pt x="0" y="18002"/>
                  </a:lnTo>
                  <a:lnTo>
                    <a:pt x="851" y="19407"/>
                  </a:lnTo>
                  <a:lnTo>
                    <a:pt x="3163" y="20550"/>
                  </a:lnTo>
                  <a:lnTo>
                    <a:pt x="6595" y="21319"/>
                  </a:lnTo>
                  <a:lnTo>
                    <a:pt x="10800" y="21600"/>
                  </a:lnTo>
                  <a:lnTo>
                    <a:pt x="15005" y="21319"/>
                  </a:lnTo>
                  <a:lnTo>
                    <a:pt x="18437" y="20550"/>
                  </a:lnTo>
                  <a:lnTo>
                    <a:pt x="20749" y="19407"/>
                  </a:lnTo>
                  <a:lnTo>
                    <a:pt x="21600" y="18002"/>
                  </a:lnTo>
                  <a:lnTo>
                    <a:pt x="21600" y="3599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9" name="Фигура"/>
            <p:cNvSpPr/>
            <p:nvPr/>
          </p:nvSpPr>
          <p:spPr>
            <a:xfrm>
              <a:off x="0" y="1833295"/>
              <a:ext cx="41885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3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3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0" name="Фигура"/>
            <p:cNvSpPr/>
            <p:nvPr/>
          </p:nvSpPr>
          <p:spPr>
            <a:xfrm>
              <a:off x="0" y="1623618"/>
              <a:ext cx="41885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9"/>
                  </a:lnTo>
                  <a:lnTo>
                    <a:pt x="18437" y="1056"/>
                  </a:lnTo>
                  <a:lnTo>
                    <a:pt x="15005" y="284"/>
                  </a:lnTo>
                  <a:lnTo>
                    <a:pt x="10800" y="0"/>
                  </a:lnTo>
                  <a:lnTo>
                    <a:pt x="6595" y="284"/>
                  </a:lnTo>
                  <a:lnTo>
                    <a:pt x="3163" y="1056"/>
                  </a:lnTo>
                  <a:lnTo>
                    <a:pt x="851" y="2199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8"/>
                  </a:lnTo>
                  <a:lnTo>
                    <a:pt x="3163" y="20548"/>
                  </a:lnTo>
                  <a:lnTo>
                    <a:pt x="6595" y="21318"/>
                  </a:lnTo>
                  <a:lnTo>
                    <a:pt x="10800" y="21600"/>
                  </a:lnTo>
                  <a:lnTo>
                    <a:pt x="15005" y="21318"/>
                  </a:lnTo>
                  <a:lnTo>
                    <a:pt x="18437" y="20548"/>
                  </a:lnTo>
                  <a:lnTo>
                    <a:pt x="20749" y="19408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1" name="Фигура"/>
            <p:cNvSpPr/>
            <p:nvPr/>
          </p:nvSpPr>
          <p:spPr>
            <a:xfrm>
              <a:off x="0" y="1413992"/>
              <a:ext cx="41885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7"/>
                  </a:moveTo>
                  <a:lnTo>
                    <a:pt x="20749" y="2197"/>
                  </a:lnTo>
                  <a:lnTo>
                    <a:pt x="18437" y="1054"/>
                  </a:lnTo>
                  <a:lnTo>
                    <a:pt x="15005" y="281"/>
                  </a:lnTo>
                  <a:lnTo>
                    <a:pt x="10800" y="0"/>
                  </a:lnTo>
                  <a:lnTo>
                    <a:pt x="6595" y="281"/>
                  </a:lnTo>
                  <a:lnTo>
                    <a:pt x="3163" y="1054"/>
                  </a:lnTo>
                  <a:lnTo>
                    <a:pt x="851" y="2197"/>
                  </a:lnTo>
                  <a:lnTo>
                    <a:pt x="0" y="3597"/>
                  </a:lnTo>
                  <a:lnTo>
                    <a:pt x="0" y="18003"/>
                  </a:lnTo>
                  <a:lnTo>
                    <a:pt x="851" y="19403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3"/>
                  </a:lnTo>
                  <a:lnTo>
                    <a:pt x="21600" y="18003"/>
                  </a:lnTo>
                  <a:lnTo>
                    <a:pt x="21600" y="35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2" name="Фигура"/>
            <p:cNvSpPr/>
            <p:nvPr/>
          </p:nvSpPr>
          <p:spPr>
            <a:xfrm>
              <a:off x="0" y="1204366"/>
              <a:ext cx="41885" cy="125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98"/>
                  </a:moveTo>
                  <a:lnTo>
                    <a:pt x="20749" y="2198"/>
                  </a:lnTo>
                  <a:lnTo>
                    <a:pt x="18437" y="1052"/>
                  </a:lnTo>
                  <a:lnTo>
                    <a:pt x="15005" y="281"/>
                  </a:lnTo>
                  <a:lnTo>
                    <a:pt x="10800" y="0"/>
                  </a:lnTo>
                  <a:lnTo>
                    <a:pt x="6595" y="281"/>
                  </a:lnTo>
                  <a:lnTo>
                    <a:pt x="3163" y="1052"/>
                  </a:lnTo>
                  <a:lnTo>
                    <a:pt x="851" y="2198"/>
                  </a:lnTo>
                  <a:lnTo>
                    <a:pt x="0" y="3598"/>
                  </a:lnTo>
                  <a:lnTo>
                    <a:pt x="0" y="18001"/>
                  </a:lnTo>
                  <a:lnTo>
                    <a:pt x="851" y="19402"/>
                  </a:lnTo>
                  <a:lnTo>
                    <a:pt x="3163" y="20546"/>
                  </a:lnTo>
                  <a:lnTo>
                    <a:pt x="6595" y="21316"/>
                  </a:lnTo>
                  <a:lnTo>
                    <a:pt x="10800" y="21600"/>
                  </a:lnTo>
                  <a:lnTo>
                    <a:pt x="15005" y="21316"/>
                  </a:lnTo>
                  <a:lnTo>
                    <a:pt x="18437" y="20546"/>
                  </a:lnTo>
                  <a:lnTo>
                    <a:pt x="20749" y="19402"/>
                  </a:lnTo>
                  <a:lnTo>
                    <a:pt x="21600" y="18001"/>
                  </a:lnTo>
                  <a:lnTo>
                    <a:pt x="21600" y="3598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" name="Фигура"/>
            <p:cNvSpPr/>
            <p:nvPr/>
          </p:nvSpPr>
          <p:spPr>
            <a:xfrm>
              <a:off x="0" y="5607113"/>
              <a:ext cx="43422" cy="124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09"/>
                  </a:moveTo>
                  <a:lnTo>
                    <a:pt x="21265" y="16015"/>
                  </a:lnTo>
                  <a:lnTo>
                    <a:pt x="21025" y="14310"/>
                  </a:lnTo>
                  <a:lnTo>
                    <a:pt x="20892" y="12739"/>
                  </a:lnTo>
                  <a:lnTo>
                    <a:pt x="20835" y="3623"/>
                  </a:lnTo>
                  <a:lnTo>
                    <a:pt x="20014" y="2213"/>
                  </a:lnTo>
                  <a:lnTo>
                    <a:pt x="17784" y="1061"/>
                  </a:lnTo>
                  <a:lnTo>
                    <a:pt x="14473" y="286"/>
                  </a:lnTo>
                  <a:lnTo>
                    <a:pt x="10418" y="0"/>
                  </a:lnTo>
                  <a:lnTo>
                    <a:pt x="6361" y="286"/>
                  </a:lnTo>
                  <a:lnTo>
                    <a:pt x="3051" y="1061"/>
                  </a:lnTo>
                  <a:lnTo>
                    <a:pt x="821" y="2213"/>
                  </a:lnTo>
                  <a:lnTo>
                    <a:pt x="0" y="3623"/>
                  </a:lnTo>
                  <a:lnTo>
                    <a:pt x="50" y="12739"/>
                  </a:lnTo>
                  <a:lnTo>
                    <a:pt x="1952" y="19655"/>
                  </a:lnTo>
                  <a:lnTo>
                    <a:pt x="12016" y="21600"/>
                  </a:lnTo>
                  <a:lnTo>
                    <a:pt x="15996" y="21209"/>
                  </a:lnTo>
                  <a:lnTo>
                    <a:pt x="19123" y="20345"/>
                  </a:lnTo>
                  <a:lnTo>
                    <a:pt x="21095" y="19137"/>
                  </a:lnTo>
                  <a:lnTo>
                    <a:pt x="21600" y="17709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4" name="Фигура"/>
            <p:cNvSpPr/>
            <p:nvPr/>
          </p:nvSpPr>
          <p:spPr>
            <a:xfrm>
              <a:off x="0" y="995578"/>
              <a:ext cx="43422" cy="124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893"/>
                  </a:moveTo>
                  <a:lnTo>
                    <a:pt x="21095" y="2463"/>
                  </a:lnTo>
                  <a:lnTo>
                    <a:pt x="19123" y="1252"/>
                  </a:lnTo>
                  <a:lnTo>
                    <a:pt x="15996" y="391"/>
                  </a:lnTo>
                  <a:lnTo>
                    <a:pt x="12016" y="0"/>
                  </a:lnTo>
                  <a:lnTo>
                    <a:pt x="7910" y="174"/>
                  </a:lnTo>
                  <a:lnTo>
                    <a:pt x="208" y="7007"/>
                  </a:lnTo>
                  <a:lnTo>
                    <a:pt x="0" y="17977"/>
                  </a:lnTo>
                  <a:lnTo>
                    <a:pt x="821" y="19387"/>
                  </a:lnTo>
                  <a:lnTo>
                    <a:pt x="3051" y="20541"/>
                  </a:lnTo>
                  <a:lnTo>
                    <a:pt x="6361" y="21316"/>
                  </a:lnTo>
                  <a:lnTo>
                    <a:pt x="10418" y="21600"/>
                  </a:lnTo>
                  <a:lnTo>
                    <a:pt x="14473" y="21316"/>
                  </a:lnTo>
                  <a:lnTo>
                    <a:pt x="17784" y="20541"/>
                  </a:lnTo>
                  <a:lnTo>
                    <a:pt x="20014" y="19387"/>
                  </a:lnTo>
                  <a:lnTo>
                    <a:pt x="20835" y="17977"/>
                  </a:lnTo>
                  <a:lnTo>
                    <a:pt x="20892" y="8861"/>
                  </a:lnTo>
                  <a:lnTo>
                    <a:pt x="21025" y="7292"/>
                  </a:lnTo>
                  <a:lnTo>
                    <a:pt x="21265" y="5590"/>
                  </a:lnTo>
                  <a:lnTo>
                    <a:pt x="21600" y="3893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5" name="Фигура"/>
            <p:cNvSpPr/>
            <p:nvPr/>
          </p:nvSpPr>
          <p:spPr>
            <a:xfrm>
              <a:off x="25565" y="5810961"/>
              <a:ext cx="73242" cy="11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487"/>
                  </a:moveTo>
                  <a:lnTo>
                    <a:pt x="20941" y="16016"/>
                  </a:lnTo>
                  <a:lnTo>
                    <a:pt x="18405" y="12773"/>
                  </a:lnTo>
                  <a:lnTo>
                    <a:pt x="16075" y="9462"/>
                  </a:lnTo>
                  <a:lnTo>
                    <a:pt x="13948" y="6083"/>
                  </a:lnTo>
                  <a:lnTo>
                    <a:pt x="12030" y="2642"/>
                  </a:lnTo>
                  <a:lnTo>
                    <a:pt x="10828" y="1313"/>
                  </a:lnTo>
                  <a:lnTo>
                    <a:pt x="8959" y="406"/>
                  </a:lnTo>
                  <a:lnTo>
                    <a:pt x="6685" y="0"/>
                  </a:lnTo>
                  <a:lnTo>
                    <a:pt x="4251" y="175"/>
                  </a:lnTo>
                  <a:lnTo>
                    <a:pt x="2112" y="923"/>
                  </a:lnTo>
                  <a:lnTo>
                    <a:pt x="655" y="2084"/>
                  </a:lnTo>
                  <a:lnTo>
                    <a:pt x="0" y="3502"/>
                  </a:lnTo>
                  <a:lnTo>
                    <a:pt x="281" y="5018"/>
                  </a:lnTo>
                  <a:lnTo>
                    <a:pt x="4667" y="12409"/>
                  </a:lnTo>
                  <a:lnTo>
                    <a:pt x="9937" y="19511"/>
                  </a:lnTo>
                  <a:lnTo>
                    <a:pt x="15884" y="21600"/>
                  </a:lnTo>
                  <a:lnTo>
                    <a:pt x="18244" y="21190"/>
                  </a:lnTo>
                  <a:lnTo>
                    <a:pt x="20165" y="20241"/>
                  </a:lnTo>
                  <a:lnTo>
                    <a:pt x="21312" y="18951"/>
                  </a:lnTo>
                  <a:lnTo>
                    <a:pt x="21600" y="1748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6" name="Фигура"/>
            <p:cNvSpPr/>
            <p:nvPr/>
          </p:nvSpPr>
          <p:spPr>
            <a:xfrm>
              <a:off x="25565" y="798918"/>
              <a:ext cx="73242" cy="117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115"/>
                  </a:moveTo>
                  <a:lnTo>
                    <a:pt x="21312" y="2651"/>
                  </a:lnTo>
                  <a:lnTo>
                    <a:pt x="20165" y="1362"/>
                  </a:lnTo>
                  <a:lnTo>
                    <a:pt x="18244" y="415"/>
                  </a:lnTo>
                  <a:lnTo>
                    <a:pt x="15884" y="0"/>
                  </a:lnTo>
                  <a:lnTo>
                    <a:pt x="13536" y="177"/>
                  </a:lnTo>
                  <a:lnTo>
                    <a:pt x="4667" y="9190"/>
                  </a:lnTo>
                  <a:lnTo>
                    <a:pt x="281" y="16581"/>
                  </a:lnTo>
                  <a:lnTo>
                    <a:pt x="0" y="18096"/>
                  </a:lnTo>
                  <a:lnTo>
                    <a:pt x="655" y="19513"/>
                  </a:lnTo>
                  <a:lnTo>
                    <a:pt x="2112" y="20674"/>
                  </a:lnTo>
                  <a:lnTo>
                    <a:pt x="4251" y="21425"/>
                  </a:lnTo>
                  <a:lnTo>
                    <a:pt x="6685" y="21600"/>
                  </a:lnTo>
                  <a:lnTo>
                    <a:pt x="8959" y="21194"/>
                  </a:lnTo>
                  <a:lnTo>
                    <a:pt x="10828" y="20287"/>
                  </a:lnTo>
                  <a:lnTo>
                    <a:pt x="12030" y="18954"/>
                  </a:lnTo>
                  <a:lnTo>
                    <a:pt x="13948" y="15518"/>
                  </a:lnTo>
                  <a:lnTo>
                    <a:pt x="16075" y="12139"/>
                  </a:lnTo>
                  <a:lnTo>
                    <a:pt x="18405" y="8829"/>
                  </a:lnTo>
                  <a:lnTo>
                    <a:pt x="20941" y="5586"/>
                  </a:lnTo>
                  <a:lnTo>
                    <a:pt x="21600" y="4115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7" name="Фигура"/>
            <p:cNvSpPr/>
            <p:nvPr/>
          </p:nvSpPr>
          <p:spPr>
            <a:xfrm>
              <a:off x="125501" y="5989129"/>
              <a:ext cx="99848" cy="99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729"/>
                  </a:moveTo>
                  <a:lnTo>
                    <a:pt x="21136" y="15058"/>
                  </a:lnTo>
                  <a:lnTo>
                    <a:pt x="20029" y="13643"/>
                  </a:lnTo>
                  <a:lnTo>
                    <a:pt x="16836" y="10803"/>
                  </a:lnTo>
                  <a:lnTo>
                    <a:pt x="13759" y="7841"/>
                  </a:lnTo>
                  <a:lnTo>
                    <a:pt x="10800" y="4764"/>
                  </a:lnTo>
                  <a:lnTo>
                    <a:pt x="7959" y="1574"/>
                  </a:lnTo>
                  <a:lnTo>
                    <a:pt x="6542" y="464"/>
                  </a:lnTo>
                  <a:lnTo>
                    <a:pt x="4868" y="0"/>
                  </a:lnTo>
                  <a:lnTo>
                    <a:pt x="3143" y="198"/>
                  </a:lnTo>
                  <a:lnTo>
                    <a:pt x="1571" y="1074"/>
                  </a:lnTo>
                  <a:lnTo>
                    <a:pt x="462" y="2489"/>
                  </a:lnTo>
                  <a:lnTo>
                    <a:pt x="0" y="4162"/>
                  </a:lnTo>
                  <a:lnTo>
                    <a:pt x="198" y="5888"/>
                  </a:lnTo>
                  <a:lnTo>
                    <a:pt x="7349" y="14248"/>
                  </a:lnTo>
                  <a:lnTo>
                    <a:pt x="14141" y="20526"/>
                  </a:lnTo>
                  <a:lnTo>
                    <a:pt x="17438" y="21600"/>
                  </a:lnTo>
                  <a:lnTo>
                    <a:pt x="19111" y="21136"/>
                  </a:lnTo>
                  <a:lnTo>
                    <a:pt x="20529" y="20026"/>
                  </a:lnTo>
                  <a:lnTo>
                    <a:pt x="21402" y="18454"/>
                  </a:lnTo>
                  <a:lnTo>
                    <a:pt x="21600" y="16729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8" name="Фигура"/>
            <p:cNvSpPr/>
            <p:nvPr/>
          </p:nvSpPr>
          <p:spPr>
            <a:xfrm>
              <a:off x="125501" y="638568"/>
              <a:ext cx="99848" cy="99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872"/>
                  </a:moveTo>
                  <a:lnTo>
                    <a:pt x="21402" y="3146"/>
                  </a:lnTo>
                  <a:lnTo>
                    <a:pt x="20529" y="1574"/>
                  </a:lnTo>
                  <a:lnTo>
                    <a:pt x="19111" y="465"/>
                  </a:lnTo>
                  <a:lnTo>
                    <a:pt x="17438" y="0"/>
                  </a:lnTo>
                  <a:lnTo>
                    <a:pt x="15712" y="198"/>
                  </a:lnTo>
                  <a:lnTo>
                    <a:pt x="7349" y="7356"/>
                  </a:lnTo>
                  <a:lnTo>
                    <a:pt x="1071" y="14148"/>
                  </a:lnTo>
                  <a:lnTo>
                    <a:pt x="0" y="17437"/>
                  </a:lnTo>
                  <a:lnTo>
                    <a:pt x="462" y="19111"/>
                  </a:lnTo>
                  <a:lnTo>
                    <a:pt x="1571" y="20526"/>
                  </a:lnTo>
                  <a:lnTo>
                    <a:pt x="3143" y="21402"/>
                  </a:lnTo>
                  <a:lnTo>
                    <a:pt x="4868" y="21600"/>
                  </a:lnTo>
                  <a:lnTo>
                    <a:pt x="6542" y="21136"/>
                  </a:lnTo>
                  <a:lnTo>
                    <a:pt x="7959" y="20026"/>
                  </a:lnTo>
                  <a:lnTo>
                    <a:pt x="10800" y="16838"/>
                  </a:lnTo>
                  <a:lnTo>
                    <a:pt x="13759" y="13761"/>
                  </a:lnTo>
                  <a:lnTo>
                    <a:pt x="16836" y="10801"/>
                  </a:lnTo>
                  <a:lnTo>
                    <a:pt x="20029" y="7963"/>
                  </a:lnTo>
                  <a:lnTo>
                    <a:pt x="21136" y="6545"/>
                  </a:lnTo>
                  <a:lnTo>
                    <a:pt x="21600" y="4872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9" name="Фигура"/>
            <p:cNvSpPr/>
            <p:nvPr/>
          </p:nvSpPr>
          <p:spPr>
            <a:xfrm>
              <a:off x="285864" y="6115672"/>
              <a:ext cx="117654" cy="73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17"/>
                  </a:moveTo>
                  <a:lnTo>
                    <a:pt x="21194" y="12639"/>
                  </a:lnTo>
                  <a:lnTo>
                    <a:pt x="20287" y="10774"/>
                  </a:lnTo>
                  <a:lnTo>
                    <a:pt x="18956" y="9568"/>
                  </a:lnTo>
                  <a:lnTo>
                    <a:pt x="15515" y="7649"/>
                  </a:lnTo>
                  <a:lnTo>
                    <a:pt x="12138" y="5526"/>
                  </a:lnTo>
                  <a:lnTo>
                    <a:pt x="8825" y="3195"/>
                  </a:lnTo>
                  <a:lnTo>
                    <a:pt x="5582" y="663"/>
                  </a:lnTo>
                  <a:lnTo>
                    <a:pt x="4113" y="0"/>
                  </a:lnTo>
                  <a:lnTo>
                    <a:pt x="2651" y="285"/>
                  </a:lnTo>
                  <a:lnTo>
                    <a:pt x="1362" y="1431"/>
                  </a:lnTo>
                  <a:lnTo>
                    <a:pt x="413" y="3353"/>
                  </a:lnTo>
                  <a:lnTo>
                    <a:pt x="0" y="5717"/>
                  </a:lnTo>
                  <a:lnTo>
                    <a:pt x="177" y="8069"/>
                  </a:lnTo>
                  <a:lnTo>
                    <a:pt x="9191" y="16936"/>
                  </a:lnTo>
                  <a:lnTo>
                    <a:pt x="16580" y="21319"/>
                  </a:lnTo>
                  <a:lnTo>
                    <a:pt x="18098" y="21600"/>
                  </a:lnTo>
                  <a:lnTo>
                    <a:pt x="19516" y="20948"/>
                  </a:lnTo>
                  <a:lnTo>
                    <a:pt x="20677" y="19491"/>
                  </a:lnTo>
                  <a:lnTo>
                    <a:pt x="21427" y="17356"/>
                  </a:lnTo>
                  <a:lnTo>
                    <a:pt x="21600" y="1491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0" name="Фигура"/>
            <p:cNvSpPr/>
            <p:nvPr/>
          </p:nvSpPr>
          <p:spPr>
            <a:xfrm>
              <a:off x="285864" y="538645"/>
              <a:ext cx="117654" cy="73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675"/>
                  </a:moveTo>
                  <a:lnTo>
                    <a:pt x="21427" y="4240"/>
                  </a:lnTo>
                  <a:lnTo>
                    <a:pt x="20677" y="2105"/>
                  </a:lnTo>
                  <a:lnTo>
                    <a:pt x="19516" y="648"/>
                  </a:lnTo>
                  <a:lnTo>
                    <a:pt x="18098" y="0"/>
                  </a:lnTo>
                  <a:lnTo>
                    <a:pt x="16580" y="288"/>
                  </a:lnTo>
                  <a:lnTo>
                    <a:pt x="9191" y="4668"/>
                  </a:lnTo>
                  <a:lnTo>
                    <a:pt x="2087" y="9938"/>
                  </a:lnTo>
                  <a:lnTo>
                    <a:pt x="0" y="15883"/>
                  </a:lnTo>
                  <a:lnTo>
                    <a:pt x="413" y="18247"/>
                  </a:lnTo>
                  <a:lnTo>
                    <a:pt x="1362" y="20169"/>
                  </a:lnTo>
                  <a:lnTo>
                    <a:pt x="2651" y="21315"/>
                  </a:lnTo>
                  <a:lnTo>
                    <a:pt x="4113" y="21600"/>
                  </a:lnTo>
                  <a:lnTo>
                    <a:pt x="5582" y="20933"/>
                  </a:lnTo>
                  <a:lnTo>
                    <a:pt x="8825" y="18405"/>
                  </a:lnTo>
                  <a:lnTo>
                    <a:pt x="12138" y="16074"/>
                  </a:lnTo>
                  <a:lnTo>
                    <a:pt x="15515" y="13950"/>
                  </a:lnTo>
                  <a:lnTo>
                    <a:pt x="18956" y="12040"/>
                  </a:lnTo>
                  <a:lnTo>
                    <a:pt x="20287" y="10826"/>
                  </a:lnTo>
                  <a:lnTo>
                    <a:pt x="21194" y="8957"/>
                  </a:lnTo>
                  <a:lnTo>
                    <a:pt x="21600" y="6675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1" name="Фигура"/>
            <p:cNvSpPr/>
            <p:nvPr/>
          </p:nvSpPr>
          <p:spPr>
            <a:xfrm>
              <a:off x="482498" y="6171057"/>
              <a:ext cx="125401" cy="43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179"/>
                  </a:moveTo>
                  <a:lnTo>
                    <a:pt x="21318" y="7122"/>
                  </a:lnTo>
                  <a:lnTo>
                    <a:pt x="20545" y="3811"/>
                  </a:lnTo>
                  <a:lnTo>
                    <a:pt x="19399" y="1580"/>
                  </a:lnTo>
                  <a:lnTo>
                    <a:pt x="17993" y="764"/>
                  </a:lnTo>
                  <a:lnTo>
                    <a:pt x="10678" y="764"/>
                  </a:lnTo>
                  <a:lnTo>
                    <a:pt x="8965" y="714"/>
                  </a:lnTo>
                  <a:lnTo>
                    <a:pt x="7258" y="569"/>
                  </a:lnTo>
                  <a:lnTo>
                    <a:pt x="5563" y="335"/>
                  </a:lnTo>
                  <a:lnTo>
                    <a:pt x="3874" y="0"/>
                  </a:lnTo>
                  <a:lnTo>
                    <a:pt x="2452" y="499"/>
                  </a:lnTo>
                  <a:lnTo>
                    <a:pt x="1251" y="2471"/>
                  </a:lnTo>
                  <a:lnTo>
                    <a:pt x="392" y="5606"/>
                  </a:lnTo>
                  <a:lnTo>
                    <a:pt x="0" y="9587"/>
                  </a:lnTo>
                  <a:lnTo>
                    <a:pt x="173" y="13695"/>
                  </a:lnTo>
                  <a:lnTo>
                    <a:pt x="6978" y="21398"/>
                  </a:lnTo>
                  <a:lnTo>
                    <a:pt x="10678" y="21600"/>
                  </a:lnTo>
                  <a:lnTo>
                    <a:pt x="17993" y="21600"/>
                  </a:lnTo>
                  <a:lnTo>
                    <a:pt x="19401" y="20778"/>
                  </a:lnTo>
                  <a:lnTo>
                    <a:pt x="20545" y="18554"/>
                  </a:lnTo>
                  <a:lnTo>
                    <a:pt x="21318" y="15243"/>
                  </a:lnTo>
                  <a:lnTo>
                    <a:pt x="21600" y="11179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2" name="Фигура"/>
            <p:cNvSpPr/>
            <p:nvPr/>
          </p:nvSpPr>
          <p:spPr>
            <a:xfrm>
              <a:off x="482498" y="513080"/>
              <a:ext cx="133199" cy="43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17"/>
                  </a:moveTo>
                  <a:lnTo>
                    <a:pt x="21332" y="6359"/>
                  </a:lnTo>
                  <a:lnTo>
                    <a:pt x="20603" y="3047"/>
                  </a:lnTo>
                  <a:lnTo>
                    <a:pt x="19524" y="815"/>
                  </a:lnTo>
                  <a:lnTo>
                    <a:pt x="18204" y="0"/>
                  </a:lnTo>
                  <a:lnTo>
                    <a:pt x="10052" y="0"/>
                  </a:lnTo>
                  <a:lnTo>
                    <a:pt x="3120" y="828"/>
                  </a:lnTo>
                  <a:lnTo>
                    <a:pt x="0" y="12011"/>
                  </a:lnTo>
                  <a:lnTo>
                    <a:pt x="369" y="15999"/>
                  </a:lnTo>
                  <a:lnTo>
                    <a:pt x="1178" y="19129"/>
                  </a:lnTo>
                  <a:lnTo>
                    <a:pt x="2309" y="21101"/>
                  </a:lnTo>
                  <a:lnTo>
                    <a:pt x="3647" y="21600"/>
                  </a:lnTo>
                  <a:lnTo>
                    <a:pt x="5237" y="21271"/>
                  </a:lnTo>
                  <a:lnTo>
                    <a:pt x="6833" y="21038"/>
                  </a:lnTo>
                  <a:lnTo>
                    <a:pt x="8440" y="20892"/>
                  </a:lnTo>
                  <a:lnTo>
                    <a:pt x="10052" y="20841"/>
                  </a:lnTo>
                  <a:lnTo>
                    <a:pt x="18204" y="20841"/>
                  </a:lnTo>
                  <a:lnTo>
                    <a:pt x="19524" y="20026"/>
                  </a:lnTo>
                  <a:lnTo>
                    <a:pt x="20603" y="17795"/>
                  </a:lnTo>
                  <a:lnTo>
                    <a:pt x="21332" y="14476"/>
                  </a:lnTo>
                  <a:lnTo>
                    <a:pt x="21600" y="1041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3" name="Фигура"/>
            <p:cNvSpPr/>
            <p:nvPr/>
          </p:nvSpPr>
          <p:spPr>
            <a:xfrm>
              <a:off x="693432" y="6172593"/>
              <a:ext cx="126836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21" y="6591"/>
                  </a:lnTo>
                  <a:lnTo>
                    <a:pt x="20555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7" y="0"/>
                  </a:lnTo>
                  <a:lnTo>
                    <a:pt x="2178" y="845"/>
                  </a:lnTo>
                  <a:lnTo>
                    <a:pt x="1045" y="3158"/>
                  </a:lnTo>
                  <a:lnTo>
                    <a:pt x="279" y="6591"/>
                  </a:lnTo>
                  <a:lnTo>
                    <a:pt x="0" y="10797"/>
                  </a:lnTo>
                  <a:lnTo>
                    <a:pt x="279" y="15009"/>
                  </a:lnTo>
                  <a:lnTo>
                    <a:pt x="1045" y="18442"/>
                  </a:lnTo>
                  <a:lnTo>
                    <a:pt x="2178" y="20755"/>
                  </a:lnTo>
                  <a:lnTo>
                    <a:pt x="3567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5" y="18442"/>
                  </a:lnTo>
                  <a:lnTo>
                    <a:pt x="21321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4" name="Фигура"/>
            <p:cNvSpPr/>
            <p:nvPr/>
          </p:nvSpPr>
          <p:spPr>
            <a:xfrm>
              <a:off x="905789" y="6172593"/>
              <a:ext cx="126836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21" y="6591"/>
                  </a:lnTo>
                  <a:lnTo>
                    <a:pt x="20557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6" y="0"/>
                  </a:lnTo>
                  <a:lnTo>
                    <a:pt x="2180" y="845"/>
                  </a:lnTo>
                  <a:lnTo>
                    <a:pt x="1047" y="3158"/>
                  </a:lnTo>
                  <a:lnTo>
                    <a:pt x="281" y="6591"/>
                  </a:lnTo>
                  <a:lnTo>
                    <a:pt x="0" y="10797"/>
                  </a:lnTo>
                  <a:lnTo>
                    <a:pt x="281" y="15009"/>
                  </a:lnTo>
                  <a:lnTo>
                    <a:pt x="1047" y="18442"/>
                  </a:lnTo>
                  <a:lnTo>
                    <a:pt x="2180" y="20755"/>
                  </a:lnTo>
                  <a:lnTo>
                    <a:pt x="3566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7" y="18442"/>
                  </a:lnTo>
                  <a:lnTo>
                    <a:pt x="21321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5" name="Фигура"/>
            <p:cNvSpPr/>
            <p:nvPr/>
          </p:nvSpPr>
          <p:spPr>
            <a:xfrm>
              <a:off x="724598" y="413131"/>
              <a:ext cx="322492" cy="241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9"/>
                  </a:moveTo>
                  <a:lnTo>
                    <a:pt x="19170" y="8930"/>
                  </a:lnTo>
                  <a:lnTo>
                    <a:pt x="7573" y="0"/>
                  </a:lnTo>
                  <a:lnTo>
                    <a:pt x="7573" y="8930"/>
                  </a:lnTo>
                  <a:lnTo>
                    <a:pt x="1403" y="8930"/>
                  </a:lnTo>
                  <a:lnTo>
                    <a:pt x="857" y="9076"/>
                  </a:lnTo>
                  <a:lnTo>
                    <a:pt x="410" y="9476"/>
                  </a:lnTo>
                  <a:lnTo>
                    <a:pt x="110" y="10071"/>
                  </a:lnTo>
                  <a:lnTo>
                    <a:pt x="0" y="10799"/>
                  </a:lnTo>
                  <a:lnTo>
                    <a:pt x="110" y="11528"/>
                  </a:lnTo>
                  <a:lnTo>
                    <a:pt x="410" y="12124"/>
                  </a:lnTo>
                  <a:lnTo>
                    <a:pt x="857" y="12524"/>
                  </a:lnTo>
                  <a:lnTo>
                    <a:pt x="1403" y="12670"/>
                  </a:lnTo>
                  <a:lnTo>
                    <a:pt x="7573" y="12670"/>
                  </a:lnTo>
                  <a:lnTo>
                    <a:pt x="7573" y="21600"/>
                  </a:lnTo>
                  <a:lnTo>
                    <a:pt x="19170" y="12670"/>
                  </a:lnTo>
                  <a:lnTo>
                    <a:pt x="21600" y="10799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6" name="Фигура"/>
            <p:cNvSpPr/>
            <p:nvPr/>
          </p:nvSpPr>
          <p:spPr>
            <a:xfrm>
              <a:off x="1118158" y="6172593"/>
              <a:ext cx="126836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19" y="6591"/>
                  </a:lnTo>
                  <a:lnTo>
                    <a:pt x="20555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7" y="0"/>
                  </a:lnTo>
                  <a:lnTo>
                    <a:pt x="2178" y="845"/>
                  </a:lnTo>
                  <a:lnTo>
                    <a:pt x="1045" y="3158"/>
                  </a:lnTo>
                  <a:lnTo>
                    <a:pt x="279" y="6591"/>
                  </a:lnTo>
                  <a:lnTo>
                    <a:pt x="0" y="10797"/>
                  </a:lnTo>
                  <a:lnTo>
                    <a:pt x="279" y="15009"/>
                  </a:lnTo>
                  <a:lnTo>
                    <a:pt x="1045" y="18442"/>
                  </a:lnTo>
                  <a:lnTo>
                    <a:pt x="2178" y="20755"/>
                  </a:lnTo>
                  <a:lnTo>
                    <a:pt x="3567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5" y="18442"/>
                  </a:lnTo>
                  <a:lnTo>
                    <a:pt x="21319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7" name="Фигура"/>
            <p:cNvSpPr/>
            <p:nvPr/>
          </p:nvSpPr>
          <p:spPr>
            <a:xfrm>
              <a:off x="1330515" y="6172593"/>
              <a:ext cx="126823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19" y="6591"/>
                  </a:lnTo>
                  <a:lnTo>
                    <a:pt x="20555" y="3158"/>
                  </a:lnTo>
                  <a:lnTo>
                    <a:pt x="19424" y="845"/>
                  </a:lnTo>
                  <a:lnTo>
                    <a:pt x="18035" y="0"/>
                  </a:lnTo>
                  <a:lnTo>
                    <a:pt x="3567" y="0"/>
                  </a:lnTo>
                  <a:lnTo>
                    <a:pt x="2180" y="845"/>
                  </a:lnTo>
                  <a:lnTo>
                    <a:pt x="1047" y="3158"/>
                  </a:lnTo>
                  <a:lnTo>
                    <a:pt x="281" y="6591"/>
                  </a:lnTo>
                  <a:lnTo>
                    <a:pt x="0" y="10797"/>
                  </a:lnTo>
                  <a:lnTo>
                    <a:pt x="281" y="15009"/>
                  </a:lnTo>
                  <a:lnTo>
                    <a:pt x="1047" y="18442"/>
                  </a:lnTo>
                  <a:lnTo>
                    <a:pt x="2180" y="20755"/>
                  </a:lnTo>
                  <a:lnTo>
                    <a:pt x="3567" y="21600"/>
                  </a:lnTo>
                  <a:lnTo>
                    <a:pt x="18035" y="21600"/>
                  </a:lnTo>
                  <a:lnTo>
                    <a:pt x="19424" y="20755"/>
                  </a:lnTo>
                  <a:lnTo>
                    <a:pt x="20555" y="18442"/>
                  </a:lnTo>
                  <a:lnTo>
                    <a:pt x="21319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8" name="Фигура"/>
            <p:cNvSpPr/>
            <p:nvPr/>
          </p:nvSpPr>
          <p:spPr>
            <a:xfrm>
              <a:off x="1542884" y="6172593"/>
              <a:ext cx="126862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19" y="6591"/>
                  </a:lnTo>
                  <a:lnTo>
                    <a:pt x="20556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6" y="0"/>
                  </a:lnTo>
                  <a:lnTo>
                    <a:pt x="2178" y="845"/>
                  </a:lnTo>
                  <a:lnTo>
                    <a:pt x="1045" y="3158"/>
                  </a:lnTo>
                  <a:lnTo>
                    <a:pt x="279" y="6591"/>
                  </a:lnTo>
                  <a:lnTo>
                    <a:pt x="0" y="10797"/>
                  </a:lnTo>
                  <a:lnTo>
                    <a:pt x="279" y="15009"/>
                  </a:lnTo>
                  <a:lnTo>
                    <a:pt x="1045" y="18442"/>
                  </a:lnTo>
                  <a:lnTo>
                    <a:pt x="2178" y="20755"/>
                  </a:lnTo>
                  <a:lnTo>
                    <a:pt x="3566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6" y="18442"/>
                  </a:lnTo>
                  <a:lnTo>
                    <a:pt x="21319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9" name="Фигура"/>
            <p:cNvSpPr/>
            <p:nvPr/>
          </p:nvSpPr>
          <p:spPr>
            <a:xfrm>
              <a:off x="1755228" y="6172593"/>
              <a:ext cx="126862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19" y="6591"/>
                  </a:lnTo>
                  <a:lnTo>
                    <a:pt x="20556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6" y="0"/>
                  </a:lnTo>
                  <a:lnTo>
                    <a:pt x="2178" y="845"/>
                  </a:lnTo>
                  <a:lnTo>
                    <a:pt x="1045" y="3158"/>
                  </a:lnTo>
                  <a:lnTo>
                    <a:pt x="281" y="6591"/>
                  </a:lnTo>
                  <a:lnTo>
                    <a:pt x="0" y="10797"/>
                  </a:lnTo>
                  <a:lnTo>
                    <a:pt x="281" y="15009"/>
                  </a:lnTo>
                  <a:lnTo>
                    <a:pt x="1045" y="18442"/>
                  </a:lnTo>
                  <a:lnTo>
                    <a:pt x="2178" y="20755"/>
                  </a:lnTo>
                  <a:lnTo>
                    <a:pt x="3566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6" y="18442"/>
                  </a:lnTo>
                  <a:lnTo>
                    <a:pt x="21319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0" name="Фигура"/>
            <p:cNvSpPr/>
            <p:nvPr/>
          </p:nvSpPr>
          <p:spPr>
            <a:xfrm>
              <a:off x="1967585" y="6172593"/>
              <a:ext cx="126849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21" y="6591"/>
                  </a:lnTo>
                  <a:lnTo>
                    <a:pt x="20558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6" y="0"/>
                  </a:lnTo>
                  <a:lnTo>
                    <a:pt x="2182" y="845"/>
                  </a:lnTo>
                  <a:lnTo>
                    <a:pt x="1047" y="3158"/>
                  </a:lnTo>
                  <a:lnTo>
                    <a:pt x="281" y="6591"/>
                  </a:lnTo>
                  <a:lnTo>
                    <a:pt x="0" y="10797"/>
                  </a:lnTo>
                  <a:lnTo>
                    <a:pt x="281" y="15009"/>
                  </a:lnTo>
                  <a:lnTo>
                    <a:pt x="1047" y="18442"/>
                  </a:lnTo>
                  <a:lnTo>
                    <a:pt x="2182" y="20755"/>
                  </a:lnTo>
                  <a:lnTo>
                    <a:pt x="3566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8" y="18442"/>
                  </a:lnTo>
                  <a:lnTo>
                    <a:pt x="21321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1" name="Фигура"/>
            <p:cNvSpPr/>
            <p:nvPr/>
          </p:nvSpPr>
          <p:spPr>
            <a:xfrm>
              <a:off x="1865985" y="434911"/>
              <a:ext cx="293638" cy="202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239"/>
                  </a:moveTo>
                  <a:lnTo>
                    <a:pt x="19709" y="4760"/>
                  </a:lnTo>
                  <a:lnTo>
                    <a:pt x="17304" y="2154"/>
                  </a:lnTo>
                  <a:lnTo>
                    <a:pt x="14519" y="531"/>
                  </a:lnTo>
                  <a:lnTo>
                    <a:pt x="11486" y="0"/>
                  </a:lnTo>
                  <a:lnTo>
                    <a:pt x="10325" y="103"/>
                  </a:lnTo>
                  <a:lnTo>
                    <a:pt x="6969" y="1405"/>
                  </a:lnTo>
                  <a:lnTo>
                    <a:pt x="4081" y="4027"/>
                  </a:lnTo>
                  <a:lnTo>
                    <a:pt x="1896" y="7634"/>
                  </a:lnTo>
                  <a:lnTo>
                    <a:pt x="507" y="11951"/>
                  </a:lnTo>
                  <a:lnTo>
                    <a:pt x="0" y="16698"/>
                  </a:lnTo>
                  <a:lnTo>
                    <a:pt x="464" y="21600"/>
                  </a:lnTo>
                  <a:lnTo>
                    <a:pt x="21600" y="8239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2" name="Фигура"/>
            <p:cNvSpPr/>
            <p:nvPr/>
          </p:nvSpPr>
          <p:spPr>
            <a:xfrm>
              <a:off x="1887956" y="548360"/>
              <a:ext cx="293790" cy="202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22"/>
                  </a:moveTo>
                  <a:lnTo>
                    <a:pt x="21120" y="0"/>
                  </a:lnTo>
                  <a:lnTo>
                    <a:pt x="0" y="13396"/>
                  </a:lnTo>
                  <a:lnTo>
                    <a:pt x="2149" y="17264"/>
                  </a:lnTo>
                  <a:lnTo>
                    <a:pt x="4890" y="19984"/>
                  </a:lnTo>
                  <a:lnTo>
                    <a:pt x="8019" y="21461"/>
                  </a:lnTo>
                  <a:lnTo>
                    <a:pt x="11335" y="21600"/>
                  </a:lnTo>
                  <a:lnTo>
                    <a:pt x="14638" y="20309"/>
                  </a:lnTo>
                  <a:lnTo>
                    <a:pt x="17533" y="17667"/>
                  </a:lnTo>
                  <a:lnTo>
                    <a:pt x="19717" y="14036"/>
                  </a:lnTo>
                  <a:lnTo>
                    <a:pt x="21102" y="9694"/>
                  </a:lnTo>
                  <a:lnTo>
                    <a:pt x="21600" y="4922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3" name="Фигура"/>
            <p:cNvSpPr/>
            <p:nvPr/>
          </p:nvSpPr>
          <p:spPr>
            <a:xfrm>
              <a:off x="2179980" y="6172593"/>
              <a:ext cx="126811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19" y="6591"/>
                  </a:lnTo>
                  <a:lnTo>
                    <a:pt x="20555" y="3158"/>
                  </a:lnTo>
                  <a:lnTo>
                    <a:pt x="19422" y="845"/>
                  </a:lnTo>
                  <a:lnTo>
                    <a:pt x="18033" y="0"/>
                  </a:lnTo>
                  <a:lnTo>
                    <a:pt x="3567" y="0"/>
                  </a:lnTo>
                  <a:lnTo>
                    <a:pt x="2178" y="845"/>
                  </a:lnTo>
                  <a:lnTo>
                    <a:pt x="1045" y="3158"/>
                  </a:lnTo>
                  <a:lnTo>
                    <a:pt x="281" y="6591"/>
                  </a:lnTo>
                  <a:lnTo>
                    <a:pt x="0" y="10797"/>
                  </a:lnTo>
                  <a:lnTo>
                    <a:pt x="281" y="15009"/>
                  </a:lnTo>
                  <a:lnTo>
                    <a:pt x="1045" y="18442"/>
                  </a:lnTo>
                  <a:lnTo>
                    <a:pt x="2178" y="20755"/>
                  </a:lnTo>
                  <a:lnTo>
                    <a:pt x="3567" y="21600"/>
                  </a:lnTo>
                  <a:lnTo>
                    <a:pt x="18033" y="21600"/>
                  </a:lnTo>
                  <a:lnTo>
                    <a:pt x="19422" y="20755"/>
                  </a:lnTo>
                  <a:lnTo>
                    <a:pt x="20555" y="18442"/>
                  </a:lnTo>
                  <a:lnTo>
                    <a:pt x="21319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" name="Фигура"/>
            <p:cNvSpPr/>
            <p:nvPr/>
          </p:nvSpPr>
          <p:spPr>
            <a:xfrm>
              <a:off x="2145195" y="132041"/>
              <a:ext cx="301270" cy="185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61"/>
                  </a:moveTo>
                  <a:lnTo>
                    <a:pt x="73" y="0"/>
                  </a:lnTo>
                  <a:lnTo>
                    <a:pt x="0" y="5438"/>
                  </a:lnTo>
                  <a:lnTo>
                    <a:pt x="861" y="10525"/>
                  </a:lnTo>
                  <a:lnTo>
                    <a:pt x="2550" y="14973"/>
                  </a:lnTo>
                  <a:lnTo>
                    <a:pt x="4953" y="18497"/>
                  </a:lnTo>
                  <a:lnTo>
                    <a:pt x="7967" y="20812"/>
                  </a:lnTo>
                  <a:lnTo>
                    <a:pt x="11270" y="21600"/>
                  </a:lnTo>
                  <a:lnTo>
                    <a:pt x="14472" y="20825"/>
                  </a:lnTo>
                  <a:lnTo>
                    <a:pt x="17387" y="18632"/>
                  </a:lnTo>
                  <a:lnTo>
                    <a:pt x="19825" y="15164"/>
                  </a:lnTo>
                  <a:lnTo>
                    <a:pt x="21600" y="10561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" name="Фигура"/>
            <p:cNvSpPr/>
            <p:nvPr/>
          </p:nvSpPr>
          <p:spPr>
            <a:xfrm>
              <a:off x="2157628" y="0"/>
              <a:ext cx="300953" cy="184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63"/>
                  </a:moveTo>
                  <a:lnTo>
                    <a:pt x="20733" y="11079"/>
                  </a:lnTo>
                  <a:lnTo>
                    <a:pt x="19043" y="6630"/>
                  </a:lnTo>
                  <a:lnTo>
                    <a:pt x="16639" y="3104"/>
                  </a:lnTo>
                  <a:lnTo>
                    <a:pt x="13629" y="784"/>
                  </a:lnTo>
                  <a:lnTo>
                    <a:pt x="10604" y="0"/>
                  </a:lnTo>
                  <a:lnTo>
                    <a:pt x="10176" y="0"/>
                  </a:lnTo>
                  <a:lnTo>
                    <a:pt x="6982" y="842"/>
                  </a:lnTo>
                  <a:lnTo>
                    <a:pt x="4113" y="3068"/>
                  </a:lnTo>
                  <a:lnTo>
                    <a:pt x="1731" y="6512"/>
                  </a:lnTo>
                  <a:lnTo>
                    <a:pt x="0" y="11002"/>
                  </a:lnTo>
                  <a:lnTo>
                    <a:pt x="21535" y="21600"/>
                  </a:lnTo>
                  <a:lnTo>
                    <a:pt x="21600" y="16163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" name="Фигура"/>
            <p:cNvSpPr/>
            <p:nvPr/>
          </p:nvSpPr>
          <p:spPr>
            <a:xfrm>
              <a:off x="2392337" y="6172593"/>
              <a:ext cx="126848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21" y="6591"/>
                  </a:lnTo>
                  <a:lnTo>
                    <a:pt x="20558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6" y="0"/>
                  </a:lnTo>
                  <a:lnTo>
                    <a:pt x="2178" y="845"/>
                  </a:lnTo>
                  <a:lnTo>
                    <a:pt x="1045" y="3158"/>
                  </a:lnTo>
                  <a:lnTo>
                    <a:pt x="279" y="6591"/>
                  </a:lnTo>
                  <a:lnTo>
                    <a:pt x="0" y="10797"/>
                  </a:lnTo>
                  <a:lnTo>
                    <a:pt x="279" y="15009"/>
                  </a:lnTo>
                  <a:lnTo>
                    <a:pt x="1045" y="18442"/>
                  </a:lnTo>
                  <a:lnTo>
                    <a:pt x="2178" y="20755"/>
                  </a:lnTo>
                  <a:lnTo>
                    <a:pt x="3566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8" y="18442"/>
                  </a:lnTo>
                  <a:lnTo>
                    <a:pt x="21321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7" name="Фигура"/>
            <p:cNvSpPr/>
            <p:nvPr/>
          </p:nvSpPr>
          <p:spPr>
            <a:xfrm>
              <a:off x="2604681" y="6172593"/>
              <a:ext cx="126861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19" y="6591"/>
                  </a:lnTo>
                  <a:lnTo>
                    <a:pt x="20556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6" y="0"/>
                  </a:lnTo>
                  <a:lnTo>
                    <a:pt x="2178" y="845"/>
                  </a:lnTo>
                  <a:lnTo>
                    <a:pt x="1044" y="3158"/>
                  </a:lnTo>
                  <a:lnTo>
                    <a:pt x="281" y="6591"/>
                  </a:lnTo>
                  <a:lnTo>
                    <a:pt x="0" y="10797"/>
                  </a:lnTo>
                  <a:lnTo>
                    <a:pt x="281" y="15009"/>
                  </a:lnTo>
                  <a:lnTo>
                    <a:pt x="1044" y="18442"/>
                  </a:lnTo>
                  <a:lnTo>
                    <a:pt x="2178" y="20755"/>
                  </a:lnTo>
                  <a:lnTo>
                    <a:pt x="3566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6" y="18442"/>
                  </a:lnTo>
                  <a:lnTo>
                    <a:pt x="21319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" name="Фигура"/>
            <p:cNvSpPr/>
            <p:nvPr/>
          </p:nvSpPr>
          <p:spPr>
            <a:xfrm>
              <a:off x="2255316" y="229411"/>
              <a:ext cx="647028" cy="774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93"/>
                  </a:moveTo>
                  <a:lnTo>
                    <a:pt x="21376" y="3478"/>
                  </a:lnTo>
                  <a:lnTo>
                    <a:pt x="20872" y="2467"/>
                  </a:lnTo>
                  <a:lnTo>
                    <a:pt x="20335" y="1837"/>
                  </a:lnTo>
                  <a:lnTo>
                    <a:pt x="20335" y="4812"/>
                  </a:lnTo>
                  <a:lnTo>
                    <a:pt x="20048" y="6168"/>
                  </a:lnTo>
                  <a:lnTo>
                    <a:pt x="19126" y="7632"/>
                  </a:lnTo>
                  <a:lnTo>
                    <a:pt x="14393" y="13240"/>
                  </a:lnTo>
                  <a:lnTo>
                    <a:pt x="13030" y="12835"/>
                  </a:lnTo>
                  <a:lnTo>
                    <a:pt x="11613" y="12237"/>
                  </a:lnTo>
                  <a:lnTo>
                    <a:pt x="10216" y="11488"/>
                  </a:lnTo>
                  <a:lnTo>
                    <a:pt x="8910" y="10632"/>
                  </a:lnTo>
                  <a:lnTo>
                    <a:pt x="7767" y="9711"/>
                  </a:lnTo>
                  <a:lnTo>
                    <a:pt x="6859" y="8766"/>
                  </a:lnTo>
                  <a:lnTo>
                    <a:pt x="11605" y="3151"/>
                  </a:lnTo>
                  <a:lnTo>
                    <a:pt x="12575" y="2209"/>
                  </a:lnTo>
                  <a:lnTo>
                    <a:pt x="13601" y="1565"/>
                  </a:lnTo>
                  <a:lnTo>
                    <a:pt x="14655" y="1191"/>
                  </a:lnTo>
                  <a:lnTo>
                    <a:pt x="15707" y="1060"/>
                  </a:lnTo>
                  <a:lnTo>
                    <a:pt x="15898" y="1060"/>
                  </a:lnTo>
                  <a:lnTo>
                    <a:pt x="17269" y="1278"/>
                  </a:lnTo>
                  <a:lnTo>
                    <a:pt x="18415" y="1784"/>
                  </a:lnTo>
                  <a:lnTo>
                    <a:pt x="19417" y="2580"/>
                  </a:lnTo>
                  <a:lnTo>
                    <a:pt x="20091" y="3603"/>
                  </a:lnTo>
                  <a:lnTo>
                    <a:pt x="20335" y="4812"/>
                  </a:lnTo>
                  <a:lnTo>
                    <a:pt x="20335" y="1837"/>
                  </a:lnTo>
                  <a:lnTo>
                    <a:pt x="20127" y="1592"/>
                  </a:lnTo>
                  <a:lnTo>
                    <a:pt x="19417" y="1060"/>
                  </a:lnTo>
                  <a:lnTo>
                    <a:pt x="19179" y="882"/>
                  </a:lnTo>
                  <a:lnTo>
                    <a:pt x="18463" y="521"/>
                  </a:lnTo>
                  <a:lnTo>
                    <a:pt x="17691" y="250"/>
                  </a:lnTo>
                  <a:lnTo>
                    <a:pt x="16874" y="75"/>
                  </a:lnTo>
                  <a:lnTo>
                    <a:pt x="16022" y="0"/>
                  </a:lnTo>
                  <a:lnTo>
                    <a:pt x="15840" y="0"/>
                  </a:lnTo>
                  <a:lnTo>
                    <a:pt x="14435" y="148"/>
                  </a:lnTo>
                  <a:lnTo>
                    <a:pt x="13043" y="599"/>
                  </a:lnTo>
                  <a:lnTo>
                    <a:pt x="11719" y="1379"/>
                  </a:lnTo>
                  <a:lnTo>
                    <a:pt x="10520" y="2513"/>
                  </a:lnTo>
                  <a:lnTo>
                    <a:pt x="1362" y="13357"/>
                  </a:lnTo>
                  <a:lnTo>
                    <a:pt x="417" y="14813"/>
                  </a:lnTo>
                  <a:lnTo>
                    <a:pt x="0" y="16243"/>
                  </a:lnTo>
                  <a:lnTo>
                    <a:pt x="50" y="17599"/>
                  </a:lnTo>
                  <a:lnTo>
                    <a:pt x="506" y="18832"/>
                  </a:lnTo>
                  <a:lnTo>
                    <a:pt x="1309" y="19895"/>
                  </a:lnTo>
                  <a:lnTo>
                    <a:pt x="2396" y="20738"/>
                  </a:lnTo>
                  <a:lnTo>
                    <a:pt x="3711" y="21318"/>
                  </a:lnTo>
                  <a:lnTo>
                    <a:pt x="5177" y="21600"/>
                  </a:lnTo>
                  <a:lnTo>
                    <a:pt x="6719" y="21551"/>
                  </a:lnTo>
                  <a:lnTo>
                    <a:pt x="8263" y="21141"/>
                  </a:lnTo>
                  <a:lnTo>
                    <a:pt x="9736" y="20336"/>
                  </a:lnTo>
                  <a:lnTo>
                    <a:pt x="11062" y="19107"/>
                  </a:lnTo>
                  <a:lnTo>
                    <a:pt x="16015" y="13240"/>
                  </a:lnTo>
                  <a:lnTo>
                    <a:pt x="20213" y="8269"/>
                  </a:lnTo>
                  <a:lnTo>
                    <a:pt x="21056" y="7018"/>
                  </a:lnTo>
                  <a:lnTo>
                    <a:pt x="21506" y="5783"/>
                  </a:lnTo>
                  <a:lnTo>
                    <a:pt x="21600" y="4593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9" name="Фигура"/>
            <p:cNvSpPr/>
            <p:nvPr/>
          </p:nvSpPr>
          <p:spPr>
            <a:xfrm>
              <a:off x="2817037" y="6172593"/>
              <a:ext cx="126849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21" y="6591"/>
                  </a:lnTo>
                  <a:lnTo>
                    <a:pt x="20555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6" y="0"/>
                  </a:lnTo>
                  <a:lnTo>
                    <a:pt x="2180" y="845"/>
                  </a:lnTo>
                  <a:lnTo>
                    <a:pt x="1047" y="3158"/>
                  </a:lnTo>
                  <a:lnTo>
                    <a:pt x="281" y="6591"/>
                  </a:lnTo>
                  <a:lnTo>
                    <a:pt x="0" y="10797"/>
                  </a:lnTo>
                  <a:lnTo>
                    <a:pt x="281" y="15009"/>
                  </a:lnTo>
                  <a:lnTo>
                    <a:pt x="1047" y="18442"/>
                  </a:lnTo>
                  <a:lnTo>
                    <a:pt x="2180" y="20755"/>
                  </a:lnTo>
                  <a:lnTo>
                    <a:pt x="3566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5" y="18442"/>
                  </a:lnTo>
                  <a:lnTo>
                    <a:pt x="21321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" name="Фигура"/>
            <p:cNvSpPr/>
            <p:nvPr/>
          </p:nvSpPr>
          <p:spPr>
            <a:xfrm>
              <a:off x="3029432" y="6172593"/>
              <a:ext cx="126811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19" y="6591"/>
                  </a:lnTo>
                  <a:lnTo>
                    <a:pt x="20555" y="3158"/>
                  </a:lnTo>
                  <a:lnTo>
                    <a:pt x="19422" y="845"/>
                  </a:lnTo>
                  <a:lnTo>
                    <a:pt x="18033" y="0"/>
                  </a:lnTo>
                  <a:lnTo>
                    <a:pt x="3567" y="0"/>
                  </a:lnTo>
                  <a:lnTo>
                    <a:pt x="2178" y="845"/>
                  </a:lnTo>
                  <a:lnTo>
                    <a:pt x="1045" y="3158"/>
                  </a:lnTo>
                  <a:lnTo>
                    <a:pt x="281" y="6591"/>
                  </a:lnTo>
                  <a:lnTo>
                    <a:pt x="0" y="10797"/>
                  </a:lnTo>
                  <a:lnTo>
                    <a:pt x="281" y="15009"/>
                  </a:lnTo>
                  <a:lnTo>
                    <a:pt x="1045" y="18442"/>
                  </a:lnTo>
                  <a:lnTo>
                    <a:pt x="2178" y="20755"/>
                  </a:lnTo>
                  <a:lnTo>
                    <a:pt x="3567" y="21600"/>
                  </a:lnTo>
                  <a:lnTo>
                    <a:pt x="18033" y="21600"/>
                  </a:lnTo>
                  <a:lnTo>
                    <a:pt x="19422" y="20755"/>
                  </a:lnTo>
                  <a:lnTo>
                    <a:pt x="20555" y="18442"/>
                  </a:lnTo>
                  <a:lnTo>
                    <a:pt x="21319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" name="Фигура"/>
            <p:cNvSpPr/>
            <p:nvPr/>
          </p:nvSpPr>
          <p:spPr>
            <a:xfrm>
              <a:off x="3241789" y="6172593"/>
              <a:ext cx="126849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21" y="6591"/>
                  </a:lnTo>
                  <a:lnTo>
                    <a:pt x="20555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6" y="0"/>
                  </a:lnTo>
                  <a:lnTo>
                    <a:pt x="2178" y="845"/>
                  </a:lnTo>
                  <a:lnTo>
                    <a:pt x="1045" y="3158"/>
                  </a:lnTo>
                  <a:lnTo>
                    <a:pt x="279" y="6591"/>
                  </a:lnTo>
                  <a:lnTo>
                    <a:pt x="0" y="10797"/>
                  </a:lnTo>
                  <a:lnTo>
                    <a:pt x="279" y="15009"/>
                  </a:lnTo>
                  <a:lnTo>
                    <a:pt x="1045" y="18442"/>
                  </a:lnTo>
                  <a:lnTo>
                    <a:pt x="2178" y="20755"/>
                  </a:lnTo>
                  <a:lnTo>
                    <a:pt x="3566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5" y="18442"/>
                  </a:lnTo>
                  <a:lnTo>
                    <a:pt x="21321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2" name="Фигура"/>
            <p:cNvSpPr/>
            <p:nvPr/>
          </p:nvSpPr>
          <p:spPr>
            <a:xfrm>
              <a:off x="3454133" y="6172593"/>
              <a:ext cx="126861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19" y="6591"/>
                  </a:lnTo>
                  <a:lnTo>
                    <a:pt x="20556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6" y="0"/>
                  </a:lnTo>
                  <a:lnTo>
                    <a:pt x="2178" y="845"/>
                  </a:lnTo>
                  <a:lnTo>
                    <a:pt x="1044" y="3158"/>
                  </a:lnTo>
                  <a:lnTo>
                    <a:pt x="281" y="6591"/>
                  </a:lnTo>
                  <a:lnTo>
                    <a:pt x="0" y="10797"/>
                  </a:lnTo>
                  <a:lnTo>
                    <a:pt x="281" y="15009"/>
                  </a:lnTo>
                  <a:lnTo>
                    <a:pt x="1044" y="18442"/>
                  </a:lnTo>
                  <a:lnTo>
                    <a:pt x="2178" y="20755"/>
                  </a:lnTo>
                  <a:lnTo>
                    <a:pt x="3566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6" y="18442"/>
                  </a:lnTo>
                  <a:lnTo>
                    <a:pt x="21319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" name="Фигура"/>
            <p:cNvSpPr/>
            <p:nvPr/>
          </p:nvSpPr>
          <p:spPr>
            <a:xfrm>
              <a:off x="3666490" y="6172593"/>
              <a:ext cx="126848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7"/>
                  </a:moveTo>
                  <a:lnTo>
                    <a:pt x="21321" y="6591"/>
                  </a:lnTo>
                  <a:lnTo>
                    <a:pt x="20555" y="3158"/>
                  </a:lnTo>
                  <a:lnTo>
                    <a:pt x="19422" y="845"/>
                  </a:lnTo>
                  <a:lnTo>
                    <a:pt x="18034" y="0"/>
                  </a:lnTo>
                  <a:lnTo>
                    <a:pt x="3566" y="0"/>
                  </a:lnTo>
                  <a:lnTo>
                    <a:pt x="2180" y="845"/>
                  </a:lnTo>
                  <a:lnTo>
                    <a:pt x="1047" y="3158"/>
                  </a:lnTo>
                  <a:lnTo>
                    <a:pt x="281" y="6591"/>
                  </a:lnTo>
                  <a:lnTo>
                    <a:pt x="0" y="10797"/>
                  </a:lnTo>
                  <a:lnTo>
                    <a:pt x="281" y="15009"/>
                  </a:lnTo>
                  <a:lnTo>
                    <a:pt x="1047" y="18442"/>
                  </a:lnTo>
                  <a:lnTo>
                    <a:pt x="2180" y="20755"/>
                  </a:lnTo>
                  <a:lnTo>
                    <a:pt x="3566" y="21600"/>
                  </a:lnTo>
                  <a:lnTo>
                    <a:pt x="18034" y="21600"/>
                  </a:lnTo>
                  <a:lnTo>
                    <a:pt x="19422" y="20755"/>
                  </a:lnTo>
                  <a:lnTo>
                    <a:pt x="20555" y="18442"/>
                  </a:lnTo>
                  <a:lnTo>
                    <a:pt x="21321" y="15009"/>
                  </a:lnTo>
                  <a:lnTo>
                    <a:pt x="21600" y="10797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4" name="Фигура"/>
            <p:cNvSpPr/>
            <p:nvPr/>
          </p:nvSpPr>
          <p:spPr>
            <a:xfrm>
              <a:off x="3878884" y="6172593"/>
              <a:ext cx="63400" cy="4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135" y="0"/>
                  </a:lnTo>
                  <a:lnTo>
                    <a:pt x="4357" y="845"/>
                  </a:lnTo>
                  <a:lnTo>
                    <a:pt x="2090" y="3158"/>
                  </a:lnTo>
                  <a:lnTo>
                    <a:pt x="562" y="6591"/>
                  </a:lnTo>
                  <a:lnTo>
                    <a:pt x="0" y="10797"/>
                  </a:lnTo>
                  <a:lnTo>
                    <a:pt x="562" y="15009"/>
                  </a:lnTo>
                  <a:lnTo>
                    <a:pt x="2090" y="18442"/>
                  </a:lnTo>
                  <a:lnTo>
                    <a:pt x="4357" y="20755"/>
                  </a:lnTo>
                  <a:lnTo>
                    <a:pt x="7135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78" name="object 42"/>
          <p:cNvGrpSpPr/>
          <p:nvPr/>
        </p:nvGrpSpPr>
        <p:grpSpPr>
          <a:xfrm>
            <a:off x="9748583" y="2816674"/>
            <a:ext cx="742341" cy="810769"/>
            <a:chOff x="0" y="0"/>
            <a:chExt cx="742340" cy="810768"/>
          </a:xfrm>
        </p:grpSpPr>
        <p:sp>
          <p:nvSpPr>
            <p:cNvPr id="276" name="object 43"/>
            <p:cNvSpPr/>
            <p:nvPr/>
          </p:nvSpPr>
          <p:spPr>
            <a:xfrm>
              <a:off x="0" y="0"/>
              <a:ext cx="742341" cy="810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305"/>
                  </a:moveTo>
                  <a:lnTo>
                    <a:pt x="21597" y="7065"/>
                  </a:lnTo>
                  <a:lnTo>
                    <a:pt x="21382" y="5868"/>
                  </a:lnTo>
                  <a:lnTo>
                    <a:pt x="20967" y="4724"/>
                  </a:lnTo>
                  <a:lnTo>
                    <a:pt x="20364" y="3655"/>
                  </a:lnTo>
                  <a:lnTo>
                    <a:pt x="19585" y="2682"/>
                  </a:lnTo>
                  <a:lnTo>
                    <a:pt x="19271" y="2397"/>
                  </a:lnTo>
                  <a:lnTo>
                    <a:pt x="19271" y="7200"/>
                  </a:lnTo>
                  <a:lnTo>
                    <a:pt x="19243" y="8305"/>
                  </a:lnTo>
                  <a:lnTo>
                    <a:pt x="18994" y="9373"/>
                  </a:lnTo>
                  <a:lnTo>
                    <a:pt x="18524" y="10376"/>
                  </a:lnTo>
                  <a:lnTo>
                    <a:pt x="17831" y="11291"/>
                  </a:lnTo>
                  <a:lnTo>
                    <a:pt x="16876" y="12124"/>
                  </a:lnTo>
                  <a:lnTo>
                    <a:pt x="15755" y="12739"/>
                  </a:lnTo>
                  <a:lnTo>
                    <a:pt x="14509" y="13120"/>
                  </a:lnTo>
                  <a:lnTo>
                    <a:pt x="13179" y="13251"/>
                  </a:lnTo>
                  <a:lnTo>
                    <a:pt x="12110" y="13163"/>
                  </a:lnTo>
                  <a:lnTo>
                    <a:pt x="10111" y="12495"/>
                  </a:lnTo>
                  <a:lnTo>
                    <a:pt x="8262" y="10992"/>
                  </a:lnTo>
                  <a:lnTo>
                    <a:pt x="7579" y="9913"/>
                  </a:lnTo>
                  <a:lnTo>
                    <a:pt x="7183" y="8740"/>
                  </a:lnTo>
                  <a:lnTo>
                    <a:pt x="7076" y="7522"/>
                  </a:lnTo>
                  <a:lnTo>
                    <a:pt x="7262" y="6304"/>
                  </a:lnTo>
                  <a:lnTo>
                    <a:pt x="7745" y="5133"/>
                  </a:lnTo>
                  <a:lnTo>
                    <a:pt x="8528" y="4056"/>
                  </a:lnTo>
                  <a:lnTo>
                    <a:pt x="9483" y="3222"/>
                  </a:lnTo>
                  <a:lnTo>
                    <a:pt x="10604" y="2607"/>
                  </a:lnTo>
                  <a:lnTo>
                    <a:pt x="11850" y="2227"/>
                  </a:lnTo>
                  <a:lnTo>
                    <a:pt x="13179" y="2096"/>
                  </a:lnTo>
                  <a:lnTo>
                    <a:pt x="14248" y="2183"/>
                  </a:lnTo>
                  <a:lnTo>
                    <a:pt x="16247" y="2837"/>
                  </a:lnTo>
                  <a:lnTo>
                    <a:pt x="17973" y="4181"/>
                  </a:lnTo>
                  <a:lnTo>
                    <a:pt x="18616" y="5100"/>
                  </a:lnTo>
                  <a:lnTo>
                    <a:pt x="19051" y="6114"/>
                  </a:lnTo>
                  <a:lnTo>
                    <a:pt x="19271" y="7200"/>
                  </a:lnTo>
                  <a:lnTo>
                    <a:pt x="19271" y="2397"/>
                  </a:lnTo>
                  <a:lnTo>
                    <a:pt x="18941" y="2096"/>
                  </a:lnTo>
                  <a:lnTo>
                    <a:pt x="18643" y="1826"/>
                  </a:lnTo>
                  <a:lnTo>
                    <a:pt x="17416" y="1041"/>
                  </a:lnTo>
                  <a:lnTo>
                    <a:pt x="16077" y="469"/>
                  </a:lnTo>
                  <a:lnTo>
                    <a:pt x="14656" y="119"/>
                  </a:lnTo>
                  <a:lnTo>
                    <a:pt x="13179" y="0"/>
                  </a:lnTo>
                  <a:lnTo>
                    <a:pt x="11714" y="116"/>
                  </a:lnTo>
                  <a:lnTo>
                    <a:pt x="10307" y="455"/>
                  </a:lnTo>
                  <a:lnTo>
                    <a:pt x="8990" y="1008"/>
                  </a:lnTo>
                  <a:lnTo>
                    <a:pt x="7795" y="1761"/>
                  </a:lnTo>
                  <a:lnTo>
                    <a:pt x="6755" y="2704"/>
                  </a:lnTo>
                  <a:lnTo>
                    <a:pt x="5951" y="3724"/>
                  </a:lnTo>
                  <a:lnTo>
                    <a:pt x="5352" y="4819"/>
                  </a:lnTo>
                  <a:lnTo>
                    <a:pt x="4958" y="5969"/>
                  </a:lnTo>
                  <a:lnTo>
                    <a:pt x="4765" y="7149"/>
                  </a:lnTo>
                  <a:lnTo>
                    <a:pt x="4771" y="8337"/>
                  </a:lnTo>
                  <a:lnTo>
                    <a:pt x="4974" y="9510"/>
                  </a:lnTo>
                  <a:lnTo>
                    <a:pt x="5373" y="10644"/>
                  </a:lnTo>
                  <a:lnTo>
                    <a:pt x="5964" y="11718"/>
                  </a:lnTo>
                  <a:lnTo>
                    <a:pt x="6745" y="12707"/>
                  </a:lnTo>
                  <a:lnTo>
                    <a:pt x="6902" y="12850"/>
                  </a:lnTo>
                  <a:lnTo>
                    <a:pt x="5307" y="14550"/>
                  </a:lnTo>
                  <a:lnTo>
                    <a:pt x="5287" y="14540"/>
                  </a:lnTo>
                  <a:lnTo>
                    <a:pt x="4845" y="14501"/>
                  </a:lnTo>
                  <a:lnTo>
                    <a:pt x="4418" y="14614"/>
                  </a:lnTo>
                  <a:lnTo>
                    <a:pt x="4060" y="14873"/>
                  </a:lnTo>
                  <a:lnTo>
                    <a:pt x="258" y="18964"/>
                  </a:lnTo>
                  <a:lnTo>
                    <a:pt x="42" y="19329"/>
                  </a:lnTo>
                  <a:lnTo>
                    <a:pt x="0" y="19733"/>
                  </a:lnTo>
                  <a:lnTo>
                    <a:pt x="123" y="20123"/>
                  </a:lnTo>
                  <a:lnTo>
                    <a:pt x="406" y="20450"/>
                  </a:lnTo>
                  <a:lnTo>
                    <a:pt x="1588" y="21362"/>
                  </a:lnTo>
                  <a:lnTo>
                    <a:pt x="1987" y="21561"/>
                  </a:lnTo>
                  <a:lnTo>
                    <a:pt x="2427" y="21600"/>
                  </a:lnTo>
                  <a:lnTo>
                    <a:pt x="2854" y="21487"/>
                  </a:lnTo>
                  <a:lnTo>
                    <a:pt x="3212" y="21229"/>
                  </a:lnTo>
                  <a:lnTo>
                    <a:pt x="7014" y="17138"/>
                  </a:lnTo>
                  <a:lnTo>
                    <a:pt x="7230" y="16772"/>
                  </a:lnTo>
                  <a:lnTo>
                    <a:pt x="7272" y="16369"/>
                  </a:lnTo>
                  <a:lnTo>
                    <a:pt x="7149" y="15978"/>
                  </a:lnTo>
                  <a:lnTo>
                    <a:pt x="7095" y="15915"/>
                  </a:lnTo>
                  <a:lnTo>
                    <a:pt x="8664" y="14196"/>
                  </a:lnTo>
                  <a:lnTo>
                    <a:pt x="8942" y="14374"/>
                  </a:lnTo>
                  <a:lnTo>
                    <a:pt x="10281" y="14945"/>
                  </a:lnTo>
                  <a:lnTo>
                    <a:pt x="11702" y="15295"/>
                  </a:lnTo>
                  <a:lnTo>
                    <a:pt x="13179" y="15414"/>
                  </a:lnTo>
                  <a:lnTo>
                    <a:pt x="14641" y="15298"/>
                  </a:lnTo>
                  <a:lnTo>
                    <a:pt x="16041" y="14956"/>
                  </a:lnTo>
                  <a:lnTo>
                    <a:pt x="17353" y="14399"/>
                  </a:lnTo>
                  <a:lnTo>
                    <a:pt x="18549" y="13635"/>
                  </a:lnTo>
                  <a:lnTo>
                    <a:pt x="19603" y="12676"/>
                  </a:lnTo>
                  <a:lnTo>
                    <a:pt x="20396" y="11693"/>
                  </a:lnTo>
                  <a:lnTo>
                    <a:pt x="20997" y="10623"/>
                  </a:lnTo>
                  <a:lnTo>
                    <a:pt x="21400" y="9482"/>
                  </a:lnTo>
                  <a:lnTo>
                    <a:pt x="21600" y="8305"/>
                  </a:lnTo>
                  <a:close/>
                </a:path>
              </a:pathLst>
            </a:custGeom>
            <a:solidFill>
              <a:srgbClr val="ADBA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77" name="object 44" descr="object 4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6084" y="112362"/>
              <a:ext cx="242349" cy="858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1" name="Проблема / клиент"/>
          <p:cNvSpPr txBox="1"/>
          <p:nvPr/>
        </p:nvSpPr>
        <p:spPr>
          <a:xfrm>
            <a:off x="1220438" y="777395"/>
            <a:ext cx="7195313" cy="780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400">
                <a:solidFill>
                  <a:srgbClr val="474464"/>
                </a:solidFill>
                <a:latin typeface="Ruberoid "/>
                <a:ea typeface="Ruberoid "/>
                <a:cs typeface="Ruberoid "/>
                <a:sym typeface="Ruberoid "/>
              </a:defRPr>
            </a:lvl1pPr>
          </a:lstStyle>
          <a:p>
            <a:r>
              <a:t>Проблема / клиент</a:t>
            </a:r>
          </a:p>
        </p:txBody>
      </p:sp>
      <p:sp>
        <p:nvSpPr>
          <p:cNvPr id="294" name="30%"/>
          <p:cNvSpPr txBox="1"/>
          <p:nvPr/>
        </p:nvSpPr>
        <p:spPr>
          <a:xfrm>
            <a:off x="4310349" y="4875837"/>
            <a:ext cx="3617650" cy="789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45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30%</a:t>
            </a:r>
          </a:p>
        </p:txBody>
      </p:sp>
      <p:sp>
        <p:nvSpPr>
          <p:cNvPr id="295" name="Решение"/>
          <p:cNvSpPr txBox="1"/>
          <p:nvPr/>
        </p:nvSpPr>
        <p:spPr>
          <a:xfrm>
            <a:off x="12267133" y="4875837"/>
            <a:ext cx="3617650" cy="789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45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Решение</a:t>
            </a:r>
          </a:p>
        </p:txBody>
      </p:sp>
      <p:sp>
        <p:nvSpPr>
          <p:cNvPr id="296" name="Танталовые скобки"/>
          <p:cNvSpPr txBox="1"/>
          <p:nvPr/>
        </p:nvSpPr>
        <p:spPr>
          <a:xfrm>
            <a:off x="8419868" y="4843497"/>
            <a:ext cx="3617651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33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Т</a:t>
            </a:r>
            <a:r>
              <a:rPr lang="ru-RU" dirty="0" err="1"/>
              <a:t>итановые</a:t>
            </a:r>
            <a:r>
              <a:rPr dirty="0"/>
              <a:t> </a:t>
            </a:r>
            <a:r>
              <a:rPr dirty="0" err="1"/>
              <a:t>скобки</a:t>
            </a:r>
            <a:endParaRPr dirty="0"/>
          </a:p>
        </p:txBody>
      </p:sp>
      <p:sp>
        <p:nvSpPr>
          <p:cNvPr id="2" name="Фигура">
            <a:extLst>
              <a:ext uri="{FF2B5EF4-FFF2-40B4-BE49-F238E27FC236}">
                <a16:creationId xmlns:a16="http://schemas.microsoft.com/office/drawing/2014/main" id="{34F671CD-561E-F90E-CD52-4E23ACA15F61}"/>
              </a:ext>
            </a:extLst>
          </p:cNvPr>
          <p:cNvSpPr/>
          <p:nvPr/>
        </p:nvSpPr>
        <p:spPr>
          <a:xfrm>
            <a:off x="9781529" y="8541383"/>
            <a:ext cx="680620" cy="617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21483" y="9204"/>
                </a:lnTo>
                <a:lnTo>
                  <a:pt x="21143" y="7681"/>
                </a:lnTo>
                <a:lnTo>
                  <a:pt x="20596" y="6247"/>
                </a:lnTo>
                <a:lnTo>
                  <a:pt x="19860" y="4919"/>
                </a:lnTo>
                <a:lnTo>
                  <a:pt x="18951" y="3714"/>
                </a:lnTo>
                <a:lnTo>
                  <a:pt x="17886" y="2649"/>
                </a:lnTo>
                <a:lnTo>
                  <a:pt x="16681" y="1740"/>
                </a:lnTo>
                <a:lnTo>
                  <a:pt x="15353" y="1004"/>
                </a:lnTo>
                <a:lnTo>
                  <a:pt x="13919" y="457"/>
                </a:lnTo>
                <a:lnTo>
                  <a:pt x="12396" y="117"/>
                </a:lnTo>
                <a:lnTo>
                  <a:pt x="10800" y="0"/>
                </a:lnTo>
                <a:lnTo>
                  <a:pt x="9204" y="117"/>
                </a:lnTo>
                <a:lnTo>
                  <a:pt x="7681" y="457"/>
                </a:lnTo>
                <a:lnTo>
                  <a:pt x="6247" y="1004"/>
                </a:lnTo>
                <a:lnTo>
                  <a:pt x="4920" y="1740"/>
                </a:lnTo>
                <a:lnTo>
                  <a:pt x="3714" y="2649"/>
                </a:lnTo>
                <a:lnTo>
                  <a:pt x="2649" y="3714"/>
                </a:lnTo>
                <a:lnTo>
                  <a:pt x="1740" y="4919"/>
                </a:lnTo>
                <a:lnTo>
                  <a:pt x="1004" y="6247"/>
                </a:lnTo>
                <a:lnTo>
                  <a:pt x="457" y="7681"/>
                </a:lnTo>
                <a:lnTo>
                  <a:pt x="117" y="9204"/>
                </a:lnTo>
                <a:lnTo>
                  <a:pt x="0" y="10800"/>
                </a:lnTo>
                <a:lnTo>
                  <a:pt x="117" y="12396"/>
                </a:lnTo>
                <a:lnTo>
                  <a:pt x="457" y="13919"/>
                </a:lnTo>
                <a:lnTo>
                  <a:pt x="1004" y="15353"/>
                </a:lnTo>
                <a:lnTo>
                  <a:pt x="1740" y="16681"/>
                </a:lnTo>
                <a:lnTo>
                  <a:pt x="2649" y="17886"/>
                </a:lnTo>
                <a:lnTo>
                  <a:pt x="3714" y="18951"/>
                </a:lnTo>
                <a:lnTo>
                  <a:pt x="4920" y="19860"/>
                </a:lnTo>
                <a:lnTo>
                  <a:pt x="6247" y="20596"/>
                </a:lnTo>
                <a:lnTo>
                  <a:pt x="7681" y="21143"/>
                </a:lnTo>
                <a:lnTo>
                  <a:pt x="9204" y="21483"/>
                </a:lnTo>
                <a:lnTo>
                  <a:pt x="10800" y="21600"/>
                </a:lnTo>
                <a:lnTo>
                  <a:pt x="12396" y="21483"/>
                </a:lnTo>
                <a:lnTo>
                  <a:pt x="13919" y="21143"/>
                </a:lnTo>
                <a:lnTo>
                  <a:pt x="15353" y="20596"/>
                </a:lnTo>
                <a:lnTo>
                  <a:pt x="16681" y="19860"/>
                </a:lnTo>
                <a:lnTo>
                  <a:pt x="17886" y="18951"/>
                </a:lnTo>
                <a:lnTo>
                  <a:pt x="18951" y="17886"/>
                </a:lnTo>
                <a:lnTo>
                  <a:pt x="19860" y="16681"/>
                </a:lnTo>
                <a:lnTo>
                  <a:pt x="20596" y="15353"/>
                </a:lnTo>
                <a:lnTo>
                  <a:pt x="21143" y="13919"/>
                </a:lnTo>
                <a:lnTo>
                  <a:pt x="21483" y="12396"/>
                </a:lnTo>
                <a:lnTo>
                  <a:pt x="21600" y="10800"/>
                </a:lnTo>
                <a:close/>
              </a:path>
            </a:pathLst>
          </a:custGeom>
          <a:solidFill>
            <a:srgbClr val="A4E2D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endParaRPr/>
          </a:p>
        </p:txBody>
      </p:sp>
      <p:sp>
        <p:nvSpPr>
          <p:cNvPr id="3" name="Фигура">
            <a:extLst>
              <a:ext uri="{FF2B5EF4-FFF2-40B4-BE49-F238E27FC236}">
                <a16:creationId xmlns:a16="http://schemas.microsoft.com/office/drawing/2014/main" id="{E1A0F3F9-1E62-9C7D-CBD6-3F1BAF5F2900}"/>
              </a:ext>
            </a:extLst>
          </p:cNvPr>
          <p:cNvSpPr/>
          <p:nvPr/>
        </p:nvSpPr>
        <p:spPr>
          <a:xfrm>
            <a:off x="9949067" y="8687979"/>
            <a:ext cx="356008" cy="324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21215" y="7929"/>
                </a:lnTo>
                <a:lnTo>
                  <a:pt x="20126" y="5349"/>
                </a:lnTo>
                <a:lnTo>
                  <a:pt x="18437" y="3163"/>
                </a:lnTo>
                <a:lnTo>
                  <a:pt x="16252" y="1475"/>
                </a:lnTo>
                <a:lnTo>
                  <a:pt x="13672" y="385"/>
                </a:lnTo>
                <a:lnTo>
                  <a:pt x="10800" y="0"/>
                </a:lnTo>
                <a:lnTo>
                  <a:pt x="7929" y="385"/>
                </a:lnTo>
                <a:lnTo>
                  <a:pt x="5349" y="1475"/>
                </a:lnTo>
                <a:lnTo>
                  <a:pt x="3163" y="3163"/>
                </a:lnTo>
                <a:lnTo>
                  <a:pt x="1475" y="5349"/>
                </a:lnTo>
                <a:lnTo>
                  <a:pt x="386" y="7929"/>
                </a:lnTo>
                <a:lnTo>
                  <a:pt x="0" y="10800"/>
                </a:lnTo>
                <a:lnTo>
                  <a:pt x="386" y="13671"/>
                </a:lnTo>
                <a:lnTo>
                  <a:pt x="1475" y="16251"/>
                </a:lnTo>
                <a:lnTo>
                  <a:pt x="3163" y="18437"/>
                </a:lnTo>
                <a:lnTo>
                  <a:pt x="5349" y="20125"/>
                </a:lnTo>
                <a:lnTo>
                  <a:pt x="7929" y="21214"/>
                </a:lnTo>
                <a:lnTo>
                  <a:pt x="10800" y="21600"/>
                </a:lnTo>
                <a:lnTo>
                  <a:pt x="13672" y="21214"/>
                </a:lnTo>
                <a:lnTo>
                  <a:pt x="16252" y="20125"/>
                </a:lnTo>
                <a:lnTo>
                  <a:pt x="18437" y="18437"/>
                </a:lnTo>
                <a:lnTo>
                  <a:pt x="20126" y="16251"/>
                </a:lnTo>
                <a:lnTo>
                  <a:pt x="21215" y="13671"/>
                </a:lnTo>
                <a:lnTo>
                  <a:pt x="21600" y="10800"/>
                </a:lnTo>
                <a:close/>
              </a:path>
            </a:pathLst>
          </a:custGeom>
          <a:solidFill>
            <a:srgbClr val="3A5FB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object 2"/>
          <p:cNvSpPr/>
          <p:nvPr/>
        </p:nvSpPr>
        <p:spPr>
          <a:xfrm>
            <a:off x="19" y="-1"/>
            <a:ext cx="20104101" cy="11308558"/>
          </a:xfrm>
          <a:prstGeom prst="rect">
            <a:avLst/>
          </a:prstGeom>
          <a:solidFill>
            <a:srgbClr val="E2E8F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99" name="object 3" descr="objec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9768" y="2393156"/>
            <a:ext cx="7084332" cy="89154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7" name="object 4"/>
          <p:cNvGrpSpPr/>
          <p:nvPr/>
        </p:nvGrpSpPr>
        <p:grpSpPr>
          <a:xfrm>
            <a:off x="282713" y="2900434"/>
            <a:ext cx="10052051" cy="3088913"/>
            <a:chOff x="0" y="0"/>
            <a:chExt cx="10052050" cy="3088911"/>
          </a:xfrm>
        </p:grpSpPr>
        <p:pic>
          <p:nvPicPr>
            <p:cNvPr id="300" name="object 5" descr="object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488" y="5785"/>
              <a:ext cx="8423096" cy="12505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1" name="object 6" descr="object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1960" y="13921"/>
              <a:ext cx="8488120" cy="13155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2" name="object 7" descr="object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2783" y="26239"/>
              <a:ext cx="8586494" cy="14139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3" name="object 8" descr="object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0566" y="46768"/>
              <a:ext cx="8750939" cy="15783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4" name="object 9" descr="object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7712" y="87494"/>
              <a:ext cx="9076636" cy="19040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object 10" descr="object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09417"/>
              <a:ext cx="10052050" cy="28794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6" name="object 11"/>
            <p:cNvSpPr/>
            <p:nvPr/>
          </p:nvSpPr>
          <p:spPr>
            <a:xfrm>
              <a:off x="837670" y="0"/>
              <a:ext cx="8376709" cy="1204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90" y="0"/>
                  </a:moveTo>
                  <a:lnTo>
                    <a:pt x="810" y="0"/>
                  </a:lnTo>
                  <a:lnTo>
                    <a:pt x="690" y="61"/>
                  </a:lnTo>
                  <a:lnTo>
                    <a:pt x="576" y="239"/>
                  </a:lnTo>
                  <a:lnTo>
                    <a:pt x="469" y="524"/>
                  </a:lnTo>
                  <a:lnTo>
                    <a:pt x="369" y="908"/>
                  </a:lnTo>
                  <a:lnTo>
                    <a:pt x="279" y="1382"/>
                  </a:lnTo>
                  <a:lnTo>
                    <a:pt x="199" y="1938"/>
                  </a:lnTo>
                  <a:lnTo>
                    <a:pt x="130" y="2566"/>
                  </a:lnTo>
                  <a:lnTo>
                    <a:pt x="75" y="3259"/>
                  </a:lnTo>
                  <a:lnTo>
                    <a:pt x="34" y="4007"/>
                  </a:lnTo>
                  <a:lnTo>
                    <a:pt x="9" y="4802"/>
                  </a:lnTo>
                  <a:lnTo>
                    <a:pt x="0" y="5635"/>
                  </a:lnTo>
                  <a:lnTo>
                    <a:pt x="0" y="15965"/>
                  </a:lnTo>
                  <a:lnTo>
                    <a:pt x="9" y="16798"/>
                  </a:lnTo>
                  <a:lnTo>
                    <a:pt x="34" y="17593"/>
                  </a:lnTo>
                  <a:lnTo>
                    <a:pt x="75" y="18341"/>
                  </a:lnTo>
                  <a:lnTo>
                    <a:pt x="130" y="19034"/>
                  </a:lnTo>
                  <a:lnTo>
                    <a:pt x="199" y="19662"/>
                  </a:lnTo>
                  <a:lnTo>
                    <a:pt x="279" y="20218"/>
                  </a:lnTo>
                  <a:lnTo>
                    <a:pt x="369" y="20692"/>
                  </a:lnTo>
                  <a:lnTo>
                    <a:pt x="469" y="21076"/>
                  </a:lnTo>
                  <a:lnTo>
                    <a:pt x="576" y="21361"/>
                  </a:lnTo>
                  <a:lnTo>
                    <a:pt x="690" y="21539"/>
                  </a:lnTo>
                  <a:lnTo>
                    <a:pt x="810" y="21600"/>
                  </a:lnTo>
                  <a:lnTo>
                    <a:pt x="20790" y="21600"/>
                  </a:lnTo>
                  <a:lnTo>
                    <a:pt x="20910" y="21539"/>
                  </a:lnTo>
                  <a:lnTo>
                    <a:pt x="21024" y="21361"/>
                  </a:lnTo>
                  <a:lnTo>
                    <a:pt x="21131" y="21076"/>
                  </a:lnTo>
                  <a:lnTo>
                    <a:pt x="21231" y="20692"/>
                  </a:lnTo>
                  <a:lnTo>
                    <a:pt x="21321" y="20218"/>
                  </a:lnTo>
                  <a:lnTo>
                    <a:pt x="21401" y="19662"/>
                  </a:lnTo>
                  <a:lnTo>
                    <a:pt x="21470" y="19034"/>
                  </a:lnTo>
                  <a:lnTo>
                    <a:pt x="21525" y="18341"/>
                  </a:lnTo>
                  <a:lnTo>
                    <a:pt x="21566" y="17593"/>
                  </a:lnTo>
                  <a:lnTo>
                    <a:pt x="21591" y="16798"/>
                  </a:lnTo>
                  <a:lnTo>
                    <a:pt x="21600" y="15965"/>
                  </a:lnTo>
                  <a:lnTo>
                    <a:pt x="21600" y="5635"/>
                  </a:lnTo>
                  <a:lnTo>
                    <a:pt x="21591" y="4802"/>
                  </a:lnTo>
                  <a:lnTo>
                    <a:pt x="21566" y="4007"/>
                  </a:lnTo>
                  <a:lnTo>
                    <a:pt x="21525" y="3259"/>
                  </a:lnTo>
                  <a:lnTo>
                    <a:pt x="21470" y="2566"/>
                  </a:lnTo>
                  <a:lnTo>
                    <a:pt x="21401" y="1938"/>
                  </a:lnTo>
                  <a:lnTo>
                    <a:pt x="21321" y="1382"/>
                  </a:lnTo>
                  <a:lnTo>
                    <a:pt x="21231" y="908"/>
                  </a:lnTo>
                  <a:lnTo>
                    <a:pt x="21131" y="524"/>
                  </a:lnTo>
                  <a:lnTo>
                    <a:pt x="21024" y="239"/>
                  </a:lnTo>
                  <a:lnTo>
                    <a:pt x="20910" y="61"/>
                  </a:lnTo>
                  <a:lnTo>
                    <a:pt x="20790" y="0"/>
                  </a:lnTo>
                  <a:close/>
                </a:path>
              </a:pathLst>
            </a:custGeom>
            <a:solidFill>
              <a:srgbClr val="46436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15" name="object 12"/>
          <p:cNvGrpSpPr/>
          <p:nvPr/>
        </p:nvGrpSpPr>
        <p:grpSpPr>
          <a:xfrm>
            <a:off x="9832160" y="7193498"/>
            <a:ext cx="10052051" cy="3905639"/>
            <a:chOff x="0" y="0"/>
            <a:chExt cx="10052049" cy="3905638"/>
          </a:xfrm>
        </p:grpSpPr>
        <p:pic>
          <p:nvPicPr>
            <p:cNvPr id="308" name="object 13" descr="object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14476" y="5795"/>
              <a:ext cx="8423096" cy="20672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9" name="object 14" descr="object 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1964" y="13921"/>
              <a:ext cx="8488120" cy="21322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0" name="object 15" descr="object 1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2805" y="26224"/>
              <a:ext cx="8586493" cy="2230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1" name="object 16" descr="object 1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50556" y="46773"/>
              <a:ext cx="8750938" cy="23950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2" name="object 17" descr="object 1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87732" y="87489"/>
              <a:ext cx="9076636" cy="27207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3" name="object 18" descr="object 1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0" y="209417"/>
              <a:ext cx="10052050" cy="36962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4" name="object 19"/>
            <p:cNvSpPr/>
            <p:nvPr/>
          </p:nvSpPr>
          <p:spPr>
            <a:xfrm>
              <a:off x="837669" y="0"/>
              <a:ext cx="8376711" cy="2020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90" y="0"/>
                  </a:moveTo>
                  <a:lnTo>
                    <a:pt x="810" y="0"/>
                  </a:lnTo>
                  <a:lnTo>
                    <a:pt x="690" y="36"/>
                  </a:lnTo>
                  <a:lnTo>
                    <a:pt x="576" y="142"/>
                  </a:lnTo>
                  <a:lnTo>
                    <a:pt x="469" y="312"/>
                  </a:lnTo>
                  <a:lnTo>
                    <a:pt x="369" y="541"/>
                  </a:lnTo>
                  <a:lnTo>
                    <a:pt x="279" y="824"/>
                  </a:lnTo>
                  <a:lnTo>
                    <a:pt x="199" y="1155"/>
                  </a:lnTo>
                  <a:lnTo>
                    <a:pt x="130" y="1529"/>
                  </a:lnTo>
                  <a:lnTo>
                    <a:pt x="75" y="1942"/>
                  </a:lnTo>
                  <a:lnTo>
                    <a:pt x="34" y="2388"/>
                  </a:lnTo>
                  <a:lnTo>
                    <a:pt x="9" y="2861"/>
                  </a:lnTo>
                  <a:lnTo>
                    <a:pt x="0" y="3358"/>
                  </a:lnTo>
                  <a:lnTo>
                    <a:pt x="0" y="18242"/>
                  </a:lnTo>
                  <a:lnTo>
                    <a:pt x="9" y="18739"/>
                  </a:lnTo>
                  <a:lnTo>
                    <a:pt x="34" y="19212"/>
                  </a:lnTo>
                  <a:lnTo>
                    <a:pt x="75" y="19658"/>
                  </a:lnTo>
                  <a:lnTo>
                    <a:pt x="130" y="20071"/>
                  </a:lnTo>
                  <a:lnTo>
                    <a:pt x="199" y="20445"/>
                  </a:lnTo>
                  <a:lnTo>
                    <a:pt x="279" y="20776"/>
                  </a:lnTo>
                  <a:lnTo>
                    <a:pt x="369" y="21059"/>
                  </a:lnTo>
                  <a:lnTo>
                    <a:pt x="469" y="21288"/>
                  </a:lnTo>
                  <a:lnTo>
                    <a:pt x="576" y="21458"/>
                  </a:lnTo>
                  <a:lnTo>
                    <a:pt x="690" y="21564"/>
                  </a:lnTo>
                  <a:lnTo>
                    <a:pt x="810" y="21600"/>
                  </a:lnTo>
                  <a:lnTo>
                    <a:pt x="20790" y="21600"/>
                  </a:lnTo>
                  <a:lnTo>
                    <a:pt x="20910" y="21564"/>
                  </a:lnTo>
                  <a:lnTo>
                    <a:pt x="21024" y="21458"/>
                  </a:lnTo>
                  <a:lnTo>
                    <a:pt x="21131" y="21288"/>
                  </a:lnTo>
                  <a:lnTo>
                    <a:pt x="21231" y="21059"/>
                  </a:lnTo>
                  <a:lnTo>
                    <a:pt x="21321" y="20776"/>
                  </a:lnTo>
                  <a:lnTo>
                    <a:pt x="21401" y="20445"/>
                  </a:lnTo>
                  <a:lnTo>
                    <a:pt x="21470" y="20071"/>
                  </a:lnTo>
                  <a:lnTo>
                    <a:pt x="21525" y="19658"/>
                  </a:lnTo>
                  <a:lnTo>
                    <a:pt x="21566" y="19212"/>
                  </a:lnTo>
                  <a:lnTo>
                    <a:pt x="21591" y="18739"/>
                  </a:lnTo>
                  <a:lnTo>
                    <a:pt x="21600" y="18242"/>
                  </a:lnTo>
                  <a:lnTo>
                    <a:pt x="21600" y="3358"/>
                  </a:lnTo>
                  <a:lnTo>
                    <a:pt x="21591" y="2861"/>
                  </a:lnTo>
                  <a:lnTo>
                    <a:pt x="21566" y="2388"/>
                  </a:lnTo>
                  <a:lnTo>
                    <a:pt x="21525" y="1942"/>
                  </a:lnTo>
                  <a:lnTo>
                    <a:pt x="21470" y="1529"/>
                  </a:lnTo>
                  <a:lnTo>
                    <a:pt x="21401" y="1155"/>
                  </a:lnTo>
                  <a:lnTo>
                    <a:pt x="21321" y="824"/>
                  </a:lnTo>
                  <a:lnTo>
                    <a:pt x="21231" y="541"/>
                  </a:lnTo>
                  <a:lnTo>
                    <a:pt x="21131" y="312"/>
                  </a:lnTo>
                  <a:lnTo>
                    <a:pt x="21024" y="142"/>
                  </a:lnTo>
                  <a:lnTo>
                    <a:pt x="20910" y="36"/>
                  </a:lnTo>
                  <a:lnTo>
                    <a:pt x="2079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20" name="object 28"/>
          <p:cNvGrpSpPr/>
          <p:nvPr/>
        </p:nvGrpSpPr>
        <p:grpSpPr>
          <a:xfrm>
            <a:off x="10481356" y="1329801"/>
            <a:ext cx="8278544" cy="5392506"/>
            <a:chOff x="0" y="0"/>
            <a:chExt cx="8278542" cy="5392504"/>
          </a:xfrm>
        </p:grpSpPr>
        <p:pic>
          <p:nvPicPr>
            <p:cNvPr id="316" name="object 29" descr="object 2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0" y="0"/>
              <a:ext cx="8278543" cy="53925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19" name="object 30"/>
            <p:cNvGrpSpPr/>
            <p:nvPr/>
          </p:nvGrpSpPr>
          <p:grpSpPr>
            <a:xfrm>
              <a:off x="1748637" y="2489868"/>
              <a:ext cx="1989468" cy="1981201"/>
              <a:chOff x="0" y="0"/>
              <a:chExt cx="1989467" cy="1981200"/>
            </a:xfrm>
          </p:grpSpPr>
          <p:sp>
            <p:nvSpPr>
              <p:cNvPr id="317" name="Фигура"/>
              <p:cNvSpPr/>
              <p:nvPr/>
            </p:nvSpPr>
            <p:spPr>
              <a:xfrm>
                <a:off x="0" y="0"/>
                <a:ext cx="994734" cy="19812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9520" y="0"/>
                    </a:lnTo>
                    <a:lnTo>
                      <a:pt x="18500" y="138"/>
                    </a:lnTo>
                    <a:lnTo>
                      <a:pt x="17496" y="138"/>
                    </a:lnTo>
                    <a:lnTo>
                      <a:pt x="16507" y="277"/>
                    </a:lnTo>
                    <a:lnTo>
                      <a:pt x="13651" y="692"/>
                    </a:lnTo>
                    <a:lnTo>
                      <a:pt x="12739" y="969"/>
                    </a:lnTo>
                    <a:lnTo>
                      <a:pt x="11849" y="1108"/>
                    </a:lnTo>
                    <a:lnTo>
                      <a:pt x="10982" y="1385"/>
                    </a:lnTo>
                    <a:lnTo>
                      <a:pt x="10139" y="1662"/>
                    </a:lnTo>
                    <a:lnTo>
                      <a:pt x="9321" y="1938"/>
                    </a:lnTo>
                    <a:lnTo>
                      <a:pt x="8530" y="2215"/>
                    </a:lnTo>
                    <a:lnTo>
                      <a:pt x="7767" y="2492"/>
                    </a:lnTo>
                    <a:lnTo>
                      <a:pt x="7032" y="2769"/>
                    </a:lnTo>
                    <a:lnTo>
                      <a:pt x="6327" y="3185"/>
                    </a:lnTo>
                    <a:lnTo>
                      <a:pt x="5653" y="3462"/>
                    </a:lnTo>
                    <a:lnTo>
                      <a:pt x="5010" y="3877"/>
                    </a:lnTo>
                    <a:lnTo>
                      <a:pt x="4402" y="4292"/>
                    </a:lnTo>
                    <a:lnTo>
                      <a:pt x="3827" y="4708"/>
                    </a:lnTo>
                    <a:lnTo>
                      <a:pt x="3288" y="5123"/>
                    </a:lnTo>
                    <a:lnTo>
                      <a:pt x="2786" y="5538"/>
                    </a:lnTo>
                    <a:lnTo>
                      <a:pt x="2321" y="5954"/>
                    </a:lnTo>
                    <a:lnTo>
                      <a:pt x="1895" y="6369"/>
                    </a:lnTo>
                    <a:lnTo>
                      <a:pt x="1510" y="6785"/>
                    </a:lnTo>
                    <a:lnTo>
                      <a:pt x="1165" y="7338"/>
                    </a:lnTo>
                    <a:lnTo>
                      <a:pt x="863" y="7754"/>
                    </a:lnTo>
                    <a:lnTo>
                      <a:pt x="604" y="8308"/>
                    </a:lnTo>
                    <a:lnTo>
                      <a:pt x="389" y="8723"/>
                    </a:lnTo>
                    <a:lnTo>
                      <a:pt x="221" y="9277"/>
                    </a:lnTo>
                    <a:lnTo>
                      <a:pt x="99" y="9831"/>
                    </a:lnTo>
                    <a:lnTo>
                      <a:pt x="25" y="10246"/>
                    </a:lnTo>
                    <a:lnTo>
                      <a:pt x="0" y="10800"/>
                    </a:lnTo>
                    <a:lnTo>
                      <a:pt x="25" y="11354"/>
                    </a:lnTo>
                    <a:lnTo>
                      <a:pt x="99" y="11908"/>
                    </a:lnTo>
                    <a:lnTo>
                      <a:pt x="221" y="12323"/>
                    </a:lnTo>
                    <a:lnTo>
                      <a:pt x="389" y="12877"/>
                    </a:lnTo>
                    <a:lnTo>
                      <a:pt x="604" y="13431"/>
                    </a:lnTo>
                    <a:lnTo>
                      <a:pt x="863" y="13846"/>
                    </a:lnTo>
                    <a:lnTo>
                      <a:pt x="1165" y="14400"/>
                    </a:lnTo>
                    <a:lnTo>
                      <a:pt x="1510" y="14815"/>
                    </a:lnTo>
                    <a:lnTo>
                      <a:pt x="1895" y="15231"/>
                    </a:lnTo>
                    <a:lnTo>
                      <a:pt x="2321" y="15785"/>
                    </a:lnTo>
                    <a:lnTo>
                      <a:pt x="2786" y="16200"/>
                    </a:lnTo>
                    <a:lnTo>
                      <a:pt x="3288" y="16615"/>
                    </a:lnTo>
                    <a:lnTo>
                      <a:pt x="3827" y="17031"/>
                    </a:lnTo>
                    <a:lnTo>
                      <a:pt x="4402" y="17446"/>
                    </a:lnTo>
                    <a:lnTo>
                      <a:pt x="5010" y="17723"/>
                    </a:lnTo>
                    <a:lnTo>
                      <a:pt x="5653" y="18138"/>
                    </a:lnTo>
                    <a:lnTo>
                      <a:pt x="6327" y="18554"/>
                    </a:lnTo>
                    <a:lnTo>
                      <a:pt x="7032" y="18831"/>
                    </a:lnTo>
                    <a:lnTo>
                      <a:pt x="7767" y="19108"/>
                    </a:lnTo>
                    <a:lnTo>
                      <a:pt x="8530" y="19523"/>
                    </a:lnTo>
                    <a:lnTo>
                      <a:pt x="9321" y="19800"/>
                    </a:lnTo>
                    <a:lnTo>
                      <a:pt x="10139" y="20077"/>
                    </a:lnTo>
                    <a:lnTo>
                      <a:pt x="10982" y="20215"/>
                    </a:lnTo>
                    <a:lnTo>
                      <a:pt x="11849" y="20492"/>
                    </a:lnTo>
                    <a:lnTo>
                      <a:pt x="12739" y="20769"/>
                    </a:lnTo>
                    <a:lnTo>
                      <a:pt x="15536" y="21185"/>
                    </a:lnTo>
                    <a:lnTo>
                      <a:pt x="18500" y="21600"/>
                    </a:lnTo>
                    <a:lnTo>
                      <a:pt x="21600" y="21600"/>
                    </a:lnTo>
                    <a:lnTo>
                      <a:pt x="21600" y="21185"/>
                    </a:lnTo>
                    <a:lnTo>
                      <a:pt x="19547" y="21185"/>
                    </a:lnTo>
                    <a:lnTo>
                      <a:pt x="18542" y="21046"/>
                    </a:lnTo>
                    <a:lnTo>
                      <a:pt x="17552" y="21046"/>
                    </a:lnTo>
                    <a:lnTo>
                      <a:pt x="14687" y="20631"/>
                    </a:lnTo>
                    <a:lnTo>
                      <a:pt x="13771" y="20492"/>
                    </a:lnTo>
                    <a:lnTo>
                      <a:pt x="12876" y="20215"/>
                    </a:lnTo>
                    <a:lnTo>
                      <a:pt x="12004" y="20077"/>
                    </a:lnTo>
                    <a:lnTo>
                      <a:pt x="11155" y="19800"/>
                    </a:lnTo>
                    <a:lnTo>
                      <a:pt x="10332" y="19523"/>
                    </a:lnTo>
                    <a:lnTo>
                      <a:pt x="9535" y="19246"/>
                    </a:lnTo>
                    <a:lnTo>
                      <a:pt x="8765" y="18969"/>
                    </a:lnTo>
                    <a:lnTo>
                      <a:pt x="8023" y="18692"/>
                    </a:lnTo>
                    <a:lnTo>
                      <a:pt x="7312" y="18277"/>
                    </a:lnTo>
                    <a:lnTo>
                      <a:pt x="6631" y="18000"/>
                    </a:lnTo>
                    <a:lnTo>
                      <a:pt x="5982" y="17585"/>
                    </a:lnTo>
                    <a:lnTo>
                      <a:pt x="5367" y="17308"/>
                    </a:lnTo>
                    <a:lnTo>
                      <a:pt x="4785" y="16892"/>
                    </a:lnTo>
                    <a:lnTo>
                      <a:pt x="4240" y="16477"/>
                    </a:lnTo>
                    <a:lnTo>
                      <a:pt x="3731" y="16062"/>
                    </a:lnTo>
                    <a:lnTo>
                      <a:pt x="3261" y="15646"/>
                    </a:lnTo>
                    <a:lnTo>
                      <a:pt x="2829" y="15231"/>
                    </a:lnTo>
                    <a:lnTo>
                      <a:pt x="2438" y="14815"/>
                    </a:lnTo>
                    <a:lnTo>
                      <a:pt x="2089" y="14262"/>
                    </a:lnTo>
                    <a:lnTo>
                      <a:pt x="1782" y="13846"/>
                    </a:lnTo>
                    <a:lnTo>
                      <a:pt x="1519" y="13292"/>
                    </a:lnTo>
                    <a:lnTo>
                      <a:pt x="1302" y="12877"/>
                    </a:lnTo>
                    <a:lnTo>
                      <a:pt x="1130" y="12323"/>
                    </a:lnTo>
                    <a:lnTo>
                      <a:pt x="1007" y="11908"/>
                    </a:lnTo>
                    <a:lnTo>
                      <a:pt x="931" y="11354"/>
                    </a:lnTo>
                    <a:lnTo>
                      <a:pt x="906" y="10800"/>
                    </a:lnTo>
                    <a:lnTo>
                      <a:pt x="931" y="10246"/>
                    </a:lnTo>
                    <a:lnTo>
                      <a:pt x="1007" y="9831"/>
                    </a:lnTo>
                    <a:lnTo>
                      <a:pt x="1130" y="9277"/>
                    </a:lnTo>
                    <a:lnTo>
                      <a:pt x="1302" y="8723"/>
                    </a:lnTo>
                    <a:lnTo>
                      <a:pt x="1519" y="8308"/>
                    </a:lnTo>
                    <a:lnTo>
                      <a:pt x="1782" y="7892"/>
                    </a:lnTo>
                    <a:lnTo>
                      <a:pt x="2089" y="7338"/>
                    </a:lnTo>
                    <a:lnTo>
                      <a:pt x="2438" y="6923"/>
                    </a:lnTo>
                    <a:lnTo>
                      <a:pt x="2829" y="6508"/>
                    </a:lnTo>
                    <a:lnTo>
                      <a:pt x="3261" y="5954"/>
                    </a:lnTo>
                    <a:lnTo>
                      <a:pt x="3731" y="5538"/>
                    </a:lnTo>
                    <a:lnTo>
                      <a:pt x="4240" y="5123"/>
                    </a:lnTo>
                    <a:lnTo>
                      <a:pt x="4785" y="4708"/>
                    </a:lnTo>
                    <a:lnTo>
                      <a:pt x="5367" y="4431"/>
                    </a:lnTo>
                    <a:lnTo>
                      <a:pt x="5982" y="4015"/>
                    </a:lnTo>
                    <a:lnTo>
                      <a:pt x="6631" y="3600"/>
                    </a:lnTo>
                    <a:lnTo>
                      <a:pt x="7312" y="3323"/>
                    </a:lnTo>
                    <a:lnTo>
                      <a:pt x="8023" y="3046"/>
                    </a:lnTo>
                    <a:lnTo>
                      <a:pt x="8765" y="2631"/>
                    </a:lnTo>
                    <a:lnTo>
                      <a:pt x="9535" y="2354"/>
                    </a:lnTo>
                    <a:lnTo>
                      <a:pt x="10332" y="2077"/>
                    </a:lnTo>
                    <a:lnTo>
                      <a:pt x="11155" y="1800"/>
                    </a:lnTo>
                    <a:lnTo>
                      <a:pt x="12004" y="1662"/>
                    </a:lnTo>
                    <a:lnTo>
                      <a:pt x="12876" y="1385"/>
                    </a:lnTo>
                    <a:lnTo>
                      <a:pt x="13771" y="1246"/>
                    </a:lnTo>
                    <a:lnTo>
                      <a:pt x="14687" y="969"/>
                    </a:lnTo>
                    <a:lnTo>
                      <a:pt x="16579" y="692"/>
                    </a:lnTo>
                    <a:lnTo>
                      <a:pt x="17552" y="692"/>
                    </a:lnTo>
                    <a:lnTo>
                      <a:pt x="19547" y="415"/>
                    </a:lnTo>
                    <a:lnTo>
                      <a:pt x="21600" y="415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18" name="Фигура"/>
              <p:cNvSpPr/>
              <p:nvPr/>
            </p:nvSpPr>
            <p:spPr>
              <a:xfrm>
                <a:off x="994733" y="0"/>
                <a:ext cx="994734" cy="19812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0" y="0"/>
                    </a:moveTo>
                    <a:lnTo>
                      <a:pt x="0" y="0"/>
                    </a:lnTo>
                    <a:lnTo>
                      <a:pt x="0" y="415"/>
                    </a:lnTo>
                    <a:lnTo>
                      <a:pt x="2053" y="415"/>
                    </a:lnTo>
                    <a:lnTo>
                      <a:pt x="4048" y="692"/>
                    </a:lnTo>
                    <a:lnTo>
                      <a:pt x="5021" y="692"/>
                    </a:lnTo>
                    <a:lnTo>
                      <a:pt x="6913" y="969"/>
                    </a:lnTo>
                    <a:lnTo>
                      <a:pt x="7829" y="1246"/>
                    </a:lnTo>
                    <a:lnTo>
                      <a:pt x="8724" y="1385"/>
                    </a:lnTo>
                    <a:lnTo>
                      <a:pt x="9596" y="1662"/>
                    </a:lnTo>
                    <a:lnTo>
                      <a:pt x="10444" y="1800"/>
                    </a:lnTo>
                    <a:lnTo>
                      <a:pt x="11268" y="2077"/>
                    </a:lnTo>
                    <a:lnTo>
                      <a:pt x="12065" y="2354"/>
                    </a:lnTo>
                    <a:lnTo>
                      <a:pt x="12835" y="2631"/>
                    </a:lnTo>
                    <a:lnTo>
                      <a:pt x="13577" y="3046"/>
                    </a:lnTo>
                    <a:lnTo>
                      <a:pt x="14288" y="3323"/>
                    </a:lnTo>
                    <a:lnTo>
                      <a:pt x="14969" y="3600"/>
                    </a:lnTo>
                    <a:lnTo>
                      <a:pt x="15618" y="4015"/>
                    </a:lnTo>
                    <a:lnTo>
                      <a:pt x="16233" y="4431"/>
                    </a:lnTo>
                    <a:lnTo>
                      <a:pt x="16815" y="4708"/>
                    </a:lnTo>
                    <a:lnTo>
                      <a:pt x="17360" y="5123"/>
                    </a:lnTo>
                    <a:lnTo>
                      <a:pt x="17869" y="5538"/>
                    </a:lnTo>
                    <a:lnTo>
                      <a:pt x="18339" y="5954"/>
                    </a:lnTo>
                    <a:lnTo>
                      <a:pt x="18771" y="6508"/>
                    </a:lnTo>
                    <a:lnTo>
                      <a:pt x="19162" y="6923"/>
                    </a:lnTo>
                    <a:lnTo>
                      <a:pt x="19511" y="7338"/>
                    </a:lnTo>
                    <a:lnTo>
                      <a:pt x="19818" y="7892"/>
                    </a:lnTo>
                    <a:lnTo>
                      <a:pt x="20081" y="8308"/>
                    </a:lnTo>
                    <a:lnTo>
                      <a:pt x="20298" y="8723"/>
                    </a:lnTo>
                    <a:lnTo>
                      <a:pt x="20470" y="9277"/>
                    </a:lnTo>
                    <a:lnTo>
                      <a:pt x="20593" y="9831"/>
                    </a:lnTo>
                    <a:lnTo>
                      <a:pt x="20669" y="10246"/>
                    </a:lnTo>
                    <a:lnTo>
                      <a:pt x="20694" y="10800"/>
                    </a:lnTo>
                    <a:lnTo>
                      <a:pt x="20669" y="11354"/>
                    </a:lnTo>
                    <a:lnTo>
                      <a:pt x="20593" y="11908"/>
                    </a:lnTo>
                    <a:lnTo>
                      <a:pt x="20470" y="12323"/>
                    </a:lnTo>
                    <a:lnTo>
                      <a:pt x="20298" y="12877"/>
                    </a:lnTo>
                    <a:lnTo>
                      <a:pt x="20081" y="13292"/>
                    </a:lnTo>
                    <a:lnTo>
                      <a:pt x="19818" y="13846"/>
                    </a:lnTo>
                    <a:lnTo>
                      <a:pt x="19511" y="14262"/>
                    </a:lnTo>
                    <a:lnTo>
                      <a:pt x="19162" y="14815"/>
                    </a:lnTo>
                    <a:lnTo>
                      <a:pt x="18771" y="15231"/>
                    </a:lnTo>
                    <a:lnTo>
                      <a:pt x="18339" y="15646"/>
                    </a:lnTo>
                    <a:lnTo>
                      <a:pt x="17869" y="16062"/>
                    </a:lnTo>
                    <a:lnTo>
                      <a:pt x="17360" y="16477"/>
                    </a:lnTo>
                    <a:lnTo>
                      <a:pt x="16815" y="16892"/>
                    </a:lnTo>
                    <a:lnTo>
                      <a:pt x="16233" y="17308"/>
                    </a:lnTo>
                    <a:lnTo>
                      <a:pt x="15618" y="17585"/>
                    </a:lnTo>
                    <a:lnTo>
                      <a:pt x="14969" y="18000"/>
                    </a:lnTo>
                    <a:lnTo>
                      <a:pt x="14288" y="18277"/>
                    </a:lnTo>
                    <a:lnTo>
                      <a:pt x="13577" y="18692"/>
                    </a:lnTo>
                    <a:lnTo>
                      <a:pt x="12835" y="18969"/>
                    </a:lnTo>
                    <a:lnTo>
                      <a:pt x="12065" y="19246"/>
                    </a:lnTo>
                    <a:lnTo>
                      <a:pt x="11268" y="19523"/>
                    </a:lnTo>
                    <a:lnTo>
                      <a:pt x="10444" y="19800"/>
                    </a:lnTo>
                    <a:lnTo>
                      <a:pt x="9596" y="20077"/>
                    </a:lnTo>
                    <a:lnTo>
                      <a:pt x="8724" y="20215"/>
                    </a:lnTo>
                    <a:lnTo>
                      <a:pt x="7829" y="20492"/>
                    </a:lnTo>
                    <a:lnTo>
                      <a:pt x="6913" y="20631"/>
                    </a:lnTo>
                    <a:lnTo>
                      <a:pt x="4048" y="21046"/>
                    </a:lnTo>
                    <a:lnTo>
                      <a:pt x="3058" y="21046"/>
                    </a:lnTo>
                    <a:lnTo>
                      <a:pt x="2053" y="21185"/>
                    </a:lnTo>
                    <a:lnTo>
                      <a:pt x="0" y="21185"/>
                    </a:lnTo>
                    <a:lnTo>
                      <a:pt x="0" y="21600"/>
                    </a:lnTo>
                    <a:lnTo>
                      <a:pt x="3100" y="21600"/>
                    </a:lnTo>
                    <a:lnTo>
                      <a:pt x="6064" y="21185"/>
                    </a:lnTo>
                    <a:lnTo>
                      <a:pt x="8861" y="20769"/>
                    </a:lnTo>
                    <a:lnTo>
                      <a:pt x="9751" y="20492"/>
                    </a:lnTo>
                    <a:lnTo>
                      <a:pt x="10618" y="20215"/>
                    </a:lnTo>
                    <a:lnTo>
                      <a:pt x="11461" y="20077"/>
                    </a:lnTo>
                    <a:lnTo>
                      <a:pt x="12279" y="19800"/>
                    </a:lnTo>
                    <a:lnTo>
                      <a:pt x="13070" y="19523"/>
                    </a:lnTo>
                    <a:lnTo>
                      <a:pt x="13833" y="19108"/>
                    </a:lnTo>
                    <a:lnTo>
                      <a:pt x="14568" y="18831"/>
                    </a:lnTo>
                    <a:lnTo>
                      <a:pt x="15273" y="18554"/>
                    </a:lnTo>
                    <a:lnTo>
                      <a:pt x="15947" y="18138"/>
                    </a:lnTo>
                    <a:lnTo>
                      <a:pt x="16590" y="17723"/>
                    </a:lnTo>
                    <a:lnTo>
                      <a:pt x="17198" y="17446"/>
                    </a:lnTo>
                    <a:lnTo>
                      <a:pt x="17773" y="17031"/>
                    </a:lnTo>
                    <a:lnTo>
                      <a:pt x="18312" y="16615"/>
                    </a:lnTo>
                    <a:lnTo>
                      <a:pt x="18814" y="16200"/>
                    </a:lnTo>
                    <a:lnTo>
                      <a:pt x="19279" y="15785"/>
                    </a:lnTo>
                    <a:lnTo>
                      <a:pt x="19705" y="15231"/>
                    </a:lnTo>
                    <a:lnTo>
                      <a:pt x="20090" y="14815"/>
                    </a:lnTo>
                    <a:lnTo>
                      <a:pt x="20435" y="14400"/>
                    </a:lnTo>
                    <a:lnTo>
                      <a:pt x="20737" y="13846"/>
                    </a:lnTo>
                    <a:lnTo>
                      <a:pt x="20996" y="13431"/>
                    </a:lnTo>
                    <a:lnTo>
                      <a:pt x="21210" y="12877"/>
                    </a:lnTo>
                    <a:lnTo>
                      <a:pt x="21379" y="12323"/>
                    </a:lnTo>
                    <a:lnTo>
                      <a:pt x="21501" y="11908"/>
                    </a:lnTo>
                    <a:lnTo>
                      <a:pt x="21575" y="11354"/>
                    </a:lnTo>
                    <a:lnTo>
                      <a:pt x="21600" y="10800"/>
                    </a:lnTo>
                    <a:lnTo>
                      <a:pt x="21575" y="10246"/>
                    </a:lnTo>
                    <a:lnTo>
                      <a:pt x="21501" y="9831"/>
                    </a:lnTo>
                    <a:lnTo>
                      <a:pt x="21379" y="9277"/>
                    </a:lnTo>
                    <a:lnTo>
                      <a:pt x="21210" y="8723"/>
                    </a:lnTo>
                    <a:lnTo>
                      <a:pt x="20996" y="8308"/>
                    </a:lnTo>
                    <a:lnTo>
                      <a:pt x="20737" y="7754"/>
                    </a:lnTo>
                    <a:lnTo>
                      <a:pt x="20435" y="7338"/>
                    </a:lnTo>
                    <a:lnTo>
                      <a:pt x="20090" y="6785"/>
                    </a:lnTo>
                    <a:lnTo>
                      <a:pt x="19705" y="6369"/>
                    </a:lnTo>
                    <a:lnTo>
                      <a:pt x="19279" y="5954"/>
                    </a:lnTo>
                    <a:lnTo>
                      <a:pt x="18814" y="5538"/>
                    </a:lnTo>
                    <a:lnTo>
                      <a:pt x="18312" y="5123"/>
                    </a:lnTo>
                    <a:lnTo>
                      <a:pt x="17773" y="4708"/>
                    </a:lnTo>
                    <a:lnTo>
                      <a:pt x="17198" y="4292"/>
                    </a:lnTo>
                    <a:lnTo>
                      <a:pt x="16590" y="3877"/>
                    </a:lnTo>
                    <a:lnTo>
                      <a:pt x="15947" y="3462"/>
                    </a:lnTo>
                    <a:lnTo>
                      <a:pt x="15273" y="3185"/>
                    </a:lnTo>
                    <a:lnTo>
                      <a:pt x="14568" y="2769"/>
                    </a:lnTo>
                    <a:lnTo>
                      <a:pt x="13833" y="2492"/>
                    </a:lnTo>
                    <a:lnTo>
                      <a:pt x="13070" y="2215"/>
                    </a:lnTo>
                    <a:lnTo>
                      <a:pt x="12279" y="1938"/>
                    </a:lnTo>
                    <a:lnTo>
                      <a:pt x="11461" y="1662"/>
                    </a:lnTo>
                    <a:lnTo>
                      <a:pt x="10618" y="1385"/>
                    </a:lnTo>
                    <a:lnTo>
                      <a:pt x="9751" y="1108"/>
                    </a:lnTo>
                    <a:lnTo>
                      <a:pt x="8861" y="969"/>
                    </a:lnTo>
                    <a:lnTo>
                      <a:pt x="7949" y="692"/>
                    </a:lnTo>
                    <a:lnTo>
                      <a:pt x="5093" y="277"/>
                    </a:lnTo>
                    <a:lnTo>
                      <a:pt x="4104" y="138"/>
                    </a:lnTo>
                    <a:lnTo>
                      <a:pt x="3100" y="138"/>
                    </a:lnTo>
                    <a:lnTo>
                      <a:pt x="2080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51" name="object 31"/>
          <p:cNvGrpSpPr/>
          <p:nvPr/>
        </p:nvGrpSpPr>
        <p:grpSpPr>
          <a:xfrm>
            <a:off x="1193679" y="4460597"/>
            <a:ext cx="8303413" cy="5392506"/>
            <a:chOff x="0" y="0"/>
            <a:chExt cx="8303411" cy="5392504"/>
          </a:xfrm>
        </p:grpSpPr>
        <p:sp>
          <p:nvSpPr>
            <p:cNvPr id="321" name="object 32"/>
            <p:cNvSpPr/>
            <p:nvPr/>
          </p:nvSpPr>
          <p:spPr>
            <a:xfrm>
              <a:off x="0" y="0"/>
              <a:ext cx="8303412" cy="5392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66" y="0"/>
                  </a:moveTo>
                  <a:lnTo>
                    <a:pt x="1634" y="0"/>
                  </a:lnTo>
                  <a:lnTo>
                    <a:pt x="1507" y="8"/>
                  </a:lnTo>
                  <a:lnTo>
                    <a:pt x="1382" y="30"/>
                  </a:lnTo>
                  <a:lnTo>
                    <a:pt x="1260" y="66"/>
                  </a:lnTo>
                  <a:lnTo>
                    <a:pt x="1141" y="117"/>
                  </a:lnTo>
                  <a:lnTo>
                    <a:pt x="1026" y="180"/>
                  </a:lnTo>
                  <a:lnTo>
                    <a:pt x="916" y="256"/>
                  </a:lnTo>
                  <a:lnTo>
                    <a:pt x="809" y="344"/>
                  </a:lnTo>
                  <a:lnTo>
                    <a:pt x="708" y="443"/>
                  </a:lnTo>
                  <a:lnTo>
                    <a:pt x="612" y="553"/>
                  </a:lnTo>
                  <a:lnTo>
                    <a:pt x="522" y="673"/>
                  </a:lnTo>
                  <a:lnTo>
                    <a:pt x="437" y="803"/>
                  </a:lnTo>
                  <a:lnTo>
                    <a:pt x="359" y="943"/>
                  </a:lnTo>
                  <a:lnTo>
                    <a:pt x="288" y="1090"/>
                  </a:lnTo>
                  <a:lnTo>
                    <a:pt x="223" y="1246"/>
                  </a:lnTo>
                  <a:lnTo>
                    <a:pt x="166" y="1410"/>
                  </a:lnTo>
                  <a:lnTo>
                    <a:pt x="117" y="1580"/>
                  </a:lnTo>
                  <a:lnTo>
                    <a:pt x="76" y="1757"/>
                  </a:lnTo>
                  <a:lnTo>
                    <a:pt x="43" y="1940"/>
                  </a:lnTo>
                  <a:lnTo>
                    <a:pt x="19" y="2127"/>
                  </a:lnTo>
                  <a:lnTo>
                    <a:pt x="5" y="2320"/>
                  </a:lnTo>
                  <a:lnTo>
                    <a:pt x="0" y="2517"/>
                  </a:lnTo>
                  <a:lnTo>
                    <a:pt x="0" y="19083"/>
                  </a:lnTo>
                  <a:lnTo>
                    <a:pt x="5" y="19280"/>
                  </a:lnTo>
                  <a:lnTo>
                    <a:pt x="19" y="19473"/>
                  </a:lnTo>
                  <a:lnTo>
                    <a:pt x="43" y="19660"/>
                  </a:lnTo>
                  <a:lnTo>
                    <a:pt x="76" y="19843"/>
                  </a:lnTo>
                  <a:lnTo>
                    <a:pt x="117" y="20020"/>
                  </a:lnTo>
                  <a:lnTo>
                    <a:pt x="166" y="20190"/>
                  </a:lnTo>
                  <a:lnTo>
                    <a:pt x="223" y="20354"/>
                  </a:lnTo>
                  <a:lnTo>
                    <a:pt x="288" y="20510"/>
                  </a:lnTo>
                  <a:lnTo>
                    <a:pt x="359" y="20657"/>
                  </a:lnTo>
                  <a:lnTo>
                    <a:pt x="437" y="20797"/>
                  </a:lnTo>
                  <a:lnTo>
                    <a:pt x="522" y="20927"/>
                  </a:lnTo>
                  <a:lnTo>
                    <a:pt x="612" y="21047"/>
                  </a:lnTo>
                  <a:lnTo>
                    <a:pt x="708" y="21157"/>
                  </a:lnTo>
                  <a:lnTo>
                    <a:pt x="809" y="21256"/>
                  </a:lnTo>
                  <a:lnTo>
                    <a:pt x="916" y="21344"/>
                  </a:lnTo>
                  <a:lnTo>
                    <a:pt x="1026" y="21420"/>
                  </a:lnTo>
                  <a:lnTo>
                    <a:pt x="1141" y="21483"/>
                  </a:lnTo>
                  <a:lnTo>
                    <a:pt x="1260" y="21534"/>
                  </a:lnTo>
                  <a:lnTo>
                    <a:pt x="1382" y="21570"/>
                  </a:lnTo>
                  <a:lnTo>
                    <a:pt x="1507" y="21592"/>
                  </a:lnTo>
                  <a:lnTo>
                    <a:pt x="1634" y="21600"/>
                  </a:lnTo>
                  <a:lnTo>
                    <a:pt x="19966" y="21600"/>
                  </a:lnTo>
                  <a:lnTo>
                    <a:pt x="20093" y="21592"/>
                  </a:lnTo>
                  <a:lnTo>
                    <a:pt x="20218" y="21570"/>
                  </a:lnTo>
                  <a:lnTo>
                    <a:pt x="20340" y="21534"/>
                  </a:lnTo>
                  <a:lnTo>
                    <a:pt x="20459" y="21483"/>
                  </a:lnTo>
                  <a:lnTo>
                    <a:pt x="20574" y="21420"/>
                  </a:lnTo>
                  <a:lnTo>
                    <a:pt x="20684" y="21344"/>
                  </a:lnTo>
                  <a:lnTo>
                    <a:pt x="20791" y="21256"/>
                  </a:lnTo>
                  <a:lnTo>
                    <a:pt x="20892" y="21157"/>
                  </a:lnTo>
                  <a:lnTo>
                    <a:pt x="20988" y="21047"/>
                  </a:lnTo>
                  <a:lnTo>
                    <a:pt x="21078" y="20927"/>
                  </a:lnTo>
                  <a:lnTo>
                    <a:pt x="21163" y="20797"/>
                  </a:lnTo>
                  <a:lnTo>
                    <a:pt x="21241" y="20657"/>
                  </a:lnTo>
                  <a:lnTo>
                    <a:pt x="21312" y="20510"/>
                  </a:lnTo>
                  <a:lnTo>
                    <a:pt x="21377" y="20354"/>
                  </a:lnTo>
                  <a:lnTo>
                    <a:pt x="21434" y="20190"/>
                  </a:lnTo>
                  <a:lnTo>
                    <a:pt x="21483" y="20020"/>
                  </a:lnTo>
                  <a:lnTo>
                    <a:pt x="21524" y="19843"/>
                  </a:lnTo>
                  <a:lnTo>
                    <a:pt x="21557" y="19660"/>
                  </a:lnTo>
                  <a:lnTo>
                    <a:pt x="21581" y="19473"/>
                  </a:lnTo>
                  <a:lnTo>
                    <a:pt x="21595" y="19280"/>
                  </a:lnTo>
                  <a:lnTo>
                    <a:pt x="21600" y="19083"/>
                  </a:lnTo>
                  <a:lnTo>
                    <a:pt x="21600" y="2517"/>
                  </a:lnTo>
                  <a:lnTo>
                    <a:pt x="21595" y="2320"/>
                  </a:lnTo>
                  <a:lnTo>
                    <a:pt x="21581" y="2127"/>
                  </a:lnTo>
                  <a:lnTo>
                    <a:pt x="21557" y="1940"/>
                  </a:lnTo>
                  <a:lnTo>
                    <a:pt x="21524" y="1757"/>
                  </a:lnTo>
                  <a:lnTo>
                    <a:pt x="21483" y="1580"/>
                  </a:lnTo>
                  <a:lnTo>
                    <a:pt x="21434" y="1410"/>
                  </a:lnTo>
                  <a:lnTo>
                    <a:pt x="21377" y="1246"/>
                  </a:lnTo>
                  <a:lnTo>
                    <a:pt x="21312" y="1090"/>
                  </a:lnTo>
                  <a:lnTo>
                    <a:pt x="21241" y="943"/>
                  </a:lnTo>
                  <a:lnTo>
                    <a:pt x="21163" y="803"/>
                  </a:lnTo>
                  <a:lnTo>
                    <a:pt x="21078" y="673"/>
                  </a:lnTo>
                  <a:lnTo>
                    <a:pt x="20988" y="553"/>
                  </a:lnTo>
                  <a:lnTo>
                    <a:pt x="20892" y="443"/>
                  </a:lnTo>
                  <a:lnTo>
                    <a:pt x="20791" y="344"/>
                  </a:lnTo>
                  <a:lnTo>
                    <a:pt x="20684" y="256"/>
                  </a:lnTo>
                  <a:lnTo>
                    <a:pt x="20574" y="180"/>
                  </a:lnTo>
                  <a:lnTo>
                    <a:pt x="20459" y="117"/>
                  </a:lnTo>
                  <a:lnTo>
                    <a:pt x="20340" y="66"/>
                  </a:lnTo>
                  <a:lnTo>
                    <a:pt x="20218" y="30"/>
                  </a:lnTo>
                  <a:lnTo>
                    <a:pt x="20093" y="8"/>
                  </a:lnTo>
                  <a:lnTo>
                    <a:pt x="19966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335" name="object 33"/>
            <p:cNvGrpSpPr/>
            <p:nvPr/>
          </p:nvGrpSpPr>
          <p:grpSpPr>
            <a:xfrm>
              <a:off x="638724" y="3769517"/>
              <a:ext cx="7041670" cy="874318"/>
              <a:chOff x="0" y="0"/>
              <a:chExt cx="7041669" cy="874317"/>
            </a:xfrm>
          </p:grpSpPr>
          <p:sp>
            <p:nvSpPr>
              <p:cNvPr id="322" name="Фигура"/>
              <p:cNvSpPr/>
              <p:nvPr/>
            </p:nvSpPr>
            <p:spPr>
              <a:xfrm>
                <a:off x="2335048" y="732919"/>
                <a:ext cx="223203" cy="1413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464" y="0"/>
                    </a:moveTo>
                    <a:lnTo>
                      <a:pt x="2593" y="0"/>
                    </a:lnTo>
                    <a:lnTo>
                      <a:pt x="0" y="2509"/>
                    </a:lnTo>
                    <a:lnTo>
                      <a:pt x="3169" y="9049"/>
                    </a:lnTo>
                    <a:lnTo>
                      <a:pt x="7054" y="14353"/>
                    </a:lnTo>
                    <a:lnTo>
                      <a:pt x="11515" y="18296"/>
                    </a:lnTo>
                    <a:lnTo>
                      <a:pt x="16411" y="20753"/>
                    </a:lnTo>
                    <a:lnTo>
                      <a:pt x="21600" y="21600"/>
                    </a:lnTo>
                    <a:lnTo>
                      <a:pt x="21600" y="12003"/>
                    </a:lnTo>
                    <a:lnTo>
                      <a:pt x="16701" y="11003"/>
                    </a:lnTo>
                    <a:lnTo>
                      <a:pt x="12192" y="8128"/>
                    </a:lnTo>
                    <a:lnTo>
                      <a:pt x="8283" y="3562"/>
                    </a:lnTo>
                    <a:lnTo>
                      <a:pt x="6464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3" name="Прямоугольник"/>
              <p:cNvSpPr/>
              <p:nvPr/>
            </p:nvSpPr>
            <p:spPr>
              <a:xfrm>
                <a:off x="2558250" y="811492"/>
                <a:ext cx="2011820" cy="62826"/>
              </a:xfrm>
              <a:prstGeom prst="rect">
                <a:avLst/>
              </a:pr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4" name="Фигура"/>
              <p:cNvSpPr/>
              <p:nvPr/>
            </p:nvSpPr>
            <p:spPr>
              <a:xfrm>
                <a:off x="4570069" y="725579"/>
                <a:ext cx="215387" cy="1487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18" y="0"/>
                    </a:moveTo>
                    <a:lnTo>
                      <a:pt x="13204" y="5245"/>
                    </a:lnTo>
                    <a:lnTo>
                      <a:pt x="9270" y="9167"/>
                    </a:lnTo>
                    <a:lnTo>
                      <a:pt x="4806" y="11625"/>
                    </a:lnTo>
                    <a:lnTo>
                      <a:pt x="0" y="12476"/>
                    </a:lnTo>
                    <a:lnTo>
                      <a:pt x="0" y="21600"/>
                    </a:lnTo>
                    <a:lnTo>
                      <a:pt x="5089" y="20879"/>
                    </a:lnTo>
                    <a:lnTo>
                      <a:pt x="9919" y="18781"/>
                    </a:lnTo>
                    <a:lnTo>
                      <a:pt x="14365" y="15402"/>
                    </a:lnTo>
                    <a:lnTo>
                      <a:pt x="18301" y="10837"/>
                    </a:lnTo>
                    <a:lnTo>
                      <a:pt x="21600" y="5182"/>
                    </a:lnTo>
                    <a:lnTo>
                      <a:pt x="16418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5" name="Фигура"/>
              <p:cNvSpPr/>
              <p:nvPr/>
            </p:nvSpPr>
            <p:spPr>
              <a:xfrm>
                <a:off x="4733781" y="113053"/>
                <a:ext cx="474542" cy="6482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248" y="0"/>
                    </a:moveTo>
                    <a:lnTo>
                      <a:pt x="0" y="20411"/>
                    </a:lnTo>
                    <a:lnTo>
                      <a:pt x="2352" y="21600"/>
                    </a:lnTo>
                    <a:lnTo>
                      <a:pt x="1177" y="21005"/>
                    </a:lnTo>
                    <a:lnTo>
                      <a:pt x="2913" y="21005"/>
                    </a:lnTo>
                    <a:lnTo>
                      <a:pt x="21600" y="1189"/>
                    </a:lnTo>
                    <a:lnTo>
                      <a:pt x="20425" y="595"/>
                    </a:lnTo>
                    <a:lnTo>
                      <a:pt x="19248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6" name="Фигура"/>
              <p:cNvSpPr/>
              <p:nvPr/>
            </p:nvSpPr>
            <p:spPr>
              <a:xfrm>
                <a:off x="1972514" y="124974"/>
                <a:ext cx="416093" cy="6243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80" y="0"/>
                    </a:moveTo>
                    <a:lnTo>
                      <a:pt x="0" y="1136"/>
                    </a:lnTo>
                    <a:lnTo>
                      <a:pt x="18820" y="21600"/>
                    </a:lnTo>
                    <a:lnTo>
                      <a:pt x="21600" y="20464"/>
                    </a:lnTo>
                    <a:lnTo>
                      <a:pt x="2780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7" name="Фигура"/>
              <p:cNvSpPr/>
              <p:nvPr/>
            </p:nvSpPr>
            <p:spPr>
              <a:xfrm>
                <a:off x="2335048" y="716495"/>
                <a:ext cx="66797" cy="328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319" y="0"/>
                    </a:moveTo>
                    <a:lnTo>
                      <a:pt x="0" y="21600"/>
                    </a:lnTo>
                    <a:lnTo>
                      <a:pt x="8663" y="10800"/>
                    </a:lnTo>
                    <a:lnTo>
                      <a:pt x="21600" y="10800"/>
                    </a:lnTo>
                    <a:lnTo>
                      <a:pt x="17319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8" name="Фигура"/>
              <p:cNvSpPr/>
              <p:nvPr/>
            </p:nvSpPr>
            <p:spPr>
              <a:xfrm>
                <a:off x="1802870" y="0"/>
                <a:ext cx="223204" cy="157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8600"/>
                    </a:lnTo>
                    <a:lnTo>
                      <a:pt x="4899" y="9495"/>
                    </a:lnTo>
                    <a:lnTo>
                      <a:pt x="9408" y="12071"/>
                    </a:lnTo>
                    <a:lnTo>
                      <a:pt x="13317" y="16161"/>
                    </a:lnTo>
                    <a:lnTo>
                      <a:pt x="16417" y="21600"/>
                    </a:lnTo>
                    <a:lnTo>
                      <a:pt x="21600" y="17107"/>
                    </a:lnTo>
                    <a:lnTo>
                      <a:pt x="18431" y="11246"/>
                    </a:lnTo>
                    <a:lnTo>
                      <a:pt x="14546" y="6493"/>
                    </a:lnTo>
                    <a:lnTo>
                      <a:pt x="10085" y="2960"/>
                    </a:lnTo>
                    <a:lnTo>
                      <a:pt x="5189" y="7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9" name="Фигура"/>
              <p:cNvSpPr/>
              <p:nvPr/>
            </p:nvSpPr>
            <p:spPr>
              <a:xfrm>
                <a:off x="5156648" y="0"/>
                <a:ext cx="215387" cy="148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511" y="721"/>
                    </a:lnTo>
                    <a:lnTo>
                      <a:pt x="11681" y="2819"/>
                    </a:lnTo>
                    <a:lnTo>
                      <a:pt x="7235" y="6198"/>
                    </a:lnTo>
                    <a:lnTo>
                      <a:pt x="3299" y="10763"/>
                    </a:lnTo>
                    <a:lnTo>
                      <a:pt x="0" y="16418"/>
                    </a:lnTo>
                    <a:lnTo>
                      <a:pt x="5182" y="21600"/>
                    </a:lnTo>
                    <a:lnTo>
                      <a:pt x="8396" y="16355"/>
                    </a:lnTo>
                    <a:lnTo>
                      <a:pt x="12330" y="12433"/>
                    </a:lnTo>
                    <a:lnTo>
                      <a:pt x="16794" y="9975"/>
                    </a:lnTo>
                    <a:lnTo>
                      <a:pt x="21600" y="91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0" name="Фигура"/>
              <p:cNvSpPr/>
              <p:nvPr/>
            </p:nvSpPr>
            <p:spPr>
              <a:xfrm>
                <a:off x="0" y="0"/>
                <a:ext cx="31412" cy="62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3195" y="849"/>
                    </a:lnTo>
                    <a:lnTo>
                      <a:pt x="6328" y="3163"/>
                    </a:lnTo>
                    <a:lnTo>
                      <a:pt x="1698" y="6596"/>
                    </a:lnTo>
                    <a:lnTo>
                      <a:pt x="0" y="10800"/>
                    </a:lnTo>
                    <a:lnTo>
                      <a:pt x="1698" y="15003"/>
                    </a:lnTo>
                    <a:lnTo>
                      <a:pt x="6328" y="18436"/>
                    </a:lnTo>
                    <a:lnTo>
                      <a:pt x="13195" y="20751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1" name="Прямоугольник"/>
              <p:cNvSpPr/>
              <p:nvPr/>
            </p:nvSpPr>
            <p:spPr>
              <a:xfrm>
                <a:off x="31412" y="0"/>
                <a:ext cx="1771459" cy="62825"/>
              </a:xfrm>
              <a:prstGeom prst="rect">
                <a:avLst/>
              </a:pr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2" name="Прямоугольник"/>
              <p:cNvSpPr/>
              <p:nvPr/>
            </p:nvSpPr>
            <p:spPr>
              <a:xfrm>
                <a:off x="5372034" y="0"/>
                <a:ext cx="1638223" cy="62825"/>
              </a:xfrm>
              <a:prstGeom prst="rect">
                <a:avLst/>
              </a:pr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3" name="Фигура"/>
              <p:cNvSpPr/>
              <p:nvPr/>
            </p:nvSpPr>
            <p:spPr>
              <a:xfrm>
                <a:off x="7010256" y="0"/>
                <a:ext cx="31414" cy="62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8402" y="20751"/>
                    </a:lnTo>
                    <a:lnTo>
                      <a:pt x="15268" y="18436"/>
                    </a:lnTo>
                    <a:lnTo>
                      <a:pt x="19901" y="15003"/>
                    </a:lnTo>
                    <a:lnTo>
                      <a:pt x="21600" y="10800"/>
                    </a:lnTo>
                    <a:lnTo>
                      <a:pt x="19901" y="6596"/>
                    </a:lnTo>
                    <a:lnTo>
                      <a:pt x="15268" y="3163"/>
                    </a:lnTo>
                    <a:lnTo>
                      <a:pt x="8402" y="8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A130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4" name="Фигура"/>
              <p:cNvSpPr/>
              <p:nvPr/>
            </p:nvSpPr>
            <p:spPr>
              <a:xfrm>
                <a:off x="4759644" y="113053"/>
                <a:ext cx="422816" cy="6482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8" y="21005"/>
                    </a:moveTo>
                    <a:lnTo>
                      <a:pt x="0" y="21005"/>
                    </a:lnTo>
                    <a:lnTo>
                      <a:pt x="1319" y="21600"/>
                    </a:lnTo>
                    <a:lnTo>
                      <a:pt x="1948" y="21005"/>
                    </a:lnTo>
                    <a:close/>
                    <a:moveTo>
                      <a:pt x="20281" y="0"/>
                    </a:moveTo>
                    <a:lnTo>
                      <a:pt x="21600" y="595"/>
                    </a:lnTo>
                    <a:lnTo>
                      <a:pt x="20281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340" name="object 34"/>
            <p:cNvGrpSpPr/>
            <p:nvPr/>
          </p:nvGrpSpPr>
          <p:grpSpPr>
            <a:xfrm>
              <a:off x="2617717" y="3382103"/>
              <a:ext cx="2994672" cy="1172743"/>
              <a:chOff x="0" y="0"/>
              <a:chExt cx="2994671" cy="1172742"/>
            </a:xfrm>
          </p:grpSpPr>
          <p:sp>
            <p:nvSpPr>
              <p:cNvPr id="336" name="Фигура"/>
              <p:cNvSpPr/>
              <p:nvPr/>
            </p:nvSpPr>
            <p:spPr>
              <a:xfrm>
                <a:off x="0" y="0"/>
                <a:ext cx="680605" cy="617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483" y="9204"/>
                    </a:lnTo>
                    <a:lnTo>
                      <a:pt x="21143" y="7681"/>
                    </a:lnTo>
                    <a:lnTo>
                      <a:pt x="20596" y="6247"/>
                    </a:lnTo>
                    <a:lnTo>
                      <a:pt x="19860" y="4919"/>
                    </a:lnTo>
                    <a:lnTo>
                      <a:pt x="18951" y="3714"/>
                    </a:lnTo>
                    <a:lnTo>
                      <a:pt x="17885" y="2649"/>
                    </a:lnTo>
                    <a:lnTo>
                      <a:pt x="16681" y="1740"/>
                    </a:lnTo>
                    <a:lnTo>
                      <a:pt x="15353" y="1004"/>
                    </a:lnTo>
                    <a:lnTo>
                      <a:pt x="13919" y="457"/>
                    </a:lnTo>
                    <a:lnTo>
                      <a:pt x="12396" y="117"/>
                    </a:lnTo>
                    <a:lnTo>
                      <a:pt x="10800" y="0"/>
                    </a:lnTo>
                    <a:lnTo>
                      <a:pt x="9204" y="117"/>
                    </a:lnTo>
                    <a:lnTo>
                      <a:pt x="7681" y="457"/>
                    </a:lnTo>
                    <a:lnTo>
                      <a:pt x="6247" y="1004"/>
                    </a:lnTo>
                    <a:lnTo>
                      <a:pt x="4919" y="1740"/>
                    </a:lnTo>
                    <a:lnTo>
                      <a:pt x="3715" y="2649"/>
                    </a:lnTo>
                    <a:lnTo>
                      <a:pt x="2649" y="3714"/>
                    </a:lnTo>
                    <a:lnTo>
                      <a:pt x="1740" y="4919"/>
                    </a:lnTo>
                    <a:lnTo>
                      <a:pt x="1004" y="6247"/>
                    </a:lnTo>
                    <a:lnTo>
                      <a:pt x="457" y="7681"/>
                    </a:lnTo>
                    <a:lnTo>
                      <a:pt x="117" y="9204"/>
                    </a:lnTo>
                    <a:lnTo>
                      <a:pt x="0" y="10800"/>
                    </a:lnTo>
                    <a:lnTo>
                      <a:pt x="117" y="12396"/>
                    </a:lnTo>
                    <a:lnTo>
                      <a:pt x="457" y="13919"/>
                    </a:lnTo>
                    <a:lnTo>
                      <a:pt x="1004" y="15353"/>
                    </a:lnTo>
                    <a:lnTo>
                      <a:pt x="1740" y="16681"/>
                    </a:lnTo>
                    <a:lnTo>
                      <a:pt x="2649" y="17886"/>
                    </a:lnTo>
                    <a:lnTo>
                      <a:pt x="3715" y="18951"/>
                    </a:lnTo>
                    <a:lnTo>
                      <a:pt x="4919" y="19860"/>
                    </a:lnTo>
                    <a:lnTo>
                      <a:pt x="6247" y="20596"/>
                    </a:lnTo>
                    <a:lnTo>
                      <a:pt x="7681" y="21143"/>
                    </a:lnTo>
                    <a:lnTo>
                      <a:pt x="9204" y="21483"/>
                    </a:lnTo>
                    <a:lnTo>
                      <a:pt x="10800" y="21600"/>
                    </a:lnTo>
                    <a:lnTo>
                      <a:pt x="12396" y="21483"/>
                    </a:lnTo>
                    <a:lnTo>
                      <a:pt x="13919" y="21143"/>
                    </a:lnTo>
                    <a:lnTo>
                      <a:pt x="15353" y="20596"/>
                    </a:lnTo>
                    <a:lnTo>
                      <a:pt x="16681" y="19860"/>
                    </a:lnTo>
                    <a:lnTo>
                      <a:pt x="17885" y="18951"/>
                    </a:lnTo>
                    <a:lnTo>
                      <a:pt x="18951" y="17886"/>
                    </a:lnTo>
                    <a:lnTo>
                      <a:pt x="19860" y="16681"/>
                    </a:lnTo>
                    <a:lnTo>
                      <a:pt x="20596" y="15353"/>
                    </a:lnTo>
                    <a:lnTo>
                      <a:pt x="21143" y="13919"/>
                    </a:lnTo>
                    <a:lnTo>
                      <a:pt x="21483" y="12396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A4E2D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7" name="Фигура"/>
              <p:cNvSpPr/>
              <p:nvPr/>
            </p:nvSpPr>
            <p:spPr>
              <a:xfrm>
                <a:off x="335063" y="554951"/>
                <a:ext cx="680606" cy="617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483" y="9204"/>
                    </a:lnTo>
                    <a:lnTo>
                      <a:pt x="21143" y="7681"/>
                    </a:lnTo>
                    <a:lnTo>
                      <a:pt x="20596" y="6247"/>
                    </a:lnTo>
                    <a:lnTo>
                      <a:pt x="19860" y="4919"/>
                    </a:lnTo>
                    <a:lnTo>
                      <a:pt x="18951" y="3714"/>
                    </a:lnTo>
                    <a:lnTo>
                      <a:pt x="17886" y="2649"/>
                    </a:lnTo>
                    <a:lnTo>
                      <a:pt x="16681" y="1740"/>
                    </a:lnTo>
                    <a:lnTo>
                      <a:pt x="15353" y="1004"/>
                    </a:lnTo>
                    <a:lnTo>
                      <a:pt x="13919" y="457"/>
                    </a:lnTo>
                    <a:lnTo>
                      <a:pt x="12396" y="117"/>
                    </a:lnTo>
                    <a:lnTo>
                      <a:pt x="10800" y="0"/>
                    </a:lnTo>
                    <a:lnTo>
                      <a:pt x="9204" y="117"/>
                    </a:lnTo>
                    <a:lnTo>
                      <a:pt x="7681" y="457"/>
                    </a:lnTo>
                    <a:lnTo>
                      <a:pt x="6247" y="1004"/>
                    </a:lnTo>
                    <a:lnTo>
                      <a:pt x="4919" y="1740"/>
                    </a:lnTo>
                    <a:lnTo>
                      <a:pt x="3715" y="2649"/>
                    </a:lnTo>
                    <a:lnTo>
                      <a:pt x="2649" y="3714"/>
                    </a:lnTo>
                    <a:lnTo>
                      <a:pt x="1740" y="4919"/>
                    </a:lnTo>
                    <a:lnTo>
                      <a:pt x="1004" y="6247"/>
                    </a:lnTo>
                    <a:lnTo>
                      <a:pt x="457" y="7681"/>
                    </a:lnTo>
                    <a:lnTo>
                      <a:pt x="117" y="9204"/>
                    </a:lnTo>
                    <a:lnTo>
                      <a:pt x="0" y="10800"/>
                    </a:lnTo>
                    <a:lnTo>
                      <a:pt x="117" y="12396"/>
                    </a:lnTo>
                    <a:lnTo>
                      <a:pt x="457" y="13919"/>
                    </a:lnTo>
                    <a:lnTo>
                      <a:pt x="1004" y="15353"/>
                    </a:lnTo>
                    <a:lnTo>
                      <a:pt x="1740" y="16681"/>
                    </a:lnTo>
                    <a:lnTo>
                      <a:pt x="2649" y="17886"/>
                    </a:lnTo>
                    <a:lnTo>
                      <a:pt x="3715" y="18951"/>
                    </a:lnTo>
                    <a:lnTo>
                      <a:pt x="4919" y="19860"/>
                    </a:lnTo>
                    <a:lnTo>
                      <a:pt x="6247" y="20596"/>
                    </a:lnTo>
                    <a:lnTo>
                      <a:pt x="7681" y="21143"/>
                    </a:lnTo>
                    <a:lnTo>
                      <a:pt x="9204" y="21483"/>
                    </a:lnTo>
                    <a:lnTo>
                      <a:pt x="10800" y="21600"/>
                    </a:lnTo>
                    <a:lnTo>
                      <a:pt x="12396" y="21483"/>
                    </a:lnTo>
                    <a:lnTo>
                      <a:pt x="13919" y="21143"/>
                    </a:lnTo>
                    <a:lnTo>
                      <a:pt x="15353" y="20596"/>
                    </a:lnTo>
                    <a:lnTo>
                      <a:pt x="16681" y="19860"/>
                    </a:lnTo>
                    <a:lnTo>
                      <a:pt x="17886" y="18951"/>
                    </a:lnTo>
                    <a:lnTo>
                      <a:pt x="18951" y="17886"/>
                    </a:lnTo>
                    <a:lnTo>
                      <a:pt x="19860" y="16681"/>
                    </a:lnTo>
                    <a:lnTo>
                      <a:pt x="20596" y="15353"/>
                    </a:lnTo>
                    <a:lnTo>
                      <a:pt x="21143" y="13919"/>
                    </a:lnTo>
                    <a:lnTo>
                      <a:pt x="21483" y="12396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A4E2D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8" name="Фигура"/>
              <p:cNvSpPr/>
              <p:nvPr/>
            </p:nvSpPr>
            <p:spPr>
              <a:xfrm>
                <a:off x="1015668" y="554951"/>
                <a:ext cx="680620" cy="617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483" y="9204"/>
                    </a:lnTo>
                    <a:lnTo>
                      <a:pt x="21143" y="7681"/>
                    </a:lnTo>
                    <a:lnTo>
                      <a:pt x="20596" y="6247"/>
                    </a:lnTo>
                    <a:lnTo>
                      <a:pt x="19860" y="4919"/>
                    </a:lnTo>
                    <a:lnTo>
                      <a:pt x="18951" y="3714"/>
                    </a:lnTo>
                    <a:lnTo>
                      <a:pt x="17886" y="2649"/>
                    </a:lnTo>
                    <a:lnTo>
                      <a:pt x="16681" y="1740"/>
                    </a:lnTo>
                    <a:lnTo>
                      <a:pt x="15353" y="1004"/>
                    </a:lnTo>
                    <a:lnTo>
                      <a:pt x="13919" y="457"/>
                    </a:lnTo>
                    <a:lnTo>
                      <a:pt x="12396" y="117"/>
                    </a:lnTo>
                    <a:lnTo>
                      <a:pt x="10800" y="0"/>
                    </a:lnTo>
                    <a:lnTo>
                      <a:pt x="9204" y="117"/>
                    </a:lnTo>
                    <a:lnTo>
                      <a:pt x="7681" y="457"/>
                    </a:lnTo>
                    <a:lnTo>
                      <a:pt x="6247" y="1004"/>
                    </a:lnTo>
                    <a:lnTo>
                      <a:pt x="4920" y="1740"/>
                    </a:lnTo>
                    <a:lnTo>
                      <a:pt x="3714" y="2649"/>
                    </a:lnTo>
                    <a:lnTo>
                      <a:pt x="2649" y="3714"/>
                    </a:lnTo>
                    <a:lnTo>
                      <a:pt x="1740" y="4919"/>
                    </a:lnTo>
                    <a:lnTo>
                      <a:pt x="1004" y="6247"/>
                    </a:lnTo>
                    <a:lnTo>
                      <a:pt x="457" y="7681"/>
                    </a:lnTo>
                    <a:lnTo>
                      <a:pt x="117" y="9204"/>
                    </a:lnTo>
                    <a:lnTo>
                      <a:pt x="0" y="10800"/>
                    </a:lnTo>
                    <a:lnTo>
                      <a:pt x="117" y="12396"/>
                    </a:lnTo>
                    <a:lnTo>
                      <a:pt x="457" y="13919"/>
                    </a:lnTo>
                    <a:lnTo>
                      <a:pt x="1004" y="15353"/>
                    </a:lnTo>
                    <a:lnTo>
                      <a:pt x="1740" y="16681"/>
                    </a:lnTo>
                    <a:lnTo>
                      <a:pt x="2649" y="17886"/>
                    </a:lnTo>
                    <a:lnTo>
                      <a:pt x="3714" y="18951"/>
                    </a:lnTo>
                    <a:lnTo>
                      <a:pt x="4920" y="19860"/>
                    </a:lnTo>
                    <a:lnTo>
                      <a:pt x="6247" y="20596"/>
                    </a:lnTo>
                    <a:lnTo>
                      <a:pt x="7681" y="21143"/>
                    </a:lnTo>
                    <a:lnTo>
                      <a:pt x="9204" y="21483"/>
                    </a:lnTo>
                    <a:lnTo>
                      <a:pt x="10800" y="21600"/>
                    </a:lnTo>
                    <a:lnTo>
                      <a:pt x="12396" y="21483"/>
                    </a:lnTo>
                    <a:lnTo>
                      <a:pt x="13919" y="21143"/>
                    </a:lnTo>
                    <a:lnTo>
                      <a:pt x="15353" y="20596"/>
                    </a:lnTo>
                    <a:lnTo>
                      <a:pt x="16681" y="19860"/>
                    </a:lnTo>
                    <a:lnTo>
                      <a:pt x="17886" y="18951"/>
                    </a:lnTo>
                    <a:lnTo>
                      <a:pt x="18951" y="17886"/>
                    </a:lnTo>
                    <a:lnTo>
                      <a:pt x="19860" y="16681"/>
                    </a:lnTo>
                    <a:lnTo>
                      <a:pt x="20596" y="15353"/>
                    </a:lnTo>
                    <a:lnTo>
                      <a:pt x="21143" y="13919"/>
                    </a:lnTo>
                    <a:lnTo>
                      <a:pt x="21483" y="12396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A4E2D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9" name="Фигура"/>
              <p:cNvSpPr/>
              <p:nvPr/>
            </p:nvSpPr>
            <p:spPr>
              <a:xfrm>
                <a:off x="1696287" y="345540"/>
                <a:ext cx="1298385" cy="8272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066"/>
                    </a:moveTo>
                    <a:lnTo>
                      <a:pt x="21539" y="6874"/>
                    </a:lnTo>
                    <a:lnTo>
                      <a:pt x="21360" y="5736"/>
                    </a:lnTo>
                    <a:lnTo>
                      <a:pt x="21074" y="4665"/>
                    </a:lnTo>
                    <a:lnTo>
                      <a:pt x="20688" y="3674"/>
                    </a:lnTo>
                    <a:lnTo>
                      <a:pt x="20211" y="2774"/>
                    </a:lnTo>
                    <a:lnTo>
                      <a:pt x="19653" y="1978"/>
                    </a:lnTo>
                    <a:lnTo>
                      <a:pt x="19021" y="1299"/>
                    </a:lnTo>
                    <a:lnTo>
                      <a:pt x="18325" y="749"/>
                    </a:lnTo>
                    <a:lnTo>
                      <a:pt x="17574" y="341"/>
                    </a:lnTo>
                    <a:lnTo>
                      <a:pt x="16775" y="87"/>
                    </a:lnTo>
                    <a:lnTo>
                      <a:pt x="15939" y="0"/>
                    </a:lnTo>
                    <a:lnTo>
                      <a:pt x="15102" y="87"/>
                    </a:lnTo>
                    <a:lnTo>
                      <a:pt x="14304" y="341"/>
                    </a:lnTo>
                    <a:lnTo>
                      <a:pt x="13552" y="749"/>
                    </a:lnTo>
                    <a:lnTo>
                      <a:pt x="12856" y="1299"/>
                    </a:lnTo>
                    <a:lnTo>
                      <a:pt x="12224" y="1978"/>
                    </a:lnTo>
                    <a:lnTo>
                      <a:pt x="11666" y="2774"/>
                    </a:lnTo>
                    <a:lnTo>
                      <a:pt x="11190" y="3674"/>
                    </a:lnTo>
                    <a:lnTo>
                      <a:pt x="10803" y="4665"/>
                    </a:lnTo>
                    <a:lnTo>
                      <a:pt x="10517" y="5736"/>
                    </a:lnTo>
                    <a:lnTo>
                      <a:pt x="10339" y="6874"/>
                    </a:lnTo>
                    <a:lnTo>
                      <a:pt x="10277" y="8066"/>
                    </a:lnTo>
                    <a:lnTo>
                      <a:pt x="10324" y="8980"/>
                    </a:lnTo>
                    <a:lnTo>
                      <a:pt x="9934" y="8242"/>
                    </a:lnTo>
                    <a:lnTo>
                      <a:pt x="9375" y="7447"/>
                    </a:lnTo>
                    <a:lnTo>
                      <a:pt x="8744" y="6768"/>
                    </a:lnTo>
                    <a:lnTo>
                      <a:pt x="8048" y="6218"/>
                    </a:lnTo>
                    <a:lnTo>
                      <a:pt x="7296" y="5810"/>
                    </a:lnTo>
                    <a:lnTo>
                      <a:pt x="6498" y="5556"/>
                    </a:lnTo>
                    <a:lnTo>
                      <a:pt x="5661" y="5468"/>
                    </a:lnTo>
                    <a:lnTo>
                      <a:pt x="4825" y="5556"/>
                    </a:lnTo>
                    <a:lnTo>
                      <a:pt x="4026" y="5810"/>
                    </a:lnTo>
                    <a:lnTo>
                      <a:pt x="3275" y="6218"/>
                    </a:lnTo>
                    <a:lnTo>
                      <a:pt x="2578" y="6768"/>
                    </a:lnTo>
                    <a:lnTo>
                      <a:pt x="1947" y="7447"/>
                    </a:lnTo>
                    <a:lnTo>
                      <a:pt x="1389" y="8242"/>
                    </a:lnTo>
                    <a:lnTo>
                      <a:pt x="912" y="9142"/>
                    </a:lnTo>
                    <a:lnTo>
                      <a:pt x="526" y="10134"/>
                    </a:lnTo>
                    <a:lnTo>
                      <a:pt x="240" y="11205"/>
                    </a:lnTo>
                    <a:lnTo>
                      <a:pt x="61" y="12342"/>
                    </a:lnTo>
                    <a:lnTo>
                      <a:pt x="0" y="13534"/>
                    </a:lnTo>
                    <a:lnTo>
                      <a:pt x="61" y="14726"/>
                    </a:lnTo>
                    <a:lnTo>
                      <a:pt x="240" y="15864"/>
                    </a:lnTo>
                    <a:lnTo>
                      <a:pt x="526" y="16934"/>
                    </a:lnTo>
                    <a:lnTo>
                      <a:pt x="912" y="17926"/>
                    </a:lnTo>
                    <a:lnTo>
                      <a:pt x="1389" y="18826"/>
                    </a:lnTo>
                    <a:lnTo>
                      <a:pt x="1947" y="19622"/>
                    </a:lnTo>
                    <a:lnTo>
                      <a:pt x="2578" y="20300"/>
                    </a:lnTo>
                    <a:lnTo>
                      <a:pt x="3275" y="20850"/>
                    </a:lnTo>
                    <a:lnTo>
                      <a:pt x="4026" y="21258"/>
                    </a:lnTo>
                    <a:lnTo>
                      <a:pt x="4825" y="21512"/>
                    </a:lnTo>
                    <a:lnTo>
                      <a:pt x="5661" y="21600"/>
                    </a:lnTo>
                    <a:lnTo>
                      <a:pt x="6498" y="21512"/>
                    </a:lnTo>
                    <a:lnTo>
                      <a:pt x="7296" y="21258"/>
                    </a:lnTo>
                    <a:lnTo>
                      <a:pt x="8048" y="20850"/>
                    </a:lnTo>
                    <a:lnTo>
                      <a:pt x="8744" y="20300"/>
                    </a:lnTo>
                    <a:lnTo>
                      <a:pt x="9375" y="19622"/>
                    </a:lnTo>
                    <a:lnTo>
                      <a:pt x="9934" y="18826"/>
                    </a:lnTo>
                    <a:lnTo>
                      <a:pt x="10411" y="17926"/>
                    </a:lnTo>
                    <a:lnTo>
                      <a:pt x="10796" y="16934"/>
                    </a:lnTo>
                    <a:lnTo>
                      <a:pt x="11083" y="15864"/>
                    </a:lnTo>
                    <a:lnTo>
                      <a:pt x="11261" y="14726"/>
                    </a:lnTo>
                    <a:lnTo>
                      <a:pt x="11323" y="13534"/>
                    </a:lnTo>
                    <a:lnTo>
                      <a:pt x="11275" y="12620"/>
                    </a:lnTo>
                    <a:lnTo>
                      <a:pt x="11666" y="13357"/>
                    </a:lnTo>
                    <a:lnTo>
                      <a:pt x="12224" y="14153"/>
                    </a:lnTo>
                    <a:lnTo>
                      <a:pt x="12856" y="14832"/>
                    </a:lnTo>
                    <a:lnTo>
                      <a:pt x="13552" y="15382"/>
                    </a:lnTo>
                    <a:lnTo>
                      <a:pt x="14304" y="15790"/>
                    </a:lnTo>
                    <a:lnTo>
                      <a:pt x="15102" y="16044"/>
                    </a:lnTo>
                    <a:lnTo>
                      <a:pt x="15939" y="16132"/>
                    </a:lnTo>
                    <a:lnTo>
                      <a:pt x="16775" y="16044"/>
                    </a:lnTo>
                    <a:lnTo>
                      <a:pt x="17574" y="15790"/>
                    </a:lnTo>
                    <a:lnTo>
                      <a:pt x="18325" y="15382"/>
                    </a:lnTo>
                    <a:lnTo>
                      <a:pt x="19021" y="14832"/>
                    </a:lnTo>
                    <a:lnTo>
                      <a:pt x="19653" y="14153"/>
                    </a:lnTo>
                    <a:lnTo>
                      <a:pt x="20211" y="13357"/>
                    </a:lnTo>
                    <a:lnTo>
                      <a:pt x="20688" y="12458"/>
                    </a:lnTo>
                    <a:lnTo>
                      <a:pt x="21074" y="11466"/>
                    </a:lnTo>
                    <a:lnTo>
                      <a:pt x="21360" y="10395"/>
                    </a:lnTo>
                    <a:lnTo>
                      <a:pt x="21539" y="9258"/>
                    </a:lnTo>
                    <a:lnTo>
                      <a:pt x="21600" y="8066"/>
                    </a:lnTo>
                    <a:close/>
                  </a:path>
                </a:pathLst>
              </a:custGeom>
              <a:solidFill>
                <a:srgbClr val="A4E2D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341" name="object 35" descr="object 35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492009" y="272242"/>
              <a:ext cx="2596780" cy="25967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47" name="object 36"/>
            <p:cNvGrpSpPr/>
            <p:nvPr/>
          </p:nvGrpSpPr>
          <p:grpSpPr>
            <a:xfrm>
              <a:off x="2785255" y="3528698"/>
              <a:ext cx="2670073" cy="879553"/>
              <a:chOff x="0" y="0"/>
              <a:chExt cx="2670072" cy="879552"/>
            </a:xfrm>
          </p:grpSpPr>
          <p:sp>
            <p:nvSpPr>
              <p:cNvPr id="342" name="Фигура"/>
              <p:cNvSpPr/>
              <p:nvPr/>
            </p:nvSpPr>
            <p:spPr>
              <a:xfrm>
                <a:off x="0" y="0"/>
                <a:ext cx="356006" cy="3245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214" y="7929"/>
                    </a:lnTo>
                    <a:lnTo>
                      <a:pt x="20125" y="5349"/>
                    </a:lnTo>
                    <a:lnTo>
                      <a:pt x="18437" y="3163"/>
                    </a:lnTo>
                    <a:lnTo>
                      <a:pt x="16251" y="1474"/>
                    </a:lnTo>
                    <a:lnTo>
                      <a:pt x="13671" y="385"/>
                    </a:lnTo>
                    <a:lnTo>
                      <a:pt x="10800" y="0"/>
                    </a:lnTo>
                    <a:lnTo>
                      <a:pt x="7929" y="385"/>
                    </a:lnTo>
                    <a:lnTo>
                      <a:pt x="5349" y="1474"/>
                    </a:lnTo>
                    <a:lnTo>
                      <a:pt x="3163" y="3163"/>
                    </a:lnTo>
                    <a:lnTo>
                      <a:pt x="1474" y="5349"/>
                    </a:lnTo>
                    <a:lnTo>
                      <a:pt x="385" y="7929"/>
                    </a:lnTo>
                    <a:lnTo>
                      <a:pt x="0" y="10800"/>
                    </a:lnTo>
                    <a:lnTo>
                      <a:pt x="385" y="13671"/>
                    </a:lnTo>
                    <a:lnTo>
                      <a:pt x="1474" y="16251"/>
                    </a:lnTo>
                    <a:lnTo>
                      <a:pt x="3163" y="18437"/>
                    </a:lnTo>
                    <a:lnTo>
                      <a:pt x="5349" y="20126"/>
                    </a:lnTo>
                    <a:lnTo>
                      <a:pt x="7929" y="21215"/>
                    </a:lnTo>
                    <a:lnTo>
                      <a:pt x="10800" y="21600"/>
                    </a:lnTo>
                    <a:lnTo>
                      <a:pt x="13671" y="21215"/>
                    </a:lnTo>
                    <a:lnTo>
                      <a:pt x="16251" y="20126"/>
                    </a:lnTo>
                    <a:lnTo>
                      <a:pt x="18437" y="18437"/>
                    </a:lnTo>
                    <a:lnTo>
                      <a:pt x="20125" y="16251"/>
                    </a:lnTo>
                    <a:lnTo>
                      <a:pt x="21214" y="13671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43" name="Фигура"/>
              <p:cNvSpPr/>
              <p:nvPr/>
            </p:nvSpPr>
            <p:spPr>
              <a:xfrm>
                <a:off x="335063" y="554951"/>
                <a:ext cx="356007" cy="3246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215" y="7929"/>
                    </a:lnTo>
                    <a:lnTo>
                      <a:pt x="20126" y="5349"/>
                    </a:lnTo>
                    <a:lnTo>
                      <a:pt x="18437" y="3163"/>
                    </a:lnTo>
                    <a:lnTo>
                      <a:pt x="16251" y="1475"/>
                    </a:lnTo>
                    <a:lnTo>
                      <a:pt x="13671" y="385"/>
                    </a:lnTo>
                    <a:lnTo>
                      <a:pt x="10800" y="0"/>
                    </a:lnTo>
                    <a:lnTo>
                      <a:pt x="7929" y="385"/>
                    </a:lnTo>
                    <a:lnTo>
                      <a:pt x="5349" y="1475"/>
                    </a:lnTo>
                    <a:lnTo>
                      <a:pt x="3163" y="3163"/>
                    </a:lnTo>
                    <a:lnTo>
                      <a:pt x="1475" y="5349"/>
                    </a:lnTo>
                    <a:lnTo>
                      <a:pt x="386" y="7929"/>
                    </a:lnTo>
                    <a:lnTo>
                      <a:pt x="0" y="10800"/>
                    </a:lnTo>
                    <a:lnTo>
                      <a:pt x="386" y="13671"/>
                    </a:lnTo>
                    <a:lnTo>
                      <a:pt x="1475" y="16251"/>
                    </a:lnTo>
                    <a:lnTo>
                      <a:pt x="3163" y="18437"/>
                    </a:lnTo>
                    <a:lnTo>
                      <a:pt x="5349" y="20125"/>
                    </a:lnTo>
                    <a:lnTo>
                      <a:pt x="7929" y="21214"/>
                    </a:lnTo>
                    <a:lnTo>
                      <a:pt x="10800" y="21600"/>
                    </a:lnTo>
                    <a:lnTo>
                      <a:pt x="13671" y="21214"/>
                    </a:lnTo>
                    <a:lnTo>
                      <a:pt x="16251" y="20125"/>
                    </a:lnTo>
                    <a:lnTo>
                      <a:pt x="18437" y="18437"/>
                    </a:lnTo>
                    <a:lnTo>
                      <a:pt x="20126" y="16251"/>
                    </a:lnTo>
                    <a:lnTo>
                      <a:pt x="21215" y="13671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44" name="Фигура"/>
              <p:cNvSpPr/>
              <p:nvPr/>
            </p:nvSpPr>
            <p:spPr>
              <a:xfrm>
                <a:off x="1015668" y="554951"/>
                <a:ext cx="356008" cy="3246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215" y="7929"/>
                    </a:lnTo>
                    <a:lnTo>
                      <a:pt x="20126" y="5349"/>
                    </a:lnTo>
                    <a:lnTo>
                      <a:pt x="18437" y="3163"/>
                    </a:lnTo>
                    <a:lnTo>
                      <a:pt x="16252" y="1475"/>
                    </a:lnTo>
                    <a:lnTo>
                      <a:pt x="13672" y="385"/>
                    </a:lnTo>
                    <a:lnTo>
                      <a:pt x="10800" y="0"/>
                    </a:lnTo>
                    <a:lnTo>
                      <a:pt x="7929" y="385"/>
                    </a:lnTo>
                    <a:lnTo>
                      <a:pt x="5349" y="1475"/>
                    </a:lnTo>
                    <a:lnTo>
                      <a:pt x="3163" y="3163"/>
                    </a:lnTo>
                    <a:lnTo>
                      <a:pt x="1475" y="5349"/>
                    </a:lnTo>
                    <a:lnTo>
                      <a:pt x="386" y="7929"/>
                    </a:lnTo>
                    <a:lnTo>
                      <a:pt x="0" y="10800"/>
                    </a:lnTo>
                    <a:lnTo>
                      <a:pt x="386" y="13671"/>
                    </a:lnTo>
                    <a:lnTo>
                      <a:pt x="1475" y="16251"/>
                    </a:lnTo>
                    <a:lnTo>
                      <a:pt x="3163" y="18437"/>
                    </a:lnTo>
                    <a:lnTo>
                      <a:pt x="5349" y="20125"/>
                    </a:lnTo>
                    <a:lnTo>
                      <a:pt x="7929" y="21214"/>
                    </a:lnTo>
                    <a:lnTo>
                      <a:pt x="10800" y="21600"/>
                    </a:lnTo>
                    <a:lnTo>
                      <a:pt x="13672" y="21214"/>
                    </a:lnTo>
                    <a:lnTo>
                      <a:pt x="16252" y="20125"/>
                    </a:lnTo>
                    <a:lnTo>
                      <a:pt x="18437" y="18437"/>
                    </a:lnTo>
                    <a:lnTo>
                      <a:pt x="20126" y="16251"/>
                    </a:lnTo>
                    <a:lnTo>
                      <a:pt x="21215" y="13671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45" name="Фигура"/>
              <p:cNvSpPr/>
              <p:nvPr/>
            </p:nvSpPr>
            <p:spPr>
              <a:xfrm>
                <a:off x="1696274" y="554951"/>
                <a:ext cx="356020" cy="3246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214" y="7929"/>
                    </a:lnTo>
                    <a:lnTo>
                      <a:pt x="20125" y="5349"/>
                    </a:lnTo>
                    <a:lnTo>
                      <a:pt x="18437" y="3163"/>
                    </a:lnTo>
                    <a:lnTo>
                      <a:pt x="16251" y="1475"/>
                    </a:lnTo>
                    <a:lnTo>
                      <a:pt x="13671" y="385"/>
                    </a:lnTo>
                    <a:lnTo>
                      <a:pt x="10800" y="0"/>
                    </a:lnTo>
                    <a:lnTo>
                      <a:pt x="7929" y="385"/>
                    </a:lnTo>
                    <a:lnTo>
                      <a:pt x="5349" y="1475"/>
                    </a:lnTo>
                    <a:lnTo>
                      <a:pt x="3163" y="3163"/>
                    </a:lnTo>
                    <a:lnTo>
                      <a:pt x="1475" y="5349"/>
                    </a:lnTo>
                    <a:lnTo>
                      <a:pt x="386" y="7929"/>
                    </a:lnTo>
                    <a:lnTo>
                      <a:pt x="0" y="10800"/>
                    </a:lnTo>
                    <a:lnTo>
                      <a:pt x="386" y="13671"/>
                    </a:lnTo>
                    <a:lnTo>
                      <a:pt x="1475" y="16251"/>
                    </a:lnTo>
                    <a:lnTo>
                      <a:pt x="3163" y="18437"/>
                    </a:lnTo>
                    <a:lnTo>
                      <a:pt x="5349" y="20125"/>
                    </a:lnTo>
                    <a:lnTo>
                      <a:pt x="7929" y="21214"/>
                    </a:lnTo>
                    <a:lnTo>
                      <a:pt x="10800" y="21600"/>
                    </a:lnTo>
                    <a:lnTo>
                      <a:pt x="13671" y="21214"/>
                    </a:lnTo>
                    <a:lnTo>
                      <a:pt x="16251" y="20125"/>
                    </a:lnTo>
                    <a:lnTo>
                      <a:pt x="18437" y="18437"/>
                    </a:lnTo>
                    <a:lnTo>
                      <a:pt x="20125" y="16251"/>
                    </a:lnTo>
                    <a:lnTo>
                      <a:pt x="21214" y="13671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46" name="Фигура"/>
              <p:cNvSpPr/>
              <p:nvPr/>
            </p:nvSpPr>
            <p:spPr>
              <a:xfrm>
                <a:off x="2314053" y="345528"/>
                <a:ext cx="356020" cy="324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214" y="7930"/>
                    </a:lnTo>
                    <a:lnTo>
                      <a:pt x="20125" y="5349"/>
                    </a:lnTo>
                    <a:lnTo>
                      <a:pt x="18437" y="3163"/>
                    </a:lnTo>
                    <a:lnTo>
                      <a:pt x="16251" y="1475"/>
                    </a:lnTo>
                    <a:lnTo>
                      <a:pt x="13671" y="386"/>
                    </a:lnTo>
                    <a:lnTo>
                      <a:pt x="10800" y="0"/>
                    </a:lnTo>
                    <a:lnTo>
                      <a:pt x="7929" y="386"/>
                    </a:lnTo>
                    <a:lnTo>
                      <a:pt x="5349" y="1475"/>
                    </a:lnTo>
                    <a:lnTo>
                      <a:pt x="3163" y="3163"/>
                    </a:lnTo>
                    <a:lnTo>
                      <a:pt x="1475" y="5349"/>
                    </a:lnTo>
                    <a:lnTo>
                      <a:pt x="386" y="7930"/>
                    </a:lnTo>
                    <a:lnTo>
                      <a:pt x="0" y="10800"/>
                    </a:lnTo>
                    <a:lnTo>
                      <a:pt x="386" y="13671"/>
                    </a:lnTo>
                    <a:lnTo>
                      <a:pt x="1475" y="16251"/>
                    </a:lnTo>
                    <a:lnTo>
                      <a:pt x="3163" y="18437"/>
                    </a:lnTo>
                    <a:lnTo>
                      <a:pt x="5349" y="20126"/>
                    </a:lnTo>
                    <a:lnTo>
                      <a:pt x="7929" y="21215"/>
                    </a:lnTo>
                    <a:lnTo>
                      <a:pt x="10800" y="21600"/>
                    </a:lnTo>
                    <a:lnTo>
                      <a:pt x="13671" y="21215"/>
                    </a:lnTo>
                    <a:lnTo>
                      <a:pt x="16251" y="20126"/>
                    </a:lnTo>
                    <a:lnTo>
                      <a:pt x="18437" y="18437"/>
                    </a:lnTo>
                    <a:lnTo>
                      <a:pt x="20125" y="16251"/>
                    </a:lnTo>
                    <a:lnTo>
                      <a:pt x="21214" y="13671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48" name="object 37"/>
            <p:cNvSpPr/>
            <p:nvPr/>
          </p:nvSpPr>
          <p:spPr>
            <a:xfrm>
              <a:off x="5329680" y="3235502"/>
              <a:ext cx="680608" cy="617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204" y="117"/>
                  </a:lnTo>
                  <a:lnTo>
                    <a:pt x="7681" y="457"/>
                  </a:lnTo>
                  <a:lnTo>
                    <a:pt x="6247" y="1004"/>
                  </a:lnTo>
                  <a:lnTo>
                    <a:pt x="4919" y="1740"/>
                  </a:lnTo>
                  <a:lnTo>
                    <a:pt x="3714" y="2649"/>
                  </a:lnTo>
                  <a:lnTo>
                    <a:pt x="2649" y="3714"/>
                  </a:lnTo>
                  <a:lnTo>
                    <a:pt x="1740" y="4919"/>
                  </a:lnTo>
                  <a:lnTo>
                    <a:pt x="1004" y="6247"/>
                  </a:lnTo>
                  <a:lnTo>
                    <a:pt x="457" y="7681"/>
                  </a:lnTo>
                  <a:lnTo>
                    <a:pt x="117" y="9204"/>
                  </a:lnTo>
                  <a:lnTo>
                    <a:pt x="0" y="10800"/>
                  </a:lnTo>
                  <a:lnTo>
                    <a:pt x="117" y="12396"/>
                  </a:lnTo>
                  <a:lnTo>
                    <a:pt x="457" y="13919"/>
                  </a:lnTo>
                  <a:lnTo>
                    <a:pt x="1004" y="15353"/>
                  </a:lnTo>
                  <a:lnTo>
                    <a:pt x="1740" y="16681"/>
                  </a:lnTo>
                  <a:lnTo>
                    <a:pt x="2649" y="17886"/>
                  </a:lnTo>
                  <a:lnTo>
                    <a:pt x="3714" y="18951"/>
                  </a:lnTo>
                  <a:lnTo>
                    <a:pt x="4919" y="19860"/>
                  </a:lnTo>
                  <a:lnTo>
                    <a:pt x="6247" y="20596"/>
                  </a:lnTo>
                  <a:lnTo>
                    <a:pt x="7681" y="21143"/>
                  </a:lnTo>
                  <a:lnTo>
                    <a:pt x="9204" y="21483"/>
                  </a:lnTo>
                  <a:lnTo>
                    <a:pt x="10800" y="21600"/>
                  </a:lnTo>
                  <a:lnTo>
                    <a:pt x="12396" y="21483"/>
                  </a:lnTo>
                  <a:lnTo>
                    <a:pt x="13919" y="21143"/>
                  </a:lnTo>
                  <a:lnTo>
                    <a:pt x="15353" y="20596"/>
                  </a:lnTo>
                  <a:lnTo>
                    <a:pt x="16681" y="19860"/>
                  </a:lnTo>
                  <a:lnTo>
                    <a:pt x="17886" y="18951"/>
                  </a:lnTo>
                  <a:lnTo>
                    <a:pt x="18951" y="17886"/>
                  </a:lnTo>
                  <a:lnTo>
                    <a:pt x="19860" y="16681"/>
                  </a:lnTo>
                  <a:lnTo>
                    <a:pt x="20596" y="15353"/>
                  </a:lnTo>
                  <a:lnTo>
                    <a:pt x="21143" y="13919"/>
                  </a:lnTo>
                  <a:lnTo>
                    <a:pt x="21483" y="12396"/>
                  </a:lnTo>
                  <a:lnTo>
                    <a:pt x="21600" y="10800"/>
                  </a:lnTo>
                  <a:lnTo>
                    <a:pt x="21483" y="9204"/>
                  </a:lnTo>
                  <a:lnTo>
                    <a:pt x="21143" y="7681"/>
                  </a:lnTo>
                  <a:lnTo>
                    <a:pt x="20596" y="6247"/>
                  </a:lnTo>
                  <a:lnTo>
                    <a:pt x="19860" y="4919"/>
                  </a:lnTo>
                  <a:lnTo>
                    <a:pt x="18951" y="3714"/>
                  </a:lnTo>
                  <a:lnTo>
                    <a:pt x="17886" y="2649"/>
                  </a:lnTo>
                  <a:lnTo>
                    <a:pt x="16681" y="1740"/>
                  </a:lnTo>
                  <a:lnTo>
                    <a:pt x="15353" y="1004"/>
                  </a:lnTo>
                  <a:lnTo>
                    <a:pt x="13919" y="457"/>
                  </a:lnTo>
                  <a:lnTo>
                    <a:pt x="12396" y="117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A4E2D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9" name="object 38"/>
            <p:cNvSpPr/>
            <p:nvPr/>
          </p:nvSpPr>
          <p:spPr>
            <a:xfrm>
              <a:off x="5497214" y="3382094"/>
              <a:ext cx="356012" cy="324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7929" y="386"/>
                  </a:lnTo>
                  <a:lnTo>
                    <a:pt x="5349" y="1474"/>
                  </a:lnTo>
                  <a:lnTo>
                    <a:pt x="3163" y="3163"/>
                  </a:lnTo>
                  <a:lnTo>
                    <a:pt x="1474" y="5349"/>
                  </a:lnTo>
                  <a:lnTo>
                    <a:pt x="386" y="7929"/>
                  </a:lnTo>
                  <a:lnTo>
                    <a:pt x="0" y="10800"/>
                  </a:lnTo>
                  <a:lnTo>
                    <a:pt x="386" y="13671"/>
                  </a:lnTo>
                  <a:lnTo>
                    <a:pt x="1474" y="16251"/>
                  </a:lnTo>
                  <a:lnTo>
                    <a:pt x="3163" y="18437"/>
                  </a:lnTo>
                  <a:lnTo>
                    <a:pt x="5349" y="20126"/>
                  </a:lnTo>
                  <a:lnTo>
                    <a:pt x="7929" y="21214"/>
                  </a:lnTo>
                  <a:lnTo>
                    <a:pt x="10800" y="21600"/>
                  </a:lnTo>
                  <a:lnTo>
                    <a:pt x="13671" y="21214"/>
                  </a:lnTo>
                  <a:lnTo>
                    <a:pt x="16251" y="20126"/>
                  </a:lnTo>
                  <a:lnTo>
                    <a:pt x="18437" y="18437"/>
                  </a:lnTo>
                  <a:lnTo>
                    <a:pt x="20126" y="16251"/>
                  </a:lnTo>
                  <a:lnTo>
                    <a:pt x="21214" y="13671"/>
                  </a:lnTo>
                  <a:lnTo>
                    <a:pt x="21600" y="10800"/>
                  </a:lnTo>
                  <a:lnTo>
                    <a:pt x="21214" y="7929"/>
                  </a:lnTo>
                  <a:lnTo>
                    <a:pt x="20126" y="5349"/>
                  </a:lnTo>
                  <a:lnTo>
                    <a:pt x="18437" y="3163"/>
                  </a:lnTo>
                  <a:lnTo>
                    <a:pt x="16251" y="1474"/>
                  </a:lnTo>
                  <a:lnTo>
                    <a:pt x="13671" y="386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350" name="object 39" descr="object 39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69084" y="408363"/>
              <a:ext cx="2596779" cy="25967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54" name="object 40"/>
          <p:cNvGrpSpPr/>
          <p:nvPr/>
        </p:nvGrpSpPr>
        <p:grpSpPr>
          <a:xfrm>
            <a:off x="942378" y="607310"/>
            <a:ext cx="3957996" cy="1266979"/>
            <a:chOff x="0" y="0"/>
            <a:chExt cx="3957994" cy="1266977"/>
          </a:xfrm>
        </p:grpSpPr>
        <p:sp>
          <p:nvSpPr>
            <p:cNvPr id="352" name="Фигура"/>
            <p:cNvSpPr/>
            <p:nvPr/>
          </p:nvSpPr>
          <p:spPr>
            <a:xfrm>
              <a:off x="0" y="0"/>
              <a:ext cx="3915746" cy="1266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67" y="0"/>
                  </a:moveTo>
                  <a:lnTo>
                    <a:pt x="866" y="0"/>
                  </a:lnTo>
                  <a:lnTo>
                    <a:pt x="593" y="136"/>
                  </a:lnTo>
                  <a:lnTo>
                    <a:pt x="355" y="517"/>
                  </a:lnTo>
                  <a:lnTo>
                    <a:pt x="167" y="1096"/>
                  </a:lnTo>
                  <a:lnTo>
                    <a:pt x="44" y="1831"/>
                  </a:lnTo>
                  <a:lnTo>
                    <a:pt x="0" y="2678"/>
                  </a:lnTo>
                  <a:lnTo>
                    <a:pt x="0" y="18922"/>
                  </a:lnTo>
                  <a:lnTo>
                    <a:pt x="44" y="19769"/>
                  </a:lnTo>
                  <a:lnTo>
                    <a:pt x="167" y="20504"/>
                  </a:lnTo>
                  <a:lnTo>
                    <a:pt x="355" y="21083"/>
                  </a:lnTo>
                  <a:lnTo>
                    <a:pt x="593" y="21463"/>
                  </a:lnTo>
                  <a:lnTo>
                    <a:pt x="866" y="21600"/>
                  </a:lnTo>
                  <a:lnTo>
                    <a:pt x="20967" y="21600"/>
                  </a:lnTo>
                  <a:lnTo>
                    <a:pt x="21241" y="21463"/>
                  </a:lnTo>
                  <a:lnTo>
                    <a:pt x="21478" y="21083"/>
                  </a:lnTo>
                  <a:lnTo>
                    <a:pt x="21600" y="20707"/>
                  </a:lnTo>
                  <a:lnTo>
                    <a:pt x="866" y="20707"/>
                  </a:lnTo>
                  <a:lnTo>
                    <a:pt x="642" y="20567"/>
                  </a:lnTo>
                  <a:lnTo>
                    <a:pt x="458" y="20185"/>
                  </a:lnTo>
                  <a:lnTo>
                    <a:pt x="334" y="19617"/>
                  </a:lnTo>
                  <a:lnTo>
                    <a:pt x="289" y="18922"/>
                  </a:lnTo>
                  <a:lnTo>
                    <a:pt x="289" y="2678"/>
                  </a:lnTo>
                  <a:lnTo>
                    <a:pt x="334" y="1983"/>
                  </a:lnTo>
                  <a:lnTo>
                    <a:pt x="458" y="1415"/>
                  </a:lnTo>
                  <a:lnTo>
                    <a:pt x="642" y="1033"/>
                  </a:lnTo>
                  <a:lnTo>
                    <a:pt x="866" y="893"/>
                  </a:lnTo>
                  <a:lnTo>
                    <a:pt x="21600" y="893"/>
                  </a:lnTo>
                  <a:lnTo>
                    <a:pt x="21478" y="517"/>
                  </a:lnTo>
                  <a:lnTo>
                    <a:pt x="21241" y="136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46436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3" name="Фигура"/>
            <p:cNvSpPr/>
            <p:nvPr/>
          </p:nvSpPr>
          <p:spPr>
            <a:xfrm>
              <a:off x="3800930" y="52354"/>
              <a:ext cx="157064" cy="1162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90" y="0"/>
                  </a:moveTo>
                  <a:lnTo>
                    <a:pt x="0" y="0"/>
                  </a:lnTo>
                  <a:lnTo>
                    <a:pt x="5605" y="153"/>
                  </a:lnTo>
                  <a:lnTo>
                    <a:pt x="10183" y="570"/>
                  </a:lnTo>
                  <a:lnTo>
                    <a:pt x="13268" y="1188"/>
                  </a:lnTo>
                  <a:lnTo>
                    <a:pt x="14400" y="1946"/>
                  </a:lnTo>
                  <a:lnTo>
                    <a:pt x="14400" y="19654"/>
                  </a:lnTo>
                  <a:lnTo>
                    <a:pt x="13268" y="20412"/>
                  </a:lnTo>
                  <a:lnTo>
                    <a:pt x="10183" y="21030"/>
                  </a:lnTo>
                  <a:lnTo>
                    <a:pt x="5605" y="21447"/>
                  </a:lnTo>
                  <a:lnTo>
                    <a:pt x="0" y="21600"/>
                  </a:lnTo>
                  <a:lnTo>
                    <a:pt x="15790" y="21600"/>
                  </a:lnTo>
                  <a:lnTo>
                    <a:pt x="17433" y="21378"/>
                  </a:lnTo>
                  <a:lnTo>
                    <a:pt x="20499" y="20577"/>
                  </a:lnTo>
                  <a:lnTo>
                    <a:pt x="21600" y="19654"/>
                  </a:lnTo>
                  <a:lnTo>
                    <a:pt x="21600" y="1946"/>
                  </a:lnTo>
                  <a:lnTo>
                    <a:pt x="20499" y="1023"/>
                  </a:lnTo>
                  <a:lnTo>
                    <a:pt x="17433" y="222"/>
                  </a:lnTo>
                  <a:lnTo>
                    <a:pt x="15790" y="0"/>
                  </a:lnTo>
                  <a:close/>
                </a:path>
              </a:pathLst>
            </a:custGeom>
            <a:solidFill>
              <a:srgbClr val="46436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68" name="Создан экспериментальный препарат и запатентована технология его применения (методика лечения)"/>
          <p:cNvSpPr txBox="1"/>
          <p:nvPr/>
        </p:nvSpPr>
        <p:spPr>
          <a:xfrm>
            <a:off x="1643007" y="3027679"/>
            <a:ext cx="6193692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20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Создан экспериментальный препарат и запатентована технология его применения (методика лечения)</a:t>
            </a:r>
          </a:p>
        </p:txBody>
      </p:sp>
      <p:sp>
        <p:nvSpPr>
          <p:cNvPr id="369" name="После удаления опухоли место ее нахождения обрабатывается микрочастицами оксида тантала, заключенными в оболочку из биостекла"/>
          <p:cNvSpPr txBox="1"/>
          <p:nvPr/>
        </p:nvSpPr>
        <p:spPr>
          <a:xfrm>
            <a:off x="10992661" y="7565138"/>
            <a:ext cx="7731050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23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После удаления опухоли место ее нахождения обрабатывается микрочастицами оксида тантала, заключенными в оболочку из биостекла</a:t>
            </a:r>
          </a:p>
        </p:txBody>
      </p:sp>
      <p:sp>
        <p:nvSpPr>
          <p:cNvPr id="370" name="Решение"/>
          <p:cNvSpPr txBox="1"/>
          <p:nvPr/>
        </p:nvSpPr>
        <p:spPr>
          <a:xfrm>
            <a:off x="1215499" y="916067"/>
            <a:ext cx="3411754" cy="780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400">
                <a:solidFill>
                  <a:srgbClr val="474464"/>
                </a:solidFill>
                <a:latin typeface="Ruberoid "/>
                <a:ea typeface="Ruberoid "/>
                <a:cs typeface="Ruberoid "/>
                <a:sym typeface="Ruberoid "/>
              </a:defRPr>
            </a:lvl1pPr>
          </a:lstStyle>
          <a:p>
            <a:r>
              <a:t>Решение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138" y="1122330"/>
            <a:ext cx="6816546" cy="907631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object 3" descr="objec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82" y="680607"/>
            <a:ext cx="9109671" cy="126697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9" name="object 4"/>
          <p:cNvGrpSpPr/>
          <p:nvPr/>
        </p:nvGrpSpPr>
        <p:grpSpPr>
          <a:xfrm>
            <a:off x="-1" y="5895511"/>
            <a:ext cx="12983899" cy="5413045"/>
            <a:chOff x="0" y="0"/>
            <a:chExt cx="12983897" cy="5413044"/>
          </a:xfrm>
        </p:grpSpPr>
        <p:sp>
          <p:nvSpPr>
            <p:cNvPr id="374" name="object 5"/>
            <p:cNvSpPr/>
            <p:nvPr/>
          </p:nvSpPr>
          <p:spPr>
            <a:xfrm>
              <a:off x="0" y="2156120"/>
              <a:ext cx="8123803" cy="3256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099" y="20730"/>
                  </a:lnTo>
                  <a:lnTo>
                    <a:pt x="20570" y="19834"/>
                  </a:lnTo>
                  <a:lnTo>
                    <a:pt x="20033" y="18947"/>
                  </a:lnTo>
                  <a:lnTo>
                    <a:pt x="19488" y="18071"/>
                  </a:lnTo>
                  <a:lnTo>
                    <a:pt x="18936" y="17206"/>
                  </a:lnTo>
                  <a:lnTo>
                    <a:pt x="18376" y="16352"/>
                  </a:lnTo>
                  <a:lnTo>
                    <a:pt x="17809" y="15510"/>
                  </a:lnTo>
                  <a:lnTo>
                    <a:pt x="17241" y="14687"/>
                  </a:lnTo>
                  <a:lnTo>
                    <a:pt x="16671" y="13886"/>
                  </a:lnTo>
                  <a:lnTo>
                    <a:pt x="16102" y="13107"/>
                  </a:lnTo>
                  <a:lnTo>
                    <a:pt x="15533" y="12349"/>
                  </a:lnTo>
                  <a:lnTo>
                    <a:pt x="14963" y="11613"/>
                  </a:lnTo>
                  <a:lnTo>
                    <a:pt x="14205" y="10666"/>
                  </a:lnTo>
                  <a:lnTo>
                    <a:pt x="13447" y="9757"/>
                  </a:lnTo>
                  <a:lnTo>
                    <a:pt x="12691" y="8887"/>
                  </a:lnTo>
                  <a:lnTo>
                    <a:pt x="11937" y="8056"/>
                  </a:lnTo>
                  <a:lnTo>
                    <a:pt x="11186" y="7263"/>
                  </a:lnTo>
                  <a:lnTo>
                    <a:pt x="10438" y="6510"/>
                  </a:lnTo>
                  <a:lnTo>
                    <a:pt x="9693" y="5797"/>
                  </a:lnTo>
                  <a:lnTo>
                    <a:pt x="8952" y="5122"/>
                  </a:lnTo>
                  <a:lnTo>
                    <a:pt x="8216" y="4487"/>
                  </a:lnTo>
                  <a:lnTo>
                    <a:pt x="7485" y="3892"/>
                  </a:lnTo>
                  <a:lnTo>
                    <a:pt x="6759" y="3336"/>
                  </a:lnTo>
                  <a:lnTo>
                    <a:pt x="6039" y="2820"/>
                  </a:lnTo>
                  <a:lnTo>
                    <a:pt x="5325" y="2344"/>
                  </a:lnTo>
                  <a:lnTo>
                    <a:pt x="4795" y="2013"/>
                  </a:lnTo>
                  <a:lnTo>
                    <a:pt x="4268" y="1704"/>
                  </a:lnTo>
                  <a:lnTo>
                    <a:pt x="3746" y="1418"/>
                  </a:lnTo>
                  <a:lnTo>
                    <a:pt x="3228" y="1155"/>
                  </a:lnTo>
                  <a:lnTo>
                    <a:pt x="2715" y="914"/>
                  </a:lnTo>
                  <a:lnTo>
                    <a:pt x="2207" y="696"/>
                  </a:lnTo>
                  <a:lnTo>
                    <a:pt x="1704" y="501"/>
                  </a:lnTo>
                  <a:lnTo>
                    <a:pt x="1207" y="328"/>
                  </a:lnTo>
                  <a:lnTo>
                    <a:pt x="714" y="179"/>
                  </a:lnTo>
                  <a:lnTo>
                    <a:pt x="228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5" name="object 6"/>
            <p:cNvSpPr/>
            <p:nvPr/>
          </p:nvSpPr>
          <p:spPr>
            <a:xfrm>
              <a:off x="0" y="1423367"/>
              <a:ext cx="3886341" cy="3989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367" y="21295"/>
                  </a:lnTo>
                  <a:lnTo>
                    <a:pt x="21032" y="20860"/>
                  </a:lnTo>
                  <a:lnTo>
                    <a:pt x="20694" y="20426"/>
                  </a:lnTo>
                  <a:lnTo>
                    <a:pt x="20353" y="19993"/>
                  </a:lnTo>
                  <a:lnTo>
                    <a:pt x="20010" y="19561"/>
                  </a:lnTo>
                  <a:lnTo>
                    <a:pt x="19664" y="19129"/>
                  </a:lnTo>
                  <a:lnTo>
                    <a:pt x="19315" y="18698"/>
                  </a:lnTo>
                  <a:lnTo>
                    <a:pt x="18963" y="18268"/>
                  </a:lnTo>
                  <a:lnTo>
                    <a:pt x="18609" y="17839"/>
                  </a:lnTo>
                  <a:lnTo>
                    <a:pt x="18254" y="17413"/>
                  </a:lnTo>
                  <a:lnTo>
                    <a:pt x="17898" y="16989"/>
                  </a:lnTo>
                  <a:lnTo>
                    <a:pt x="17540" y="16568"/>
                  </a:lnTo>
                  <a:lnTo>
                    <a:pt x="17181" y="16149"/>
                  </a:lnTo>
                  <a:lnTo>
                    <a:pt x="16820" y="15733"/>
                  </a:lnTo>
                  <a:lnTo>
                    <a:pt x="16459" y="15319"/>
                  </a:lnTo>
                  <a:lnTo>
                    <a:pt x="16096" y="14908"/>
                  </a:lnTo>
                  <a:lnTo>
                    <a:pt x="15731" y="14499"/>
                  </a:lnTo>
                  <a:lnTo>
                    <a:pt x="15366" y="14092"/>
                  </a:lnTo>
                  <a:lnTo>
                    <a:pt x="14999" y="13688"/>
                  </a:lnTo>
                  <a:lnTo>
                    <a:pt x="14631" y="13287"/>
                  </a:lnTo>
                  <a:lnTo>
                    <a:pt x="14262" y="12888"/>
                  </a:lnTo>
                  <a:lnTo>
                    <a:pt x="13892" y="12492"/>
                  </a:lnTo>
                  <a:lnTo>
                    <a:pt x="13520" y="12098"/>
                  </a:lnTo>
                  <a:lnTo>
                    <a:pt x="13148" y="11707"/>
                  </a:lnTo>
                  <a:lnTo>
                    <a:pt x="12774" y="11318"/>
                  </a:lnTo>
                  <a:lnTo>
                    <a:pt x="12024" y="10548"/>
                  </a:lnTo>
                  <a:lnTo>
                    <a:pt x="11269" y="9788"/>
                  </a:lnTo>
                  <a:lnTo>
                    <a:pt x="10510" y="9039"/>
                  </a:lnTo>
                  <a:lnTo>
                    <a:pt x="9748" y="8300"/>
                  </a:lnTo>
                  <a:lnTo>
                    <a:pt x="8982" y="7572"/>
                  </a:lnTo>
                  <a:lnTo>
                    <a:pt x="8212" y="6854"/>
                  </a:lnTo>
                  <a:lnTo>
                    <a:pt x="7439" y="6146"/>
                  </a:lnTo>
                  <a:lnTo>
                    <a:pt x="6662" y="5450"/>
                  </a:lnTo>
                  <a:lnTo>
                    <a:pt x="5882" y="4763"/>
                  </a:lnTo>
                  <a:lnTo>
                    <a:pt x="5100" y="4088"/>
                  </a:lnTo>
                  <a:lnTo>
                    <a:pt x="4314" y="3423"/>
                  </a:lnTo>
                  <a:lnTo>
                    <a:pt x="3526" y="2769"/>
                  </a:lnTo>
                  <a:lnTo>
                    <a:pt x="2735" y="2126"/>
                  </a:lnTo>
                  <a:lnTo>
                    <a:pt x="1942" y="1494"/>
                  </a:lnTo>
                  <a:lnTo>
                    <a:pt x="1147" y="874"/>
                  </a:lnTo>
                  <a:lnTo>
                    <a:pt x="350" y="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D2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376" name="object 7" descr="object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83523" y="0"/>
              <a:ext cx="4900375" cy="4889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85" name="object 8"/>
            <p:cNvGrpSpPr/>
            <p:nvPr/>
          </p:nvGrpSpPr>
          <p:grpSpPr>
            <a:xfrm>
              <a:off x="8083630" y="0"/>
              <a:ext cx="4900268" cy="4889501"/>
              <a:chOff x="0" y="0"/>
              <a:chExt cx="4900267" cy="4889500"/>
            </a:xfrm>
          </p:grpSpPr>
          <p:sp>
            <p:nvSpPr>
              <p:cNvPr id="377" name="Фигура"/>
              <p:cNvSpPr/>
              <p:nvPr/>
            </p:nvSpPr>
            <p:spPr>
              <a:xfrm>
                <a:off x="2071148" y="4864100"/>
                <a:ext cx="378933" cy="2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2648" y="10800"/>
                    </a:lnTo>
                    <a:lnTo>
                      <a:pt x="5312" y="10800"/>
                    </a:lnTo>
                    <a:lnTo>
                      <a:pt x="7991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78" name="Фигура"/>
              <p:cNvSpPr/>
              <p:nvPr/>
            </p:nvSpPr>
            <p:spPr>
              <a:xfrm>
                <a:off x="2450080" y="4864100"/>
                <a:ext cx="378932" cy="2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3609" y="21600"/>
                    </a:lnTo>
                    <a:lnTo>
                      <a:pt x="16288" y="10800"/>
                    </a:lnTo>
                    <a:lnTo>
                      <a:pt x="18952" y="108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79" name="Фигура"/>
              <p:cNvSpPr/>
              <p:nvPr/>
            </p:nvSpPr>
            <p:spPr>
              <a:xfrm>
                <a:off x="1888273" y="4826000"/>
                <a:ext cx="417984" cy="38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654" y="0"/>
                    </a:moveTo>
                    <a:lnTo>
                      <a:pt x="0" y="0"/>
                    </a:lnTo>
                    <a:lnTo>
                      <a:pt x="7065" y="21600"/>
                    </a:lnTo>
                    <a:lnTo>
                      <a:pt x="21600" y="21600"/>
                    </a:lnTo>
                    <a:lnTo>
                      <a:pt x="19147" y="14400"/>
                    </a:lnTo>
                    <a:lnTo>
                      <a:pt x="14282" y="14400"/>
                    </a:lnTo>
                    <a:lnTo>
                      <a:pt x="11871" y="7200"/>
                    </a:lnTo>
                    <a:lnTo>
                      <a:pt x="9474" y="7200"/>
                    </a:lnTo>
                    <a:lnTo>
                      <a:pt x="86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0" name="Фигура"/>
              <p:cNvSpPr/>
              <p:nvPr/>
            </p:nvSpPr>
            <p:spPr>
              <a:xfrm>
                <a:off x="2593903" y="4826000"/>
                <a:ext cx="417984" cy="38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2946" y="0"/>
                    </a:lnTo>
                    <a:lnTo>
                      <a:pt x="12126" y="7200"/>
                    </a:lnTo>
                    <a:lnTo>
                      <a:pt x="9729" y="7200"/>
                    </a:lnTo>
                    <a:lnTo>
                      <a:pt x="7318" y="14400"/>
                    </a:lnTo>
                    <a:lnTo>
                      <a:pt x="2453" y="14400"/>
                    </a:lnTo>
                    <a:lnTo>
                      <a:pt x="0" y="21600"/>
                    </a:lnTo>
                    <a:lnTo>
                      <a:pt x="1453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1" name="Фигура"/>
              <p:cNvSpPr/>
              <p:nvPr/>
            </p:nvSpPr>
            <p:spPr>
              <a:xfrm>
                <a:off x="0" y="38100"/>
                <a:ext cx="2157604" cy="4787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9813" y="0"/>
                    </a:lnTo>
                    <a:lnTo>
                      <a:pt x="19357" y="57"/>
                    </a:lnTo>
                    <a:lnTo>
                      <a:pt x="15401" y="573"/>
                    </a:lnTo>
                    <a:lnTo>
                      <a:pt x="14980" y="688"/>
                    </a:lnTo>
                    <a:lnTo>
                      <a:pt x="14563" y="745"/>
                    </a:lnTo>
                    <a:lnTo>
                      <a:pt x="14150" y="859"/>
                    </a:lnTo>
                    <a:lnTo>
                      <a:pt x="13741" y="917"/>
                    </a:lnTo>
                    <a:lnTo>
                      <a:pt x="12935" y="1146"/>
                    </a:lnTo>
                    <a:lnTo>
                      <a:pt x="12539" y="1203"/>
                    </a:lnTo>
                    <a:lnTo>
                      <a:pt x="11761" y="1432"/>
                    </a:lnTo>
                    <a:lnTo>
                      <a:pt x="11001" y="1662"/>
                    </a:lnTo>
                    <a:lnTo>
                      <a:pt x="10260" y="1891"/>
                    </a:lnTo>
                    <a:lnTo>
                      <a:pt x="9539" y="2120"/>
                    </a:lnTo>
                    <a:lnTo>
                      <a:pt x="9186" y="2234"/>
                    </a:lnTo>
                    <a:lnTo>
                      <a:pt x="8839" y="2349"/>
                    </a:lnTo>
                    <a:lnTo>
                      <a:pt x="8497" y="2521"/>
                    </a:lnTo>
                    <a:lnTo>
                      <a:pt x="8160" y="2636"/>
                    </a:lnTo>
                    <a:lnTo>
                      <a:pt x="7829" y="2750"/>
                    </a:lnTo>
                    <a:lnTo>
                      <a:pt x="7503" y="2922"/>
                    </a:lnTo>
                    <a:lnTo>
                      <a:pt x="7183" y="3037"/>
                    </a:lnTo>
                    <a:lnTo>
                      <a:pt x="6869" y="3208"/>
                    </a:lnTo>
                    <a:lnTo>
                      <a:pt x="6561" y="3323"/>
                    </a:lnTo>
                    <a:lnTo>
                      <a:pt x="6258" y="3495"/>
                    </a:lnTo>
                    <a:lnTo>
                      <a:pt x="5962" y="3610"/>
                    </a:lnTo>
                    <a:lnTo>
                      <a:pt x="5672" y="3781"/>
                    </a:lnTo>
                    <a:lnTo>
                      <a:pt x="5388" y="3953"/>
                    </a:lnTo>
                    <a:lnTo>
                      <a:pt x="5110" y="4125"/>
                    </a:lnTo>
                    <a:lnTo>
                      <a:pt x="4838" y="4240"/>
                    </a:lnTo>
                    <a:lnTo>
                      <a:pt x="4573" y="4412"/>
                    </a:lnTo>
                    <a:lnTo>
                      <a:pt x="4315" y="4584"/>
                    </a:lnTo>
                    <a:lnTo>
                      <a:pt x="4063" y="4755"/>
                    </a:lnTo>
                    <a:lnTo>
                      <a:pt x="3818" y="4927"/>
                    </a:lnTo>
                    <a:lnTo>
                      <a:pt x="3579" y="5099"/>
                    </a:lnTo>
                    <a:lnTo>
                      <a:pt x="3348" y="5271"/>
                    </a:lnTo>
                    <a:lnTo>
                      <a:pt x="3123" y="5443"/>
                    </a:lnTo>
                    <a:lnTo>
                      <a:pt x="2906" y="5615"/>
                    </a:lnTo>
                    <a:lnTo>
                      <a:pt x="2695" y="5844"/>
                    </a:lnTo>
                    <a:lnTo>
                      <a:pt x="2492" y="6016"/>
                    </a:lnTo>
                    <a:lnTo>
                      <a:pt x="2296" y="6188"/>
                    </a:lnTo>
                    <a:lnTo>
                      <a:pt x="2108" y="6360"/>
                    </a:lnTo>
                    <a:lnTo>
                      <a:pt x="1927" y="6532"/>
                    </a:lnTo>
                    <a:lnTo>
                      <a:pt x="1753" y="6761"/>
                    </a:lnTo>
                    <a:lnTo>
                      <a:pt x="1587" y="6933"/>
                    </a:lnTo>
                    <a:lnTo>
                      <a:pt x="1429" y="7162"/>
                    </a:lnTo>
                    <a:lnTo>
                      <a:pt x="1279" y="7334"/>
                    </a:lnTo>
                    <a:lnTo>
                      <a:pt x="1136" y="7506"/>
                    </a:lnTo>
                    <a:lnTo>
                      <a:pt x="1002" y="7735"/>
                    </a:lnTo>
                    <a:lnTo>
                      <a:pt x="875" y="7907"/>
                    </a:lnTo>
                    <a:lnTo>
                      <a:pt x="757" y="8136"/>
                    </a:lnTo>
                    <a:lnTo>
                      <a:pt x="647" y="8308"/>
                    </a:lnTo>
                    <a:lnTo>
                      <a:pt x="545" y="8537"/>
                    </a:lnTo>
                    <a:lnTo>
                      <a:pt x="452" y="8709"/>
                    </a:lnTo>
                    <a:lnTo>
                      <a:pt x="367" y="8938"/>
                    </a:lnTo>
                    <a:lnTo>
                      <a:pt x="290" y="9167"/>
                    </a:lnTo>
                    <a:lnTo>
                      <a:pt x="223" y="9339"/>
                    </a:lnTo>
                    <a:lnTo>
                      <a:pt x="164" y="9568"/>
                    </a:lnTo>
                    <a:lnTo>
                      <a:pt x="114" y="9797"/>
                    </a:lnTo>
                    <a:lnTo>
                      <a:pt x="73" y="9969"/>
                    </a:lnTo>
                    <a:lnTo>
                      <a:pt x="41" y="10198"/>
                    </a:lnTo>
                    <a:lnTo>
                      <a:pt x="17" y="10428"/>
                    </a:lnTo>
                    <a:lnTo>
                      <a:pt x="4" y="10657"/>
                    </a:lnTo>
                    <a:lnTo>
                      <a:pt x="0" y="10886"/>
                    </a:lnTo>
                    <a:lnTo>
                      <a:pt x="4" y="11058"/>
                    </a:lnTo>
                    <a:lnTo>
                      <a:pt x="17" y="11287"/>
                    </a:lnTo>
                    <a:lnTo>
                      <a:pt x="41" y="11516"/>
                    </a:lnTo>
                    <a:lnTo>
                      <a:pt x="73" y="11745"/>
                    </a:lnTo>
                    <a:lnTo>
                      <a:pt x="114" y="11917"/>
                    </a:lnTo>
                    <a:lnTo>
                      <a:pt x="164" y="12146"/>
                    </a:lnTo>
                    <a:lnTo>
                      <a:pt x="223" y="12376"/>
                    </a:lnTo>
                    <a:lnTo>
                      <a:pt x="290" y="12547"/>
                    </a:lnTo>
                    <a:lnTo>
                      <a:pt x="367" y="12777"/>
                    </a:lnTo>
                    <a:lnTo>
                      <a:pt x="452" y="13006"/>
                    </a:lnTo>
                    <a:lnTo>
                      <a:pt x="545" y="13178"/>
                    </a:lnTo>
                    <a:lnTo>
                      <a:pt x="647" y="13407"/>
                    </a:lnTo>
                    <a:lnTo>
                      <a:pt x="757" y="13579"/>
                    </a:lnTo>
                    <a:lnTo>
                      <a:pt x="875" y="13808"/>
                    </a:lnTo>
                    <a:lnTo>
                      <a:pt x="1002" y="13980"/>
                    </a:lnTo>
                    <a:lnTo>
                      <a:pt x="1136" y="14209"/>
                    </a:lnTo>
                    <a:lnTo>
                      <a:pt x="1279" y="14381"/>
                    </a:lnTo>
                    <a:lnTo>
                      <a:pt x="1429" y="14610"/>
                    </a:lnTo>
                    <a:lnTo>
                      <a:pt x="1587" y="14782"/>
                    </a:lnTo>
                    <a:lnTo>
                      <a:pt x="1753" y="14954"/>
                    </a:lnTo>
                    <a:lnTo>
                      <a:pt x="1927" y="15183"/>
                    </a:lnTo>
                    <a:lnTo>
                      <a:pt x="2108" y="15355"/>
                    </a:lnTo>
                    <a:lnTo>
                      <a:pt x="2296" y="15527"/>
                    </a:lnTo>
                    <a:lnTo>
                      <a:pt x="2492" y="15699"/>
                    </a:lnTo>
                    <a:lnTo>
                      <a:pt x="2695" y="15928"/>
                    </a:lnTo>
                    <a:lnTo>
                      <a:pt x="2906" y="16100"/>
                    </a:lnTo>
                    <a:lnTo>
                      <a:pt x="3123" y="16272"/>
                    </a:lnTo>
                    <a:lnTo>
                      <a:pt x="3348" y="16444"/>
                    </a:lnTo>
                    <a:lnTo>
                      <a:pt x="3579" y="16615"/>
                    </a:lnTo>
                    <a:lnTo>
                      <a:pt x="3818" y="16787"/>
                    </a:lnTo>
                    <a:lnTo>
                      <a:pt x="4063" y="16959"/>
                    </a:lnTo>
                    <a:lnTo>
                      <a:pt x="4315" y="17131"/>
                    </a:lnTo>
                    <a:lnTo>
                      <a:pt x="4573" y="17303"/>
                    </a:lnTo>
                    <a:lnTo>
                      <a:pt x="4838" y="17475"/>
                    </a:lnTo>
                    <a:lnTo>
                      <a:pt x="5110" y="17589"/>
                    </a:lnTo>
                    <a:lnTo>
                      <a:pt x="5388" y="17761"/>
                    </a:lnTo>
                    <a:lnTo>
                      <a:pt x="5672" y="17933"/>
                    </a:lnTo>
                    <a:lnTo>
                      <a:pt x="5962" y="18105"/>
                    </a:lnTo>
                    <a:lnTo>
                      <a:pt x="6258" y="18220"/>
                    </a:lnTo>
                    <a:lnTo>
                      <a:pt x="6561" y="18392"/>
                    </a:lnTo>
                    <a:lnTo>
                      <a:pt x="6869" y="18506"/>
                    </a:lnTo>
                    <a:lnTo>
                      <a:pt x="7183" y="18678"/>
                    </a:lnTo>
                    <a:lnTo>
                      <a:pt x="7503" y="18793"/>
                    </a:lnTo>
                    <a:lnTo>
                      <a:pt x="7829" y="18964"/>
                    </a:lnTo>
                    <a:lnTo>
                      <a:pt x="8160" y="19079"/>
                    </a:lnTo>
                    <a:lnTo>
                      <a:pt x="8497" y="19251"/>
                    </a:lnTo>
                    <a:lnTo>
                      <a:pt x="8839" y="19366"/>
                    </a:lnTo>
                    <a:lnTo>
                      <a:pt x="9186" y="19480"/>
                    </a:lnTo>
                    <a:lnTo>
                      <a:pt x="9539" y="19595"/>
                    </a:lnTo>
                    <a:lnTo>
                      <a:pt x="9897" y="19709"/>
                    </a:lnTo>
                    <a:lnTo>
                      <a:pt x="10260" y="19881"/>
                    </a:lnTo>
                    <a:lnTo>
                      <a:pt x="11001" y="20110"/>
                    </a:lnTo>
                    <a:lnTo>
                      <a:pt x="11378" y="20168"/>
                    </a:lnTo>
                    <a:lnTo>
                      <a:pt x="12148" y="20397"/>
                    </a:lnTo>
                    <a:lnTo>
                      <a:pt x="12935" y="20626"/>
                    </a:lnTo>
                    <a:lnTo>
                      <a:pt x="13336" y="20683"/>
                    </a:lnTo>
                    <a:lnTo>
                      <a:pt x="13741" y="20798"/>
                    </a:lnTo>
                    <a:lnTo>
                      <a:pt x="14150" y="20855"/>
                    </a:lnTo>
                    <a:lnTo>
                      <a:pt x="14563" y="20970"/>
                    </a:lnTo>
                    <a:lnTo>
                      <a:pt x="14980" y="21027"/>
                    </a:lnTo>
                    <a:lnTo>
                      <a:pt x="15401" y="21142"/>
                    </a:lnTo>
                    <a:lnTo>
                      <a:pt x="16688" y="21314"/>
                    </a:lnTo>
                    <a:lnTo>
                      <a:pt x="17124" y="21428"/>
                    </a:lnTo>
                    <a:lnTo>
                      <a:pt x="18454" y="21600"/>
                    </a:lnTo>
                    <a:lnTo>
                      <a:pt x="20277" y="21600"/>
                    </a:lnTo>
                    <a:lnTo>
                      <a:pt x="19819" y="21543"/>
                    </a:lnTo>
                    <a:lnTo>
                      <a:pt x="19364" y="21543"/>
                    </a:lnTo>
                    <a:lnTo>
                      <a:pt x="16269" y="21142"/>
                    </a:lnTo>
                    <a:lnTo>
                      <a:pt x="15842" y="21027"/>
                    </a:lnTo>
                    <a:lnTo>
                      <a:pt x="14998" y="20912"/>
                    </a:lnTo>
                    <a:lnTo>
                      <a:pt x="14582" y="20798"/>
                    </a:lnTo>
                    <a:lnTo>
                      <a:pt x="14170" y="20741"/>
                    </a:lnTo>
                    <a:lnTo>
                      <a:pt x="13763" y="20626"/>
                    </a:lnTo>
                    <a:lnTo>
                      <a:pt x="13360" y="20569"/>
                    </a:lnTo>
                    <a:lnTo>
                      <a:pt x="12567" y="20340"/>
                    </a:lnTo>
                    <a:lnTo>
                      <a:pt x="12177" y="20225"/>
                    </a:lnTo>
                    <a:lnTo>
                      <a:pt x="11792" y="20168"/>
                    </a:lnTo>
                    <a:lnTo>
                      <a:pt x="11036" y="19938"/>
                    </a:lnTo>
                    <a:lnTo>
                      <a:pt x="10300" y="19709"/>
                    </a:lnTo>
                    <a:lnTo>
                      <a:pt x="9939" y="19595"/>
                    </a:lnTo>
                    <a:lnTo>
                      <a:pt x="9584" y="19423"/>
                    </a:lnTo>
                    <a:lnTo>
                      <a:pt x="9233" y="19308"/>
                    </a:lnTo>
                    <a:lnTo>
                      <a:pt x="8889" y="19194"/>
                    </a:lnTo>
                    <a:lnTo>
                      <a:pt x="8549" y="19079"/>
                    </a:lnTo>
                    <a:lnTo>
                      <a:pt x="8215" y="18907"/>
                    </a:lnTo>
                    <a:lnTo>
                      <a:pt x="7887" y="18793"/>
                    </a:lnTo>
                    <a:lnTo>
                      <a:pt x="7565" y="18621"/>
                    </a:lnTo>
                    <a:lnTo>
                      <a:pt x="7248" y="18506"/>
                    </a:lnTo>
                    <a:lnTo>
                      <a:pt x="6937" y="18334"/>
                    </a:lnTo>
                    <a:lnTo>
                      <a:pt x="6632" y="18220"/>
                    </a:lnTo>
                    <a:lnTo>
                      <a:pt x="6333" y="18048"/>
                    </a:lnTo>
                    <a:lnTo>
                      <a:pt x="6040" y="17933"/>
                    </a:lnTo>
                    <a:lnTo>
                      <a:pt x="5754" y="17761"/>
                    </a:lnTo>
                    <a:lnTo>
                      <a:pt x="5474" y="17589"/>
                    </a:lnTo>
                    <a:lnTo>
                      <a:pt x="5200" y="17418"/>
                    </a:lnTo>
                    <a:lnTo>
                      <a:pt x="4932" y="17246"/>
                    </a:lnTo>
                    <a:lnTo>
                      <a:pt x="4672" y="17131"/>
                    </a:lnTo>
                    <a:lnTo>
                      <a:pt x="4417" y="16959"/>
                    </a:lnTo>
                    <a:lnTo>
                      <a:pt x="4170" y="16787"/>
                    </a:lnTo>
                    <a:lnTo>
                      <a:pt x="3929" y="16615"/>
                    </a:lnTo>
                    <a:lnTo>
                      <a:pt x="3696" y="16444"/>
                    </a:lnTo>
                    <a:lnTo>
                      <a:pt x="3469" y="16272"/>
                    </a:lnTo>
                    <a:lnTo>
                      <a:pt x="3249" y="16100"/>
                    </a:lnTo>
                    <a:lnTo>
                      <a:pt x="3037" y="15871"/>
                    </a:lnTo>
                    <a:lnTo>
                      <a:pt x="2832" y="15699"/>
                    </a:lnTo>
                    <a:lnTo>
                      <a:pt x="2634" y="15527"/>
                    </a:lnTo>
                    <a:lnTo>
                      <a:pt x="2444" y="15355"/>
                    </a:lnTo>
                    <a:lnTo>
                      <a:pt x="2261" y="15183"/>
                    </a:lnTo>
                    <a:lnTo>
                      <a:pt x="2086" y="14954"/>
                    </a:lnTo>
                    <a:lnTo>
                      <a:pt x="1918" y="14782"/>
                    </a:lnTo>
                    <a:lnTo>
                      <a:pt x="1758" y="14610"/>
                    </a:lnTo>
                    <a:lnTo>
                      <a:pt x="1606" y="14381"/>
                    </a:lnTo>
                    <a:lnTo>
                      <a:pt x="1462" y="14209"/>
                    </a:lnTo>
                    <a:lnTo>
                      <a:pt x="1327" y="13980"/>
                    </a:lnTo>
                    <a:lnTo>
                      <a:pt x="1199" y="13808"/>
                    </a:lnTo>
                    <a:lnTo>
                      <a:pt x="1079" y="13579"/>
                    </a:lnTo>
                    <a:lnTo>
                      <a:pt x="968" y="13407"/>
                    </a:lnTo>
                    <a:lnTo>
                      <a:pt x="865" y="13178"/>
                    </a:lnTo>
                    <a:lnTo>
                      <a:pt x="771" y="13006"/>
                    </a:lnTo>
                    <a:lnTo>
                      <a:pt x="685" y="12777"/>
                    </a:lnTo>
                    <a:lnTo>
                      <a:pt x="608" y="12547"/>
                    </a:lnTo>
                    <a:lnTo>
                      <a:pt x="540" y="12376"/>
                    </a:lnTo>
                    <a:lnTo>
                      <a:pt x="480" y="12146"/>
                    </a:lnTo>
                    <a:lnTo>
                      <a:pt x="430" y="11917"/>
                    </a:lnTo>
                    <a:lnTo>
                      <a:pt x="388" y="11745"/>
                    </a:lnTo>
                    <a:lnTo>
                      <a:pt x="355" y="11516"/>
                    </a:lnTo>
                    <a:lnTo>
                      <a:pt x="332" y="11287"/>
                    </a:lnTo>
                    <a:lnTo>
                      <a:pt x="318" y="11058"/>
                    </a:lnTo>
                    <a:lnTo>
                      <a:pt x="313" y="10886"/>
                    </a:lnTo>
                    <a:lnTo>
                      <a:pt x="318" y="10657"/>
                    </a:lnTo>
                    <a:lnTo>
                      <a:pt x="332" y="10428"/>
                    </a:lnTo>
                    <a:lnTo>
                      <a:pt x="355" y="10198"/>
                    </a:lnTo>
                    <a:lnTo>
                      <a:pt x="388" y="10027"/>
                    </a:lnTo>
                    <a:lnTo>
                      <a:pt x="430" y="9797"/>
                    </a:lnTo>
                    <a:lnTo>
                      <a:pt x="480" y="9568"/>
                    </a:lnTo>
                    <a:lnTo>
                      <a:pt x="540" y="9339"/>
                    </a:lnTo>
                    <a:lnTo>
                      <a:pt x="608" y="9167"/>
                    </a:lnTo>
                    <a:lnTo>
                      <a:pt x="685" y="8938"/>
                    </a:lnTo>
                    <a:lnTo>
                      <a:pt x="771" y="8766"/>
                    </a:lnTo>
                    <a:lnTo>
                      <a:pt x="865" y="8537"/>
                    </a:lnTo>
                    <a:lnTo>
                      <a:pt x="968" y="8308"/>
                    </a:lnTo>
                    <a:lnTo>
                      <a:pt x="1079" y="8136"/>
                    </a:lnTo>
                    <a:lnTo>
                      <a:pt x="1199" y="7907"/>
                    </a:lnTo>
                    <a:lnTo>
                      <a:pt x="1327" y="7735"/>
                    </a:lnTo>
                    <a:lnTo>
                      <a:pt x="1462" y="7506"/>
                    </a:lnTo>
                    <a:lnTo>
                      <a:pt x="1606" y="7334"/>
                    </a:lnTo>
                    <a:lnTo>
                      <a:pt x="1758" y="7162"/>
                    </a:lnTo>
                    <a:lnTo>
                      <a:pt x="1918" y="6933"/>
                    </a:lnTo>
                    <a:lnTo>
                      <a:pt x="2086" y="6761"/>
                    </a:lnTo>
                    <a:lnTo>
                      <a:pt x="2261" y="6589"/>
                    </a:lnTo>
                    <a:lnTo>
                      <a:pt x="2444" y="6360"/>
                    </a:lnTo>
                    <a:lnTo>
                      <a:pt x="2634" y="6188"/>
                    </a:lnTo>
                    <a:lnTo>
                      <a:pt x="2832" y="6016"/>
                    </a:lnTo>
                    <a:lnTo>
                      <a:pt x="3037" y="5844"/>
                    </a:lnTo>
                    <a:lnTo>
                      <a:pt x="3249" y="5672"/>
                    </a:lnTo>
                    <a:lnTo>
                      <a:pt x="3469" y="5443"/>
                    </a:lnTo>
                    <a:lnTo>
                      <a:pt x="3696" y="5271"/>
                    </a:lnTo>
                    <a:lnTo>
                      <a:pt x="3929" y="5099"/>
                    </a:lnTo>
                    <a:lnTo>
                      <a:pt x="4170" y="4927"/>
                    </a:lnTo>
                    <a:lnTo>
                      <a:pt x="4417" y="4755"/>
                    </a:lnTo>
                    <a:lnTo>
                      <a:pt x="4672" y="4641"/>
                    </a:lnTo>
                    <a:lnTo>
                      <a:pt x="4932" y="4469"/>
                    </a:lnTo>
                    <a:lnTo>
                      <a:pt x="5200" y="4297"/>
                    </a:lnTo>
                    <a:lnTo>
                      <a:pt x="5474" y="4125"/>
                    </a:lnTo>
                    <a:lnTo>
                      <a:pt x="5754" y="3953"/>
                    </a:lnTo>
                    <a:lnTo>
                      <a:pt x="6040" y="3839"/>
                    </a:lnTo>
                    <a:lnTo>
                      <a:pt x="6333" y="3667"/>
                    </a:lnTo>
                    <a:lnTo>
                      <a:pt x="6632" y="3495"/>
                    </a:lnTo>
                    <a:lnTo>
                      <a:pt x="6937" y="3380"/>
                    </a:lnTo>
                    <a:lnTo>
                      <a:pt x="7248" y="3208"/>
                    </a:lnTo>
                    <a:lnTo>
                      <a:pt x="7565" y="3094"/>
                    </a:lnTo>
                    <a:lnTo>
                      <a:pt x="7887" y="2922"/>
                    </a:lnTo>
                    <a:lnTo>
                      <a:pt x="8215" y="2807"/>
                    </a:lnTo>
                    <a:lnTo>
                      <a:pt x="8549" y="2636"/>
                    </a:lnTo>
                    <a:lnTo>
                      <a:pt x="8889" y="2521"/>
                    </a:lnTo>
                    <a:lnTo>
                      <a:pt x="9233" y="2406"/>
                    </a:lnTo>
                    <a:lnTo>
                      <a:pt x="9584" y="2292"/>
                    </a:lnTo>
                    <a:lnTo>
                      <a:pt x="9939" y="2177"/>
                    </a:lnTo>
                    <a:lnTo>
                      <a:pt x="10300" y="2005"/>
                    </a:lnTo>
                    <a:lnTo>
                      <a:pt x="11036" y="1776"/>
                    </a:lnTo>
                    <a:lnTo>
                      <a:pt x="11411" y="1662"/>
                    </a:lnTo>
                    <a:lnTo>
                      <a:pt x="11792" y="1604"/>
                    </a:lnTo>
                    <a:lnTo>
                      <a:pt x="12567" y="1375"/>
                    </a:lnTo>
                    <a:lnTo>
                      <a:pt x="12961" y="1260"/>
                    </a:lnTo>
                    <a:lnTo>
                      <a:pt x="13360" y="1203"/>
                    </a:lnTo>
                    <a:lnTo>
                      <a:pt x="14170" y="974"/>
                    </a:lnTo>
                    <a:lnTo>
                      <a:pt x="14582" y="917"/>
                    </a:lnTo>
                    <a:lnTo>
                      <a:pt x="14998" y="802"/>
                    </a:lnTo>
                    <a:lnTo>
                      <a:pt x="15842" y="688"/>
                    </a:lnTo>
                    <a:lnTo>
                      <a:pt x="16269" y="573"/>
                    </a:lnTo>
                    <a:lnTo>
                      <a:pt x="19364" y="172"/>
                    </a:lnTo>
                    <a:lnTo>
                      <a:pt x="19819" y="172"/>
                    </a:lnTo>
                    <a:lnTo>
                      <a:pt x="20739" y="57"/>
                    </a:lnTo>
                    <a:lnTo>
                      <a:pt x="21203" y="57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2" name="Фигура"/>
              <p:cNvSpPr/>
              <p:nvPr/>
            </p:nvSpPr>
            <p:spPr>
              <a:xfrm>
                <a:off x="2742557" y="38100"/>
                <a:ext cx="2157711" cy="4787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7" y="0"/>
                    </a:moveTo>
                    <a:lnTo>
                      <a:pt x="0" y="0"/>
                    </a:lnTo>
                    <a:lnTo>
                      <a:pt x="397" y="57"/>
                    </a:lnTo>
                    <a:lnTo>
                      <a:pt x="861" y="57"/>
                    </a:lnTo>
                    <a:lnTo>
                      <a:pt x="1781" y="172"/>
                    </a:lnTo>
                    <a:lnTo>
                      <a:pt x="2236" y="172"/>
                    </a:lnTo>
                    <a:lnTo>
                      <a:pt x="5331" y="573"/>
                    </a:lnTo>
                    <a:lnTo>
                      <a:pt x="5758" y="688"/>
                    </a:lnTo>
                    <a:lnTo>
                      <a:pt x="6602" y="802"/>
                    </a:lnTo>
                    <a:lnTo>
                      <a:pt x="7018" y="917"/>
                    </a:lnTo>
                    <a:lnTo>
                      <a:pt x="7429" y="974"/>
                    </a:lnTo>
                    <a:lnTo>
                      <a:pt x="8240" y="1203"/>
                    </a:lnTo>
                    <a:lnTo>
                      <a:pt x="8639" y="1260"/>
                    </a:lnTo>
                    <a:lnTo>
                      <a:pt x="9033" y="1375"/>
                    </a:lnTo>
                    <a:lnTo>
                      <a:pt x="9808" y="1604"/>
                    </a:lnTo>
                    <a:lnTo>
                      <a:pt x="10188" y="1662"/>
                    </a:lnTo>
                    <a:lnTo>
                      <a:pt x="10564" y="1776"/>
                    </a:lnTo>
                    <a:lnTo>
                      <a:pt x="11300" y="2005"/>
                    </a:lnTo>
                    <a:lnTo>
                      <a:pt x="11660" y="2177"/>
                    </a:lnTo>
                    <a:lnTo>
                      <a:pt x="12016" y="2292"/>
                    </a:lnTo>
                    <a:lnTo>
                      <a:pt x="12366" y="2406"/>
                    </a:lnTo>
                    <a:lnTo>
                      <a:pt x="12711" y="2521"/>
                    </a:lnTo>
                    <a:lnTo>
                      <a:pt x="13050" y="2636"/>
                    </a:lnTo>
                    <a:lnTo>
                      <a:pt x="13384" y="2807"/>
                    </a:lnTo>
                    <a:lnTo>
                      <a:pt x="13712" y="2922"/>
                    </a:lnTo>
                    <a:lnTo>
                      <a:pt x="14035" y="3094"/>
                    </a:lnTo>
                    <a:lnTo>
                      <a:pt x="14351" y="3208"/>
                    </a:lnTo>
                    <a:lnTo>
                      <a:pt x="14662" y="3380"/>
                    </a:lnTo>
                    <a:lnTo>
                      <a:pt x="14967" y="3495"/>
                    </a:lnTo>
                    <a:lnTo>
                      <a:pt x="15266" y="3667"/>
                    </a:lnTo>
                    <a:lnTo>
                      <a:pt x="15559" y="3839"/>
                    </a:lnTo>
                    <a:lnTo>
                      <a:pt x="15845" y="3953"/>
                    </a:lnTo>
                    <a:lnTo>
                      <a:pt x="16126" y="4125"/>
                    </a:lnTo>
                    <a:lnTo>
                      <a:pt x="16399" y="4297"/>
                    </a:lnTo>
                    <a:lnTo>
                      <a:pt x="16667" y="4469"/>
                    </a:lnTo>
                    <a:lnTo>
                      <a:pt x="16928" y="4641"/>
                    </a:lnTo>
                    <a:lnTo>
                      <a:pt x="17182" y="4755"/>
                    </a:lnTo>
                    <a:lnTo>
                      <a:pt x="17429" y="4927"/>
                    </a:lnTo>
                    <a:lnTo>
                      <a:pt x="17670" y="5099"/>
                    </a:lnTo>
                    <a:lnTo>
                      <a:pt x="17903" y="5271"/>
                    </a:lnTo>
                    <a:lnTo>
                      <a:pt x="18130" y="5443"/>
                    </a:lnTo>
                    <a:lnTo>
                      <a:pt x="18350" y="5672"/>
                    </a:lnTo>
                    <a:lnTo>
                      <a:pt x="18562" y="5844"/>
                    </a:lnTo>
                    <a:lnTo>
                      <a:pt x="18767" y="6016"/>
                    </a:lnTo>
                    <a:lnTo>
                      <a:pt x="18965" y="6188"/>
                    </a:lnTo>
                    <a:lnTo>
                      <a:pt x="19155" y="6360"/>
                    </a:lnTo>
                    <a:lnTo>
                      <a:pt x="19338" y="6589"/>
                    </a:lnTo>
                    <a:lnTo>
                      <a:pt x="19513" y="6761"/>
                    </a:lnTo>
                    <a:lnTo>
                      <a:pt x="19681" y="6933"/>
                    </a:lnTo>
                    <a:lnTo>
                      <a:pt x="19841" y="7162"/>
                    </a:lnTo>
                    <a:lnTo>
                      <a:pt x="19993" y="7334"/>
                    </a:lnTo>
                    <a:lnTo>
                      <a:pt x="20137" y="7506"/>
                    </a:lnTo>
                    <a:lnTo>
                      <a:pt x="20272" y="7735"/>
                    </a:lnTo>
                    <a:lnTo>
                      <a:pt x="20400" y="7907"/>
                    </a:lnTo>
                    <a:lnTo>
                      <a:pt x="20520" y="8136"/>
                    </a:lnTo>
                    <a:lnTo>
                      <a:pt x="20631" y="8308"/>
                    </a:lnTo>
                    <a:lnTo>
                      <a:pt x="20734" y="8537"/>
                    </a:lnTo>
                    <a:lnTo>
                      <a:pt x="20828" y="8766"/>
                    </a:lnTo>
                    <a:lnTo>
                      <a:pt x="20914" y="8938"/>
                    </a:lnTo>
                    <a:lnTo>
                      <a:pt x="20991" y="9167"/>
                    </a:lnTo>
                    <a:lnTo>
                      <a:pt x="21059" y="9339"/>
                    </a:lnTo>
                    <a:lnTo>
                      <a:pt x="21119" y="9568"/>
                    </a:lnTo>
                    <a:lnTo>
                      <a:pt x="21169" y="9797"/>
                    </a:lnTo>
                    <a:lnTo>
                      <a:pt x="21211" y="10027"/>
                    </a:lnTo>
                    <a:lnTo>
                      <a:pt x="21243" y="10198"/>
                    </a:lnTo>
                    <a:lnTo>
                      <a:pt x="21267" y="10428"/>
                    </a:lnTo>
                    <a:lnTo>
                      <a:pt x="21281" y="10657"/>
                    </a:lnTo>
                    <a:lnTo>
                      <a:pt x="21286" y="10886"/>
                    </a:lnTo>
                    <a:lnTo>
                      <a:pt x="21281" y="11058"/>
                    </a:lnTo>
                    <a:lnTo>
                      <a:pt x="21267" y="11287"/>
                    </a:lnTo>
                    <a:lnTo>
                      <a:pt x="21243" y="11516"/>
                    </a:lnTo>
                    <a:lnTo>
                      <a:pt x="21211" y="11745"/>
                    </a:lnTo>
                    <a:lnTo>
                      <a:pt x="21169" y="11917"/>
                    </a:lnTo>
                    <a:lnTo>
                      <a:pt x="21119" y="12146"/>
                    </a:lnTo>
                    <a:lnTo>
                      <a:pt x="21059" y="12376"/>
                    </a:lnTo>
                    <a:lnTo>
                      <a:pt x="20991" y="12547"/>
                    </a:lnTo>
                    <a:lnTo>
                      <a:pt x="20914" y="12777"/>
                    </a:lnTo>
                    <a:lnTo>
                      <a:pt x="20828" y="13006"/>
                    </a:lnTo>
                    <a:lnTo>
                      <a:pt x="20734" y="13178"/>
                    </a:lnTo>
                    <a:lnTo>
                      <a:pt x="20631" y="13407"/>
                    </a:lnTo>
                    <a:lnTo>
                      <a:pt x="20520" y="13579"/>
                    </a:lnTo>
                    <a:lnTo>
                      <a:pt x="20400" y="13808"/>
                    </a:lnTo>
                    <a:lnTo>
                      <a:pt x="20272" y="13980"/>
                    </a:lnTo>
                    <a:lnTo>
                      <a:pt x="20137" y="14209"/>
                    </a:lnTo>
                    <a:lnTo>
                      <a:pt x="19993" y="14381"/>
                    </a:lnTo>
                    <a:lnTo>
                      <a:pt x="19841" y="14610"/>
                    </a:lnTo>
                    <a:lnTo>
                      <a:pt x="19681" y="14782"/>
                    </a:lnTo>
                    <a:lnTo>
                      <a:pt x="19513" y="14954"/>
                    </a:lnTo>
                    <a:lnTo>
                      <a:pt x="19338" y="15183"/>
                    </a:lnTo>
                    <a:lnTo>
                      <a:pt x="19155" y="15355"/>
                    </a:lnTo>
                    <a:lnTo>
                      <a:pt x="18965" y="15527"/>
                    </a:lnTo>
                    <a:lnTo>
                      <a:pt x="18767" y="15699"/>
                    </a:lnTo>
                    <a:lnTo>
                      <a:pt x="18562" y="15871"/>
                    </a:lnTo>
                    <a:lnTo>
                      <a:pt x="18350" y="16100"/>
                    </a:lnTo>
                    <a:lnTo>
                      <a:pt x="18130" y="16272"/>
                    </a:lnTo>
                    <a:lnTo>
                      <a:pt x="17903" y="16444"/>
                    </a:lnTo>
                    <a:lnTo>
                      <a:pt x="17670" y="16615"/>
                    </a:lnTo>
                    <a:lnTo>
                      <a:pt x="17429" y="16787"/>
                    </a:lnTo>
                    <a:lnTo>
                      <a:pt x="17182" y="16959"/>
                    </a:lnTo>
                    <a:lnTo>
                      <a:pt x="16928" y="17131"/>
                    </a:lnTo>
                    <a:lnTo>
                      <a:pt x="16667" y="17246"/>
                    </a:lnTo>
                    <a:lnTo>
                      <a:pt x="16399" y="17418"/>
                    </a:lnTo>
                    <a:lnTo>
                      <a:pt x="16126" y="17589"/>
                    </a:lnTo>
                    <a:lnTo>
                      <a:pt x="15845" y="17761"/>
                    </a:lnTo>
                    <a:lnTo>
                      <a:pt x="15559" y="17933"/>
                    </a:lnTo>
                    <a:lnTo>
                      <a:pt x="15266" y="18048"/>
                    </a:lnTo>
                    <a:lnTo>
                      <a:pt x="14967" y="18220"/>
                    </a:lnTo>
                    <a:lnTo>
                      <a:pt x="14662" y="18334"/>
                    </a:lnTo>
                    <a:lnTo>
                      <a:pt x="14351" y="18506"/>
                    </a:lnTo>
                    <a:lnTo>
                      <a:pt x="14035" y="18621"/>
                    </a:lnTo>
                    <a:lnTo>
                      <a:pt x="13712" y="18793"/>
                    </a:lnTo>
                    <a:lnTo>
                      <a:pt x="13384" y="18907"/>
                    </a:lnTo>
                    <a:lnTo>
                      <a:pt x="13050" y="19079"/>
                    </a:lnTo>
                    <a:lnTo>
                      <a:pt x="12711" y="19194"/>
                    </a:lnTo>
                    <a:lnTo>
                      <a:pt x="12366" y="19308"/>
                    </a:lnTo>
                    <a:lnTo>
                      <a:pt x="12016" y="19423"/>
                    </a:lnTo>
                    <a:lnTo>
                      <a:pt x="11660" y="19595"/>
                    </a:lnTo>
                    <a:lnTo>
                      <a:pt x="11300" y="19709"/>
                    </a:lnTo>
                    <a:lnTo>
                      <a:pt x="10564" y="19938"/>
                    </a:lnTo>
                    <a:lnTo>
                      <a:pt x="9808" y="20168"/>
                    </a:lnTo>
                    <a:lnTo>
                      <a:pt x="9423" y="20225"/>
                    </a:lnTo>
                    <a:lnTo>
                      <a:pt x="9033" y="20340"/>
                    </a:lnTo>
                    <a:lnTo>
                      <a:pt x="8240" y="20569"/>
                    </a:lnTo>
                    <a:lnTo>
                      <a:pt x="7837" y="20626"/>
                    </a:lnTo>
                    <a:lnTo>
                      <a:pt x="7429" y="20741"/>
                    </a:lnTo>
                    <a:lnTo>
                      <a:pt x="7018" y="20798"/>
                    </a:lnTo>
                    <a:lnTo>
                      <a:pt x="6602" y="20912"/>
                    </a:lnTo>
                    <a:lnTo>
                      <a:pt x="5758" y="21027"/>
                    </a:lnTo>
                    <a:lnTo>
                      <a:pt x="5331" y="21142"/>
                    </a:lnTo>
                    <a:lnTo>
                      <a:pt x="2236" y="21543"/>
                    </a:lnTo>
                    <a:lnTo>
                      <a:pt x="1781" y="21543"/>
                    </a:lnTo>
                    <a:lnTo>
                      <a:pt x="1322" y="21600"/>
                    </a:lnTo>
                    <a:lnTo>
                      <a:pt x="3146" y="21600"/>
                    </a:lnTo>
                    <a:lnTo>
                      <a:pt x="4476" y="21428"/>
                    </a:lnTo>
                    <a:lnTo>
                      <a:pt x="4912" y="21314"/>
                    </a:lnTo>
                    <a:lnTo>
                      <a:pt x="6198" y="21142"/>
                    </a:lnTo>
                    <a:lnTo>
                      <a:pt x="6619" y="21027"/>
                    </a:lnTo>
                    <a:lnTo>
                      <a:pt x="7037" y="20970"/>
                    </a:lnTo>
                    <a:lnTo>
                      <a:pt x="7450" y="20855"/>
                    </a:lnTo>
                    <a:lnTo>
                      <a:pt x="7859" y="20798"/>
                    </a:lnTo>
                    <a:lnTo>
                      <a:pt x="8264" y="20683"/>
                    </a:lnTo>
                    <a:lnTo>
                      <a:pt x="8664" y="20626"/>
                    </a:lnTo>
                    <a:lnTo>
                      <a:pt x="9452" y="20397"/>
                    </a:lnTo>
                    <a:lnTo>
                      <a:pt x="10221" y="20168"/>
                    </a:lnTo>
                    <a:lnTo>
                      <a:pt x="10599" y="20110"/>
                    </a:lnTo>
                    <a:lnTo>
                      <a:pt x="11340" y="19881"/>
                    </a:lnTo>
                    <a:lnTo>
                      <a:pt x="11703" y="19709"/>
                    </a:lnTo>
                    <a:lnTo>
                      <a:pt x="12060" y="19595"/>
                    </a:lnTo>
                    <a:lnTo>
                      <a:pt x="12413" y="19480"/>
                    </a:lnTo>
                    <a:lnTo>
                      <a:pt x="12761" y="19366"/>
                    </a:lnTo>
                    <a:lnTo>
                      <a:pt x="13103" y="19251"/>
                    </a:lnTo>
                    <a:lnTo>
                      <a:pt x="13439" y="19079"/>
                    </a:lnTo>
                    <a:lnTo>
                      <a:pt x="13770" y="18964"/>
                    </a:lnTo>
                    <a:lnTo>
                      <a:pt x="14096" y="18793"/>
                    </a:lnTo>
                    <a:lnTo>
                      <a:pt x="14416" y="18678"/>
                    </a:lnTo>
                    <a:lnTo>
                      <a:pt x="14730" y="18506"/>
                    </a:lnTo>
                    <a:lnTo>
                      <a:pt x="15038" y="18392"/>
                    </a:lnTo>
                    <a:lnTo>
                      <a:pt x="15341" y="18220"/>
                    </a:lnTo>
                    <a:lnTo>
                      <a:pt x="15637" y="18105"/>
                    </a:lnTo>
                    <a:lnTo>
                      <a:pt x="15927" y="17933"/>
                    </a:lnTo>
                    <a:lnTo>
                      <a:pt x="16212" y="17761"/>
                    </a:lnTo>
                    <a:lnTo>
                      <a:pt x="16489" y="17589"/>
                    </a:lnTo>
                    <a:lnTo>
                      <a:pt x="16761" y="17475"/>
                    </a:lnTo>
                    <a:lnTo>
                      <a:pt x="17026" y="17303"/>
                    </a:lnTo>
                    <a:lnTo>
                      <a:pt x="17284" y="17131"/>
                    </a:lnTo>
                    <a:lnTo>
                      <a:pt x="17536" y="16959"/>
                    </a:lnTo>
                    <a:lnTo>
                      <a:pt x="17781" y="16787"/>
                    </a:lnTo>
                    <a:lnTo>
                      <a:pt x="18020" y="16615"/>
                    </a:lnTo>
                    <a:lnTo>
                      <a:pt x="18251" y="16444"/>
                    </a:lnTo>
                    <a:lnTo>
                      <a:pt x="18476" y="16272"/>
                    </a:lnTo>
                    <a:lnTo>
                      <a:pt x="18693" y="16100"/>
                    </a:lnTo>
                    <a:lnTo>
                      <a:pt x="18904" y="15928"/>
                    </a:lnTo>
                    <a:lnTo>
                      <a:pt x="19107" y="15699"/>
                    </a:lnTo>
                    <a:lnTo>
                      <a:pt x="19303" y="15527"/>
                    </a:lnTo>
                    <a:lnTo>
                      <a:pt x="19491" y="15355"/>
                    </a:lnTo>
                    <a:lnTo>
                      <a:pt x="19672" y="15183"/>
                    </a:lnTo>
                    <a:lnTo>
                      <a:pt x="19846" y="14954"/>
                    </a:lnTo>
                    <a:lnTo>
                      <a:pt x="20012" y="14782"/>
                    </a:lnTo>
                    <a:lnTo>
                      <a:pt x="20170" y="14610"/>
                    </a:lnTo>
                    <a:lnTo>
                      <a:pt x="20320" y="14381"/>
                    </a:lnTo>
                    <a:lnTo>
                      <a:pt x="20463" y="14209"/>
                    </a:lnTo>
                    <a:lnTo>
                      <a:pt x="20597" y="13980"/>
                    </a:lnTo>
                    <a:lnTo>
                      <a:pt x="20724" y="13808"/>
                    </a:lnTo>
                    <a:lnTo>
                      <a:pt x="20842" y="13579"/>
                    </a:lnTo>
                    <a:lnTo>
                      <a:pt x="20952" y="13407"/>
                    </a:lnTo>
                    <a:lnTo>
                      <a:pt x="21054" y="13178"/>
                    </a:lnTo>
                    <a:lnTo>
                      <a:pt x="21147" y="13006"/>
                    </a:lnTo>
                    <a:lnTo>
                      <a:pt x="21232" y="12777"/>
                    </a:lnTo>
                    <a:lnTo>
                      <a:pt x="21308" y="12547"/>
                    </a:lnTo>
                    <a:lnTo>
                      <a:pt x="21376" y="12376"/>
                    </a:lnTo>
                    <a:lnTo>
                      <a:pt x="21435" y="12146"/>
                    </a:lnTo>
                    <a:lnTo>
                      <a:pt x="21485" y="11917"/>
                    </a:lnTo>
                    <a:lnTo>
                      <a:pt x="21526" y="11745"/>
                    </a:lnTo>
                    <a:lnTo>
                      <a:pt x="21558" y="11516"/>
                    </a:lnTo>
                    <a:lnTo>
                      <a:pt x="21581" y="11287"/>
                    </a:lnTo>
                    <a:lnTo>
                      <a:pt x="21595" y="11058"/>
                    </a:lnTo>
                    <a:lnTo>
                      <a:pt x="21600" y="10886"/>
                    </a:lnTo>
                    <a:lnTo>
                      <a:pt x="21595" y="10657"/>
                    </a:lnTo>
                    <a:lnTo>
                      <a:pt x="21581" y="10428"/>
                    </a:lnTo>
                    <a:lnTo>
                      <a:pt x="21558" y="10198"/>
                    </a:lnTo>
                    <a:lnTo>
                      <a:pt x="21526" y="9969"/>
                    </a:lnTo>
                    <a:lnTo>
                      <a:pt x="21485" y="9797"/>
                    </a:lnTo>
                    <a:lnTo>
                      <a:pt x="21435" y="9568"/>
                    </a:lnTo>
                    <a:lnTo>
                      <a:pt x="21376" y="9339"/>
                    </a:lnTo>
                    <a:lnTo>
                      <a:pt x="21308" y="9167"/>
                    </a:lnTo>
                    <a:lnTo>
                      <a:pt x="21232" y="8938"/>
                    </a:lnTo>
                    <a:lnTo>
                      <a:pt x="21147" y="8709"/>
                    </a:lnTo>
                    <a:lnTo>
                      <a:pt x="21054" y="8537"/>
                    </a:lnTo>
                    <a:lnTo>
                      <a:pt x="20952" y="8308"/>
                    </a:lnTo>
                    <a:lnTo>
                      <a:pt x="20842" y="8136"/>
                    </a:lnTo>
                    <a:lnTo>
                      <a:pt x="20724" y="7907"/>
                    </a:lnTo>
                    <a:lnTo>
                      <a:pt x="20597" y="7735"/>
                    </a:lnTo>
                    <a:lnTo>
                      <a:pt x="20463" y="7506"/>
                    </a:lnTo>
                    <a:lnTo>
                      <a:pt x="20320" y="7334"/>
                    </a:lnTo>
                    <a:lnTo>
                      <a:pt x="20170" y="7162"/>
                    </a:lnTo>
                    <a:lnTo>
                      <a:pt x="20012" y="6933"/>
                    </a:lnTo>
                    <a:lnTo>
                      <a:pt x="19846" y="6761"/>
                    </a:lnTo>
                    <a:lnTo>
                      <a:pt x="19672" y="6532"/>
                    </a:lnTo>
                    <a:lnTo>
                      <a:pt x="19491" y="6360"/>
                    </a:lnTo>
                    <a:lnTo>
                      <a:pt x="19303" y="6188"/>
                    </a:lnTo>
                    <a:lnTo>
                      <a:pt x="19107" y="6016"/>
                    </a:lnTo>
                    <a:lnTo>
                      <a:pt x="18904" y="5844"/>
                    </a:lnTo>
                    <a:lnTo>
                      <a:pt x="18693" y="5615"/>
                    </a:lnTo>
                    <a:lnTo>
                      <a:pt x="18476" y="5443"/>
                    </a:lnTo>
                    <a:lnTo>
                      <a:pt x="18251" y="5271"/>
                    </a:lnTo>
                    <a:lnTo>
                      <a:pt x="18020" y="5099"/>
                    </a:lnTo>
                    <a:lnTo>
                      <a:pt x="17781" y="4927"/>
                    </a:lnTo>
                    <a:lnTo>
                      <a:pt x="17536" y="4755"/>
                    </a:lnTo>
                    <a:lnTo>
                      <a:pt x="17284" y="4584"/>
                    </a:lnTo>
                    <a:lnTo>
                      <a:pt x="17026" y="4412"/>
                    </a:lnTo>
                    <a:lnTo>
                      <a:pt x="16761" y="4240"/>
                    </a:lnTo>
                    <a:lnTo>
                      <a:pt x="16489" y="4125"/>
                    </a:lnTo>
                    <a:lnTo>
                      <a:pt x="16212" y="3953"/>
                    </a:lnTo>
                    <a:lnTo>
                      <a:pt x="15927" y="3781"/>
                    </a:lnTo>
                    <a:lnTo>
                      <a:pt x="15637" y="3610"/>
                    </a:lnTo>
                    <a:lnTo>
                      <a:pt x="15341" y="3495"/>
                    </a:lnTo>
                    <a:lnTo>
                      <a:pt x="15038" y="3323"/>
                    </a:lnTo>
                    <a:lnTo>
                      <a:pt x="14730" y="3208"/>
                    </a:lnTo>
                    <a:lnTo>
                      <a:pt x="14416" y="3037"/>
                    </a:lnTo>
                    <a:lnTo>
                      <a:pt x="14096" y="2922"/>
                    </a:lnTo>
                    <a:lnTo>
                      <a:pt x="13770" y="2750"/>
                    </a:lnTo>
                    <a:lnTo>
                      <a:pt x="13439" y="2636"/>
                    </a:lnTo>
                    <a:lnTo>
                      <a:pt x="13103" y="2521"/>
                    </a:lnTo>
                    <a:lnTo>
                      <a:pt x="12761" y="2349"/>
                    </a:lnTo>
                    <a:lnTo>
                      <a:pt x="12413" y="2234"/>
                    </a:lnTo>
                    <a:lnTo>
                      <a:pt x="12060" y="2120"/>
                    </a:lnTo>
                    <a:lnTo>
                      <a:pt x="11340" y="1891"/>
                    </a:lnTo>
                    <a:lnTo>
                      <a:pt x="10599" y="1662"/>
                    </a:lnTo>
                    <a:lnTo>
                      <a:pt x="9839" y="1432"/>
                    </a:lnTo>
                    <a:lnTo>
                      <a:pt x="9060" y="1203"/>
                    </a:lnTo>
                    <a:lnTo>
                      <a:pt x="8664" y="1146"/>
                    </a:lnTo>
                    <a:lnTo>
                      <a:pt x="7859" y="917"/>
                    </a:lnTo>
                    <a:lnTo>
                      <a:pt x="7450" y="859"/>
                    </a:lnTo>
                    <a:lnTo>
                      <a:pt x="7037" y="745"/>
                    </a:lnTo>
                    <a:lnTo>
                      <a:pt x="6619" y="688"/>
                    </a:lnTo>
                    <a:lnTo>
                      <a:pt x="6198" y="573"/>
                    </a:lnTo>
                    <a:lnTo>
                      <a:pt x="2243" y="57"/>
                    </a:lnTo>
                    <a:lnTo>
                      <a:pt x="1787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3" name="Фигура"/>
              <p:cNvSpPr/>
              <p:nvPr/>
            </p:nvSpPr>
            <p:spPr>
              <a:xfrm>
                <a:off x="2024979" y="0"/>
                <a:ext cx="425102" cy="38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1871" y="0"/>
                    </a:lnTo>
                    <a:lnTo>
                      <a:pt x="9469" y="7200"/>
                    </a:lnTo>
                    <a:lnTo>
                      <a:pt x="4706" y="7200"/>
                    </a:lnTo>
                    <a:lnTo>
                      <a:pt x="0" y="21600"/>
                    </a:lnTo>
                    <a:lnTo>
                      <a:pt x="11881" y="21600"/>
                    </a:lnTo>
                    <a:lnTo>
                      <a:pt x="14292" y="14400"/>
                    </a:lnTo>
                    <a:lnTo>
                      <a:pt x="21600" y="144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4" name="Фигура"/>
              <p:cNvSpPr/>
              <p:nvPr/>
            </p:nvSpPr>
            <p:spPr>
              <a:xfrm>
                <a:off x="2450080" y="0"/>
                <a:ext cx="425101" cy="38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729" y="0"/>
                    </a:moveTo>
                    <a:lnTo>
                      <a:pt x="0" y="0"/>
                    </a:lnTo>
                    <a:lnTo>
                      <a:pt x="0" y="14400"/>
                    </a:lnTo>
                    <a:lnTo>
                      <a:pt x="7308" y="14400"/>
                    </a:lnTo>
                    <a:lnTo>
                      <a:pt x="9719" y="21600"/>
                    </a:lnTo>
                    <a:lnTo>
                      <a:pt x="21600" y="21600"/>
                    </a:lnTo>
                    <a:lnTo>
                      <a:pt x="16894" y="7200"/>
                    </a:lnTo>
                    <a:lnTo>
                      <a:pt x="12131" y="7200"/>
                    </a:lnTo>
                    <a:lnTo>
                      <a:pt x="97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398" name="object 9"/>
            <p:cNvGrpSpPr/>
            <p:nvPr/>
          </p:nvGrpSpPr>
          <p:grpSpPr>
            <a:xfrm>
              <a:off x="591872" y="4784462"/>
              <a:ext cx="368770" cy="187089"/>
              <a:chOff x="0" y="0"/>
              <a:chExt cx="368769" cy="187088"/>
            </a:xfrm>
          </p:grpSpPr>
          <p:sp>
            <p:nvSpPr>
              <p:cNvPr id="386" name="Фигура"/>
              <p:cNvSpPr/>
              <p:nvPr/>
            </p:nvSpPr>
            <p:spPr>
              <a:xfrm>
                <a:off x="29674" y="0"/>
                <a:ext cx="53172" cy="187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9445" y="0"/>
                    </a:lnTo>
                    <a:lnTo>
                      <a:pt x="0" y="21600"/>
                    </a:lnTo>
                    <a:lnTo>
                      <a:pt x="1215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7" name="Фигура"/>
              <p:cNvSpPr/>
              <p:nvPr/>
            </p:nvSpPr>
            <p:spPr>
              <a:xfrm>
                <a:off x="98897" y="0"/>
                <a:ext cx="53177" cy="187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9447" y="0"/>
                    </a:lnTo>
                    <a:lnTo>
                      <a:pt x="0" y="21600"/>
                    </a:lnTo>
                    <a:lnTo>
                      <a:pt x="12262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8" name="Фигура"/>
              <p:cNvSpPr/>
              <p:nvPr/>
            </p:nvSpPr>
            <p:spPr>
              <a:xfrm>
                <a:off x="0" y="115182"/>
                <a:ext cx="38611" cy="291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957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9" name="Фигура"/>
              <p:cNvSpPr/>
              <p:nvPr/>
            </p:nvSpPr>
            <p:spPr>
              <a:xfrm>
                <a:off x="64909" y="115182"/>
                <a:ext cx="42927" cy="291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23" y="0"/>
                    </a:lnTo>
                    <a:lnTo>
                      <a:pt x="0" y="21600"/>
                    </a:lnTo>
                    <a:lnTo>
                      <a:pt x="1977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0" name="Фигура"/>
              <p:cNvSpPr/>
              <p:nvPr/>
            </p:nvSpPr>
            <p:spPr>
              <a:xfrm>
                <a:off x="134339" y="115182"/>
                <a:ext cx="38326" cy="291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18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1" name="Фигура"/>
              <p:cNvSpPr/>
              <p:nvPr/>
            </p:nvSpPr>
            <p:spPr>
              <a:xfrm>
                <a:off x="9078" y="42763"/>
                <a:ext cx="38533" cy="29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957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2" name="Фигура"/>
              <p:cNvSpPr/>
              <p:nvPr/>
            </p:nvSpPr>
            <p:spPr>
              <a:xfrm>
                <a:off x="73911" y="42763"/>
                <a:ext cx="42927" cy="29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22" y="0"/>
                    </a:lnTo>
                    <a:lnTo>
                      <a:pt x="0" y="21600"/>
                    </a:lnTo>
                    <a:lnTo>
                      <a:pt x="1977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3" name="Фигура"/>
              <p:cNvSpPr/>
              <p:nvPr/>
            </p:nvSpPr>
            <p:spPr>
              <a:xfrm>
                <a:off x="143240" y="42763"/>
                <a:ext cx="38509" cy="29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50" y="0"/>
                    </a:moveTo>
                    <a:lnTo>
                      <a:pt x="2008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45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4" name="Фигура"/>
              <p:cNvSpPr/>
              <p:nvPr/>
            </p:nvSpPr>
            <p:spPr>
              <a:xfrm>
                <a:off x="296069" y="77510"/>
                <a:ext cx="42230" cy="109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678" y="0"/>
                    </a:lnTo>
                    <a:lnTo>
                      <a:pt x="678" y="6902"/>
                    </a:lnTo>
                    <a:lnTo>
                      <a:pt x="0" y="13856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5" name="Фигура"/>
              <p:cNvSpPr/>
              <p:nvPr/>
            </p:nvSpPr>
            <p:spPr>
              <a:xfrm>
                <a:off x="195302" y="0"/>
                <a:ext cx="133652" cy="1478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4256" y="0"/>
                    </a:lnTo>
                    <a:lnTo>
                      <a:pt x="0" y="17341"/>
                    </a:lnTo>
                    <a:lnTo>
                      <a:pt x="0" y="21600"/>
                    </a:lnTo>
                    <a:lnTo>
                      <a:pt x="16285" y="21600"/>
                    </a:lnTo>
                    <a:lnTo>
                      <a:pt x="16462" y="17341"/>
                    </a:lnTo>
                    <a:lnTo>
                      <a:pt x="7646" y="17341"/>
                    </a:lnTo>
                    <a:lnTo>
                      <a:pt x="4234" y="16444"/>
                    </a:lnTo>
                    <a:lnTo>
                      <a:pt x="8367" y="1644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6" name="Прямоугольник"/>
              <p:cNvSpPr/>
              <p:nvPr/>
            </p:nvSpPr>
            <p:spPr>
              <a:xfrm>
                <a:off x="338298" y="112523"/>
                <a:ext cx="30472" cy="35279"/>
              </a:xfrm>
              <a:prstGeom prst="rect">
                <a:avLst/>
              </a:pr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7" name="Фигура"/>
              <p:cNvSpPr/>
              <p:nvPr/>
            </p:nvSpPr>
            <p:spPr>
              <a:xfrm>
                <a:off x="221501" y="109241"/>
                <a:ext cx="75894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78" y="0"/>
                    </a:moveTo>
                    <a:lnTo>
                      <a:pt x="0" y="0"/>
                    </a:lnTo>
                    <a:lnTo>
                      <a:pt x="6008" y="21600"/>
                    </a:lnTo>
                    <a:lnTo>
                      <a:pt x="7278" y="0"/>
                    </a:lnTo>
                    <a:close/>
                    <a:moveTo>
                      <a:pt x="21600" y="0"/>
                    </a:moveTo>
                    <a:lnTo>
                      <a:pt x="7278" y="0"/>
                    </a:lnTo>
                    <a:lnTo>
                      <a:pt x="6008" y="21600"/>
                    </a:lnTo>
                    <a:lnTo>
                      <a:pt x="2153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400" name="Экспериментальное подтверждение эффективности препарата проведено на базе ГБУЗ «ПКОД», ФГБОУ ВО ТГМУ Минздрава РФ, ИХ ДВО РАН в г. Владивосток"/>
          <p:cNvSpPr txBox="1"/>
          <p:nvPr/>
        </p:nvSpPr>
        <p:spPr>
          <a:xfrm>
            <a:off x="853152" y="2580275"/>
            <a:ext cx="9523450" cy="2682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3200">
                <a:solidFill>
                  <a:srgbClr val="474464"/>
                </a:solidFill>
                <a:latin typeface="Ruberoid Medium"/>
                <a:ea typeface="Ruberoid Medium"/>
                <a:cs typeface="Ruberoid Medium"/>
                <a:sym typeface="Ruberoid Medium"/>
              </a:defRPr>
            </a:lvl1pPr>
          </a:lstStyle>
          <a:p>
            <a:r>
              <a:t>Экспериментальное подтверждение эффективности препарата проведено на базе ГБУЗ «ПКОД», ФГБОУ ВО ТГМУ Минздрава РФ, ИХ ДВО РАН в г. Владивосток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4" name="object 2"/>
          <p:cNvGrpSpPr/>
          <p:nvPr/>
        </p:nvGrpSpPr>
        <p:grpSpPr>
          <a:xfrm>
            <a:off x="8380059" y="1287917"/>
            <a:ext cx="11724041" cy="10020639"/>
            <a:chOff x="0" y="0"/>
            <a:chExt cx="11724040" cy="10020638"/>
          </a:xfrm>
        </p:grpSpPr>
        <p:sp>
          <p:nvSpPr>
            <p:cNvPr id="402" name="object 3"/>
            <p:cNvSpPr/>
            <p:nvPr/>
          </p:nvSpPr>
          <p:spPr>
            <a:xfrm>
              <a:off x="3952832" y="1072478"/>
              <a:ext cx="7771208" cy="8948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393" y="99"/>
                  </a:lnTo>
                  <a:lnTo>
                    <a:pt x="21082" y="251"/>
                  </a:lnTo>
                  <a:lnTo>
                    <a:pt x="20770" y="407"/>
                  </a:lnTo>
                  <a:lnTo>
                    <a:pt x="20457" y="567"/>
                  </a:lnTo>
                  <a:lnTo>
                    <a:pt x="20144" y="731"/>
                  </a:lnTo>
                  <a:lnTo>
                    <a:pt x="19830" y="900"/>
                  </a:lnTo>
                  <a:lnTo>
                    <a:pt x="19516" y="1072"/>
                  </a:lnTo>
                  <a:lnTo>
                    <a:pt x="19201" y="1249"/>
                  </a:lnTo>
                  <a:lnTo>
                    <a:pt x="18886" y="1429"/>
                  </a:lnTo>
                  <a:lnTo>
                    <a:pt x="18570" y="1614"/>
                  </a:lnTo>
                  <a:lnTo>
                    <a:pt x="18254" y="1802"/>
                  </a:lnTo>
                  <a:lnTo>
                    <a:pt x="17938" y="1994"/>
                  </a:lnTo>
                  <a:lnTo>
                    <a:pt x="17621" y="2191"/>
                  </a:lnTo>
                  <a:lnTo>
                    <a:pt x="17305" y="2391"/>
                  </a:lnTo>
                  <a:lnTo>
                    <a:pt x="16988" y="2595"/>
                  </a:lnTo>
                  <a:lnTo>
                    <a:pt x="16672" y="2803"/>
                  </a:lnTo>
                  <a:lnTo>
                    <a:pt x="16355" y="3015"/>
                  </a:lnTo>
                  <a:lnTo>
                    <a:pt x="16039" y="3230"/>
                  </a:lnTo>
                  <a:lnTo>
                    <a:pt x="15723" y="3450"/>
                  </a:lnTo>
                  <a:lnTo>
                    <a:pt x="15407" y="3673"/>
                  </a:lnTo>
                  <a:lnTo>
                    <a:pt x="15091" y="3899"/>
                  </a:lnTo>
                  <a:lnTo>
                    <a:pt x="14776" y="4130"/>
                  </a:lnTo>
                  <a:lnTo>
                    <a:pt x="14461" y="4364"/>
                  </a:lnTo>
                  <a:lnTo>
                    <a:pt x="14146" y="4602"/>
                  </a:lnTo>
                  <a:lnTo>
                    <a:pt x="13832" y="4843"/>
                  </a:lnTo>
                  <a:lnTo>
                    <a:pt x="13519" y="5089"/>
                  </a:lnTo>
                  <a:lnTo>
                    <a:pt x="13206" y="5337"/>
                  </a:lnTo>
                  <a:lnTo>
                    <a:pt x="12894" y="5590"/>
                  </a:lnTo>
                  <a:lnTo>
                    <a:pt x="12583" y="5845"/>
                  </a:lnTo>
                  <a:lnTo>
                    <a:pt x="12272" y="6105"/>
                  </a:lnTo>
                  <a:lnTo>
                    <a:pt x="11963" y="6368"/>
                  </a:lnTo>
                  <a:lnTo>
                    <a:pt x="11654" y="6634"/>
                  </a:lnTo>
                  <a:lnTo>
                    <a:pt x="11346" y="6904"/>
                  </a:lnTo>
                  <a:lnTo>
                    <a:pt x="11039" y="7177"/>
                  </a:lnTo>
                  <a:lnTo>
                    <a:pt x="10734" y="7454"/>
                  </a:lnTo>
                  <a:lnTo>
                    <a:pt x="10429" y="7734"/>
                  </a:lnTo>
                  <a:lnTo>
                    <a:pt x="10126" y="8017"/>
                  </a:lnTo>
                  <a:lnTo>
                    <a:pt x="9824" y="8304"/>
                  </a:lnTo>
                  <a:lnTo>
                    <a:pt x="9523" y="8594"/>
                  </a:lnTo>
                  <a:lnTo>
                    <a:pt x="9224" y="8887"/>
                  </a:lnTo>
                  <a:lnTo>
                    <a:pt x="8926" y="9183"/>
                  </a:lnTo>
                  <a:lnTo>
                    <a:pt x="8630" y="9483"/>
                  </a:lnTo>
                  <a:lnTo>
                    <a:pt x="8335" y="9786"/>
                  </a:lnTo>
                  <a:lnTo>
                    <a:pt x="8042" y="10092"/>
                  </a:lnTo>
                  <a:lnTo>
                    <a:pt x="7750" y="10402"/>
                  </a:lnTo>
                  <a:lnTo>
                    <a:pt x="7463" y="10712"/>
                  </a:lnTo>
                  <a:lnTo>
                    <a:pt x="7321" y="10867"/>
                  </a:lnTo>
                  <a:lnTo>
                    <a:pt x="7179" y="11023"/>
                  </a:lnTo>
                  <a:lnTo>
                    <a:pt x="7039" y="11178"/>
                  </a:lnTo>
                  <a:lnTo>
                    <a:pt x="6899" y="11334"/>
                  </a:lnTo>
                  <a:lnTo>
                    <a:pt x="6761" y="11490"/>
                  </a:lnTo>
                  <a:lnTo>
                    <a:pt x="6624" y="11647"/>
                  </a:lnTo>
                  <a:lnTo>
                    <a:pt x="6487" y="11803"/>
                  </a:lnTo>
                  <a:lnTo>
                    <a:pt x="6352" y="11959"/>
                  </a:lnTo>
                  <a:lnTo>
                    <a:pt x="6217" y="12116"/>
                  </a:lnTo>
                  <a:lnTo>
                    <a:pt x="6084" y="12273"/>
                  </a:lnTo>
                  <a:lnTo>
                    <a:pt x="5952" y="12430"/>
                  </a:lnTo>
                  <a:lnTo>
                    <a:pt x="5820" y="12587"/>
                  </a:lnTo>
                  <a:lnTo>
                    <a:pt x="5690" y="12744"/>
                  </a:lnTo>
                  <a:lnTo>
                    <a:pt x="5560" y="12901"/>
                  </a:lnTo>
                  <a:lnTo>
                    <a:pt x="5432" y="13058"/>
                  </a:lnTo>
                  <a:lnTo>
                    <a:pt x="5305" y="13215"/>
                  </a:lnTo>
                  <a:lnTo>
                    <a:pt x="5178" y="13373"/>
                  </a:lnTo>
                  <a:lnTo>
                    <a:pt x="5053" y="13530"/>
                  </a:lnTo>
                  <a:lnTo>
                    <a:pt x="4928" y="13688"/>
                  </a:lnTo>
                  <a:lnTo>
                    <a:pt x="4805" y="13846"/>
                  </a:lnTo>
                  <a:lnTo>
                    <a:pt x="4683" y="14003"/>
                  </a:lnTo>
                  <a:lnTo>
                    <a:pt x="4562" y="14161"/>
                  </a:lnTo>
                  <a:lnTo>
                    <a:pt x="4441" y="14319"/>
                  </a:lnTo>
                  <a:lnTo>
                    <a:pt x="4322" y="14476"/>
                  </a:lnTo>
                  <a:lnTo>
                    <a:pt x="4204" y="14634"/>
                  </a:lnTo>
                  <a:lnTo>
                    <a:pt x="4087" y="14792"/>
                  </a:lnTo>
                  <a:lnTo>
                    <a:pt x="3970" y="14950"/>
                  </a:lnTo>
                  <a:lnTo>
                    <a:pt x="3855" y="15108"/>
                  </a:lnTo>
                  <a:lnTo>
                    <a:pt x="3741" y="15266"/>
                  </a:lnTo>
                  <a:lnTo>
                    <a:pt x="3628" y="15423"/>
                  </a:lnTo>
                  <a:lnTo>
                    <a:pt x="3516" y="15581"/>
                  </a:lnTo>
                  <a:lnTo>
                    <a:pt x="3405" y="15739"/>
                  </a:lnTo>
                  <a:lnTo>
                    <a:pt x="3295" y="15897"/>
                  </a:lnTo>
                  <a:lnTo>
                    <a:pt x="3186" y="16054"/>
                  </a:lnTo>
                  <a:lnTo>
                    <a:pt x="3079" y="16212"/>
                  </a:lnTo>
                  <a:lnTo>
                    <a:pt x="2972" y="16370"/>
                  </a:lnTo>
                  <a:lnTo>
                    <a:pt x="2866" y="16527"/>
                  </a:lnTo>
                  <a:lnTo>
                    <a:pt x="2761" y="16685"/>
                  </a:lnTo>
                  <a:lnTo>
                    <a:pt x="2658" y="16842"/>
                  </a:lnTo>
                  <a:lnTo>
                    <a:pt x="2555" y="17000"/>
                  </a:lnTo>
                  <a:lnTo>
                    <a:pt x="2453" y="17157"/>
                  </a:lnTo>
                  <a:lnTo>
                    <a:pt x="2353" y="17314"/>
                  </a:lnTo>
                  <a:lnTo>
                    <a:pt x="2254" y="17471"/>
                  </a:lnTo>
                  <a:lnTo>
                    <a:pt x="2155" y="17628"/>
                  </a:lnTo>
                  <a:lnTo>
                    <a:pt x="2058" y="17785"/>
                  </a:lnTo>
                  <a:lnTo>
                    <a:pt x="1962" y="17942"/>
                  </a:lnTo>
                  <a:lnTo>
                    <a:pt x="1866" y="18098"/>
                  </a:lnTo>
                  <a:lnTo>
                    <a:pt x="1772" y="18255"/>
                  </a:lnTo>
                  <a:lnTo>
                    <a:pt x="1679" y="18411"/>
                  </a:lnTo>
                  <a:lnTo>
                    <a:pt x="1587" y="18567"/>
                  </a:lnTo>
                  <a:lnTo>
                    <a:pt x="1497" y="18724"/>
                  </a:lnTo>
                  <a:lnTo>
                    <a:pt x="1407" y="18879"/>
                  </a:lnTo>
                  <a:lnTo>
                    <a:pt x="1318" y="19035"/>
                  </a:lnTo>
                  <a:lnTo>
                    <a:pt x="1230" y="19191"/>
                  </a:lnTo>
                  <a:lnTo>
                    <a:pt x="1144" y="19346"/>
                  </a:lnTo>
                  <a:lnTo>
                    <a:pt x="1058" y="19501"/>
                  </a:lnTo>
                  <a:lnTo>
                    <a:pt x="974" y="19656"/>
                  </a:lnTo>
                  <a:lnTo>
                    <a:pt x="891" y="19811"/>
                  </a:lnTo>
                  <a:lnTo>
                    <a:pt x="808" y="19966"/>
                  </a:lnTo>
                  <a:lnTo>
                    <a:pt x="727" y="20120"/>
                  </a:lnTo>
                  <a:lnTo>
                    <a:pt x="647" y="20274"/>
                  </a:lnTo>
                  <a:lnTo>
                    <a:pt x="568" y="20428"/>
                  </a:lnTo>
                  <a:lnTo>
                    <a:pt x="490" y="20582"/>
                  </a:lnTo>
                  <a:lnTo>
                    <a:pt x="414" y="20736"/>
                  </a:lnTo>
                  <a:lnTo>
                    <a:pt x="338" y="20889"/>
                  </a:lnTo>
                  <a:lnTo>
                    <a:pt x="264" y="21042"/>
                  </a:lnTo>
                  <a:lnTo>
                    <a:pt x="190" y="21195"/>
                  </a:lnTo>
                  <a:lnTo>
                    <a:pt x="118" y="21347"/>
                  </a:lnTo>
                  <a:lnTo>
                    <a:pt x="47" y="2149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03" name="object 4"/>
            <p:cNvSpPr/>
            <p:nvPr/>
          </p:nvSpPr>
          <p:spPr>
            <a:xfrm>
              <a:off x="4503986" y="6564680"/>
              <a:ext cx="7220055" cy="3455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396" y="104"/>
                  </a:lnTo>
                  <a:lnTo>
                    <a:pt x="20622" y="519"/>
                  </a:lnTo>
                  <a:lnTo>
                    <a:pt x="19844" y="962"/>
                  </a:lnTo>
                  <a:lnTo>
                    <a:pt x="19063" y="1433"/>
                  </a:lnTo>
                  <a:lnTo>
                    <a:pt x="18279" y="1934"/>
                  </a:lnTo>
                  <a:lnTo>
                    <a:pt x="17493" y="2463"/>
                  </a:lnTo>
                  <a:lnTo>
                    <a:pt x="16704" y="3020"/>
                  </a:lnTo>
                  <a:lnTo>
                    <a:pt x="15913" y="3607"/>
                  </a:lnTo>
                  <a:lnTo>
                    <a:pt x="15121" y="4222"/>
                  </a:lnTo>
                  <a:lnTo>
                    <a:pt x="14327" y="4865"/>
                  </a:lnTo>
                  <a:lnTo>
                    <a:pt x="13533" y="5538"/>
                  </a:lnTo>
                  <a:lnTo>
                    <a:pt x="12737" y="6239"/>
                  </a:lnTo>
                  <a:lnTo>
                    <a:pt x="11941" y="6968"/>
                  </a:lnTo>
                  <a:lnTo>
                    <a:pt x="11144" y="7727"/>
                  </a:lnTo>
                  <a:lnTo>
                    <a:pt x="10348" y="8514"/>
                  </a:lnTo>
                  <a:lnTo>
                    <a:pt x="9552" y="9330"/>
                  </a:lnTo>
                  <a:lnTo>
                    <a:pt x="8757" y="10174"/>
                  </a:lnTo>
                  <a:lnTo>
                    <a:pt x="7963" y="11047"/>
                  </a:lnTo>
                  <a:lnTo>
                    <a:pt x="7170" y="11949"/>
                  </a:lnTo>
                  <a:lnTo>
                    <a:pt x="6378" y="12879"/>
                  </a:lnTo>
                  <a:lnTo>
                    <a:pt x="5591" y="13836"/>
                  </a:lnTo>
                  <a:lnTo>
                    <a:pt x="4813" y="14811"/>
                  </a:lnTo>
                  <a:lnTo>
                    <a:pt x="4048" y="15802"/>
                  </a:lnTo>
                  <a:lnTo>
                    <a:pt x="3293" y="16810"/>
                  </a:lnTo>
                  <a:lnTo>
                    <a:pt x="2796" y="17491"/>
                  </a:lnTo>
                  <a:lnTo>
                    <a:pt x="2305" y="18179"/>
                  </a:lnTo>
                  <a:lnTo>
                    <a:pt x="1818" y="18874"/>
                  </a:lnTo>
                  <a:lnTo>
                    <a:pt x="1337" y="19575"/>
                  </a:lnTo>
                  <a:lnTo>
                    <a:pt x="861" y="20282"/>
                  </a:lnTo>
                  <a:lnTo>
                    <a:pt x="391" y="20996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3D2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404" name="object 5" descr="object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9976" y="5241"/>
              <a:ext cx="9849806" cy="87748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5" name="object 6" descr="object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96" y="12670"/>
              <a:ext cx="9908862" cy="88339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6" name="object 7" descr="object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5737" y="23837"/>
              <a:ext cx="9998231" cy="89232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7" name="object 8" descr="object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1029" y="42476"/>
              <a:ext cx="10147649" cy="90727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8" name="object 9" descr="object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3074" y="79511"/>
              <a:ext cx="10443558" cy="93685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9" name="object 10" descr="object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190251"/>
              <a:ext cx="11329707" cy="98303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0" name="object 11"/>
            <p:cNvSpPr/>
            <p:nvPr/>
          </p:nvSpPr>
          <p:spPr>
            <a:xfrm>
              <a:off x="761022" y="0"/>
              <a:ext cx="9807660" cy="8732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3" y="0"/>
                  </a:moveTo>
                  <a:lnTo>
                    <a:pt x="1257" y="0"/>
                  </a:lnTo>
                  <a:lnTo>
                    <a:pt x="1154" y="5"/>
                  </a:lnTo>
                  <a:lnTo>
                    <a:pt x="1053" y="18"/>
                  </a:lnTo>
                  <a:lnTo>
                    <a:pt x="955" y="41"/>
                  </a:lnTo>
                  <a:lnTo>
                    <a:pt x="860" y="72"/>
                  </a:lnTo>
                  <a:lnTo>
                    <a:pt x="768" y="111"/>
                  </a:lnTo>
                  <a:lnTo>
                    <a:pt x="679" y="158"/>
                  </a:lnTo>
                  <a:lnTo>
                    <a:pt x="595" y="212"/>
                  </a:lnTo>
                  <a:lnTo>
                    <a:pt x="515" y="272"/>
                  </a:lnTo>
                  <a:lnTo>
                    <a:pt x="439" y="340"/>
                  </a:lnTo>
                  <a:lnTo>
                    <a:pt x="368" y="413"/>
                  </a:lnTo>
                  <a:lnTo>
                    <a:pt x="303" y="493"/>
                  </a:lnTo>
                  <a:lnTo>
                    <a:pt x="243" y="578"/>
                  </a:lnTo>
                  <a:lnTo>
                    <a:pt x="188" y="668"/>
                  </a:lnTo>
                  <a:lnTo>
                    <a:pt x="140" y="763"/>
                  </a:lnTo>
                  <a:lnTo>
                    <a:pt x="99" y="862"/>
                  </a:lnTo>
                  <a:lnTo>
                    <a:pt x="64" y="966"/>
                  </a:lnTo>
                  <a:lnTo>
                    <a:pt x="37" y="1073"/>
                  </a:lnTo>
                  <a:lnTo>
                    <a:pt x="16" y="1183"/>
                  </a:lnTo>
                  <a:lnTo>
                    <a:pt x="4" y="1296"/>
                  </a:lnTo>
                  <a:lnTo>
                    <a:pt x="0" y="1412"/>
                  </a:lnTo>
                  <a:lnTo>
                    <a:pt x="0" y="20188"/>
                  </a:lnTo>
                  <a:lnTo>
                    <a:pt x="4" y="20304"/>
                  </a:lnTo>
                  <a:lnTo>
                    <a:pt x="16" y="20417"/>
                  </a:lnTo>
                  <a:lnTo>
                    <a:pt x="37" y="20527"/>
                  </a:lnTo>
                  <a:lnTo>
                    <a:pt x="64" y="20634"/>
                  </a:lnTo>
                  <a:lnTo>
                    <a:pt x="99" y="20738"/>
                  </a:lnTo>
                  <a:lnTo>
                    <a:pt x="140" y="20837"/>
                  </a:lnTo>
                  <a:lnTo>
                    <a:pt x="188" y="20932"/>
                  </a:lnTo>
                  <a:lnTo>
                    <a:pt x="243" y="21022"/>
                  </a:lnTo>
                  <a:lnTo>
                    <a:pt x="303" y="21107"/>
                  </a:lnTo>
                  <a:lnTo>
                    <a:pt x="368" y="21187"/>
                  </a:lnTo>
                  <a:lnTo>
                    <a:pt x="439" y="21260"/>
                  </a:lnTo>
                  <a:lnTo>
                    <a:pt x="515" y="21328"/>
                  </a:lnTo>
                  <a:lnTo>
                    <a:pt x="595" y="21388"/>
                  </a:lnTo>
                  <a:lnTo>
                    <a:pt x="679" y="21442"/>
                  </a:lnTo>
                  <a:lnTo>
                    <a:pt x="768" y="21489"/>
                  </a:lnTo>
                  <a:lnTo>
                    <a:pt x="860" y="21528"/>
                  </a:lnTo>
                  <a:lnTo>
                    <a:pt x="955" y="21559"/>
                  </a:lnTo>
                  <a:lnTo>
                    <a:pt x="1053" y="21582"/>
                  </a:lnTo>
                  <a:lnTo>
                    <a:pt x="1154" y="21595"/>
                  </a:lnTo>
                  <a:lnTo>
                    <a:pt x="1257" y="21600"/>
                  </a:lnTo>
                  <a:lnTo>
                    <a:pt x="20343" y="21600"/>
                  </a:lnTo>
                  <a:lnTo>
                    <a:pt x="20446" y="21595"/>
                  </a:lnTo>
                  <a:lnTo>
                    <a:pt x="20547" y="21582"/>
                  </a:lnTo>
                  <a:lnTo>
                    <a:pt x="20645" y="21559"/>
                  </a:lnTo>
                  <a:lnTo>
                    <a:pt x="20740" y="21528"/>
                  </a:lnTo>
                  <a:lnTo>
                    <a:pt x="20832" y="21489"/>
                  </a:lnTo>
                  <a:lnTo>
                    <a:pt x="20921" y="21442"/>
                  </a:lnTo>
                  <a:lnTo>
                    <a:pt x="21005" y="21388"/>
                  </a:lnTo>
                  <a:lnTo>
                    <a:pt x="21085" y="21328"/>
                  </a:lnTo>
                  <a:lnTo>
                    <a:pt x="21161" y="21260"/>
                  </a:lnTo>
                  <a:lnTo>
                    <a:pt x="21232" y="21187"/>
                  </a:lnTo>
                  <a:lnTo>
                    <a:pt x="21297" y="21107"/>
                  </a:lnTo>
                  <a:lnTo>
                    <a:pt x="21357" y="21022"/>
                  </a:lnTo>
                  <a:lnTo>
                    <a:pt x="21412" y="20932"/>
                  </a:lnTo>
                  <a:lnTo>
                    <a:pt x="21460" y="20837"/>
                  </a:lnTo>
                  <a:lnTo>
                    <a:pt x="21501" y="20738"/>
                  </a:lnTo>
                  <a:lnTo>
                    <a:pt x="21536" y="20634"/>
                  </a:lnTo>
                  <a:lnTo>
                    <a:pt x="21563" y="20527"/>
                  </a:lnTo>
                  <a:lnTo>
                    <a:pt x="21584" y="20417"/>
                  </a:lnTo>
                  <a:lnTo>
                    <a:pt x="21596" y="20304"/>
                  </a:lnTo>
                  <a:lnTo>
                    <a:pt x="21600" y="20188"/>
                  </a:lnTo>
                  <a:lnTo>
                    <a:pt x="21600" y="1412"/>
                  </a:lnTo>
                  <a:lnTo>
                    <a:pt x="21596" y="1296"/>
                  </a:lnTo>
                  <a:lnTo>
                    <a:pt x="21584" y="1183"/>
                  </a:lnTo>
                  <a:lnTo>
                    <a:pt x="21563" y="1073"/>
                  </a:lnTo>
                  <a:lnTo>
                    <a:pt x="21536" y="966"/>
                  </a:lnTo>
                  <a:lnTo>
                    <a:pt x="21501" y="862"/>
                  </a:lnTo>
                  <a:lnTo>
                    <a:pt x="21460" y="763"/>
                  </a:lnTo>
                  <a:lnTo>
                    <a:pt x="21412" y="668"/>
                  </a:lnTo>
                  <a:lnTo>
                    <a:pt x="21357" y="578"/>
                  </a:lnTo>
                  <a:lnTo>
                    <a:pt x="21297" y="493"/>
                  </a:lnTo>
                  <a:lnTo>
                    <a:pt x="21232" y="413"/>
                  </a:lnTo>
                  <a:lnTo>
                    <a:pt x="21161" y="340"/>
                  </a:lnTo>
                  <a:lnTo>
                    <a:pt x="21085" y="272"/>
                  </a:lnTo>
                  <a:lnTo>
                    <a:pt x="21005" y="212"/>
                  </a:lnTo>
                  <a:lnTo>
                    <a:pt x="20921" y="158"/>
                  </a:lnTo>
                  <a:lnTo>
                    <a:pt x="20832" y="111"/>
                  </a:lnTo>
                  <a:lnTo>
                    <a:pt x="20740" y="72"/>
                  </a:lnTo>
                  <a:lnTo>
                    <a:pt x="20645" y="41"/>
                  </a:lnTo>
                  <a:lnTo>
                    <a:pt x="20547" y="18"/>
                  </a:lnTo>
                  <a:lnTo>
                    <a:pt x="20446" y="5"/>
                  </a:lnTo>
                  <a:lnTo>
                    <a:pt x="20343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419" name="object 12"/>
            <p:cNvGrpSpPr/>
            <p:nvPr/>
          </p:nvGrpSpPr>
          <p:grpSpPr>
            <a:xfrm>
              <a:off x="2228149" y="1333164"/>
              <a:ext cx="7886090" cy="5526952"/>
              <a:chOff x="0" y="0"/>
              <a:chExt cx="7886090" cy="5526951"/>
            </a:xfrm>
          </p:grpSpPr>
          <p:sp>
            <p:nvSpPr>
              <p:cNvPr id="411" name="Прямоугольник"/>
              <p:cNvSpPr/>
              <p:nvPr/>
            </p:nvSpPr>
            <p:spPr>
              <a:xfrm>
                <a:off x="0" y="0"/>
                <a:ext cx="14275" cy="5526952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12" name="Прямоугольник"/>
              <p:cNvSpPr/>
              <p:nvPr/>
            </p:nvSpPr>
            <p:spPr>
              <a:xfrm>
                <a:off x="14286" y="5512676"/>
                <a:ext cx="7871805" cy="14276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13" name="Прямоугольник"/>
              <p:cNvSpPr/>
              <p:nvPr/>
            </p:nvSpPr>
            <p:spPr>
              <a:xfrm>
                <a:off x="14286" y="4555287"/>
                <a:ext cx="7871805" cy="14275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14" name="Прямоугольник"/>
              <p:cNvSpPr/>
              <p:nvPr/>
            </p:nvSpPr>
            <p:spPr>
              <a:xfrm>
                <a:off x="14286" y="3660864"/>
                <a:ext cx="7871805" cy="14250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15" name="Прямоугольник"/>
              <p:cNvSpPr/>
              <p:nvPr/>
            </p:nvSpPr>
            <p:spPr>
              <a:xfrm>
                <a:off x="14286" y="2777045"/>
                <a:ext cx="7871805" cy="14276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16" name="Прямоугольник"/>
              <p:cNvSpPr/>
              <p:nvPr/>
            </p:nvSpPr>
            <p:spPr>
              <a:xfrm>
                <a:off x="14286" y="1847468"/>
                <a:ext cx="7871805" cy="14250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17" name="Прямоугольник"/>
              <p:cNvSpPr/>
              <p:nvPr/>
            </p:nvSpPr>
            <p:spPr>
              <a:xfrm>
                <a:off x="14286" y="982991"/>
                <a:ext cx="7871805" cy="14251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18" name="Прямоугольник"/>
              <p:cNvSpPr/>
              <p:nvPr/>
            </p:nvSpPr>
            <p:spPr>
              <a:xfrm>
                <a:off x="14286" y="90372"/>
                <a:ext cx="7871805" cy="14276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420" name="object 13" descr="object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53505" y="5828336"/>
              <a:ext cx="91725" cy="1354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1" name="object 14" descr="object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39736" y="4937986"/>
              <a:ext cx="107536" cy="1331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2" name="object 15" descr="object 1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42197" y="4043071"/>
              <a:ext cx="100259" cy="1377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3" name="object 16" descr="object 1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744815" y="3150480"/>
              <a:ext cx="97589" cy="1377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4" name="object 17" descr="object 1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56493" y="2257837"/>
              <a:ext cx="186539" cy="1377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5" name="object 18" descr="object 1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90418" y="1365247"/>
              <a:ext cx="161514" cy="1354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6" name="object 19" descr="object 19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728846" y="6720938"/>
              <a:ext cx="117955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7" name="object 20" descr="object 2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247312" y="7148055"/>
              <a:ext cx="117955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8" name="object 21" descr="object 2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523220" y="7148055"/>
              <a:ext cx="93558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9" name="object 22" descr="object 2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040733" y="7148055"/>
              <a:ext cx="100217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0" name="object 23" descr="object 23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308537" y="7148055"/>
              <a:ext cx="100288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1" name="object 24" descr="object 24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578738" y="7148055"/>
              <a:ext cx="161462" cy="13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2" name="object 25" descr="object 25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903335" y="7150349"/>
              <a:ext cx="168320" cy="13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3" name="object 26" descr="object 26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234634" y="7148055"/>
              <a:ext cx="168686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4" name="object 27" descr="object 27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572215" y="7148055"/>
              <a:ext cx="151724" cy="13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object 28" descr="object 28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893410" y="7148055"/>
              <a:ext cx="212978" cy="13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6" name="object 29" descr="object 29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262770" y="7148055"/>
              <a:ext cx="193188" cy="13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7" name="object 30" descr="object 30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626372" y="7148055"/>
              <a:ext cx="231093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8" name="object 31" descr="object 31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016203" y="7148055"/>
              <a:ext cx="206958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9" name="object 32" descr="object 32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390432" y="7148055"/>
              <a:ext cx="214182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0" name="object 33" descr="object 33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775604" y="7148055"/>
              <a:ext cx="211019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1" name="object 34" descr="object 34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7154231" y="7148055"/>
              <a:ext cx="215125" cy="13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2" name="object 35" descr="object 35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7535947" y="7150349"/>
              <a:ext cx="221983" cy="13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3" name="object 36" descr="object 36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924260" y="7148055"/>
              <a:ext cx="222350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4" name="object 37" descr="object 37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8323724" y="7150349"/>
              <a:ext cx="158739" cy="13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5" name="object 38" descr="object 38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9033284" y="7150349"/>
              <a:ext cx="200205" cy="13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6" name="object 39" descr="object 39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652719" y="7150349"/>
              <a:ext cx="221669" cy="13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7" name="object 40" descr="object 40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9396300" y="7148055"/>
              <a:ext cx="237752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8" name="object 41" descr="object 41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2780019" y="7148055"/>
              <a:ext cx="93610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9" name="object 42" descr="object 42"/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9796654" y="7148055"/>
              <a:ext cx="213565" cy="137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85" name="object 43"/>
            <p:cNvGrpSpPr/>
            <p:nvPr/>
          </p:nvGrpSpPr>
          <p:grpSpPr>
            <a:xfrm>
              <a:off x="2280505" y="2326317"/>
              <a:ext cx="3492619" cy="4548496"/>
              <a:chOff x="0" y="0"/>
              <a:chExt cx="3492617" cy="4548495"/>
            </a:xfrm>
          </p:grpSpPr>
          <p:sp>
            <p:nvSpPr>
              <p:cNvPr id="450" name="Фигура"/>
              <p:cNvSpPr/>
              <p:nvPr/>
            </p:nvSpPr>
            <p:spPr>
              <a:xfrm>
                <a:off x="3463036" y="4529616"/>
                <a:ext cx="29582" cy="188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00" y="0"/>
                    </a:moveTo>
                    <a:lnTo>
                      <a:pt x="0" y="7349"/>
                    </a:lnTo>
                    <a:lnTo>
                      <a:pt x="1262" y="16124"/>
                    </a:lnTo>
                    <a:lnTo>
                      <a:pt x="6881" y="21600"/>
                    </a:lnTo>
                    <a:lnTo>
                      <a:pt x="18083" y="17550"/>
                    </a:lnTo>
                    <a:lnTo>
                      <a:pt x="21600" y="8774"/>
                    </a:lnTo>
                    <a:lnTo>
                      <a:pt x="203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1" name="Фигура"/>
              <p:cNvSpPr/>
              <p:nvPr/>
            </p:nvSpPr>
            <p:spPr>
              <a:xfrm>
                <a:off x="3361050" y="4091214"/>
                <a:ext cx="129788" cy="4448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18" y="0"/>
                    </a:moveTo>
                    <a:lnTo>
                      <a:pt x="0" y="156"/>
                    </a:lnTo>
                    <a:lnTo>
                      <a:pt x="16973" y="21600"/>
                    </a:lnTo>
                    <a:lnTo>
                      <a:pt x="21600" y="21288"/>
                    </a:lnTo>
                    <a:lnTo>
                      <a:pt x="5298" y="693"/>
                    </a:lnTo>
                    <a:lnTo>
                      <a:pt x="2318" y="693"/>
                    </a:lnTo>
                    <a:lnTo>
                      <a:pt x="2318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2" name="Фигура"/>
              <p:cNvSpPr/>
              <p:nvPr/>
            </p:nvSpPr>
            <p:spPr>
              <a:xfrm>
                <a:off x="3229745" y="4091231"/>
                <a:ext cx="14137" cy="142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3102"/>
                    </a:lnTo>
                    <a:lnTo>
                      <a:pt x="1600" y="13732"/>
                    </a:lnTo>
                    <a:lnTo>
                      <a:pt x="1080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3" name="Фигура"/>
              <p:cNvSpPr/>
              <p:nvPr/>
            </p:nvSpPr>
            <p:spPr>
              <a:xfrm>
                <a:off x="3243881" y="4076954"/>
                <a:ext cx="131096" cy="2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37" y="0"/>
                    </a:lnTo>
                    <a:lnTo>
                      <a:pt x="2329" y="9258"/>
                    </a:lnTo>
                    <a:lnTo>
                      <a:pt x="19" y="10795"/>
                    </a:lnTo>
                    <a:lnTo>
                      <a:pt x="0" y="21600"/>
                    </a:lnTo>
                    <a:lnTo>
                      <a:pt x="19727" y="21600"/>
                    </a:lnTo>
                    <a:lnTo>
                      <a:pt x="19305" y="13221"/>
                    </a:lnTo>
                    <a:lnTo>
                      <a:pt x="21588" y="1080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4" name="Фигура"/>
              <p:cNvSpPr/>
              <p:nvPr/>
            </p:nvSpPr>
            <p:spPr>
              <a:xfrm>
                <a:off x="3374976" y="4088022"/>
                <a:ext cx="17909" cy="174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34" y="0"/>
                    </a:moveTo>
                    <a:lnTo>
                      <a:pt x="87" y="3948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6734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5" name="Фигура"/>
              <p:cNvSpPr/>
              <p:nvPr/>
            </p:nvSpPr>
            <p:spPr>
              <a:xfrm>
                <a:off x="3095037" y="3160691"/>
                <a:ext cx="161210" cy="9325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94" y="0"/>
                    </a:moveTo>
                    <a:lnTo>
                      <a:pt x="0" y="47"/>
                    </a:lnTo>
                    <a:lnTo>
                      <a:pt x="18049" y="21600"/>
                    </a:lnTo>
                    <a:lnTo>
                      <a:pt x="19943" y="21553"/>
                    </a:lnTo>
                    <a:lnTo>
                      <a:pt x="19943" y="21222"/>
                    </a:lnTo>
                    <a:lnTo>
                      <a:pt x="21600" y="21222"/>
                    </a:lnTo>
                    <a:lnTo>
                      <a:pt x="4105" y="331"/>
                    </a:lnTo>
                    <a:lnTo>
                      <a:pt x="1894" y="331"/>
                    </a:lnTo>
                    <a:lnTo>
                      <a:pt x="1894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6" name="Фигура"/>
              <p:cNvSpPr/>
              <p:nvPr/>
            </p:nvSpPr>
            <p:spPr>
              <a:xfrm>
                <a:off x="3374976" y="4076954"/>
                <a:ext cx="13875" cy="14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352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6765"/>
                    </a:lnTo>
                    <a:lnTo>
                      <a:pt x="19318" y="6939"/>
                    </a:lnTo>
                    <a:lnTo>
                      <a:pt x="10352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7" name="Фигура"/>
              <p:cNvSpPr/>
              <p:nvPr/>
            </p:nvSpPr>
            <p:spPr>
              <a:xfrm>
                <a:off x="2530812" y="3160702"/>
                <a:ext cx="13980" cy="142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4379"/>
                    </a:lnTo>
                    <a:lnTo>
                      <a:pt x="2105" y="14416"/>
                    </a:lnTo>
                    <a:lnTo>
                      <a:pt x="1116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8" name="Фигура"/>
              <p:cNvSpPr/>
              <p:nvPr/>
            </p:nvSpPr>
            <p:spPr>
              <a:xfrm>
                <a:off x="2544791" y="3146417"/>
                <a:ext cx="564383" cy="285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445" y="0"/>
                    </a:lnTo>
                    <a:lnTo>
                      <a:pt x="535" y="8619"/>
                    </a:lnTo>
                    <a:lnTo>
                      <a:pt x="2" y="10800"/>
                    </a:lnTo>
                    <a:lnTo>
                      <a:pt x="0" y="21600"/>
                    </a:lnTo>
                    <a:lnTo>
                      <a:pt x="21127" y="21600"/>
                    </a:lnTo>
                    <a:lnTo>
                      <a:pt x="21059" y="12347"/>
                    </a:lnTo>
                    <a:lnTo>
                      <a:pt x="21597" y="1080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9" name="Фигура"/>
              <p:cNvSpPr/>
              <p:nvPr/>
            </p:nvSpPr>
            <p:spPr>
              <a:xfrm>
                <a:off x="3109173" y="3158647"/>
                <a:ext cx="16499" cy="16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08" y="0"/>
                    </a:moveTo>
                    <a:lnTo>
                      <a:pt x="24" y="2705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508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0" name="Фигура"/>
              <p:cNvSpPr/>
              <p:nvPr/>
            </p:nvSpPr>
            <p:spPr>
              <a:xfrm>
                <a:off x="2436156" y="2703318"/>
                <a:ext cx="120257" cy="4602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11" y="0"/>
                    </a:moveTo>
                    <a:lnTo>
                      <a:pt x="0" y="136"/>
                    </a:lnTo>
                    <a:lnTo>
                      <a:pt x="17002" y="21600"/>
                    </a:lnTo>
                    <a:lnTo>
                      <a:pt x="19506" y="21464"/>
                    </a:lnTo>
                    <a:lnTo>
                      <a:pt x="19513" y="20794"/>
                    </a:lnTo>
                    <a:lnTo>
                      <a:pt x="21600" y="20794"/>
                    </a:lnTo>
                    <a:lnTo>
                      <a:pt x="5659" y="669"/>
                    </a:lnTo>
                    <a:lnTo>
                      <a:pt x="2511" y="669"/>
                    </a:lnTo>
                    <a:lnTo>
                      <a:pt x="2511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1" name="Фигура"/>
              <p:cNvSpPr/>
              <p:nvPr/>
            </p:nvSpPr>
            <p:spPr>
              <a:xfrm>
                <a:off x="3109173" y="3146417"/>
                <a:ext cx="14137" cy="14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8507"/>
                    </a:lnTo>
                    <a:lnTo>
                      <a:pt x="19999" y="789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2" name="Фигура"/>
              <p:cNvSpPr/>
              <p:nvPr/>
            </p:nvSpPr>
            <p:spPr>
              <a:xfrm>
                <a:off x="1285405" y="2703326"/>
                <a:ext cx="14137" cy="142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729"/>
                    </a:lnTo>
                    <a:lnTo>
                      <a:pt x="1441" y="13539"/>
                    </a:lnTo>
                    <a:lnTo>
                      <a:pt x="10641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3" name="Фигура"/>
              <p:cNvSpPr/>
              <p:nvPr/>
            </p:nvSpPr>
            <p:spPr>
              <a:xfrm>
                <a:off x="1299541" y="2689054"/>
                <a:ext cx="1150594" cy="28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36" y="0"/>
                    </a:lnTo>
                    <a:lnTo>
                      <a:pt x="266" y="9430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21382" y="21600"/>
                    </a:lnTo>
                    <a:lnTo>
                      <a:pt x="21338" y="12990"/>
                    </a:lnTo>
                    <a:lnTo>
                      <a:pt x="21599" y="10806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4" name="Фигура"/>
              <p:cNvSpPr/>
              <p:nvPr/>
            </p:nvSpPr>
            <p:spPr>
              <a:xfrm>
                <a:off x="2450134" y="2700425"/>
                <a:ext cx="17531" cy="171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25" y="0"/>
                    </a:moveTo>
                    <a:lnTo>
                      <a:pt x="47" y="3642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7225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5" name="Фигура"/>
              <p:cNvSpPr/>
              <p:nvPr/>
            </p:nvSpPr>
            <p:spPr>
              <a:xfrm>
                <a:off x="1165252" y="1764897"/>
                <a:ext cx="146883" cy="940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9" y="0"/>
                    </a:moveTo>
                    <a:lnTo>
                      <a:pt x="0" y="41"/>
                    </a:lnTo>
                    <a:lnTo>
                      <a:pt x="17669" y="21600"/>
                    </a:lnTo>
                    <a:lnTo>
                      <a:pt x="19743" y="21559"/>
                    </a:lnTo>
                    <a:lnTo>
                      <a:pt x="19748" y="21231"/>
                    </a:lnTo>
                    <a:lnTo>
                      <a:pt x="21600" y="21231"/>
                    </a:lnTo>
                    <a:lnTo>
                      <a:pt x="4468" y="328"/>
                    </a:lnTo>
                    <a:lnTo>
                      <a:pt x="2079" y="328"/>
                    </a:lnTo>
                    <a:lnTo>
                      <a:pt x="2079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6" name="Фигура"/>
              <p:cNvSpPr/>
              <p:nvPr/>
            </p:nvSpPr>
            <p:spPr>
              <a:xfrm>
                <a:off x="2450134" y="2689054"/>
                <a:ext cx="13980" cy="142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436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7219"/>
                    </a:lnTo>
                    <a:lnTo>
                      <a:pt x="19497" y="7182"/>
                    </a:lnTo>
                    <a:lnTo>
                      <a:pt x="10436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7" name="Фигура"/>
              <p:cNvSpPr/>
              <p:nvPr/>
            </p:nvSpPr>
            <p:spPr>
              <a:xfrm>
                <a:off x="1038188" y="1764920"/>
                <a:ext cx="13770" cy="14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5479"/>
                    </a:lnTo>
                    <a:lnTo>
                      <a:pt x="2546" y="15009"/>
                    </a:lnTo>
                    <a:lnTo>
                      <a:pt x="11497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8" name="Фигура"/>
              <p:cNvSpPr/>
              <p:nvPr/>
            </p:nvSpPr>
            <p:spPr>
              <a:xfrm>
                <a:off x="1051957" y="1750627"/>
                <a:ext cx="127432" cy="2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70" y="0"/>
                    </a:lnTo>
                    <a:lnTo>
                      <a:pt x="2343" y="8046"/>
                    </a:lnTo>
                    <a:lnTo>
                      <a:pt x="2" y="10803"/>
                    </a:lnTo>
                    <a:lnTo>
                      <a:pt x="0" y="21600"/>
                    </a:lnTo>
                    <a:lnTo>
                      <a:pt x="19474" y="21600"/>
                    </a:lnTo>
                    <a:lnTo>
                      <a:pt x="19204" y="12168"/>
                    </a:lnTo>
                    <a:lnTo>
                      <a:pt x="21595" y="10805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9" name="Фигура"/>
              <p:cNvSpPr/>
              <p:nvPr/>
            </p:nvSpPr>
            <p:spPr>
              <a:xfrm>
                <a:off x="1179388" y="1763087"/>
                <a:ext cx="16247" cy="160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64" y="0"/>
                    </a:moveTo>
                    <a:lnTo>
                      <a:pt x="0" y="2463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864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0" name="Фигура"/>
              <p:cNvSpPr/>
              <p:nvPr/>
            </p:nvSpPr>
            <p:spPr>
              <a:xfrm>
                <a:off x="917982" y="1307525"/>
                <a:ext cx="145006" cy="461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9" y="0"/>
                    </a:moveTo>
                    <a:lnTo>
                      <a:pt x="0" y="171"/>
                    </a:lnTo>
                    <a:lnTo>
                      <a:pt x="17906" y="21600"/>
                    </a:lnTo>
                    <a:lnTo>
                      <a:pt x="19946" y="21431"/>
                    </a:lnTo>
                    <a:lnTo>
                      <a:pt x="19957" y="20761"/>
                    </a:lnTo>
                    <a:lnTo>
                      <a:pt x="21600" y="20761"/>
                    </a:lnTo>
                    <a:lnTo>
                      <a:pt x="4818" y="668"/>
                    </a:lnTo>
                    <a:lnTo>
                      <a:pt x="2059" y="668"/>
                    </a:lnTo>
                    <a:lnTo>
                      <a:pt x="2059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1" name="Фигура"/>
              <p:cNvSpPr/>
              <p:nvPr/>
            </p:nvSpPr>
            <p:spPr>
              <a:xfrm>
                <a:off x="1179388" y="1750627"/>
                <a:ext cx="14189" cy="14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99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8860"/>
                    </a:lnTo>
                    <a:lnTo>
                      <a:pt x="20164" y="8083"/>
                    </a:lnTo>
                    <a:lnTo>
                      <a:pt x="10999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2" name="Фигура"/>
              <p:cNvSpPr/>
              <p:nvPr/>
            </p:nvSpPr>
            <p:spPr>
              <a:xfrm>
                <a:off x="790237" y="1307551"/>
                <a:ext cx="14137" cy="14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621"/>
                    </a:lnTo>
                    <a:lnTo>
                      <a:pt x="1280" y="13501"/>
                    </a:lnTo>
                    <a:lnTo>
                      <a:pt x="1056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3" name="Фигура"/>
              <p:cNvSpPr/>
              <p:nvPr/>
            </p:nvSpPr>
            <p:spPr>
              <a:xfrm>
                <a:off x="804373" y="1293259"/>
                <a:ext cx="127432" cy="2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37" y="0"/>
                    </a:lnTo>
                    <a:lnTo>
                      <a:pt x="2396" y="9472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19731" y="21600"/>
                    </a:lnTo>
                    <a:lnTo>
                      <a:pt x="19257" y="13554"/>
                    </a:lnTo>
                    <a:lnTo>
                      <a:pt x="21583" y="1081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4" name="Фигура"/>
              <p:cNvSpPr/>
              <p:nvPr/>
            </p:nvSpPr>
            <p:spPr>
              <a:xfrm>
                <a:off x="931804" y="1303887"/>
                <a:ext cx="18526" cy="17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115" y="0"/>
                    </a:moveTo>
                    <a:lnTo>
                      <a:pt x="114" y="4389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6115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5" name="Фигура"/>
              <p:cNvSpPr/>
              <p:nvPr/>
            </p:nvSpPr>
            <p:spPr>
              <a:xfrm>
                <a:off x="677475" y="383181"/>
                <a:ext cx="139504" cy="9260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68" y="0"/>
                    </a:moveTo>
                    <a:lnTo>
                      <a:pt x="2146" y="41"/>
                    </a:lnTo>
                    <a:lnTo>
                      <a:pt x="39" y="125"/>
                    </a:lnTo>
                    <a:lnTo>
                      <a:pt x="18" y="125"/>
                    </a:lnTo>
                    <a:lnTo>
                      <a:pt x="17460" y="21600"/>
                    </a:lnTo>
                    <a:lnTo>
                      <a:pt x="19648" y="21559"/>
                    </a:lnTo>
                    <a:lnTo>
                      <a:pt x="19648" y="21226"/>
                    </a:lnTo>
                    <a:lnTo>
                      <a:pt x="21600" y="21226"/>
                    </a:lnTo>
                    <a:lnTo>
                      <a:pt x="4469" y="125"/>
                    </a:lnTo>
                    <a:lnTo>
                      <a:pt x="39" y="125"/>
                    </a:lnTo>
                    <a:lnTo>
                      <a:pt x="0" y="102"/>
                    </a:lnTo>
                    <a:lnTo>
                      <a:pt x="4451" y="102"/>
                    </a:lnTo>
                    <a:lnTo>
                      <a:pt x="4368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6" name="Фигура"/>
              <p:cNvSpPr/>
              <p:nvPr/>
            </p:nvSpPr>
            <p:spPr>
              <a:xfrm>
                <a:off x="931804" y="1293259"/>
                <a:ext cx="13822" cy="14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146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6092"/>
                    </a:lnTo>
                    <a:lnTo>
                      <a:pt x="19064" y="6657"/>
                    </a:lnTo>
                    <a:lnTo>
                      <a:pt x="10146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7" name="Фигура"/>
              <p:cNvSpPr/>
              <p:nvPr/>
            </p:nvSpPr>
            <p:spPr>
              <a:xfrm>
                <a:off x="677361" y="380377"/>
                <a:ext cx="13978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0258"/>
                    </a:lnTo>
                    <a:lnTo>
                      <a:pt x="176" y="15878"/>
                    </a:lnTo>
                    <a:lnTo>
                      <a:pt x="56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8" name="Фигура"/>
              <p:cNvSpPr/>
              <p:nvPr/>
            </p:nvSpPr>
            <p:spPr>
              <a:xfrm>
                <a:off x="579406" y="14259"/>
                <a:ext cx="125913" cy="373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71" y="0"/>
                    </a:moveTo>
                    <a:lnTo>
                      <a:pt x="0" y="211"/>
                    </a:lnTo>
                    <a:lnTo>
                      <a:pt x="16824" y="21600"/>
                    </a:lnTo>
                    <a:lnTo>
                      <a:pt x="16804" y="21546"/>
                    </a:lnTo>
                    <a:lnTo>
                      <a:pt x="19217" y="21446"/>
                    </a:lnTo>
                    <a:lnTo>
                      <a:pt x="21600" y="21234"/>
                    </a:lnTo>
                    <a:lnTo>
                      <a:pt x="5548" y="826"/>
                    </a:lnTo>
                    <a:lnTo>
                      <a:pt x="2371" y="826"/>
                    </a:lnTo>
                    <a:lnTo>
                      <a:pt x="2371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9" name="Фигура"/>
              <p:cNvSpPr/>
              <p:nvPr/>
            </p:nvSpPr>
            <p:spPr>
              <a:xfrm>
                <a:off x="691497" y="376726"/>
                <a:ext cx="14189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41" y="0"/>
                    </a:moveTo>
                    <a:lnTo>
                      <a:pt x="0" y="21600"/>
                    </a:lnTo>
                    <a:lnTo>
                      <a:pt x="21600" y="11422"/>
                    </a:lnTo>
                    <a:lnTo>
                      <a:pt x="21280" y="3707"/>
                    </a:lnTo>
                    <a:lnTo>
                      <a:pt x="21041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80" name="Фигура"/>
              <p:cNvSpPr/>
              <p:nvPr/>
            </p:nvSpPr>
            <p:spPr>
              <a:xfrm>
                <a:off x="0" y="0"/>
                <a:ext cx="14293" cy="2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9653" y="0"/>
                    </a:lnTo>
                    <a:lnTo>
                      <a:pt x="0" y="4835"/>
                    </a:lnTo>
                    <a:lnTo>
                      <a:pt x="0" y="16764"/>
                    </a:lnTo>
                    <a:lnTo>
                      <a:pt x="965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81" name="Фигура"/>
              <p:cNvSpPr/>
              <p:nvPr/>
            </p:nvSpPr>
            <p:spPr>
              <a:xfrm>
                <a:off x="14292" y="0"/>
                <a:ext cx="578937" cy="2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189" y="21600"/>
                    </a:lnTo>
                    <a:lnTo>
                      <a:pt x="21084" y="13554"/>
                    </a:lnTo>
                    <a:lnTo>
                      <a:pt x="21600" y="1079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82" name="Фигура"/>
              <p:cNvSpPr/>
              <p:nvPr/>
            </p:nvSpPr>
            <p:spPr>
              <a:xfrm>
                <a:off x="593228" y="10626"/>
                <a:ext cx="18520" cy="17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060" y="0"/>
                    </a:moveTo>
                    <a:lnTo>
                      <a:pt x="85" y="4358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6060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83" name="Фигура"/>
              <p:cNvSpPr/>
              <p:nvPr/>
            </p:nvSpPr>
            <p:spPr>
              <a:xfrm>
                <a:off x="593228" y="0"/>
                <a:ext cx="13770" cy="14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101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6120"/>
                    </a:lnTo>
                    <a:lnTo>
                      <a:pt x="18971" y="6591"/>
                    </a:lnTo>
                    <a:lnTo>
                      <a:pt x="10101" y="0"/>
                    </a:lnTo>
                    <a:close/>
                  </a:path>
                </a:pathLst>
              </a:custGeom>
              <a:solidFill>
                <a:srgbClr val="00ACA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84" name="Фигура"/>
              <p:cNvSpPr/>
              <p:nvPr/>
            </p:nvSpPr>
            <p:spPr>
              <a:xfrm>
                <a:off x="804373" y="1293259"/>
                <a:ext cx="2584478" cy="27979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" y="0"/>
                    </a:moveTo>
                    <a:lnTo>
                      <a:pt x="0" y="0"/>
                    </a:lnTo>
                    <a:lnTo>
                      <a:pt x="0" y="110"/>
                    </a:lnTo>
                    <a:lnTo>
                      <a:pt x="118" y="97"/>
                    </a:lnTo>
                    <a:lnTo>
                      <a:pt x="105" y="0"/>
                    </a:lnTo>
                    <a:close/>
                    <a:moveTo>
                      <a:pt x="3253" y="3627"/>
                    </a:moveTo>
                    <a:lnTo>
                      <a:pt x="3134" y="3641"/>
                    </a:lnTo>
                    <a:lnTo>
                      <a:pt x="3253" y="3627"/>
                    </a:lnTo>
                    <a:close/>
                    <a:moveTo>
                      <a:pt x="2161" y="3531"/>
                    </a:moveTo>
                    <a:lnTo>
                      <a:pt x="2069" y="3531"/>
                    </a:lnTo>
                    <a:lnTo>
                      <a:pt x="2069" y="3641"/>
                    </a:lnTo>
                    <a:lnTo>
                      <a:pt x="2185" y="3613"/>
                    </a:lnTo>
                    <a:lnTo>
                      <a:pt x="2161" y="3531"/>
                    </a:lnTo>
                    <a:close/>
                    <a:moveTo>
                      <a:pt x="20492" y="21490"/>
                    </a:moveTo>
                    <a:lnTo>
                      <a:pt x="20388" y="21490"/>
                    </a:lnTo>
                    <a:lnTo>
                      <a:pt x="20388" y="21600"/>
                    </a:lnTo>
                    <a:lnTo>
                      <a:pt x="20507" y="21584"/>
                    </a:lnTo>
                    <a:lnTo>
                      <a:pt x="20492" y="21490"/>
                    </a:lnTo>
                    <a:close/>
                    <a:moveTo>
                      <a:pt x="14546" y="14416"/>
                    </a:moveTo>
                    <a:lnTo>
                      <a:pt x="14429" y="14439"/>
                    </a:lnTo>
                    <a:lnTo>
                      <a:pt x="14546" y="14416"/>
                    </a:lnTo>
                    <a:close/>
                    <a:moveTo>
                      <a:pt x="14643" y="14306"/>
                    </a:moveTo>
                    <a:lnTo>
                      <a:pt x="14546" y="14306"/>
                    </a:lnTo>
                    <a:lnTo>
                      <a:pt x="14546" y="14416"/>
                    </a:lnTo>
                    <a:lnTo>
                      <a:pt x="14663" y="14394"/>
                    </a:lnTo>
                    <a:lnTo>
                      <a:pt x="14643" y="14306"/>
                    </a:lnTo>
                    <a:close/>
                    <a:moveTo>
                      <a:pt x="21600" y="21575"/>
                    </a:moveTo>
                    <a:lnTo>
                      <a:pt x="21484" y="21600"/>
                    </a:lnTo>
                    <a:lnTo>
                      <a:pt x="21600" y="21575"/>
                    </a:lnTo>
                    <a:close/>
                    <a:moveTo>
                      <a:pt x="4244" y="10775"/>
                    </a:moveTo>
                    <a:lnTo>
                      <a:pt x="4138" y="10775"/>
                    </a:lnTo>
                    <a:lnTo>
                      <a:pt x="4138" y="10886"/>
                    </a:lnTo>
                    <a:lnTo>
                      <a:pt x="4257" y="10872"/>
                    </a:lnTo>
                    <a:lnTo>
                      <a:pt x="4244" y="10775"/>
                    </a:lnTo>
                    <a:close/>
                    <a:moveTo>
                      <a:pt x="1181" y="82"/>
                    </a:moveTo>
                    <a:lnTo>
                      <a:pt x="1065" y="110"/>
                    </a:lnTo>
                    <a:lnTo>
                      <a:pt x="1181" y="82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526" name="object 44"/>
            <p:cNvGrpSpPr/>
            <p:nvPr/>
          </p:nvGrpSpPr>
          <p:grpSpPr>
            <a:xfrm>
              <a:off x="2232915" y="2316789"/>
              <a:ext cx="7716312" cy="4558066"/>
              <a:chOff x="0" y="0"/>
              <a:chExt cx="7716310" cy="4558065"/>
            </a:xfrm>
          </p:grpSpPr>
          <p:sp>
            <p:nvSpPr>
              <p:cNvPr id="486" name="Фигура"/>
              <p:cNvSpPr/>
              <p:nvPr/>
            </p:nvSpPr>
            <p:spPr>
              <a:xfrm>
                <a:off x="7686730" y="4539045"/>
                <a:ext cx="29581" cy="190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62" y="0"/>
                    </a:moveTo>
                    <a:lnTo>
                      <a:pt x="0" y="7527"/>
                    </a:lnTo>
                    <a:lnTo>
                      <a:pt x="1338" y="16231"/>
                    </a:lnTo>
                    <a:lnTo>
                      <a:pt x="6958" y="21600"/>
                    </a:lnTo>
                    <a:lnTo>
                      <a:pt x="18159" y="17438"/>
                    </a:lnTo>
                    <a:lnTo>
                      <a:pt x="21600" y="8709"/>
                    </a:lnTo>
                    <a:lnTo>
                      <a:pt x="20262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87" name="Фигура"/>
              <p:cNvSpPr/>
              <p:nvPr/>
            </p:nvSpPr>
            <p:spPr>
              <a:xfrm>
                <a:off x="7567833" y="4045185"/>
                <a:ext cx="146646" cy="500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4" y="0"/>
                    </a:moveTo>
                    <a:lnTo>
                      <a:pt x="0" y="143"/>
                    </a:lnTo>
                    <a:lnTo>
                      <a:pt x="17513" y="21600"/>
                    </a:lnTo>
                    <a:lnTo>
                      <a:pt x="21600" y="21314"/>
                    </a:lnTo>
                    <a:lnTo>
                      <a:pt x="4707" y="616"/>
                    </a:lnTo>
                    <a:lnTo>
                      <a:pt x="2044" y="616"/>
                    </a:lnTo>
                    <a:lnTo>
                      <a:pt x="2044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88" name="Фигура"/>
              <p:cNvSpPr/>
              <p:nvPr/>
            </p:nvSpPr>
            <p:spPr>
              <a:xfrm>
                <a:off x="5887936" y="4045196"/>
                <a:ext cx="13823" cy="1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5237"/>
                    </a:lnTo>
                    <a:lnTo>
                      <a:pt x="2455" y="14878"/>
                    </a:lnTo>
                    <a:lnTo>
                      <a:pt x="1137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89" name="Фигура"/>
              <p:cNvSpPr/>
              <p:nvPr/>
            </p:nvSpPr>
            <p:spPr>
              <a:xfrm>
                <a:off x="5901758" y="4030919"/>
                <a:ext cx="1679950" cy="28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43" y="0"/>
                    </a:lnTo>
                    <a:lnTo>
                      <a:pt x="178" y="8177"/>
                    </a:lnTo>
                    <a:lnTo>
                      <a:pt x="0" y="10802"/>
                    </a:lnTo>
                    <a:lnTo>
                      <a:pt x="0" y="21600"/>
                    </a:lnTo>
                    <a:lnTo>
                      <a:pt x="21455" y="21600"/>
                    </a:lnTo>
                    <a:lnTo>
                      <a:pt x="21422" y="13319"/>
                    </a:lnTo>
                    <a:lnTo>
                      <a:pt x="21599" y="1081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0" name="Фигура"/>
              <p:cNvSpPr/>
              <p:nvPr/>
            </p:nvSpPr>
            <p:spPr>
              <a:xfrm>
                <a:off x="7581707" y="4041861"/>
                <a:ext cx="18080" cy="175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576" y="0"/>
                    </a:moveTo>
                    <a:lnTo>
                      <a:pt x="51" y="4083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6576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1" name="Фигура"/>
              <p:cNvSpPr/>
              <p:nvPr/>
            </p:nvSpPr>
            <p:spPr>
              <a:xfrm>
                <a:off x="5776683" y="3601569"/>
                <a:ext cx="136190" cy="4470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92" y="0"/>
                    </a:moveTo>
                    <a:lnTo>
                      <a:pt x="0" y="167"/>
                    </a:lnTo>
                    <a:lnTo>
                      <a:pt x="17645" y="21600"/>
                    </a:lnTo>
                    <a:lnTo>
                      <a:pt x="19831" y="21433"/>
                    </a:lnTo>
                    <a:lnTo>
                      <a:pt x="19837" y="20743"/>
                    </a:lnTo>
                    <a:lnTo>
                      <a:pt x="21600" y="20743"/>
                    </a:lnTo>
                    <a:lnTo>
                      <a:pt x="5098" y="689"/>
                    </a:lnTo>
                    <a:lnTo>
                      <a:pt x="2192" y="689"/>
                    </a:lnTo>
                    <a:lnTo>
                      <a:pt x="2192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2" name="Фигура"/>
              <p:cNvSpPr/>
              <p:nvPr/>
            </p:nvSpPr>
            <p:spPr>
              <a:xfrm>
                <a:off x="7581707" y="4030919"/>
                <a:ext cx="13875" cy="14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69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6567"/>
                    </a:lnTo>
                    <a:lnTo>
                      <a:pt x="19154" y="6841"/>
                    </a:lnTo>
                    <a:lnTo>
                      <a:pt x="10269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3" name="Фигура"/>
              <p:cNvSpPr/>
              <p:nvPr/>
            </p:nvSpPr>
            <p:spPr>
              <a:xfrm>
                <a:off x="5611872" y="3601570"/>
                <a:ext cx="13717" cy="142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5894"/>
                    </a:lnTo>
                    <a:lnTo>
                      <a:pt x="2803" y="15182"/>
                    </a:lnTo>
                    <a:lnTo>
                      <a:pt x="1162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4" name="Фигура"/>
              <p:cNvSpPr/>
              <p:nvPr/>
            </p:nvSpPr>
            <p:spPr>
              <a:xfrm>
                <a:off x="5625588" y="3587299"/>
                <a:ext cx="164918" cy="28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418" y="0"/>
                    </a:lnTo>
                    <a:lnTo>
                      <a:pt x="1804" y="7849"/>
                    </a:lnTo>
                    <a:lnTo>
                      <a:pt x="10" y="10790"/>
                    </a:lnTo>
                    <a:lnTo>
                      <a:pt x="0" y="21600"/>
                    </a:lnTo>
                    <a:lnTo>
                      <a:pt x="20144" y="21600"/>
                    </a:lnTo>
                    <a:lnTo>
                      <a:pt x="19790" y="13426"/>
                    </a:lnTo>
                    <a:lnTo>
                      <a:pt x="21599" y="10805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5" name="Фигура"/>
              <p:cNvSpPr/>
              <p:nvPr/>
            </p:nvSpPr>
            <p:spPr>
              <a:xfrm>
                <a:off x="5790505" y="3598094"/>
                <a:ext cx="18320" cy="17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59" y="0"/>
                    </a:moveTo>
                    <a:lnTo>
                      <a:pt x="92" y="421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6359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6" name="Фигура"/>
              <p:cNvSpPr/>
              <p:nvPr/>
            </p:nvSpPr>
            <p:spPr>
              <a:xfrm>
                <a:off x="5481457" y="3142639"/>
                <a:ext cx="154956" cy="462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12" y="0"/>
                    </a:moveTo>
                    <a:lnTo>
                      <a:pt x="0" y="182"/>
                    </a:lnTo>
                    <a:lnTo>
                      <a:pt x="18179" y="21600"/>
                    </a:lnTo>
                    <a:lnTo>
                      <a:pt x="20081" y="21418"/>
                    </a:lnTo>
                    <a:lnTo>
                      <a:pt x="20091" y="20752"/>
                    </a:lnTo>
                    <a:lnTo>
                      <a:pt x="21600" y="20752"/>
                    </a:lnTo>
                    <a:lnTo>
                      <a:pt x="4552" y="666"/>
                    </a:lnTo>
                    <a:lnTo>
                      <a:pt x="1912" y="666"/>
                    </a:lnTo>
                    <a:lnTo>
                      <a:pt x="1912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7" name="Фигура"/>
              <p:cNvSpPr/>
              <p:nvPr/>
            </p:nvSpPr>
            <p:spPr>
              <a:xfrm>
                <a:off x="5790505" y="3587299"/>
                <a:ext cx="13875" cy="14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188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6362"/>
                    </a:lnTo>
                    <a:lnTo>
                      <a:pt x="19073" y="6721"/>
                    </a:lnTo>
                    <a:lnTo>
                      <a:pt x="10188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8" name="Фигура"/>
              <p:cNvSpPr/>
              <p:nvPr/>
            </p:nvSpPr>
            <p:spPr>
              <a:xfrm>
                <a:off x="5132357" y="3142632"/>
                <a:ext cx="13823" cy="142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5259"/>
                    </a:lnTo>
                    <a:lnTo>
                      <a:pt x="2455" y="14851"/>
                    </a:lnTo>
                    <a:lnTo>
                      <a:pt x="1137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9" name="Фигура"/>
              <p:cNvSpPr/>
              <p:nvPr/>
            </p:nvSpPr>
            <p:spPr>
              <a:xfrm>
                <a:off x="5146179" y="3128360"/>
                <a:ext cx="348995" cy="285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688" y="0"/>
                    </a:lnTo>
                    <a:lnTo>
                      <a:pt x="855" y="8167"/>
                    </a:lnTo>
                    <a:lnTo>
                      <a:pt x="0" y="10798"/>
                    </a:lnTo>
                    <a:lnTo>
                      <a:pt x="0" y="21600"/>
                    </a:lnTo>
                    <a:lnTo>
                      <a:pt x="20933" y="21600"/>
                    </a:lnTo>
                    <a:lnTo>
                      <a:pt x="20751" y="13753"/>
                    </a:lnTo>
                    <a:lnTo>
                      <a:pt x="21600" y="10803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0" name="Фигура"/>
              <p:cNvSpPr/>
              <p:nvPr/>
            </p:nvSpPr>
            <p:spPr>
              <a:xfrm>
                <a:off x="5495173" y="3138726"/>
                <a:ext cx="18938" cy="181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706" y="0"/>
                    </a:moveTo>
                    <a:lnTo>
                      <a:pt x="31" y="464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5706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1" name="Фигура"/>
              <p:cNvSpPr/>
              <p:nvPr/>
            </p:nvSpPr>
            <p:spPr>
              <a:xfrm>
                <a:off x="5021104" y="2699001"/>
                <a:ext cx="136190" cy="447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92" y="0"/>
                    </a:moveTo>
                    <a:lnTo>
                      <a:pt x="0" y="167"/>
                    </a:lnTo>
                    <a:lnTo>
                      <a:pt x="17645" y="21600"/>
                    </a:lnTo>
                    <a:lnTo>
                      <a:pt x="19833" y="21432"/>
                    </a:lnTo>
                    <a:lnTo>
                      <a:pt x="19837" y="20743"/>
                    </a:lnTo>
                    <a:lnTo>
                      <a:pt x="21600" y="20743"/>
                    </a:lnTo>
                    <a:lnTo>
                      <a:pt x="5090" y="689"/>
                    </a:lnTo>
                    <a:lnTo>
                      <a:pt x="2192" y="689"/>
                    </a:lnTo>
                    <a:lnTo>
                      <a:pt x="2192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2" name="Фигура"/>
              <p:cNvSpPr/>
              <p:nvPr/>
            </p:nvSpPr>
            <p:spPr>
              <a:xfrm>
                <a:off x="5495173" y="3128360"/>
                <a:ext cx="13771" cy="14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02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5688"/>
                    </a:lnTo>
                    <a:lnTo>
                      <a:pt x="18808" y="6402"/>
                    </a:lnTo>
                    <a:lnTo>
                      <a:pt x="1002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3" name="Фигура"/>
              <p:cNvSpPr/>
              <p:nvPr/>
            </p:nvSpPr>
            <p:spPr>
              <a:xfrm>
                <a:off x="4760065" y="2699012"/>
                <a:ext cx="14084" cy="142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3592"/>
                    </a:lnTo>
                    <a:lnTo>
                      <a:pt x="1767" y="13976"/>
                    </a:lnTo>
                    <a:lnTo>
                      <a:pt x="1092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4" name="Фигура"/>
              <p:cNvSpPr/>
              <p:nvPr/>
            </p:nvSpPr>
            <p:spPr>
              <a:xfrm>
                <a:off x="4774148" y="2684735"/>
                <a:ext cx="260779" cy="2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996" y="0"/>
                    </a:lnTo>
                    <a:lnTo>
                      <a:pt x="1162" y="9012"/>
                    </a:lnTo>
                    <a:lnTo>
                      <a:pt x="3" y="10800"/>
                    </a:lnTo>
                    <a:lnTo>
                      <a:pt x="0" y="21600"/>
                    </a:lnTo>
                    <a:lnTo>
                      <a:pt x="20680" y="21600"/>
                    </a:lnTo>
                    <a:lnTo>
                      <a:pt x="20455" y="13423"/>
                    </a:lnTo>
                    <a:lnTo>
                      <a:pt x="21597" y="1080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5" name="Фигура"/>
              <p:cNvSpPr/>
              <p:nvPr/>
            </p:nvSpPr>
            <p:spPr>
              <a:xfrm>
                <a:off x="5034926" y="2695535"/>
                <a:ext cx="18269" cy="17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42" y="0"/>
                    </a:moveTo>
                    <a:lnTo>
                      <a:pt x="48" y="4222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6342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6" name="Фигура"/>
              <p:cNvSpPr/>
              <p:nvPr/>
            </p:nvSpPr>
            <p:spPr>
              <a:xfrm>
                <a:off x="4614310" y="1834682"/>
                <a:ext cx="171863" cy="866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70" y="0"/>
                    </a:moveTo>
                    <a:lnTo>
                      <a:pt x="0" y="59"/>
                    </a:lnTo>
                    <a:lnTo>
                      <a:pt x="18319" y="21600"/>
                    </a:lnTo>
                    <a:lnTo>
                      <a:pt x="20086" y="21541"/>
                    </a:lnTo>
                    <a:lnTo>
                      <a:pt x="20089" y="21185"/>
                    </a:lnTo>
                    <a:lnTo>
                      <a:pt x="21600" y="21185"/>
                    </a:lnTo>
                    <a:lnTo>
                      <a:pt x="3893" y="356"/>
                    </a:lnTo>
                    <a:lnTo>
                      <a:pt x="1770" y="356"/>
                    </a:lnTo>
                    <a:lnTo>
                      <a:pt x="177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7" name="Фигура"/>
              <p:cNvSpPr/>
              <p:nvPr/>
            </p:nvSpPr>
            <p:spPr>
              <a:xfrm>
                <a:off x="5034926" y="2684735"/>
                <a:ext cx="13822" cy="14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27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6352"/>
                    </a:lnTo>
                    <a:lnTo>
                      <a:pt x="19146" y="6753"/>
                    </a:lnTo>
                    <a:lnTo>
                      <a:pt x="10227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8" name="Фигура"/>
              <p:cNvSpPr/>
              <p:nvPr/>
            </p:nvSpPr>
            <p:spPr>
              <a:xfrm>
                <a:off x="4161916" y="1834708"/>
                <a:ext cx="13875" cy="14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5162"/>
                    </a:lnTo>
                    <a:lnTo>
                      <a:pt x="2444" y="14850"/>
                    </a:lnTo>
                    <a:lnTo>
                      <a:pt x="1141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9" name="Фигура"/>
              <p:cNvSpPr/>
              <p:nvPr/>
            </p:nvSpPr>
            <p:spPr>
              <a:xfrm>
                <a:off x="4175790" y="1820415"/>
                <a:ext cx="452605" cy="2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534" y="0"/>
                    </a:lnTo>
                    <a:lnTo>
                      <a:pt x="662" y="8205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21023" y="21600"/>
                    </a:lnTo>
                    <a:lnTo>
                      <a:pt x="20928" y="12604"/>
                    </a:lnTo>
                    <a:lnTo>
                      <a:pt x="21600" y="108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10" name="Фигура"/>
              <p:cNvSpPr/>
              <p:nvPr/>
            </p:nvSpPr>
            <p:spPr>
              <a:xfrm>
                <a:off x="4628394" y="1832300"/>
                <a:ext cx="16890" cy="16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11" y="0"/>
                    </a:moveTo>
                    <a:lnTo>
                      <a:pt x="0" y="3124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011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11" name="Фигура"/>
              <p:cNvSpPr/>
              <p:nvPr/>
            </p:nvSpPr>
            <p:spPr>
              <a:xfrm>
                <a:off x="4016213" y="1243245"/>
                <a:ext cx="170769" cy="5948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532" y="0"/>
                    </a:moveTo>
                    <a:lnTo>
                      <a:pt x="3543" y="23"/>
                    </a:lnTo>
                    <a:lnTo>
                      <a:pt x="1752" y="91"/>
                    </a:lnTo>
                    <a:lnTo>
                      <a:pt x="0" y="215"/>
                    </a:lnTo>
                    <a:lnTo>
                      <a:pt x="18430" y="21600"/>
                    </a:lnTo>
                    <a:lnTo>
                      <a:pt x="20171" y="21476"/>
                    </a:lnTo>
                    <a:lnTo>
                      <a:pt x="20184" y="20957"/>
                    </a:lnTo>
                    <a:lnTo>
                      <a:pt x="21600" y="20957"/>
                    </a:lnTo>
                    <a:lnTo>
                      <a:pt x="3532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12" name="Фигура"/>
              <p:cNvSpPr/>
              <p:nvPr/>
            </p:nvSpPr>
            <p:spPr>
              <a:xfrm>
                <a:off x="4628394" y="1820415"/>
                <a:ext cx="14084" cy="14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8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7994"/>
                    </a:lnTo>
                    <a:lnTo>
                      <a:pt x="19753" y="7609"/>
                    </a:lnTo>
                    <a:lnTo>
                      <a:pt x="1068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13" name="Фигура"/>
              <p:cNvSpPr/>
              <p:nvPr/>
            </p:nvSpPr>
            <p:spPr>
              <a:xfrm>
                <a:off x="4015899" y="1241129"/>
                <a:ext cx="13888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1599"/>
                    </a:lnTo>
                    <a:lnTo>
                      <a:pt x="82" y="14935"/>
                    </a:lnTo>
                    <a:lnTo>
                      <a:pt x="244" y="18271"/>
                    </a:lnTo>
                    <a:lnTo>
                      <a:pt x="48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14" name="Фигура"/>
              <p:cNvSpPr/>
              <p:nvPr/>
            </p:nvSpPr>
            <p:spPr>
              <a:xfrm>
                <a:off x="3912341" y="457917"/>
                <a:ext cx="131569" cy="7896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21" y="0"/>
                    </a:moveTo>
                    <a:lnTo>
                      <a:pt x="0" y="51"/>
                    </a:lnTo>
                    <a:lnTo>
                      <a:pt x="17001" y="21600"/>
                    </a:lnTo>
                    <a:lnTo>
                      <a:pt x="19322" y="21548"/>
                    </a:lnTo>
                    <a:lnTo>
                      <a:pt x="19344" y="21548"/>
                    </a:lnTo>
                    <a:lnTo>
                      <a:pt x="21600" y="21455"/>
                    </a:lnTo>
                    <a:lnTo>
                      <a:pt x="4990" y="390"/>
                    </a:lnTo>
                    <a:lnTo>
                      <a:pt x="2321" y="390"/>
                    </a:lnTo>
                    <a:lnTo>
                      <a:pt x="2321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15" name="Фигура"/>
              <p:cNvSpPr/>
              <p:nvPr/>
            </p:nvSpPr>
            <p:spPr>
              <a:xfrm>
                <a:off x="4030061" y="1237682"/>
                <a:ext cx="14163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21" y="0"/>
                    </a:moveTo>
                    <a:lnTo>
                      <a:pt x="0" y="21600"/>
                    </a:lnTo>
                    <a:lnTo>
                      <a:pt x="21600" y="9890"/>
                    </a:lnTo>
                    <a:lnTo>
                      <a:pt x="21470" y="5839"/>
                    </a:lnTo>
                    <a:lnTo>
                      <a:pt x="21121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16" name="Фигура"/>
              <p:cNvSpPr/>
              <p:nvPr/>
            </p:nvSpPr>
            <p:spPr>
              <a:xfrm>
                <a:off x="1392837" y="457899"/>
                <a:ext cx="13718" cy="142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5926"/>
                    </a:lnTo>
                    <a:lnTo>
                      <a:pt x="2803" y="15187"/>
                    </a:lnTo>
                    <a:lnTo>
                      <a:pt x="1162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17" name="Фигура"/>
              <p:cNvSpPr/>
              <p:nvPr/>
            </p:nvSpPr>
            <p:spPr>
              <a:xfrm>
                <a:off x="1406554" y="443651"/>
                <a:ext cx="2519925" cy="2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93" y="0"/>
                    </a:lnTo>
                    <a:lnTo>
                      <a:pt x="118" y="7808"/>
                    </a:lnTo>
                    <a:lnTo>
                      <a:pt x="0" y="10780"/>
                    </a:lnTo>
                    <a:lnTo>
                      <a:pt x="0" y="21600"/>
                    </a:lnTo>
                    <a:lnTo>
                      <a:pt x="21493" y="21600"/>
                    </a:lnTo>
                    <a:lnTo>
                      <a:pt x="21479" y="12207"/>
                    </a:lnTo>
                    <a:lnTo>
                      <a:pt x="21600" y="108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18" name="Фигура"/>
              <p:cNvSpPr/>
              <p:nvPr/>
            </p:nvSpPr>
            <p:spPr>
              <a:xfrm>
                <a:off x="3926477" y="456059"/>
                <a:ext cx="16257" cy="16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82" y="0"/>
                    </a:moveTo>
                    <a:lnTo>
                      <a:pt x="0" y="2489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782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19" name="Фигура"/>
              <p:cNvSpPr/>
              <p:nvPr/>
            </p:nvSpPr>
            <p:spPr>
              <a:xfrm>
                <a:off x="1266296" y="14291"/>
                <a:ext cx="151084" cy="447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1" y="0"/>
                    </a:moveTo>
                    <a:lnTo>
                      <a:pt x="0" y="190"/>
                    </a:lnTo>
                    <a:lnTo>
                      <a:pt x="18091" y="21600"/>
                    </a:lnTo>
                    <a:lnTo>
                      <a:pt x="20039" y="21412"/>
                    </a:lnTo>
                    <a:lnTo>
                      <a:pt x="20052" y="20723"/>
                    </a:lnTo>
                    <a:lnTo>
                      <a:pt x="21600" y="20723"/>
                    </a:lnTo>
                    <a:lnTo>
                      <a:pt x="4663" y="687"/>
                    </a:lnTo>
                    <a:lnTo>
                      <a:pt x="1961" y="687"/>
                    </a:lnTo>
                    <a:lnTo>
                      <a:pt x="1961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20" name="Фигура"/>
              <p:cNvSpPr/>
              <p:nvPr/>
            </p:nvSpPr>
            <p:spPr>
              <a:xfrm>
                <a:off x="3926477" y="443651"/>
                <a:ext cx="14136" cy="14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6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8821"/>
                    </a:lnTo>
                    <a:lnTo>
                      <a:pt x="20161" y="8021"/>
                    </a:lnTo>
                    <a:lnTo>
                      <a:pt x="1096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21" name="Фигура"/>
              <p:cNvSpPr/>
              <p:nvPr/>
            </p:nvSpPr>
            <p:spPr>
              <a:xfrm>
                <a:off x="0" y="0"/>
                <a:ext cx="14293" cy="2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9653" y="0"/>
                    </a:lnTo>
                    <a:lnTo>
                      <a:pt x="0" y="4835"/>
                    </a:lnTo>
                    <a:lnTo>
                      <a:pt x="0" y="16764"/>
                    </a:lnTo>
                    <a:lnTo>
                      <a:pt x="965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22" name="Фигура"/>
              <p:cNvSpPr/>
              <p:nvPr/>
            </p:nvSpPr>
            <p:spPr>
              <a:xfrm>
                <a:off x="14292" y="0"/>
                <a:ext cx="1265722" cy="2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416" y="21600"/>
                    </a:lnTo>
                    <a:lnTo>
                      <a:pt x="21366" y="13792"/>
                    </a:lnTo>
                    <a:lnTo>
                      <a:pt x="21600" y="1081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23" name="Фигура"/>
              <p:cNvSpPr/>
              <p:nvPr/>
            </p:nvSpPr>
            <p:spPr>
              <a:xfrm>
                <a:off x="1280013" y="10365"/>
                <a:ext cx="18902" cy="18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76" y="0"/>
                    </a:moveTo>
                    <a:lnTo>
                      <a:pt x="0" y="4668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5676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24" name="Фигура"/>
              <p:cNvSpPr/>
              <p:nvPr/>
            </p:nvSpPr>
            <p:spPr>
              <a:xfrm>
                <a:off x="1280013" y="0"/>
                <a:ext cx="13718" cy="142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76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5666"/>
                    </a:lnTo>
                    <a:lnTo>
                      <a:pt x="18797" y="6408"/>
                    </a:lnTo>
                    <a:lnTo>
                      <a:pt x="9976" y="0"/>
                    </a:lnTo>
                    <a:close/>
                  </a:path>
                </a:pathLst>
              </a:custGeom>
              <a:solidFill>
                <a:srgbClr val="3A5F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25" name="Фигура"/>
              <p:cNvSpPr/>
              <p:nvPr/>
            </p:nvSpPr>
            <p:spPr>
              <a:xfrm>
                <a:off x="1406554" y="443651"/>
                <a:ext cx="4509027" cy="36015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634" y="4790"/>
                    </a:moveTo>
                    <a:lnTo>
                      <a:pt x="12635" y="4796"/>
                    </a:lnTo>
                    <a:lnTo>
                      <a:pt x="12634" y="4790"/>
                    </a:lnTo>
                    <a:close/>
                    <a:moveTo>
                      <a:pt x="16190" y="13441"/>
                    </a:moveTo>
                    <a:lnTo>
                      <a:pt x="16132" y="13441"/>
                    </a:lnTo>
                    <a:lnTo>
                      <a:pt x="16132" y="13526"/>
                    </a:lnTo>
                    <a:lnTo>
                      <a:pt x="16199" y="13512"/>
                    </a:lnTo>
                    <a:lnTo>
                      <a:pt x="16190" y="13441"/>
                    </a:lnTo>
                    <a:close/>
                    <a:moveTo>
                      <a:pt x="15501" y="8328"/>
                    </a:moveTo>
                    <a:lnTo>
                      <a:pt x="15434" y="8343"/>
                    </a:lnTo>
                    <a:lnTo>
                      <a:pt x="15501" y="8328"/>
                    </a:lnTo>
                    <a:close/>
                    <a:moveTo>
                      <a:pt x="13319" y="8257"/>
                    </a:moveTo>
                    <a:lnTo>
                      <a:pt x="13266" y="8257"/>
                    </a:lnTo>
                    <a:lnTo>
                      <a:pt x="13266" y="8343"/>
                    </a:lnTo>
                    <a:lnTo>
                      <a:pt x="13332" y="8322"/>
                    </a:lnTo>
                    <a:lnTo>
                      <a:pt x="13319" y="8257"/>
                    </a:lnTo>
                    <a:close/>
                    <a:moveTo>
                      <a:pt x="21587" y="21514"/>
                    </a:moveTo>
                    <a:lnTo>
                      <a:pt x="21534" y="21514"/>
                    </a:lnTo>
                    <a:lnTo>
                      <a:pt x="21534" y="21600"/>
                    </a:lnTo>
                    <a:lnTo>
                      <a:pt x="21600" y="21579"/>
                    </a:lnTo>
                    <a:lnTo>
                      <a:pt x="21587" y="21514"/>
                    </a:lnTo>
                    <a:close/>
                    <a:moveTo>
                      <a:pt x="52" y="0"/>
                    </a:moveTo>
                    <a:lnTo>
                      <a:pt x="0" y="0"/>
                    </a:lnTo>
                    <a:lnTo>
                      <a:pt x="0" y="85"/>
                    </a:lnTo>
                    <a:lnTo>
                      <a:pt x="66" y="62"/>
                    </a:lnTo>
                    <a:lnTo>
                      <a:pt x="52" y="0"/>
                    </a:lnTo>
                    <a:close/>
                    <a:moveTo>
                      <a:pt x="20211" y="18939"/>
                    </a:moveTo>
                    <a:lnTo>
                      <a:pt x="20145" y="18963"/>
                    </a:lnTo>
                    <a:lnTo>
                      <a:pt x="20211" y="18939"/>
                    </a:lnTo>
                    <a:close/>
                    <a:moveTo>
                      <a:pt x="17968" y="16101"/>
                    </a:moveTo>
                    <a:lnTo>
                      <a:pt x="17914" y="16101"/>
                    </a:lnTo>
                    <a:lnTo>
                      <a:pt x="17914" y="16187"/>
                    </a:lnTo>
                    <a:lnTo>
                      <a:pt x="17980" y="16166"/>
                    </a:lnTo>
                    <a:lnTo>
                      <a:pt x="17968" y="16101"/>
                    </a:lnTo>
                    <a:close/>
                    <a:moveTo>
                      <a:pt x="12567" y="4810"/>
                    </a:moveTo>
                    <a:lnTo>
                      <a:pt x="12500" y="4822"/>
                    </a:lnTo>
                    <a:lnTo>
                      <a:pt x="12566" y="4811"/>
                    </a:lnTo>
                    <a:lnTo>
                      <a:pt x="12567" y="4810"/>
                    </a:lnTo>
                    <a:close/>
                    <a:moveTo>
                      <a:pt x="12568" y="4810"/>
                    </a:moveTo>
                    <a:lnTo>
                      <a:pt x="12567" y="4810"/>
                    </a:lnTo>
                    <a:lnTo>
                      <a:pt x="12566" y="4811"/>
                    </a:lnTo>
                    <a:lnTo>
                      <a:pt x="12568" y="4810"/>
                    </a:lnTo>
                    <a:close/>
                    <a:moveTo>
                      <a:pt x="20263" y="18854"/>
                    </a:moveTo>
                    <a:lnTo>
                      <a:pt x="20211" y="18854"/>
                    </a:lnTo>
                    <a:lnTo>
                      <a:pt x="20211" y="18939"/>
                    </a:lnTo>
                    <a:lnTo>
                      <a:pt x="20277" y="18916"/>
                    </a:lnTo>
                    <a:lnTo>
                      <a:pt x="20263" y="18854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527" name="object 45" descr="object 45"/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1265038" y="3539788"/>
              <a:ext cx="238894" cy="1342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538" name="object 46"/>
            <p:cNvGrpSpPr/>
            <p:nvPr/>
          </p:nvGrpSpPr>
          <p:grpSpPr>
            <a:xfrm>
              <a:off x="5677103" y="7559530"/>
              <a:ext cx="703696" cy="254125"/>
              <a:chOff x="0" y="0"/>
              <a:chExt cx="703695" cy="254124"/>
            </a:xfrm>
          </p:grpSpPr>
          <p:sp>
            <p:nvSpPr>
              <p:cNvPr id="528" name="Прямоугольник"/>
              <p:cNvSpPr/>
              <p:nvPr/>
            </p:nvSpPr>
            <p:spPr>
              <a:xfrm>
                <a:off x="51725" y="33580"/>
                <a:ext cx="40157" cy="156614"/>
              </a:xfrm>
              <a:prstGeom prst="rect">
                <a:avLst/>
              </a:prstGeom>
              <a:solidFill>
                <a:srgbClr val="2158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29" name="Прямоугольник"/>
              <p:cNvSpPr/>
              <p:nvPr/>
            </p:nvSpPr>
            <p:spPr>
              <a:xfrm>
                <a:off x="0" y="0"/>
                <a:ext cx="143608" cy="33581"/>
              </a:xfrm>
              <a:prstGeom prst="rect">
                <a:avLst/>
              </a:prstGeom>
              <a:solidFill>
                <a:srgbClr val="2158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30" name="Фигура"/>
              <p:cNvSpPr/>
              <p:nvPr/>
            </p:nvSpPr>
            <p:spPr>
              <a:xfrm>
                <a:off x="152664" y="154775"/>
                <a:ext cx="48220" cy="663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6801" y="0"/>
                    </a:lnTo>
                    <a:lnTo>
                      <a:pt x="0" y="21600"/>
                    </a:lnTo>
                    <a:lnTo>
                      <a:pt x="100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158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31" name="Фигура"/>
              <p:cNvSpPr/>
              <p:nvPr/>
            </p:nvSpPr>
            <p:spPr>
              <a:xfrm>
                <a:off x="286064" y="42087"/>
                <a:ext cx="116647" cy="150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14" y="0"/>
                    </a:moveTo>
                    <a:lnTo>
                      <a:pt x="6311" y="1145"/>
                    </a:lnTo>
                    <a:lnTo>
                      <a:pt x="941" y="5985"/>
                    </a:lnTo>
                    <a:lnTo>
                      <a:pt x="0" y="10914"/>
                    </a:lnTo>
                    <a:lnTo>
                      <a:pt x="91" y="12682"/>
                    </a:lnTo>
                    <a:lnTo>
                      <a:pt x="2297" y="18089"/>
                    </a:lnTo>
                    <a:lnTo>
                      <a:pt x="8873" y="21323"/>
                    </a:lnTo>
                    <a:lnTo>
                      <a:pt x="12574" y="21600"/>
                    </a:lnTo>
                    <a:lnTo>
                      <a:pt x="14445" y="21600"/>
                    </a:lnTo>
                    <a:lnTo>
                      <a:pt x="15996" y="21474"/>
                    </a:lnTo>
                    <a:lnTo>
                      <a:pt x="17208" y="21219"/>
                    </a:lnTo>
                    <a:lnTo>
                      <a:pt x="18459" y="20990"/>
                    </a:lnTo>
                    <a:lnTo>
                      <a:pt x="19642" y="20595"/>
                    </a:lnTo>
                    <a:lnTo>
                      <a:pt x="20757" y="20035"/>
                    </a:lnTo>
                    <a:lnTo>
                      <a:pt x="20757" y="16983"/>
                    </a:lnTo>
                    <a:lnTo>
                      <a:pt x="12002" y="16983"/>
                    </a:lnTo>
                    <a:lnTo>
                      <a:pt x="10965" y="16766"/>
                    </a:lnTo>
                    <a:lnTo>
                      <a:pt x="7494" y="12250"/>
                    </a:lnTo>
                    <a:lnTo>
                      <a:pt x="7494" y="9479"/>
                    </a:lnTo>
                    <a:lnTo>
                      <a:pt x="10005" y="5306"/>
                    </a:lnTo>
                    <a:lnTo>
                      <a:pt x="10868" y="4823"/>
                    </a:lnTo>
                    <a:lnTo>
                      <a:pt x="11934" y="4580"/>
                    </a:lnTo>
                    <a:lnTo>
                      <a:pt x="20032" y="4580"/>
                    </a:lnTo>
                    <a:lnTo>
                      <a:pt x="21600" y="1412"/>
                    </a:lnTo>
                    <a:lnTo>
                      <a:pt x="14549" y="27"/>
                    </a:lnTo>
                    <a:lnTo>
                      <a:pt x="13214" y="0"/>
                    </a:lnTo>
                    <a:close/>
                  </a:path>
                </a:pathLst>
              </a:custGeom>
              <a:solidFill>
                <a:srgbClr val="2158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32" name="Фигура"/>
              <p:cNvSpPr/>
              <p:nvPr/>
            </p:nvSpPr>
            <p:spPr>
              <a:xfrm>
                <a:off x="419934" y="220543"/>
                <a:ext cx="74716" cy="335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0219"/>
                    </a:lnTo>
                    <a:lnTo>
                      <a:pt x="711" y="20562"/>
                    </a:lnTo>
                    <a:lnTo>
                      <a:pt x="1544" y="20849"/>
                    </a:lnTo>
                    <a:lnTo>
                      <a:pt x="2467" y="21074"/>
                    </a:lnTo>
                    <a:lnTo>
                      <a:pt x="3436" y="21428"/>
                    </a:lnTo>
                    <a:lnTo>
                      <a:pt x="4571" y="21600"/>
                    </a:lnTo>
                    <a:lnTo>
                      <a:pt x="5842" y="21600"/>
                    </a:lnTo>
                    <a:lnTo>
                      <a:pt x="16420" y="14272"/>
                    </a:lnTo>
                    <a:lnTo>
                      <a:pt x="21600" y="1040"/>
                    </a:lnTo>
                    <a:lnTo>
                      <a:pt x="3663" y="1040"/>
                    </a:lnTo>
                    <a:lnTo>
                      <a:pt x="2815" y="919"/>
                    </a:lnTo>
                    <a:lnTo>
                      <a:pt x="1998" y="697"/>
                    </a:lnTo>
                    <a:lnTo>
                      <a:pt x="1226" y="461"/>
                    </a:lnTo>
                    <a:lnTo>
                      <a:pt x="560" y="2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158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33" name="Фигура"/>
              <p:cNvSpPr/>
              <p:nvPr/>
            </p:nvSpPr>
            <p:spPr>
              <a:xfrm>
                <a:off x="410877" y="44768"/>
                <a:ext cx="111423" cy="1773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414" y="0"/>
                    </a:moveTo>
                    <a:lnTo>
                      <a:pt x="0" y="0"/>
                    </a:lnTo>
                    <a:lnTo>
                      <a:pt x="11205" y="17578"/>
                    </a:lnTo>
                    <a:lnTo>
                      <a:pt x="10433" y="19015"/>
                    </a:lnTo>
                    <a:lnTo>
                      <a:pt x="10017" y="19533"/>
                    </a:lnTo>
                    <a:lnTo>
                      <a:pt x="9500" y="20009"/>
                    </a:lnTo>
                    <a:lnTo>
                      <a:pt x="8982" y="20507"/>
                    </a:lnTo>
                    <a:lnTo>
                      <a:pt x="8333" y="20895"/>
                    </a:lnTo>
                    <a:lnTo>
                      <a:pt x="7541" y="21177"/>
                    </a:lnTo>
                    <a:lnTo>
                      <a:pt x="6780" y="21458"/>
                    </a:lnTo>
                    <a:lnTo>
                      <a:pt x="5866" y="21600"/>
                    </a:lnTo>
                    <a:lnTo>
                      <a:pt x="16240" y="21600"/>
                    </a:lnTo>
                    <a:lnTo>
                      <a:pt x="16869" y="20849"/>
                    </a:lnTo>
                    <a:lnTo>
                      <a:pt x="17457" y="19976"/>
                    </a:lnTo>
                    <a:lnTo>
                      <a:pt x="21600" y="13036"/>
                    </a:lnTo>
                    <a:lnTo>
                      <a:pt x="14666" y="13036"/>
                    </a:lnTo>
                    <a:lnTo>
                      <a:pt x="14625" y="12648"/>
                    </a:lnTo>
                    <a:lnTo>
                      <a:pt x="14554" y="12279"/>
                    </a:lnTo>
                    <a:lnTo>
                      <a:pt x="14463" y="11933"/>
                    </a:lnTo>
                    <a:lnTo>
                      <a:pt x="14392" y="11590"/>
                    </a:lnTo>
                    <a:lnTo>
                      <a:pt x="14280" y="11253"/>
                    </a:lnTo>
                    <a:lnTo>
                      <a:pt x="14148" y="10929"/>
                    </a:lnTo>
                    <a:lnTo>
                      <a:pt x="14047" y="10603"/>
                    </a:lnTo>
                    <a:lnTo>
                      <a:pt x="13905" y="10279"/>
                    </a:lnTo>
                    <a:lnTo>
                      <a:pt x="8414" y="0"/>
                    </a:lnTo>
                    <a:close/>
                  </a:path>
                </a:pathLst>
              </a:custGeom>
              <a:solidFill>
                <a:srgbClr val="2158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34" name="Фигура"/>
              <p:cNvSpPr/>
              <p:nvPr/>
            </p:nvSpPr>
            <p:spPr>
              <a:xfrm>
                <a:off x="487315" y="44768"/>
                <a:ext cx="75129" cy="1070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9348" y="0"/>
                    </a:lnTo>
                    <a:lnTo>
                      <a:pt x="1610" y="16496"/>
                    </a:lnTo>
                    <a:lnTo>
                      <a:pt x="0" y="21600"/>
                    </a:lnTo>
                    <a:lnTo>
                      <a:pt x="1005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158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35" name="Прямоугольник"/>
              <p:cNvSpPr/>
              <p:nvPr/>
            </p:nvSpPr>
            <p:spPr>
              <a:xfrm>
                <a:off x="616316" y="74584"/>
                <a:ext cx="39685" cy="115610"/>
              </a:xfrm>
              <a:prstGeom prst="rect">
                <a:avLst/>
              </a:prstGeom>
              <a:solidFill>
                <a:srgbClr val="2158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36" name="Прямоугольник"/>
              <p:cNvSpPr/>
              <p:nvPr/>
            </p:nvSpPr>
            <p:spPr>
              <a:xfrm>
                <a:off x="568673" y="44768"/>
                <a:ext cx="135023" cy="29817"/>
              </a:xfrm>
              <a:prstGeom prst="rect">
                <a:avLst/>
              </a:prstGeom>
              <a:solidFill>
                <a:srgbClr val="2158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37" name="Фигура"/>
              <p:cNvSpPr/>
              <p:nvPr/>
            </p:nvSpPr>
            <p:spPr>
              <a:xfrm>
                <a:off x="362763" y="74055"/>
                <a:ext cx="35393" cy="86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214" y="0"/>
                    </a:moveTo>
                    <a:lnTo>
                      <a:pt x="0" y="0"/>
                    </a:lnTo>
                    <a:lnTo>
                      <a:pt x="3227" y="199"/>
                    </a:lnTo>
                    <a:lnTo>
                      <a:pt x="9874" y="999"/>
                    </a:lnTo>
                    <a:lnTo>
                      <a:pt x="13420" y="1505"/>
                    </a:lnTo>
                    <a:lnTo>
                      <a:pt x="17222" y="2127"/>
                    </a:lnTo>
                    <a:lnTo>
                      <a:pt x="19214" y="0"/>
                    </a:lnTo>
                    <a:close/>
                    <a:moveTo>
                      <a:pt x="21600" y="18477"/>
                    </a:moveTo>
                    <a:lnTo>
                      <a:pt x="1822" y="21600"/>
                    </a:lnTo>
                    <a:lnTo>
                      <a:pt x="21600" y="21600"/>
                    </a:lnTo>
                    <a:lnTo>
                      <a:pt x="21600" y="18477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539" name="object 47" descr="object 47"/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3681457" y="884110"/>
              <a:ext cx="3956058" cy="311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0" name="object 48"/>
            <p:cNvSpPr/>
            <p:nvPr/>
          </p:nvSpPr>
          <p:spPr>
            <a:xfrm>
              <a:off x="2101296" y="8093995"/>
              <a:ext cx="260465" cy="260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2" y="0"/>
                  </a:moveTo>
                  <a:lnTo>
                    <a:pt x="6598" y="849"/>
                  </a:lnTo>
                  <a:lnTo>
                    <a:pt x="3164" y="3163"/>
                  </a:lnTo>
                  <a:lnTo>
                    <a:pt x="849" y="6596"/>
                  </a:lnTo>
                  <a:lnTo>
                    <a:pt x="0" y="10800"/>
                  </a:lnTo>
                  <a:lnTo>
                    <a:pt x="849" y="15004"/>
                  </a:lnTo>
                  <a:lnTo>
                    <a:pt x="3164" y="18437"/>
                  </a:lnTo>
                  <a:lnTo>
                    <a:pt x="6598" y="20751"/>
                  </a:lnTo>
                  <a:lnTo>
                    <a:pt x="10802" y="21600"/>
                  </a:lnTo>
                  <a:lnTo>
                    <a:pt x="15004" y="20751"/>
                  </a:lnTo>
                  <a:lnTo>
                    <a:pt x="18436" y="18437"/>
                  </a:lnTo>
                  <a:lnTo>
                    <a:pt x="20751" y="15004"/>
                  </a:lnTo>
                  <a:lnTo>
                    <a:pt x="21600" y="10800"/>
                  </a:lnTo>
                  <a:lnTo>
                    <a:pt x="20751" y="6596"/>
                  </a:lnTo>
                  <a:lnTo>
                    <a:pt x="18436" y="3163"/>
                  </a:lnTo>
                  <a:lnTo>
                    <a:pt x="15004" y="849"/>
                  </a:lnTo>
                  <a:lnTo>
                    <a:pt x="10802" y="0"/>
                  </a:lnTo>
                  <a:close/>
                </a:path>
              </a:pathLst>
            </a:custGeom>
            <a:solidFill>
              <a:srgbClr val="00ACA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41" name="object 49"/>
            <p:cNvSpPr/>
            <p:nvPr/>
          </p:nvSpPr>
          <p:spPr>
            <a:xfrm>
              <a:off x="2532173" y="8148354"/>
              <a:ext cx="51047" cy="143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732" y="0"/>
                  </a:lnTo>
                  <a:lnTo>
                    <a:pt x="0" y="2314"/>
                  </a:lnTo>
                  <a:lnTo>
                    <a:pt x="0" y="5337"/>
                  </a:lnTo>
                  <a:lnTo>
                    <a:pt x="10014" y="4505"/>
                  </a:lnTo>
                  <a:lnTo>
                    <a:pt x="10014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E1B3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42" name="object 50"/>
            <p:cNvSpPr/>
            <p:nvPr/>
          </p:nvSpPr>
          <p:spPr>
            <a:xfrm>
              <a:off x="3043676" y="8093995"/>
              <a:ext cx="260465" cy="260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2" y="0"/>
                  </a:moveTo>
                  <a:lnTo>
                    <a:pt x="6598" y="849"/>
                  </a:lnTo>
                  <a:lnTo>
                    <a:pt x="3164" y="3163"/>
                  </a:lnTo>
                  <a:lnTo>
                    <a:pt x="849" y="6596"/>
                  </a:lnTo>
                  <a:lnTo>
                    <a:pt x="0" y="10800"/>
                  </a:lnTo>
                  <a:lnTo>
                    <a:pt x="849" y="15004"/>
                  </a:lnTo>
                  <a:lnTo>
                    <a:pt x="3164" y="18437"/>
                  </a:lnTo>
                  <a:lnTo>
                    <a:pt x="6598" y="20751"/>
                  </a:lnTo>
                  <a:lnTo>
                    <a:pt x="10802" y="21600"/>
                  </a:lnTo>
                  <a:lnTo>
                    <a:pt x="15004" y="20751"/>
                  </a:lnTo>
                  <a:lnTo>
                    <a:pt x="18436" y="18437"/>
                  </a:lnTo>
                  <a:lnTo>
                    <a:pt x="20751" y="15004"/>
                  </a:lnTo>
                  <a:lnTo>
                    <a:pt x="21600" y="10800"/>
                  </a:lnTo>
                  <a:lnTo>
                    <a:pt x="20751" y="6596"/>
                  </a:lnTo>
                  <a:lnTo>
                    <a:pt x="18436" y="3163"/>
                  </a:lnTo>
                  <a:lnTo>
                    <a:pt x="15004" y="849"/>
                  </a:lnTo>
                  <a:lnTo>
                    <a:pt x="10802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543" name="object 51" descr="object 51"/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3479107" y="8145878"/>
              <a:ext cx="99107" cy="1464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45" name="object 67"/>
          <p:cNvSpPr/>
          <p:nvPr/>
        </p:nvSpPr>
        <p:spPr>
          <a:xfrm>
            <a:off x="5088849" y="2471128"/>
            <a:ext cx="3570572" cy="20104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00" y="0"/>
                </a:moveTo>
                <a:lnTo>
                  <a:pt x="1900" y="0"/>
                </a:lnTo>
                <a:lnTo>
                  <a:pt x="1619" y="37"/>
                </a:lnTo>
                <a:lnTo>
                  <a:pt x="1351" y="143"/>
                </a:lnTo>
                <a:lnTo>
                  <a:pt x="1099" y="314"/>
                </a:lnTo>
                <a:lnTo>
                  <a:pt x="866" y="544"/>
                </a:lnTo>
                <a:lnTo>
                  <a:pt x="654" y="828"/>
                </a:lnTo>
                <a:lnTo>
                  <a:pt x="466" y="1161"/>
                </a:lnTo>
                <a:lnTo>
                  <a:pt x="306" y="1537"/>
                </a:lnTo>
                <a:lnTo>
                  <a:pt x="177" y="1952"/>
                </a:lnTo>
                <a:lnTo>
                  <a:pt x="80" y="2400"/>
                </a:lnTo>
                <a:lnTo>
                  <a:pt x="21" y="2876"/>
                </a:lnTo>
                <a:lnTo>
                  <a:pt x="0" y="3375"/>
                </a:lnTo>
                <a:lnTo>
                  <a:pt x="0" y="18225"/>
                </a:lnTo>
                <a:lnTo>
                  <a:pt x="21" y="18724"/>
                </a:lnTo>
                <a:lnTo>
                  <a:pt x="80" y="19200"/>
                </a:lnTo>
                <a:lnTo>
                  <a:pt x="177" y="19648"/>
                </a:lnTo>
                <a:lnTo>
                  <a:pt x="306" y="20063"/>
                </a:lnTo>
                <a:lnTo>
                  <a:pt x="466" y="20439"/>
                </a:lnTo>
                <a:lnTo>
                  <a:pt x="654" y="20772"/>
                </a:lnTo>
                <a:lnTo>
                  <a:pt x="866" y="21056"/>
                </a:lnTo>
                <a:lnTo>
                  <a:pt x="1099" y="21286"/>
                </a:lnTo>
                <a:lnTo>
                  <a:pt x="1351" y="21457"/>
                </a:lnTo>
                <a:lnTo>
                  <a:pt x="1619" y="21563"/>
                </a:lnTo>
                <a:lnTo>
                  <a:pt x="1900" y="21600"/>
                </a:lnTo>
                <a:lnTo>
                  <a:pt x="19700" y="21600"/>
                </a:lnTo>
                <a:lnTo>
                  <a:pt x="19981" y="21563"/>
                </a:lnTo>
                <a:lnTo>
                  <a:pt x="20249" y="21457"/>
                </a:lnTo>
                <a:lnTo>
                  <a:pt x="20501" y="21286"/>
                </a:lnTo>
                <a:lnTo>
                  <a:pt x="20734" y="21056"/>
                </a:lnTo>
                <a:lnTo>
                  <a:pt x="20946" y="20772"/>
                </a:lnTo>
                <a:lnTo>
                  <a:pt x="21134" y="20439"/>
                </a:lnTo>
                <a:lnTo>
                  <a:pt x="21294" y="20063"/>
                </a:lnTo>
                <a:lnTo>
                  <a:pt x="21423" y="19648"/>
                </a:lnTo>
                <a:lnTo>
                  <a:pt x="21520" y="19200"/>
                </a:lnTo>
                <a:lnTo>
                  <a:pt x="21579" y="18724"/>
                </a:lnTo>
                <a:lnTo>
                  <a:pt x="21600" y="18225"/>
                </a:lnTo>
                <a:lnTo>
                  <a:pt x="21600" y="3375"/>
                </a:lnTo>
                <a:lnTo>
                  <a:pt x="21579" y="2876"/>
                </a:lnTo>
                <a:lnTo>
                  <a:pt x="21520" y="2400"/>
                </a:lnTo>
                <a:lnTo>
                  <a:pt x="21423" y="1952"/>
                </a:lnTo>
                <a:lnTo>
                  <a:pt x="21294" y="1537"/>
                </a:lnTo>
                <a:lnTo>
                  <a:pt x="21134" y="1161"/>
                </a:lnTo>
                <a:lnTo>
                  <a:pt x="20946" y="828"/>
                </a:lnTo>
                <a:lnTo>
                  <a:pt x="20734" y="544"/>
                </a:lnTo>
                <a:lnTo>
                  <a:pt x="20501" y="314"/>
                </a:lnTo>
                <a:lnTo>
                  <a:pt x="20249" y="143"/>
                </a:lnTo>
                <a:lnTo>
                  <a:pt x="19981" y="37"/>
                </a:lnTo>
                <a:lnTo>
                  <a:pt x="19700" y="0"/>
                </a:lnTo>
                <a:close/>
              </a:path>
            </a:pathLst>
          </a:custGeom>
          <a:solidFill>
            <a:srgbClr val="3A5FB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46" name="object 68" descr="object 68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340273" y="2471129"/>
            <a:ext cx="3570571" cy="20104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54" name="object 69"/>
          <p:cNvGrpSpPr/>
          <p:nvPr/>
        </p:nvGrpSpPr>
        <p:grpSpPr>
          <a:xfrm>
            <a:off x="1685811" y="5109790"/>
            <a:ext cx="6795605" cy="6198765"/>
            <a:chOff x="0" y="0"/>
            <a:chExt cx="6795603" cy="6198763"/>
          </a:xfrm>
        </p:grpSpPr>
        <p:pic>
          <p:nvPicPr>
            <p:cNvPr id="547" name="object 70" descr="object 70"/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814488" y="5795"/>
              <a:ext cx="5166622" cy="51666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8" name="object 71" descr="object 71"/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781961" y="13921"/>
              <a:ext cx="5231678" cy="52316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9" name="object 72" descr="object 72"/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732779" y="26213"/>
              <a:ext cx="5330047" cy="53300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0" name="object 73" descr="object 73"/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650567" y="46757"/>
              <a:ext cx="5494492" cy="54944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1" name="object 74" descr="object 74"/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487713" y="87482"/>
              <a:ext cx="5820189" cy="58201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2" name="object 75" descr="object 75"/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0" y="209418"/>
              <a:ext cx="6795604" cy="59893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53" name="object 76"/>
            <p:cNvSpPr/>
            <p:nvPr/>
          </p:nvSpPr>
          <p:spPr>
            <a:xfrm>
              <a:off x="837671" y="0"/>
              <a:ext cx="5120262" cy="5120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597" y="2"/>
                  </a:lnTo>
                  <a:lnTo>
                    <a:pt x="10395" y="7"/>
                  </a:lnTo>
                  <a:lnTo>
                    <a:pt x="10194" y="17"/>
                  </a:lnTo>
                  <a:lnTo>
                    <a:pt x="9994" y="30"/>
                  </a:lnTo>
                  <a:lnTo>
                    <a:pt x="9795" y="46"/>
                  </a:lnTo>
                  <a:lnTo>
                    <a:pt x="9597" y="66"/>
                  </a:lnTo>
                  <a:lnTo>
                    <a:pt x="9400" y="90"/>
                  </a:lnTo>
                  <a:lnTo>
                    <a:pt x="9204" y="117"/>
                  </a:lnTo>
                  <a:lnTo>
                    <a:pt x="9009" y="148"/>
                  </a:lnTo>
                  <a:lnTo>
                    <a:pt x="8816" y="182"/>
                  </a:lnTo>
                  <a:lnTo>
                    <a:pt x="8623" y="219"/>
                  </a:lnTo>
                  <a:lnTo>
                    <a:pt x="8432" y="260"/>
                  </a:lnTo>
                  <a:lnTo>
                    <a:pt x="8242" y="305"/>
                  </a:lnTo>
                  <a:lnTo>
                    <a:pt x="8054" y="352"/>
                  </a:lnTo>
                  <a:lnTo>
                    <a:pt x="7867" y="403"/>
                  </a:lnTo>
                  <a:lnTo>
                    <a:pt x="7681" y="457"/>
                  </a:lnTo>
                  <a:lnTo>
                    <a:pt x="7496" y="515"/>
                  </a:lnTo>
                  <a:lnTo>
                    <a:pt x="7313" y="575"/>
                  </a:lnTo>
                  <a:lnTo>
                    <a:pt x="7132" y="639"/>
                  </a:lnTo>
                  <a:lnTo>
                    <a:pt x="6952" y="706"/>
                  </a:lnTo>
                  <a:lnTo>
                    <a:pt x="6773" y="776"/>
                  </a:lnTo>
                  <a:lnTo>
                    <a:pt x="6596" y="849"/>
                  </a:lnTo>
                  <a:lnTo>
                    <a:pt x="6421" y="925"/>
                  </a:lnTo>
                  <a:lnTo>
                    <a:pt x="6247" y="1004"/>
                  </a:lnTo>
                  <a:lnTo>
                    <a:pt x="6075" y="1086"/>
                  </a:lnTo>
                  <a:lnTo>
                    <a:pt x="5904" y="1171"/>
                  </a:lnTo>
                  <a:lnTo>
                    <a:pt x="5736" y="1259"/>
                  </a:lnTo>
                  <a:lnTo>
                    <a:pt x="5569" y="1349"/>
                  </a:lnTo>
                  <a:lnTo>
                    <a:pt x="5404" y="1443"/>
                  </a:lnTo>
                  <a:lnTo>
                    <a:pt x="5240" y="1539"/>
                  </a:lnTo>
                  <a:lnTo>
                    <a:pt x="5079" y="1638"/>
                  </a:lnTo>
                  <a:lnTo>
                    <a:pt x="4919" y="1740"/>
                  </a:lnTo>
                  <a:lnTo>
                    <a:pt x="4762" y="1844"/>
                  </a:lnTo>
                  <a:lnTo>
                    <a:pt x="4606" y="1952"/>
                  </a:lnTo>
                  <a:lnTo>
                    <a:pt x="4452" y="2062"/>
                  </a:lnTo>
                  <a:lnTo>
                    <a:pt x="4300" y="2174"/>
                  </a:lnTo>
                  <a:lnTo>
                    <a:pt x="4151" y="2289"/>
                  </a:lnTo>
                  <a:lnTo>
                    <a:pt x="4003" y="2406"/>
                  </a:lnTo>
                  <a:lnTo>
                    <a:pt x="3858" y="2527"/>
                  </a:lnTo>
                  <a:lnTo>
                    <a:pt x="3714" y="2649"/>
                  </a:lnTo>
                  <a:lnTo>
                    <a:pt x="3573" y="2774"/>
                  </a:lnTo>
                  <a:lnTo>
                    <a:pt x="3434" y="2901"/>
                  </a:lnTo>
                  <a:lnTo>
                    <a:pt x="3298" y="3031"/>
                  </a:lnTo>
                  <a:lnTo>
                    <a:pt x="3163" y="3163"/>
                  </a:lnTo>
                  <a:lnTo>
                    <a:pt x="3031" y="3298"/>
                  </a:lnTo>
                  <a:lnTo>
                    <a:pt x="2901" y="3434"/>
                  </a:lnTo>
                  <a:lnTo>
                    <a:pt x="2774" y="3573"/>
                  </a:lnTo>
                  <a:lnTo>
                    <a:pt x="2649" y="3714"/>
                  </a:lnTo>
                  <a:lnTo>
                    <a:pt x="2527" y="3858"/>
                  </a:lnTo>
                  <a:lnTo>
                    <a:pt x="2406" y="4003"/>
                  </a:lnTo>
                  <a:lnTo>
                    <a:pt x="2289" y="4151"/>
                  </a:lnTo>
                  <a:lnTo>
                    <a:pt x="2174" y="4300"/>
                  </a:lnTo>
                  <a:lnTo>
                    <a:pt x="2062" y="4452"/>
                  </a:lnTo>
                  <a:lnTo>
                    <a:pt x="1952" y="4606"/>
                  </a:lnTo>
                  <a:lnTo>
                    <a:pt x="1844" y="4762"/>
                  </a:lnTo>
                  <a:lnTo>
                    <a:pt x="1740" y="4919"/>
                  </a:lnTo>
                  <a:lnTo>
                    <a:pt x="1638" y="5079"/>
                  </a:lnTo>
                  <a:lnTo>
                    <a:pt x="1539" y="5240"/>
                  </a:lnTo>
                  <a:lnTo>
                    <a:pt x="1443" y="5404"/>
                  </a:lnTo>
                  <a:lnTo>
                    <a:pt x="1349" y="5569"/>
                  </a:lnTo>
                  <a:lnTo>
                    <a:pt x="1259" y="5736"/>
                  </a:lnTo>
                  <a:lnTo>
                    <a:pt x="1171" y="5904"/>
                  </a:lnTo>
                  <a:lnTo>
                    <a:pt x="1086" y="6075"/>
                  </a:lnTo>
                  <a:lnTo>
                    <a:pt x="1004" y="6247"/>
                  </a:lnTo>
                  <a:lnTo>
                    <a:pt x="925" y="6421"/>
                  </a:lnTo>
                  <a:lnTo>
                    <a:pt x="849" y="6596"/>
                  </a:lnTo>
                  <a:lnTo>
                    <a:pt x="776" y="6773"/>
                  </a:lnTo>
                  <a:lnTo>
                    <a:pt x="706" y="6952"/>
                  </a:lnTo>
                  <a:lnTo>
                    <a:pt x="639" y="7132"/>
                  </a:lnTo>
                  <a:lnTo>
                    <a:pt x="575" y="7313"/>
                  </a:lnTo>
                  <a:lnTo>
                    <a:pt x="515" y="7496"/>
                  </a:lnTo>
                  <a:lnTo>
                    <a:pt x="457" y="7681"/>
                  </a:lnTo>
                  <a:lnTo>
                    <a:pt x="403" y="7867"/>
                  </a:lnTo>
                  <a:lnTo>
                    <a:pt x="352" y="8054"/>
                  </a:lnTo>
                  <a:lnTo>
                    <a:pt x="305" y="8242"/>
                  </a:lnTo>
                  <a:lnTo>
                    <a:pt x="260" y="8432"/>
                  </a:lnTo>
                  <a:lnTo>
                    <a:pt x="219" y="8623"/>
                  </a:lnTo>
                  <a:lnTo>
                    <a:pt x="182" y="8816"/>
                  </a:lnTo>
                  <a:lnTo>
                    <a:pt x="148" y="9009"/>
                  </a:lnTo>
                  <a:lnTo>
                    <a:pt x="117" y="9204"/>
                  </a:lnTo>
                  <a:lnTo>
                    <a:pt x="90" y="9400"/>
                  </a:lnTo>
                  <a:lnTo>
                    <a:pt x="66" y="9597"/>
                  </a:lnTo>
                  <a:lnTo>
                    <a:pt x="46" y="9795"/>
                  </a:lnTo>
                  <a:lnTo>
                    <a:pt x="30" y="9994"/>
                  </a:lnTo>
                  <a:lnTo>
                    <a:pt x="17" y="10194"/>
                  </a:lnTo>
                  <a:lnTo>
                    <a:pt x="7" y="10395"/>
                  </a:lnTo>
                  <a:lnTo>
                    <a:pt x="2" y="10597"/>
                  </a:lnTo>
                  <a:lnTo>
                    <a:pt x="0" y="10800"/>
                  </a:lnTo>
                  <a:lnTo>
                    <a:pt x="2" y="11003"/>
                  </a:lnTo>
                  <a:lnTo>
                    <a:pt x="7" y="11205"/>
                  </a:lnTo>
                  <a:lnTo>
                    <a:pt x="17" y="11406"/>
                  </a:lnTo>
                  <a:lnTo>
                    <a:pt x="30" y="11606"/>
                  </a:lnTo>
                  <a:lnTo>
                    <a:pt x="46" y="11805"/>
                  </a:lnTo>
                  <a:lnTo>
                    <a:pt x="66" y="12003"/>
                  </a:lnTo>
                  <a:lnTo>
                    <a:pt x="90" y="12200"/>
                  </a:lnTo>
                  <a:lnTo>
                    <a:pt x="117" y="12396"/>
                  </a:lnTo>
                  <a:lnTo>
                    <a:pt x="148" y="12591"/>
                  </a:lnTo>
                  <a:lnTo>
                    <a:pt x="182" y="12784"/>
                  </a:lnTo>
                  <a:lnTo>
                    <a:pt x="219" y="12977"/>
                  </a:lnTo>
                  <a:lnTo>
                    <a:pt x="260" y="13168"/>
                  </a:lnTo>
                  <a:lnTo>
                    <a:pt x="305" y="13358"/>
                  </a:lnTo>
                  <a:lnTo>
                    <a:pt x="352" y="13546"/>
                  </a:lnTo>
                  <a:lnTo>
                    <a:pt x="403" y="13733"/>
                  </a:lnTo>
                  <a:lnTo>
                    <a:pt x="457" y="13919"/>
                  </a:lnTo>
                  <a:lnTo>
                    <a:pt x="515" y="14104"/>
                  </a:lnTo>
                  <a:lnTo>
                    <a:pt x="575" y="14287"/>
                  </a:lnTo>
                  <a:lnTo>
                    <a:pt x="639" y="14468"/>
                  </a:lnTo>
                  <a:lnTo>
                    <a:pt x="706" y="14648"/>
                  </a:lnTo>
                  <a:lnTo>
                    <a:pt x="776" y="14827"/>
                  </a:lnTo>
                  <a:lnTo>
                    <a:pt x="849" y="15004"/>
                  </a:lnTo>
                  <a:lnTo>
                    <a:pt x="925" y="15179"/>
                  </a:lnTo>
                  <a:lnTo>
                    <a:pt x="1004" y="15353"/>
                  </a:lnTo>
                  <a:lnTo>
                    <a:pt x="1086" y="15525"/>
                  </a:lnTo>
                  <a:lnTo>
                    <a:pt x="1171" y="15696"/>
                  </a:lnTo>
                  <a:lnTo>
                    <a:pt x="1259" y="15864"/>
                  </a:lnTo>
                  <a:lnTo>
                    <a:pt x="1349" y="16031"/>
                  </a:lnTo>
                  <a:lnTo>
                    <a:pt x="1443" y="16196"/>
                  </a:lnTo>
                  <a:lnTo>
                    <a:pt x="1539" y="16360"/>
                  </a:lnTo>
                  <a:lnTo>
                    <a:pt x="1638" y="16521"/>
                  </a:lnTo>
                  <a:lnTo>
                    <a:pt x="1740" y="16681"/>
                  </a:lnTo>
                  <a:lnTo>
                    <a:pt x="1844" y="16838"/>
                  </a:lnTo>
                  <a:lnTo>
                    <a:pt x="1952" y="16994"/>
                  </a:lnTo>
                  <a:lnTo>
                    <a:pt x="2062" y="17148"/>
                  </a:lnTo>
                  <a:lnTo>
                    <a:pt x="2174" y="17300"/>
                  </a:lnTo>
                  <a:lnTo>
                    <a:pt x="2289" y="17449"/>
                  </a:lnTo>
                  <a:lnTo>
                    <a:pt x="2406" y="17597"/>
                  </a:lnTo>
                  <a:lnTo>
                    <a:pt x="2527" y="17742"/>
                  </a:lnTo>
                  <a:lnTo>
                    <a:pt x="2649" y="17886"/>
                  </a:lnTo>
                  <a:lnTo>
                    <a:pt x="2774" y="18027"/>
                  </a:lnTo>
                  <a:lnTo>
                    <a:pt x="2901" y="18166"/>
                  </a:lnTo>
                  <a:lnTo>
                    <a:pt x="3031" y="18302"/>
                  </a:lnTo>
                  <a:lnTo>
                    <a:pt x="3163" y="18437"/>
                  </a:lnTo>
                  <a:lnTo>
                    <a:pt x="3298" y="18569"/>
                  </a:lnTo>
                  <a:lnTo>
                    <a:pt x="3434" y="18699"/>
                  </a:lnTo>
                  <a:lnTo>
                    <a:pt x="3573" y="18826"/>
                  </a:lnTo>
                  <a:lnTo>
                    <a:pt x="3714" y="18951"/>
                  </a:lnTo>
                  <a:lnTo>
                    <a:pt x="3858" y="19073"/>
                  </a:lnTo>
                  <a:lnTo>
                    <a:pt x="4003" y="19194"/>
                  </a:lnTo>
                  <a:lnTo>
                    <a:pt x="4151" y="19311"/>
                  </a:lnTo>
                  <a:lnTo>
                    <a:pt x="4300" y="19426"/>
                  </a:lnTo>
                  <a:lnTo>
                    <a:pt x="4452" y="19538"/>
                  </a:lnTo>
                  <a:lnTo>
                    <a:pt x="4606" y="19648"/>
                  </a:lnTo>
                  <a:lnTo>
                    <a:pt x="4762" y="19756"/>
                  </a:lnTo>
                  <a:lnTo>
                    <a:pt x="4919" y="19860"/>
                  </a:lnTo>
                  <a:lnTo>
                    <a:pt x="5079" y="19962"/>
                  </a:lnTo>
                  <a:lnTo>
                    <a:pt x="5240" y="20061"/>
                  </a:lnTo>
                  <a:lnTo>
                    <a:pt x="5404" y="20157"/>
                  </a:lnTo>
                  <a:lnTo>
                    <a:pt x="5569" y="20251"/>
                  </a:lnTo>
                  <a:lnTo>
                    <a:pt x="5736" y="20341"/>
                  </a:lnTo>
                  <a:lnTo>
                    <a:pt x="5904" y="20429"/>
                  </a:lnTo>
                  <a:lnTo>
                    <a:pt x="6075" y="20514"/>
                  </a:lnTo>
                  <a:lnTo>
                    <a:pt x="6247" y="20596"/>
                  </a:lnTo>
                  <a:lnTo>
                    <a:pt x="6421" y="20675"/>
                  </a:lnTo>
                  <a:lnTo>
                    <a:pt x="6596" y="20751"/>
                  </a:lnTo>
                  <a:lnTo>
                    <a:pt x="6773" y="20824"/>
                  </a:lnTo>
                  <a:lnTo>
                    <a:pt x="6952" y="20894"/>
                  </a:lnTo>
                  <a:lnTo>
                    <a:pt x="7132" y="20961"/>
                  </a:lnTo>
                  <a:lnTo>
                    <a:pt x="7313" y="21025"/>
                  </a:lnTo>
                  <a:lnTo>
                    <a:pt x="7496" y="21085"/>
                  </a:lnTo>
                  <a:lnTo>
                    <a:pt x="7681" y="21143"/>
                  </a:lnTo>
                  <a:lnTo>
                    <a:pt x="7867" y="21197"/>
                  </a:lnTo>
                  <a:lnTo>
                    <a:pt x="8054" y="21248"/>
                  </a:lnTo>
                  <a:lnTo>
                    <a:pt x="8242" y="21295"/>
                  </a:lnTo>
                  <a:lnTo>
                    <a:pt x="8432" y="21340"/>
                  </a:lnTo>
                  <a:lnTo>
                    <a:pt x="8623" y="21381"/>
                  </a:lnTo>
                  <a:lnTo>
                    <a:pt x="8816" y="21418"/>
                  </a:lnTo>
                  <a:lnTo>
                    <a:pt x="9009" y="21452"/>
                  </a:lnTo>
                  <a:lnTo>
                    <a:pt x="9204" y="21483"/>
                  </a:lnTo>
                  <a:lnTo>
                    <a:pt x="9400" y="21510"/>
                  </a:lnTo>
                  <a:lnTo>
                    <a:pt x="9597" y="21534"/>
                  </a:lnTo>
                  <a:lnTo>
                    <a:pt x="9795" y="21554"/>
                  </a:lnTo>
                  <a:lnTo>
                    <a:pt x="9994" y="21570"/>
                  </a:lnTo>
                  <a:lnTo>
                    <a:pt x="10194" y="21583"/>
                  </a:lnTo>
                  <a:lnTo>
                    <a:pt x="10395" y="21593"/>
                  </a:lnTo>
                  <a:lnTo>
                    <a:pt x="10597" y="21598"/>
                  </a:lnTo>
                  <a:lnTo>
                    <a:pt x="10800" y="21600"/>
                  </a:lnTo>
                  <a:lnTo>
                    <a:pt x="11003" y="21598"/>
                  </a:lnTo>
                  <a:lnTo>
                    <a:pt x="11205" y="21593"/>
                  </a:lnTo>
                  <a:lnTo>
                    <a:pt x="11406" y="21583"/>
                  </a:lnTo>
                  <a:lnTo>
                    <a:pt x="11606" y="21570"/>
                  </a:lnTo>
                  <a:lnTo>
                    <a:pt x="11805" y="21554"/>
                  </a:lnTo>
                  <a:lnTo>
                    <a:pt x="12003" y="21534"/>
                  </a:lnTo>
                  <a:lnTo>
                    <a:pt x="12200" y="21510"/>
                  </a:lnTo>
                  <a:lnTo>
                    <a:pt x="12396" y="21483"/>
                  </a:lnTo>
                  <a:lnTo>
                    <a:pt x="12591" y="21452"/>
                  </a:lnTo>
                  <a:lnTo>
                    <a:pt x="12784" y="21418"/>
                  </a:lnTo>
                  <a:lnTo>
                    <a:pt x="12977" y="21381"/>
                  </a:lnTo>
                  <a:lnTo>
                    <a:pt x="13168" y="21340"/>
                  </a:lnTo>
                  <a:lnTo>
                    <a:pt x="13358" y="21295"/>
                  </a:lnTo>
                  <a:lnTo>
                    <a:pt x="13546" y="21248"/>
                  </a:lnTo>
                  <a:lnTo>
                    <a:pt x="13733" y="21197"/>
                  </a:lnTo>
                  <a:lnTo>
                    <a:pt x="13919" y="21143"/>
                  </a:lnTo>
                  <a:lnTo>
                    <a:pt x="14104" y="21085"/>
                  </a:lnTo>
                  <a:lnTo>
                    <a:pt x="14287" y="21025"/>
                  </a:lnTo>
                  <a:lnTo>
                    <a:pt x="14468" y="20961"/>
                  </a:lnTo>
                  <a:lnTo>
                    <a:pt x="14648" y="20894"/>
                  </a:lnTo>
                  <a:lnTo>
                    <a:pt x="14827" y="20824"/>
                  </a:lnTo>
                  <a:lnTo>
                    <a:pt x="15004" y="20751"/>
                  </a:lnTo>
                  <a:lnTo>
                    <a:pt x="15179" y="20675"/>
                  </a:lnTo>
                  <a:lnTo>
                    <a:pt x="15353" y="20596"/>
                  </a:lnTo>
                  <a:lnTo>
                    <a:pt x="15525" y="20514"/>
                  </a:lnTo>
                  <a:lnTo>
                    <a:pt x="15696" y="20429"/>
                  </a:lnTo>
                  <a:lnTo>
                    <a:pt x="15864" y="20341"/>
                  </a:lnTo>
                  <a:lnTo>
                    <a:pt x="16031" y="20251"/>
                  </a:lnTo>
                  <a:lnTo>
                    <a:pt x="16196" y="20157"/>
                  </a:lnTo>
                  <a:lnTo>
                    <a:pt x="16360" y="20061"/>
                  </a:lnTo>
                  <a:lnTo>
                    <a:pt x="16521" y="19962"/>
                  </a:lnTo>
                  <a:lnTo>
                    <a:pt x="16681" y="19860"/>
                  </a:lnTo>
                  <a:lnTo>
                    <a:pt x="16838" y="19756"/>
                  </a:lnTo>
                  <a:lnTo>
                    <a:pt x="16994" y="19648"/>
                  </a:lnTo>
                  <a:lnTo>
                    <a:pt x="17148" y="19538"/>
                  </a:lnTo>
                  <a:lnTo>
                    <a:pt x="17300" y="19426"/>
                  </a:lnTo>
                  <a:lnTo>
                    <a:pt x="17449" y="19311"/>
                  </a:lnTo>
                  <a:lnTo>
                    <a:pt x="17597" y="19194"/>
                  </a:lnTo>
                  <a:lnTo>
                    <a:pt x="17742" y="19073"/>
                  </a:lnTo>
                  <a:lnTo>
                    <a:pt x="17886" y="18951"/>
                  </a:lnTo>
                  <a:lnTo>
                    <a:pt x="18027" y="18826"/>
                  </a:lnTo>
                  <a:lnTo>
                    <a:pt x="18166" y="18699"/>
                  </a:lnTo>
                  <a:lnTo>
                    <a:pt x="18302" y="18569"/>
                  </a:lnTo>
                  <a:lnTo>
                    <a:pt x="18437" y="18437"/>
                  </a:lnTo>
                  <a:lnTo>
                    <a:pt x="18569" y="18302"/>
                  </a:lnTo>
                  <a:lnTo>
                    <a:pt x="18699" y="18166"/>
                  </a:lnTo>
                  <a:lnTo>
                    <a:pt x="18826" y="18027"/>
                  </a:lnTo>
                  <a:lnTo>
                    <a:pt x="18951" y="17886"/>
                  </a:lnTo>
                  <a:lnTo>
                    <a:pt x="19073" y="17742"/>
                  </a:lnTo>
                  <a:lnTo>
                    <a:pt x="19194" y="17597"/>
                  </a:lnTo>
                  <a:lnTo>
                    <a:pt x="19311" y="17449"/>
                  </a:lnTo>
                  <a:lnTo>
                    <a:pt x="19426" y="17300"/>
                  </a:lnTo>
                  <a:lnTo>
                    <a:pt x="19539" y="17148"/>
                  </a:lnTo>
                  <a:lnTo>
                    <a:pt x="19648" y="16994"/>
                  </a:lnTo>
                  <a:lnTo>
                    <a:pt x="19756" y="16838"/>
                  </a:lnTo>
                  <a:lnTo>
                    <a:pt x="19860" y="16681"/>
                  </a:lnTo>
                  <a:lnTo>
                    <a:pt x="19962" y="16521"/>
                  </a:lnTo>
                  <a:lnTo>
                    <a:pt x="20061" y="16360"/>
                  </a:lnTo>
                  <a:lnTo>
                    <a:pt x="20157" y="16196"/>
                  </a:lnTo>
                  <a:lnTo>
                    <a:pt x="20251" y="16031"/>
                  </a:lnTo>
                  <a:lnTo>
                    <a:pt x="20341" y="15864"/>
                  </a:lnTo>
                  <a:lnTo>
                    <a:pt x="20429" y="15696"/>
                  </a:lnTo>
                  <a:lnTo>
                    <a:pt x="20514" y="15525"/>
                  </a:lnTo>
                  <a:lnTo>
                    <a:pt x="20596" y="15353"/>
                  </a:lnTo>
                  <a:lnTo>
                    <a:pt x="20675" y="15179"/>
                  </a:lnTo>
                  <a:lnTo>
                    <a:pt x="20751" y="15004"/>
                  </a:lnTo>
                  <a:lnTo>
                    <a:pt x="20824" y="14827"/>
                  </a:lnTo>
                  <a:lnTo>
                    <a:pt x="20894" y="14648"/>
                  </a:lnTo>
                  <a:lnTo>
                    <a:pt x="20961" y="14468"/>
                  </a:lnTo>
                  <a:lnTo>
                    <a:pt x="21025" y="14287"/>
                  </a:lnTo>
                  <a:lnTo>
                    <a:pt x="21085" y="14104"/>
                  </a:lnTo>
                  <a:lnTo>
                    <a:pt x="21143" y="13919"/>
                  </a:lnTo>
                  <a:lnTo>
                    <a:pt x="21197" y="13733"/>
                  </a:lnTo>
                  <a:lnTo>
                    <a:pt x="21248" y="13546"/>
                  </a:lnTo>
                  <a:lnTo>
                    <a:pt x="21295" y="13358"/>
                  </a:lnTo>
                  <a:lnTo>
                    <a:pt x="21340" y="13168"/>
                  </a:lnTo>
                  <a:lnTo>
                    <a:pt x="21381" y="12977"/>
                  </a:lnTo>
                  <a:lnTo>
                    <a:pt x="21418" y="12784"/>
                  </a:lnTo>
                  <a:lnTo>
                    <a:pt x="21452" y="12591"/>
                  </a:lnTo>
                  <a:lnTo>
                    <a:pt x="21483" y="12396"/>
                  </a:lnTo>
                  <a:lnTo>
                    <a:pt x="21510" y="12200"/>
                  </a:lnTo>
                  <a:lnTo>
                    <a:pt x="21534" y="12003"/>
                  </a:lnTo>
                  <a:lnTo>
                    <a:pt x="21554" y="11805"/>
                  </a:lnTo>
                  <a:lnTo>
                    <a:pt x="21570" y="11606"/>
                  </a:lnTo>
                  <a:lnTo>
                    <a:pt x="21583" y="11406"/>
                  </a:lnTo>
                  <a:lnTo>
                    <a:pt x="21593" y="11205"/>
                  </a:lnTo>
                  <a:lnTo>
                    <a:pt x="21598" y="11003"/>
                  </a:lnTo>
                  <a:lnTo>
                    <a:pt x="21600" y="10800"/>
                  </a:lnTo>
                  <a:lnTo>
                    <a:pt x="21598" y="10597"/>
                  </a:lnTo>
                  <a:lnTo>
                    <a:pt x="21593" y="10395"/>
                  </a:lnTo>
                  <a:lnTo>
                    <a:pt x="21583" y="10194"/>
                  </a:lnTo>
                  <a:lnTo>
                    <a:pt x="21570" y="9994"/>
                  </a:lnTo>
                  <a:lnTo>
                    <a:pt x="21554" y="9795"/>
                  </a:lnTo>
                  <a:lnTo>
                    <a:pt x="21534" y="9597"/>
                  </a:lnTo>
                  <a:lnTo>
                    <a:pt x="21510" y="9400"/>
                  </a:lnTo>
                  <a:lnTo>
                    <a:pt x="21483" y="9204"/>
                  </a:lnTo>
                  <a:lnTo>
                    <a:pt x="21452" y="9009"/>
                  </a:lnTo>
                  <a:lnTo>
                    <a:pt x="21418" y="8816"/>
                  </a:lnTo>
                  <a:lnTo>
                    <a:pt x="21381" y="8623"/>
                  </a:lnTo>
                  <a:lnTo>
                    <a:pt x="21340" y="8432"/>
                  </a:lnTo>
                  <a:lnTo>
                    <a:pt x="21295" y="8242"/>
                  </a:lnTo>
                  <a:lnTo>
                    <a:pt x="21248" y="8054"/>
                  </a:lnTo>
                  <a:lnTo>
                    <a:pt x="21197" y="7867"/>
                  </a:lnTo>
                  <a:lnTo>
                    <a:pt x="21143" y="7681"/>
                  </a:lnTo>
                  <a:lnTo>
                    <a:pt x="21085" y="7496"/>
                  </a:lnTo>
                  <a:lnTo>
                    <a:pt x="21025" y="7313"/>
                  </a:lnTo>
                  <a:lnTo>
                    <a:pt x="20961" y="7132"/>
                  </a:lnTo>
                  <a:lnTo>
                    <a:pt x="20894" y="6952"/>
                  </a:lnTo>
                  <a:lnTo>
                    <a:pt x="20824" y="6773"/>
                  </a:lnTo>
                  <a:lnTo>
                    <a:pt x="20751" y="6596"/>
                  </a:lnTo>
                  <a:lnTo>
                    <a:pt x="20675" y="6421"/>
                  </a:lnTo>
                  <a:lnTo>
                    <a:pt x="20596" y="6247"/>
                  </a:lnTo>
                  <a:lnTo>
                    <a:pt x="20514" y="6075"/>
                  </a:lnTo>
                  <a:lnTo>
                    <a:pt x="20429" y="5904"/>
                  </a:lnTo>
                  <a:lnTo>
                    <a:pt x="20341" y="5736"/>
                  </a:lnTo>
                  <a:lnTo>
                    <a:pt x="20251" y="5569"/>
                  </a:lnTo>
                  <a:lnTo>
                    <a:pt x="20157" y="5404"/>
                  </a:lnTo>
                  <a:lnTo>
                    <a:pt x="20061" y="5240"/>
                  </a:lnTo>
                  <a:lnTo>
                    <a:pt x="19962" y="5079"/>
                  </a:lnTo>
                  <a:lnTo>
                    <a:pt x="19860" y="4919"/>
                  </a:lnTo>
                  <a:lnTo>
                    <a:pt x="19756" y="4762"/>
                  </a:lnTo>
                  <a:lnTo>
                    <a:pt x="19648" y="4606"/>
                  </a:lnTo>
                  <a:lnTo>
                    <a:pt x="19539" y="4452"/>
                  </a:lnTo>
                  <a:lnTo>
                    <a:pt x="19426" y="4300"/>
                  </a:lnTo>
                  <a:lnTo>
                    <a:pt x="19311" y="4151"/>
                  </a:lnTo>
                  <a:lnTo>
                    <a:pt x="19194" y="4003"/>
                  </a:lnTo>
                  <a:lnTo>
                    <a:pt x="19073" y="3858"/>
                  </a:lnTo>
                  <a:lnTo>
                    <a:pt x="18951" y="3714"/>
                  </a:lnTo>
                  <a:lnTo>
                    <a:pt x="18826" y="3573"/>
                  </a:lnTo>
                  <a:lnTo>
                    <a:pt x="18699" y="3434"/>
                  </a:lnTo>
                  <a:lnTo>
                    <a:pt x="18569" y="3298"/>
                  </a:lnTo>
                  <a:lnTo>
                    <a:pt x="18437" y="3163"/>
                  </a:lnTo>
                  <a:lnTo>
                    <a:pt x="18302" y="3031"/>
                  </a:lnTo>
                  <a:lnTo>
                    <a:pt x="18166" y="2901"/>
                  </a:lnTo>
                  <a:lnTo>
                    <a:pt x="18027" y="2774"/>
                  </a:lnTo>
                  <a:lnTo>
                    <a:pt x="17886" y="2649"/>
                  </a:lnTo>
                  <a:lnTo>
                    <a:pt x="17742" y="2527"/>
                  </a:lnTo>
                  <a:lnTo>
                    <a:pt x="17597" y="2406"/>
                  </a:lnTo>
                  <a:lnTo>
                    <a:pt x="17449" y="2289"/>
                  </a:lnTo>
                  <a:lnTo>
                    <a:pt x="17300" y="2174"/>
                  </a:lnTo>
                  <a:lnTo>
                    <a:pt x="17148" y="2062"/>
                  </a:lnTo>
                  <a:lnTo>
                    <a:pt x="16994" y="1952"/>
                  </a:lnTo>
                  <a:lnTo>
                    <a:pt x="16838" y="1844"/>
                  </a:lnTo>
                  <a:lnTo>
                    <a:pt x="16681" y="1740"/>
                  </a:lnTo>
                  <a:lnTo>
                    <a:pt x="16521" y="1638"/>
                  </a:lnTo>
                  <a:lnTo>
                    <a:pt x="16360" y="1539"/>
                  </a:lnTo>
                  <a:lnTo>
                    <a:pt x="16196" y="1443"/>
                  </a:lnTo>
                  <a:lnTo>
                    <a:pt x="16031" y="1349"/>
                  </a:lnTo>
                  <a:lnTo>
                    <a:pt x="15864" y="1259"/>
                  </a:lnTo>
                  <a:lnTo>
                    <a:pt x="15696" y="1171"/>
                  </a:lnTo>
                  <a:lnTo>
                    <a:pt x="15525" y="1086"/>
                  </a:lnTo>
                  <a:lnTo>
                    <a:pt x="15353" y="1004"/>
                  </a:lnTo>
                  <a:lnTo>
                    <a:pt x="15179" y="925"/>
                  </a:lnTo>
                  <a:lnTo>
                    <a:pt x="15004" y="849"/>
                  </a:lnTo>
                  <a:lnTo>
                    <a:pt x="14827" y="776"/>
                  </a:lnTo>
                  <a:lnTo>
                    <a:pt x="14648" y="706"/>
                  </a:lnTo>
                  <a:lnTo>
                    <a:pt x="14468" y="639"/>
                  </a:lnTo>
                  <a:lnTo>
                    <a:pt x="14287" y="575"/>
                  </a:lnTo>
                  <a:lnTo>
                    <a:pt x="14104" y="515"/>
                  </a:lnTo>
                  <a:lnTo>
                    <a:pt x="13919" y="457"/>
                  </a:lnTo>
                  <a:lnTo>
                    <a:pt x="13733" y="403"/>
                  </a:lnTo>
                  <a:lnTo>
                    <a:pt x="13546" y="352"/>
                  </a:lnTo>
                  <a:lnTo>
                    <a:pt x="13358" y="305"/>
                  </a:lnTo>
                  <a:lnTo>
                    <a:pt x="13168" y="260"/>
                  </a:lnTo>
                  <a:lnTo>
                    <a:pt x="12977" y="219"/>
                  </a:lnTo>
                  <a:lnTo>
                    <a:pt x="12784" y="182"/>
                  </a:lnTo>
                  <a:lnTo>
                    <a:pt x="12591" y="148"/>
                  </a:lnTo>
                  <a:lnTo>
                    <a:pt x="12396" y="117"/>
                  </a:lnTo>
                  <a:lnTo>
                    <a:pt x="12200" y="90"/>
                  </a:lnTo>
                  <a:lnTo>
                    <a:pt x="12003" y="66"/>
                  </a:lnTo>
                  <a:lnTo>
                    <a:pt x="11805" y="46"/>
                  </a:lnTo>
                  <a:lnTo>
                    <a:pt x="11606" y="30"/>
                  </a:lnTo>
                  <a:lnTo>
                    <a:pt x="11406" y="17"/>
                  </a:lnTo>
                  <a:lnTo>
                    <a:pt x="11205" y="7"/>
                  </a:lnTo>
                  <a:lnTo>
                    <a:pt x="11003" y="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555" name="object 77" descr="object 77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5596425" y="2851536"/>
            <a:ext cx="2563430" cy="12762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61" name="object 78"/>
          <p:cNvGrpSpPr/>
          <p:nvPr/>
        </p:nvGrpSpPr>
        <p:grpSpPr>
          <a:xfrm>
            <a:off x="3324504" y="4481552"/>
            <a:ext cx="675374" cy="691067"/>
            <a:chOff x="0" y="0"/>
            <a:chExt cx="675373" cy="691066"/>
          </a:xfrm>
        </p:grpSpPr>
        <p:sp>
          <p:nvSpPr>
            <p:cNvPr id="556" name="Фигура"/>
            <p:cNvSpPr/>
            <p:nvPr/>
          </p:nvSpPr>
          <p:spPr>
            <a:xfrm>
              <a:off x="500760" y="589683"/>
              <a:ext cx="174614" cy="101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35" y="0"/>
                  </a:moveTo>
                  <a:lnTo>
                    <a:pt x="0" y="11159"/>
                  </a:lnTo>
                  <a:lnTo>
                    <a:pt x="21600" y="21600"/>
                  </a:lnTo>
                  <a:lnTo>
                    <a:pt x="18752" y="2392"/>
                  </a:lnTo>
                  <a:lnTo>
                    <a:pt x="7992" y="2392"/>
                  </a:lnTo>
                  <a:lnTo>
                    <a:pt x="6635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57" name="Фигура"/>
            <p:cNvSpPr/>
            <p:nvPr/>
          </p:nvSpPr>
          <p:spPr>
            <a:xfrm>
              <a:off x="554398" y="567740"/>
              <a:ext cx="33444" cy="33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13" y="0"/>
                  </a:moveTo>
                  <a:lnTo>
                    <a:pt x="0" y="14289"/>
                  </a:lnTo>
                  <a:lnTo>
                    <a:pt x="7083" y="21600"/>
                  </a:lnTo>
                  <a:lnTo>
                    <a:pt x="21600" y="7315"/>
                  </a:lnTo>
                  <a:lnTo>
                    <a:pt x="14513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58" name="Фигура"/>
            <p:cNvSpPr/>
            <p:nvPr/>
          </p:nvSpPr>
          <p:spPr>
            <a:xfrm>
              <a:off x="565365" y="515363"/>
              <a:ext cx="86987" cy="85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75" y="0"/>
                  </a:moveTo>
                  <a:lnTo>
                    <a:pt x="2856" y="13225"/>
                  </a:lnTo>
                  <a:lnTo>
                    <a:pt x="5581" y="1606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6175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59" name="Фигура"/>
            <p:cNvSpPr/>
            <p:nvPr/>
          </p:nvSpPr>
          <p:spPr>
            <a:xfrm>
              <a:off x="4476" y="4698"/>
              <a:ext cx="572393" cy="584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8" y="0"/>
                  </a:moveTo>
                  <a:lnTo>
                    <a:pt x="0" y="812"/>
                  </a:lnTo>
                  <a:lnTo>
                    <a:pt x="20752" y="21600"/>
                  </a:lnTo>
                  <a:lnTo>
                    <a:pt x="21600" y="20790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0" name="Фигура"/>
            <p:cNvSpPr/>
            <p:nvPr/>
          </p:nvSpPr>
          <p:spPr>
            <a:xfrm>
              <a:off x="0" y="0"/>
              <a:ext cx="26938" cy="26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42" y="0"/>
                  </a:moveTo>
                  <a:lnTo>
                    <a:pt x="7991" y="883"/>
                  </a:lnTo>
                  <a:lnTo>
                    <a:pt x="3787" y="3633"/>
                  </a:lnTo>
                  <a:lnTo>
                    <a:pt x="976" y="7787"/>
                  </a:lnTo>
                  <a:lnTo>
                    <a:pt x="0" y="12553"/>
                  </a:lnTo>
                  <a:lnTo>
                    <a:pt x="868" y="17351"/>
                  </a:lnTo>
                  <a:lnTo>
                    <a:pt x="3589" y="21600"/>
                  </a:lnTo>
                  <a:lnTo>
                    <a:pt x="21600" y="3802"/>
                  </a:lnTo>
                  <a:lnTo>
                    <a:pt x="17469" y="975"/>
                  </a:lnTo>
                  <a:lnTo>
                    <a:pt x="12742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566" name="object 79"/>
          <p:cNvGrpSpPr/>
          <p:nvPr/>
        </p:nvGrpSpPr>
        <p:grpSpPr>
          <a:xfrm>
            <a:off x="6036359" y="4434595"/>
            <a:ext cx="559180" cy="761058"/>
            <a:chOff x="0" y="0"/>
            <a:chExt cx="559179" cy="761057"/>
          </a:xfrm>
        </p:grpSpPr>
        <p:sp>
          <p:nvSpPr>
            <p:cNvPr id="562" name="Фигура"/>
            <p:cNvSpPr/>
            <p:nvPr/>
          </p:nvSpPr>
          <p:spPr>
            <a:xfrm>
              <a:off x="0" y="580695"/>
              <a:ext cx="165807" cy="180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10" y="0"/>
                  </a:moveTo>
                  <a:lnTo>
                    <a:pt x="0" y="21600"/>
                  </a:lnTo>
                  <a:lnTo>
                    <a:pt x="21600" y="12797"/>
                  </a:lnTo>
                  <a:lnTo>
                    <a:pt x="15979" y="9029"/>
                  </a:lnTo>
                  <a:lnTo>
                    <a:pt x="12509" y="9029"/>
                  </a:lnTo>
                  <a:lnTo>
                    <a:pt x="9201" y="6815"/>
                  </a:lnTo>
                  <a:lnTo>
                    <a:pt x="10407" y="5294"/>
                  </a:lnTo>
                  <a:lnTo>
                    <a:pt x="251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3" name="Фигура"/>
            <p:cNvSpPr/>
            <p:nvPr/>
          </p:nvSpPr>
          <p:spPr>
            <a:xfrm>
              <a:off x="79888" y="6262"/>
              <a:ext cx="476484" cy="63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47" y="0"/>
                  </a:moveTo>
                  <a:lnTo>
                    <a:pt x="0" y="20973"/>
                  </a:lnTo>
                  <a:lnTo>
                    <a:pt x="1150" y="21600"/>
                  </a:lnTo>
                  <a:lnTo>
                    <a:pt x="21600" y="628"/>
                  </a:lnTo>
                  <a:lnTo>
                    <a:pt x="20447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4" name="Фигура"/>
            <p:cNvSpPr/>
            <p:nvPr/>
          </p:nvSpPr>
          <p:spPr>
            <a:xfrm>
              <a:off x="530926" y="0"/>
              <a:ext cx="28254" cy="2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65" y="0"/>
                  </a:moveTo>
                  <a:lnTo>
                    <a:pt x="3527" y="1785"/>
                  </a:lnTo>
                  <a:lnTo>
                    <a:pt x="0" y="5455"/>
                  </a:lnTo>
                  <a:lnTo>
                    <a:pt x="19453" y="21600"/>
                  </a:lnTo>
                  <a:lnTo>
                    <a:pt x="21433" y="16657"/>
                  </a:lnTo>
                  <a:lnTo>
                    <a:pt x="21600" y="11407"/>
                  </a:lnTo>
                  <a:lnTo>
                    <a:pt x="20033" y="6464"/>
                  </a:lnTo>
                  <a:lnTo>
                    <a:pt x="16812" y="2445"/>
                  </a:lnTo>
                  <a:lnTo>
                    <a:pt x="12474" y="190"/>
                  </a:lnTo>
                  <a:lnTo>
                    <a:pt x="7865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5" name="Фигура"/>
            <p:cNvSpPr/>
            <p:nvPr/>
          </p:nvSpPr>
          <p:spPr>
            <a:xfrm>
              <a:off x="70626" y="624900"/>
              <a:ext cx="52030" cy="31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45" y="0"/>
                  </a:moveTo>
                  <a:lnTo>
                    <a:pt x="0" y="8799"/>
                  </a:lnTo>
                  <a:lnTo>
                    <a:pt x="10542" y="21600"/>
                  </a:lnTo>
                  <a:lnTo>
                    <a:pt x="14380" y="12817"/>
                  </a:lnTo>
                  <a:lnTo>
                    <a:pt x="3845" y="0"/>
                  </a:lnTo>
                  <a:close/>
                  <a:moveTo>
                    <a:pt x="14380" y="12817"/>
                  </a:moveTo>
                  <a:lnTo>
                    <a:pt x="10542" y="21600"/>
                  </a:lnTo>
                  <a:lnTo>
                    <a:pt x="21600" y="21600"/>
                  </a:lnTo>
                  <a:lnTo>
                    <a:pt x="14380" y="12817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578" name="object 80"/>
          <p:cNvGrpSpPr/>
          <p:nvPr/>
        </p:nvGrpSpPr>
        <p:grpSpPr>
          <a:xfrm>
            <a:off x="604530" y="10679972"/>
            <a:ext cx="338833" cy="190299"/>
            <a:chOff x="0" y="0"/>
            <a:chExt cx="338832" cy="190297"/>
          </a:xfrm>
        </p:grpSpPr>
        <p:sp>
          <p:nvSpPr>
            <p:cNvPr id="567" name="Фигура"/>
            <p:cNvSpPr/>
            <p:nvPr/>
          </p:nvSpPr>
          <p:spPr>
            <a:xfrm>
              <a:off x="29673" y="0"/>
              <a:ext cx="53173" cy="18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9445" y="0"/>
                  </a:lnTo>
                  <a:lnTo>
                    <a:pt x="0" y="21600"/>
                  </a:lnTo>
                  <a:lnTo>
                    <a:pt x="1215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8" name="Фигура"/>
            <p:cNvSpPr/>
            <p:nvPr/>
          </p:nvSpPr>
          <p:spPr>
            <a:xfrm>
              <a:off x="98897" y="0"/>
              <a:ext cx="53177" cy="18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9447" y="0"/>
                  </a:lnTo>
                  <a:lnTo>
                    <a:pt x="0" y="21600"/>
                  </a:lnTo>
                  <a:lnTo>
                    <a:pt x="1226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9" name="Фигура"/>
            <p:cNvSpPr/>
            <p:nvPr/>
          </p:nvSpPr>
          <p:spPr>
            <a:xfrm>
              <a:off x="0" y="115182"/>
              <a:ext cx="38611" cy="29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7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70" name="Фигура"/>
            <p:cNvSpPr/>
            <p:nvPr/>
          </p:nvSpPr>
          <p:spPr>
            <a:xfrm>
              <a:off x="64909" y="115182"/>
              <a:ext cx="42927" cy="29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23" y="0"/>
                  </a:lnTo>
                  <a:lnTo>
                    <a:pt x="0" y="21600"/>
                  </a:lnTo>
                  <a:lnTo>
                    <a:pt x="1977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71" name="Фигура"/>
            <p:cNvSpPr/>
            <p:nvPr/>
          </p:nvSpPr>
          <p:spPr>
            <a:xfrm>
              <a:off x="134339" y="115182"/>
              <a:ext cx="38326" cy="29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18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72" name="Фигура"/>
            <p:cNvSpPr/>
            <p:nvPr/>
          </p:nvSpPr>
          <p:spPr>
            <a:xfrm>
              <a:off x="9077" y="42763"/>
              <a:ext cx="38534" cy="29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7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73" name="Фигура"/>
            <p:cNvSpPr/>
            <p:nvPr/>
          </p:nvSpPr>
          <p:spPr>
            <a:xfrm>
              <a:off x="73911" y="42763"/>
              <a:ext cx="42927" cy="29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22" y="0"/>
                  </a:lnTo>
                  <a:lnTo>
                    <a:pt x="0" y="21600"/>
                  </a:lnTo>
                  <a:lnTo>
                    <a:pt x="197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74" name="Фигура"/>
            <p:cNvSpPr/>
            <p:nvPr/>
          </p:nvSpPr>
          <p:spPr>
            <a:xfrm>
              <a:off x="143240" y="42763"/>
              <a:ext cx="38509" cy="29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0" y="0"/>
                  </a:moveTo>
                  <a:lnTo>
                    <a:pt x="2008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45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75" name="Фигура"/>
            <p:cNvSpPr/>
            <p:nvPr/>
          </p:nvSpPr>
          <p:spPr>
            <a:xfrm>
              <a:off x="189701" y="137105"/>
              <a:ext cx="143396" cy="53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76" y="0"/>
                  </a:moveTo>
                  <a:lnTo>
                    <a:pt x="0" y="13462"/>
                  </a:lnTo>
                  <a:lnTo>
                    <a:pt x="1076" y="15304"/>
                  </a:lnTo>
                  <a:lnTo>
                    <a:pt x="2253" y="16931"/>
                  </a:lnTo>
                  <a:lnTo>
                    <a:pt x="7819" y="21084"/>
                  </a:lnTo>
                  <a:lnTo>
                    <a:pt x="10748" y="21600"/>
                  </a:lnTo>
                  <a:lnTo>
                    <a:pt x="12670" y="21382"/>
                  </a:lnTo>
                  <a:lnTo>
                    <a:pt x="18574" y="16207"/>
                  </a:lnTo>
                  <a:lnTo>
                    <a:pt x="21600" y="6835"/>
                  </a:lnTo>
                  <a:lnTo>
                    <a:pt x="10588" y="6835"/>
                  </a:lnTo>
                  <a:lnTo>
                    <a:pt x="9503" y="6719"/>
                  </a:lnTo>
                  <a:lnTo>
                    <a:pt x="3410" y="1494"/>
                  </a:lnTo>
                  <a:lnTo>
                    <a:pt x="2576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76" name="Фигура"/>
            <p:cNvSpPr/>
            <p:nvPr/>
          </p:nvSpPr>
          <p:spPr>
            <a:xfrm>
              <a:off x="203585" y="0"/>
              <a:ext cx="135248" cy="153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64" y="0"/>
                  </a:moveTo>
                  <a:lnTo>
                    <a:pt x="1538" y="0"/>
                  </a:lnTo>
                  <a:lnTo>
                    <a:pt x="0" y="14776"/>
                  </a:lnTo>
                  <a:lnTo>
                    <a:pt x="7643" y="14776"/>
                  </a:lnTo>
                  <a:lnTo>
                    <a:pt x="8931" y="14802"/>
                  </a:lnTo>
                  <a:lnTo>
                    <a:pt x="14600" y="17514"/>
                  </a:lnTo>
                  <a:lnTo>
                    <a:pt x="14600" y="19264"/>
                  </a:lnTo>
                  <a:lnTo>
                    <a:pt x="9009" y="21600"/>
                  </a:lnTo>
                  <a:lnTo>
                    <a:pt x="20684" y="21600"/>
                  </a:lnTo>
                  <a:lnTo>
                    <a:pt x="20855" y="21299"/>
                  </a:lnTo>
                  <a:lnTo>
                    <a:pt x="21269" y="20242"/>
                  </a:lnTo>
                  <a:lnTo>
                    <a:pt x="21517" y="19143"/>
                  </a:lnTo>
                  <a:lnTo>
                    <a:pt x="21600" y="18002"/>
                  </a:lnTo>
                  <a:lnTo>
                    <a:pt x="21523" y="16869"/>
                  </a:lnTo>
                  <a:lnTo>
                    <a:pt x="19265" y="12638"/>
                  </a:lnTo>
                  <a:lnTo>
                    <a:pt x="6533" y="12638"/>
                  </a:lnTo>
                  <a:lnTo>
                    <a:pt x="2947" y="9863"/>
                  </a:lnTo>
                  <a:lnTo>
                    <a:pt x="6813" y="9863"/>
                  </a:lnTo>
                  <a:lnTo>
                    <a:pt x="7317" y="4876"/>
                  </a:lnTo>
                  <a:lnTo>
                    <a:pt x="4014" y="4876"/>
                  </a:lnTo>
                  <a:lnTo>
                    <a:pt x="7597" y="2098"/>
                  </a:lnTo>
                  <a:lnTo>
                    <a:pt x="19764" y="2098"/>
                  </a:lnTo>
                  <a:lnTo>
                    <a:pt x="19764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77" name="Фигура"/>
            <p:cNvSpPr/>
            <p:nvPr/>
          </p:nvSpPr>
          <p:spPr>
            <a:xfrm>
              <a:off x="222035" y="14952"/>
              <a:ext cx="105301" cy="75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66" y="15913"/>
                  </a:moveTo>
                  <a:lnTo>
                    <a:pt x="0" y="15913"/>
                  </a:lnTo>
                  <a:lnTo>
                    <a:pt x="4606" y="21600"/>
                  </a:lnTo>
                  <a:lnTo>
                    <a:pt x="4966" y="15913"/>
                  </a:lnTo>
                  <a:close/>
                  <a:moveTo>
                    <a:pt x="8113" y="15913"/>
                  </a:moveTo>
                  <a:lnTo>
                    <a:pt x="4966" y="15913"/>
                  </a:lnTo>
                  <a:lnTo>
                    <a:pt x="4606" y="21600"/>
                  </a:lnTo>
                  <a:lnTo>
                    <a:pt x="20959" y="21600"/>
                  </a:lnTo>
                  <a:lnTo>
                    <a:pt x="20298" y="20696"/>
                  </a:lnTo>
                  <a:lnTo>
                    <a:pt x="10824" y="16051"/>
                  </a:lnTo>
                  <a:lnTo>
                    <a:pt x="8113" y="15913"/>
                  </a:lnTo>
                  <a:close/>
                  <a:moveTo>
                    <a:pt x="5973" y="0"/>
                  </a:moveTo>
                  <a:lnTo>
                    <a:pt x="1371" y="5692"/>
                  </a:lnTo>
                  <a:lnTo>
                    <a:pt x="5613" y="5692"/>
                  </a:lnTo>
                  <a:lnTo>
                    <a:pt x="5973" y="0"/>
                  </a:lnTo>
                  <a:close/>
                  <a:moveTo>
                    <a:pt x="21600" y="0"/>
                  </a:moveTo>
                  <a:lnTo>
                    <a:pt x="5973" y="0"/>
                  </a:lnTo>
                  <a:lnTo>
                    <a:pt x="5613" y="5692"/>
                  </a:lnTo>
                  <a:lnTo>
                    <a:pt x="21600" y="5692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584" name="object 81"/>
          <p:cNvGrpSpPr/>
          <p:nvPr/>
        </p:nvGrpSpPr>
        <p:grpSpPr>
          <a:xfrm>
            <a:off x="617781" y="628252"/>
            <a:ext cx="7381976" cy="1266978"/>
            <a:chOff x="0" y="0"/>
            <a:chExt cx="7381974" cy="1266977"/>
          </a:xfrm>
        </p:grpSpPr>
        <p:sp>
          <p:nvSpPr>
            <p:cNvPr id="579" name="Прямоугольник"/>
            <p:cNvSpPr/>
            <p:nvPr/>
          </p:nvSpPr>
          <p:spPr>
            <a:xfrm>
              <a:off x="157063" y="1214622"/>
              <a:ext cx="7067847" cy="52356"/>
            </a:xfrm>
            <a:prstGeom prst="rect">
              <a:avLst/>
            </a:prstGeom>
            <a:solidFill>
              <a:srgbClr val="46436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0" name="Фигура"/>
            <p:cNvSpPr/>
            <p:nvPr/>
          </p:nvSpPr>
          <p:spPr>
            <a:xfrm>
              <a:off x="7224910" y="1109913"/>
              <a:ext cx="157065" cy="15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400" y="0"/>
                  </a:lnTo>
                  <a:lnTo>
                    <a:pt x="13269" y="5606"/>
                  </a:lnTo>
                  <a:lnTo>
                    <a:pt x="10183" y="10183"/>
                  </a:lnTo>
                  <a:lnTo>
                    <a:pt x="5606" y="13269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6828" y="20499"/>
                  </a:lnTo>
                  <a:lnTo>
                    <a:pt x="12757" y="17433"/>
                  </a:lnTo>
                  <a:lnTo>
                    <a:pt x="17433" y="12757"/>
                  </a:lnTo>
                  <a:lnTo>
                    <a:pt x="20499" y="682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6436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1" name="Фигура"/>
            <p:cNvSpPr/>
            <p:nvPr/>
          </p:nvSpPr>
          <p:spPr>
            <a:xfrm>
              <a:off x="0" y="0"/>
              <a:ext cx="157064" cy="1266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772" y="136"/>
                  </a:lnTo>
                  <a:lnTo>
                    <a:pt x="8843" y="517"/>
                  </a:lnTo>
                  <a:lnTo>
                    <a:pt x="4167" y="1096"/>
                  </a:lnTo>
                  <a:lnTo>
                    <a:pt x="1101" y="1831"/>
                  </a:lnTo>
                  <a:lnTo>
                    <a:pt x="0" y="2678"/>
                  </a:lnTo>
                  <a:lnTo>
                    <a:pt x="0" y="18922"/>
                  </a:lnTo>
                  <a:lnTo>
                    <a:pt x="1101" y="19769"/>
                  </a:lnTo>
                  <a:lnTo>
                    <a:pt x="4167" y="20504"/>
                  </a:lnTo>
                  <a:lnTo>
                    <a:pt x="8843" y="21083"/>
                  </a:lnTo>
                  <a:lnTo>
                    <a:pt x="14772" y="21463"/>
                  </a:lnTo>
                  <a:lnTo>
                    <a:pt x="21600" y="21600"/>
                  </a:lnTo>
                  <a:lnTo>
                    <a:pt x="21600" y="20707"/>
                  </a:lnTo>
                  <a:lnTo>
                    <a:pt x="15994" y="20567"/>
                  </a:lnTo>
                  <a:lnTo>
                    <a:pt x="11417" y="20185"/>
                  </a:lnTo>
                  <a:lnTo>
                    <a:pt x="8332" y="19617"/>
                  </a:lnTo>
                  <a:lnTo>
                    <a:pt x="7200" y="18922"/>
                  </a:lnTo>
                  <a:lnTo>
                    <a:pt x="7200" y="2678"/>
                  </a:lnTo>
                  <a:lnTo>
                    <a:pt x="8332" y="1983"/>
                  </a:lnTo>
                  <a:lnTo>
                    <a:pt x="11417" y="1415"/>
                  </a:lnTo>
                  <a:lnTo>
                    <a:pt x="15994" y="1033"/>
                  </a:lnTo>
                  <a:lnTo>
                    <a:pt x="21600" y="893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6436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2" name="Фигура"/>
            <p:cNvSpPr/>
            <p:nvPr/>
          </p:nvSpPr>
          <p:spPr>
            <a:xfrm>
              <a:off x="7224910" y="0"/>
              <a:ext cx="157065" cy="1109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019"/>
                  </a:lnTo>
                  <a:lnTo>
                    <a:pt x="5606" y="1179"/>
                  </a:lnTo>
                  <a:lnTo>
                    <a:pt x="10183" y="1616"/>
                  </a:lnTo>
                  <a:lnTo>
                    <a:pt x="13269" y="2263"/>
                  </a:lnTo>
                  <a:lnTo>
                    <a:pt x="14400" y="3057"/>
                  </a:lnTo>
                  <a:lnTo>
                    <a:pt x="14400" y="21600"/>
                  </a:lnTo>
                  <a:lnTo>
                    <a:pt x="21600" y="21600"/>
                  </a:lnTo>
                  <a:lnTo>
                    <a:pt x="21600" y="3057"/>
                  </a:lnTo>
                  <a:lnTo>
                    <a:pt x="20499" y="2090"/>
                  </a:lnTo>
                  <a:lnTo>
                    <a:pt x="17433" y="1251"/>
                  </a:lnTo>
                  <a:lnTo>
                    <a:pt x="12757" y="590"/>
                  </a:lnTo>
                  <a:lnTo>
                    <a:pt x="6828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436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3" name="Прямоугольник"/>
            <p:cNvSpPr/>
            <p:nvPr/>
          </p:nvSpPr>
          <p:spPr>
            <a:xfrm>
              <a:off x="157063" y="0"/>
              <a:ext cx="7067847" cy="52355"/>
            </a:xfrm>
            <a:prstGeom prst="rect">
              <a:avLst/>
            </a:prstGeom>
            <a:solidFill>
              <a:srgbClr val="46436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585" name="Итоги апробации"/>
          <p:cNvSpPr txBox="1"/>
          <p:nvPr/>
        </p:nvSpPr>
        <p:spPr>
          <a:xfrm>
            <a:off x="1051955" y="871633"/>
            <a:ext cx="6513628" cy="780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400">
                <a:solidFill>
                  <a:srgbClr val="474464"/>
                </a:solidFill>
                <a:latin typeface="Ruberoid "/>
                <a:ea typeface="Ruberoid "/>
                <a:cs typeface="Ruberoid "/>
                <a:sym typeface="Ruberoid "/>
              </a:defRPr>
            </a:lvl1pPr>
          </a:lstStyle>
          <a:p>
            <a:r>
              <a:t>Итоги апробации</a:t>
            </a:r>
          </a:p>
        </p:txBody>
      </p:sp>
      <p:sp>
        <p:nvSpPr>
          <p:cNvPr id="586" name="Включение в программу лучевой терапии локального введения препарата на основе двухфазной стеклокерамики, дало прибавку к выживаемости в 28 дней."/>
          <p:cNvSpPr txBox="1"/>
          <p:nvPr/>
        </p:nvSpPr>
        <p:spPr>
          <a:xfrm>
            <a:off x="2762051" y="6852522"/>
            <a:ext cx="4643126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22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Включение в программу лучевой терапии локального введения препарата на основе двухфазной стеклокерамики, дало прибавку к выживаемости в 28 дней.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5" name="object 5"/>
          <p:cNvGrpSpPr/>
          <p:nvPr/>
        </p:nvGrpSpPr>
        <p:grpSpPr>
          <a:xfrm>
            <a:off x="2465860" y="2040216"/>
            <a:ext cx="8607069" cy="8607068"/>
            <a:chOff x="0" y="0"/>
            <a:chExt cx="8607067" cy="8607067"/>
          </a:xfrm>
        </p:grpSpPr>
        <p:sp>
          <p:nvSpPr>
            <p:cNvPr id="1178" name="object 6"/>
            <p:cNvSpPr/>
            <p:nvPr/>
          </p:nvSpPr>
          <p:spPr>
            <a:xfrm>
              <a:off x="0" y="0"/>
              <a:ext cx="8607068" cy="860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678" y="1"/>
                  </a:lnTo>
                  <a:lnTo>
                    <a:pt x="10557" y="3"/>
                  </a:lnTo>
                  <a:lnTo>
                    <a:pt x="10436" y="6"/>
                  </a:lnTo>
                  <a:lnTo>
                    <a:pt x="10316" y="11"/>
                  </a:lnTo>
                  <a:lnTo>
                    <a:pt x="10195" y="17"/>
                  </a:lnTo>
                  <a:lnTo>
                    <a:pt x="10076" y="24"/>
                  </a:lnTo>
                  <a:lnTo>
                    <a:pt x="9956" y="32"/>
                  </a:lnTo>
                  <a:lnTo>
                    <a:pt x="9837" y="42"/>
                  </a:lnTo>
                  <a:lnTo>
                    <a:pt x="9718" y="54"/>
                  </a:lnTo>
                  <a:lnTo>
                    <a:pt x="9600" y="66"/>
                  </a:lnTo>
                  <a:lnTo>
                    <a:pt x="9482" y="80"/>
                  </a:lnTo>
                  <a:lnTo>
                    <a:pt x="9364" y="95"/>
                  </a:lnTo>
                  <a:lnTo>
                    <a:pt x="9247" y="111"/>
                  </a:lnTo>
                  <a:lnTo>
                    <a:pt x="9130" y="128"/>
                  </a:lnTo>
                  <a:lnTo>
                    <a:pt x="9013" y="147"/>
                  </a:lnTo>
                  <a:lnTo>
                    <a:pt x="8897" y="167"/>
                  </a:lnTo>
                  <a:lnTo>
                    <a:pt x="8782" y="188"/>
                  </a:lnTo>
                  <a:lnTo>
                    <a:pt x="8666" y="211"/>
                  </a:lnTo>
                  <a:lnTo>
                    <a:pt x="8552" y="234"/>
                  </a:lnTo>
                  <a:lnTo>
                    <a:pt x="8437" y="259"/>
                  </a:lnTo>
                  <a:lnTo>
                    <a:pt x="8324" y="285"/>
                  </a:lnTo>
                  <a:lnTo>
                    <a:pt x="8210" y="312"/>
                  </a:lnTo>
                  <a:lnTo>
                    <a:pt x="8097" y="341"/>
                  </a:lnTo>
                  <a:lnTo>
                    <a:pt x="7985" y="371"/>
                  </a:lnTo>
                  <a:lnTo>
                    <a:pt x="7873" y="401"/>
                  </a:lnTo>
                  <a:lnTo>
                    <a:pt x="7762" y="433"/>
                  </a:lnTo>
                  <a:lnTo>
                    <a:pt x="7651" y="466"/>
                  </a:lnTo>
                  <a:lnTo>
                    <a:pt x="7540" y="501"/>
                  </a:lnTo>
                  <a:lnTo>
                    <a:pt x="7430" y="536"/>
                  </a:lnTo>
                  <a:lnTo>
                    <a:pt x="7321" y="573"/>
                  </a:lnTo>
                  <a:lnTo>
                    <a:pt x="7212" y="610"/>
                  </a:lnTo>
                  <a:lnTo>
                    <a:pt x="7103" y="649"/>
                  </a:lnTo>
                  <a:lnTo>
                    <a:pt x="6996" y="689"/>
                  </a:lnTo>
                  <a:lnTo>
                    <a:pt x="6888" y="730"/>
                  </a:lnTo>
                  <a:lnTo>
                    <a:pt x="6782" y="772"/>
                  </a:lnTo>
                  <a:lnTo>
                    <a:pt x="6675" y="816"/>
                  </a:lnTo>
                  <a:lnTo>
                    <a:pt x="6570" y="860"/>
                  </a:lnTo>
                  <a:lnTo>
                    <a:pt x="6465" y="905"/>
                  </a:lnTo>
                  <a:lnTo>
                    <a:pt x="6360" y="952"/>
                  </a:lnTo>
                  <a:lnTo>
                    <a:pt x="6256" y="999"/>
                  </a:lnTo>
                  <a:lnTo>
                    <a:pt x="6153" y="1048"/>
                  </a:lnTo>
                  <a:lnTo>
                    <a:pt x="6050" y="1098"/>
                  </a:lnTo>
                  <a:lnTo>
                    <a:pt x="5948" y="1148"/>
                  </a:lnTo>
                  <a:lnTo>
                    <a:pt x="5847" y="1200"/>
                  </a:lnTo>
                  <a:lnTo>
                    <a:pt x="5746" y="1253"/>
                  </a:lnTo>
                  <a:lnTo>
                    <a:pt x="5646" y="1307"/>
                  </a:lnTo>
                  <a:lnTo>
                    <a:pt x="5546" y="1362"/>
                  </a:lnTo>
                  <a:lnTo>
                    <a:pt x="5447" y="1418"/>
                  </a:lnTo>
                  <a:lnTo>
                    <a:pt x="5349" y="1475"/>
                  </a:lnTo>
                  <a:lnTo>
                    <a:pt x="5251" y="1532"/>
                  </a:lnTo>
                  <a:lnTo>
                    <a:pt x="5154" y="1591"/>
                  </a:lnTo>
                  <a:lnTo>
                    <a:pt x="5058" y="1651"/>
                  </a:lnTo>
                  <a:lnTo>
                    <a:pt x="4963" y="1712"/>
                  </a:lnTo>
                  <a:lnTo>
                    <a:pt x="4868" y="1774"/>
                  </a:lnTo>
                  <a:lnTo>
                    <a:pt x="4773" y="1837"/>
                  </a:lnTo>
                  <a:lnTo>
                    <a:pt x="4680" y="1900"/>
                  </a:lnTo>
                  <a:lnTo>
                    <a:pt x="4587" y="1965"/>
                  </a:lnTo>
                  <a:lnTo>
                    <a:pt x="4495" y="2031"/>
                  </a:lnTo>
                  <a:lnTo>
                    <a:pt x="4403" y="2097"/>
                  </a:lnTo>
                  <a:lnTo>
                    <a:pt x="4313" y="2165"/>
                  </a:lnTo>
                  <a:lnTo>
                    <a:pt x="4223" y="2233"/>
                  </a:lnTo>
                  <a:lnTo>
                    <a:pt x="4134" y="2302"/>
                  </a:lnTo>
                  <a:lnTo>
                    <a:pt x="4045" y="2373"/>
                  </a:lnTo>
                  <a:lnTo>
                    <a:pt x="3957" y="2444"/>
                  </a:lnTo>
                  <a:lnTo>
                    <a:pt x="3870" y="2516"/>
                  </a:lnTo>
                  <a:lnTo>
                    <a:pt x="3784" y="2589"/>
                  </a:lnTo>
                  <a:lnTo>
                    <a:pt x="3699" y="2663"/>
                  </a:lnTo>
                  <a:lnTo>
                    <a:pt x="3614" y="2737"/>
                  </a:lnTo>
                  <a:lnTo>
                    <a:pt x="3530" y="2813"/>
                  </a:lnTo>
                  <a:lnTo>
                    <a:pt x="3447" y="2889"/>
                  </a:lnTo>
                  <a:lnTo>
                    <a:pt x="3365" y="2966"/>
                  </a:lnTo>
                  <a:lnTo>
                    <a:pt x="3284" y="3045"/>
                  </a:lnTo>
                  <a:lnTo>
                    <a:pt x="3203" y="3123"/>
                  </a:lnTo>
                  <a:lnTo>
                    <a:pt x="3123" y="3203"/>
                  </a:lnTo>
                  <a:lnTo>
                    <a:pt x="3045" y="3284"/>
                  </a:lnTo>
                  <a:lnTo>
                    <a:pt x="2966" y="3365"/>
                  </a:lnTo>
                  <a:lnTo>
                    <a:pt x="2889" y="3447"/>
                  </a:lnTo>
                  <a:lnTo>
                    <a:pt x="2813" y="3530"/>
                  </a:lnTo>
                  <a:lnTo>
                    <a:pt x="2737" y="3614"/>
                  </a:lnTo>
                  <a:lnTo>
                    <a:pt x="2663" y="3699"/>
                  </a:lnTo>
                  <a:lnTo>
                    <a:pt x="2589" y="3784"/>
                  </a:lnTo>
                  <a:lnTo>
                    <a:pt x="2516" y="3870"/>
                  </a:lnTo>
                  <a:lnTo>
                    <a:pt x="2444" y="3957"/>
                  </a:lnTo>
                  <a:lnTo>
                    <a:pt x="2373" y="4045"/>
                  </a:lnTo>
                  <a:lnTo>
                    <a:pt x="2302" y="4134"/>
                  </a:lnTo>
                  <a:lnTo>
                    <a:pt x="2233" y="4223"/>
                  </a:lnTo>
                  <a:lnTo>
                    <a:pt x="2165" y="4313"/>
                  </a:lnTo>
                  <a:lnTo>
                    <a:pt x="2097" y="4403"/>
                  </a:lnTo>
                  <a:lnTo>
                    <a:pt x="2031" y="4495"/>
                  </a:lnTo>
                  <a:lnTo>
                    <a:pt x="1965" y="4587"/>
                  </a:lnTo>
                  <a:lnTo>
                    <a:pt x="1900" y="4680"/>
                  </a:lnTo>
                  <a:lnTo>
                    <a:pt x="1837" y="4773"/>
                  </a:lnTo>
                  <a:lnTo>
                    <a:pt x="1774" y="4868"/>
                  </a:lnTo>
                  <a:lnTo>
                    <a:pt x="1712" y="4963"/>
                  </a:lnTo>
                  <a:lnTo>
                    <a:pt x="1651" y="5058"/>
                  </a:lnTo>
                  <a:lnTo>
                    <a:pt x="1591" y="5154"/>
                  </a:lnTo>
                  <a:lnTo>
                    <a:pt x="1532" y="5251"/>
                  </a:lnTo>
                  <a:lnTo>
                    <a:pt x="1475" y="5349"/>
                  </a:lnTo>
                  <a:lnTo>
                    <a:pt x="1418" y="5447"/>
                  </a:lnTo>
                  <a:lnTo>
                    <a:pt x="1362" y="5546"/>
                  </a:lnTo>
                  <a:lnTo>
                    <a:pt x="1307" y="5646"/>
                  </a:lnTo>
                  <a:lnTo>
                    <a:pt x="1253" y="5746"/>
                  </a:lnTo>
                  <a:lnTo>
                    <a:pt x="1200" y="5847"/>
                  </a:lnTo>
                  <a:lnTo>
                    <a:pt x="1148" y="5948"/>
                  </a:lnTo>
                  <a:lnTo>
                    <a:pt x="1098" y="6050"/>
                  </a:lnTo>
                  <a:lnTo>
                    <a:pt x="1048" y="6153"/>
                  </a:lnTo>
                  <a:lnTo>
                    <a:pt x="999" y="6256"/>
                  </a:lnTo>
                  <a:lnTo>
                    <a:pt x="952" y="6360"/>
                  </a:lnTo>
                  <a:lnTo>
                    <a:pt x="905" y="6465"/>
                  </a:lnTo>
                  <a:lnTo>
                    <a:pt x="860" y="6570"/>
                  </a:lnTo>
                  <a:lnTo>
                    <a:pt x="816" y="6675"/>
                  </a:lnTo>
                  <a:lnTo>
                    <a:pt x="772" y="6782"/>
                  </a:lnTo>
                  <a:lnTo>
                    <a:pt x="730" y="6888"/>
                  </a:lnTo>
                  <a:lnTo>
                    <a:pt x="689" y="6996"/>
                  </a:lnTo>
                  <a:lnTo>
                    <a:pt x="649" y="7103"/>
                  </a:lnTo>
                  <a:lnTo>
                    <a:pt x="610" y="7212"/>
                  </a:lnTo>
                  <a:lnTo>
                    <a:pt x="573" y="7321"/>
                  </a:lnTo>
                  <a:lnTo>
                    <a:pt x="536" y="7430"/>
                  </a:lnTo>
                  <a:lnTo>
                    <a:pt x="501" y="7540"/>
                  </a:lnTo>
                  <a:lnTo>
                    <a:pt x="466" y="7651"/>
                  </a:lnTo>
                  <a:lnTo>
                    <a:pt x="433" y="7762"/>
                  </a:lnTo>
                  <a:lnTo>
                    <a:pt x="401" y="7873"/>
                  </a:lnTo>
                  <a:lnTo>
                    <a:pt x="371" y="7985"/>
                  </a:lnTo>
                  <a:lnTo>
                    <a:pt x="341" y="8097"/>
                  </a:lnTo>
                  <a:lnTo>
                    <a:pt x="312" y="8210"/>
                  </a:lnTo>
                  <a:lnTo>
                    <a:pt x="285" y="8324"/>
                  </a:lnTo>
                  <a:lnTo>
                    <a:pt x="259" y="8437"/>
                  </a:lnTo>
                  <a:lnTo>
                    <a:pt x="234" y="8552"/>
                  </a:lnTo>
                  <a:lnTo>
                    <a:pt x="211" y="8666"/>
                  </a:lnTo>
                  <a:lnTo>
                    <a:pt x="188" y="8782"/>
                  </a:lnTo>
                  <a:lnTo>
                    <a:pt x="167" y="8897"/>
                  </a:lnTo>
                  <a:lnTo>
                    <a:pt x="147" y="9013"/>
                  </a:lnTo>
                  <a:lnTo>
                    <a:pt x="128" y="9130"/>
                  </a:lnTo>
                  <a:lnTo>
                    <a:pt x="111" y="9247"/>
                  </a:lnTo>
                  <a:lnTo>
                    <a:pt x="95" y="9364"/>
                  </a:lnTo>
                  <a:lnTo>
                    <a:pt x="80" y="9482"/>
                  </a:lnTo>
                  <a:lnTo>
                    <a:pt x="66" y="9600"/>
                  </a:lnTo>
                  <a:lnTo>
                    <a:pt x="54" y="9718"/>
                  </a:lnTo>
                  <a:lnTo>
                    <a:pt x="42" y="9837"/>
                  </a:lnTo>
                  <a:lnTo>
                    <a:pt x="32" y="9956"/>
                  </a:lnTo>
                  <a:lnTo>
                    <a:pt x="24" y="10076"/>
                  </a:lnTo>
                  <a:lnTo>
                    <a:pt x="17" y="10195"/>
                  </a:lnTo>
                  <a:lnTo>
                    <a:pt x="11" y="10316"/>
                  </a:lnTo>
                  <a:lnTo>
                    <a:pt x="6" y="10436"/>
                  </a:lnTo>
                  <a:lnTo>
                    <a:pt x="3" y="10557"/>
                  </a:lnTo>
                  <a:lnTo>
                    <a:pt x="1" y="10678"/>
                  </a:lnTo>
                  <a:lnTo>
                    <a:pt x="0" y="10800"/>
                  </a:lnTo>
                  <a:lnTo>
                    <a:pt x="1" y="10922"/>
                  </a:lnTo>
                  <a:lnTo>
                    <a:pt x="3" y="11043"/>
                  </a:lnTo>
                  <a:lnTo>
                    <a:pt x="6" y="11164"/>
                  </a:lnTo>
                  <a:lnTo>
                    <a:pt x="11" y="11284"/>
                  </a:lnTo>
                  <a:lnTo>
                    <a:pt x="17" y="11405"/>
                  </a:lnTo>
                  <a:lnTo>
                    <a:pt x="24" y="11524"/>
                  </a:lnTo>
                  <a:lnTo>
                    <a:pt x="32" y="11644"/>
                  </a:lnTo>
                  <a:lnTo>
                    <a:pt x="42" y="11763"/>
                  </a:lnTo>
                  <a:lnTo>
                    <a:pt x="54" y="11882"/>
                  </a:lnTo>
                  <a:lnTo>
                    <a:pt x="66" y="12000"/>
                  </a:lnTo>
                  <a:lnTo>
                    <a:pt x="80" y="12118"/>
                  </a:lnTo>
                  <a:lnTo>
                    <a:pt x="95" y="12236"/>
                  </a:lnTo>
                  <a:lnTo>
                    <a:pt x="111" y="12353"/>
                  </a:lnTo>
                  <a:lnTo>
                    <a:pt x="128" y="12470"/>
                  </a:lnTo>
                  <a:lnTo>
                    <a:pt x="147" y="12587"/>
                  </a:lnTo>
                  <a:lnTo>
                    <a:pt x="167" y="12703"/>
                  </a:lnTo>
                  <a:lnTo>
                    <a:pt x="188" y="12818"/>
                  </a:lnTo>
                  <a:lnTo>
                    <a:pt x="211" y="12933"/>
                  </a:lnTo>
                  <a:lnTo>
                    <a:pt x="234" y="13048"/>
                  </a:lnTo>
                  <a:lnTo>
                    <a:pt x="259" y="13163"/>
                  </a:lnTo>
                  <a:lnTo>
                    <a:pt x="285" y="13276"/>
                  </a:lnTo>
                  <a:lnTo>
                    <a:pt x="312" y="13390"/>
                  </a:lnTo>
                  <a:lnTo>
                    <a:pt x="341" y="13503"/>
                  </a:lnTo>
                  <a:lnTo>
                    <a:pt x="371" y="13615"/>
                  </a:lnTo>
                  <a:lnTo>
                    <a:pt x="401" y="13727"/>
                  </a:lnTo>
                  <a:lnTo>
                    <a:pt x="433" y="13838"/>
                  </a:lnTo>
                  <a:lnTo>
                    <a:pt x="466" y="13949"/>
                  </a:lnTo>
                  <a:lnTo>
                    <a:pt x="501" y="14060"/>
                  </a:lnTo>
                  <a:lnTo>
                    <a:pt x="536" y="14170"/>
                  </a:lnTo>
                  <a:lnTo>
                    <a:pt x="573" y="14279"/>
                  </a:lnTo>
                  <a:lnTo>
                    <a:pt x="610" y="14388"/>
                  </a:lnTo>
                  <a:lnTo>
                    <a:pt x="649" y="14497"/>
                  </a:lnTo>
                  <a:lnTo>
                    <a:pt x="689" y="14604"/>
                  </a:lnTo>
                  <a:lnTo>
                    <a:pt x="730" y="14712"/>
                  </a:lnTo>
                  <a:lnTo>
                    <a:pt x="772" y="14818"/>
                  </a:lnTo>
                  <a:lnTo>
                    <a:pt x="816" y="14925"/>
                  </a:lnTo>
                  <a:lnTo>
                    <a:pt x="860" y="15030"/>
                  </a:lnTo>
                  <a:lnTo>
                    <a:pt x="905" y="15135"/>
                  </a:lnTo>
                  <a:lnTo>
                    <a:pt x="952" y="15240"/>
                  </a:lnTo>
                  <a:lnTo>
                    <a:pt x="999" y="15344"/>
                  </a:lnTo>
                  <a:lnTo>
                    <a:pt x="1048" y="15447"/>
                  </a:lnTo>
                  <a:lnTo>
                    <a:pt x="1098" y="15550"/>
                  </a:lnTo>
                  <a:lnTo>
                    <a:pt x="1148" y="15652"/>
                  </a:lnTo>
                  <a:lnTo>
                    <a:pt x="1200" y="15753"/>
                  </a:lnTo>
                  <a:lnTo>
                    <a:pt x="1253" y="15854"/>
                  </a:lnTo>
                  <a:lnTo>
                    <a:pt x="1307" y="15954"/>
                  </a:lnTo>
                  <a:lnTo>
                    <a:pt x="1362" y="16054"/>
                  </a:lnTo>
                  <a:lnTo>
                    <a:pt x="1418" y="16153"/>
                  </a:lnTo>
                  <a:lnTo>
                    <a:pt x="1475" y="16251"/>
                  </a:lnTo>
                  <a:lnTo>
                    <a:pt x="1532" y="16349"/>
                  </a:lnTo>
                  <a:lnTo>
                    <a:pt x="1591" y="16446"/>
                  </a:lnTo>
                  <a:lnTo>
                    <a:pt x="1651" y="16542"/>
                  </a:lnTo>
                  <a:lnTo>
                    <a:pt x="1712" y="16637"/>
                  </a:lnTo>
                  <a:lnTo>
                    <a:pt x="1774" y="16732"/>
                  </a:lnTo>
                  <a:lnTo>
                    <a:pt x="1837" y="16827"/>
                  </a:lnTo>
                  <a:lnTo>
                    <a:pt x="1900" y="16920"/>
                  </a:lnTo>
                  <a:lnTo>
                    <a:pt x="1965" y="17013"/>
                  </a:lnTo>
                  <a:lnTo>
                    <a:pt x="2031" y="17105"/>
                  </a:lnTo>
                  <a:lnTo>
                    <a:pt x="2097" y="17197"/>
                  </a:lnTo>
                  <a:lnTo>
                    <a:pt x="2165" y="17287"/>
                  </a:lnTo>
                  <a:lnTo>
                    <a:pt x="2233" y="17377"/>
                  </a:lnTo>
                  <a:lnTo>
                    <a:pt x="2302" y="17466"/>
                  </a:lnTo>
                  <a:lnTo>
                    <a:pt x="2373" y="17555"/>
                  </a:lnTo>
                  <a:lnTo>
                    <a:pt x="2444" y="17643"/>
                  </a:lnTo>
                  <a:lnTo>
                    <a:pt x="2516" y="17729"/>
                  </a:lnTo>
                  <a:lnTo>
                    <a:pt x="2589" y="17816"/>
                  </a:lnTo>
                  <a:lnTo>
                    <a:pt x="2663" y="17901"/>
                  </a:lnTo>
                  <a:lnTo>
                    <a:pt x="2737" y="17986"/>
                  </a:lnTo>
                  <a:lnTo>
                    <a:pt x="2813" y="18069"/>
                  </a:lnTo>
                  <a:lnTo>
                    <a:pt x="2889" y="18153"/>
                  </a:lnTo>
                  <a:lnTo>
                    <a:pt x="2966" y="18235"/>
                  </a:lnTo>
                  <a:lnTo>
                    <a:pt x="3045" y="18316"/>
                  </a:lnTo>
                  <a:lnTo>
                    <a:pt x="3123" y="18397"/>
                  </a:lnTo>
                  <a:lnTo>
                    <a:pt x="3203" y="18477"/>
                  </a:lnTo>
                  <a:lnTo>
                    <a:pt x="3284" y="18555"/>
                  </a:lnTo>
                  <a:lnTo>
                    <a:pt x="3365" y="18634"/>
                  </a:lnTo>
                  <a:lnTo>
                    <a:pt x="3447" y="18711"/>
                  </a:lnTo>
                  <a:lnTo>
                    <a:pt x="3530" y="18787"/>
                  </a:lnTo>
                  <a:lnTo>
                    <a:pt x="3614" y="18863"/>
                  </a:lnTo>
                  <a:lnTo>
                    <a:pt x="3699" y="18937"/>
                  </a:lnTo>
                  <a:lnTo>
                    <a:pt x="3784" y="19011"/>
                  </a:lnTo>
                  <a:lnTo>
                    <a:pt x="3870" y="19084"/>
                  </a:lnTo>
                  <a:lnTo>
                    <a:pt x="3957" y="19156"/>
                  </a:lnTo>
                  <a:lnTo>
                    <a:pt x="4045" y="19227"/>
                  </a:lnTo>
                  <a:lnTo>
                    <a:pt x="4134" y="19298"/>
                  </a:lnTo>
                  <a:lnTo>
                    <a:pt x="4223" y="19367"/>
                  </a:lnTo>
                  <a:lnTo>
                    <a:pt x="4313" y="19435"/>
                  </a:lnTo>
                  <a:lnTo>
                    <a:pt x="4403" y="19503"/>
                  </a:lnTo>
                  <a:lnTo>
                    <a:pt x="4495" y="19569"/>
                  </a:lnTo>
                  <a:lnTo>
                    <a:pt x="4587" y="19635"/>
                  </a:lnTo>
                  <a:lnTo>
                    <a:pt x="4680" y="19700"/>
                  </a:lnTo>
                  <a:lnTo>
                    <a:pt x="4773" y="19763"/>
                  </a:lnTo>
                  <a:lnTo>
                    <a:pt x="4868" y="19826"/>
                  </a:lnTo>
                  <a:lnTo>
                    <a:pt x="4963" y="19888"/>
                  </a:lnTo>
                  <a:lnTo>
                    <a:pt x="5058" y="19949"/>
                  </a:lnTo>
                  <a:lnTo>
                    <a:pt x="5154" y="20009"/>
                  </a:lnTo>
                  <a:lnTo>
                    <a:pt x="5251" y="20068"/>
                  </a:lnTo>
                  <a:lnTo>
                    <a:pt x="5349" y="20125"/>
                  </a:lnTo>
                  <a:lnTo>
                    <a:pt x="5447" y="20182"/>
                  </a:lnTo>
                  <a:lnTo>
                    <a:pt x="5546" y="20238"/>
                  </a:lnTo>
                  <a:lnTo>
                    <a:pt x="5646" y="20293"/>
                  </a:lnTo>
                  <a:lnTo>
                    <a:pt x="5746" y="20347"/>
                  </a:lnTo>
                  <a:lnTo>
                    <a:pt x="5847" y="20400"/>
                  </a:lnTo>
                  <a:lnTo>
                    <a:pt x="5948" y="20452"/>
                  </a:lnTo>
                  <a:lnTo>
                    <a:pt x="6050" y="20502"/>
                  </a:lnTo>
                  <a:lnTo>
                    <a:pt x="6153" y="20552"/>
                  </a:lnTo>
                  <a:lnTo>
                    <a:pt x="6256" y="20601"/>
                  </a:lnTo>
                  <a:lnTo>
                    <a:pt x="6360" y="20648"/>
                  </a:lnTo>
                  <a:lnTo>
                    <a:pt x="6465" y="20695"/>
                  </a:lnTo>
                  <a:lnTo>
                    <a:pt x="6570" y="20740"/>
                  </a:lnTo>
                  <a:lnTo>
                    <a:pt x="6675" y="20784"/>
                  </a:lnTo>
                  <a:lnTo>
                    <a:pt x="6782" y="20828"/>
                  </a:lnTo>
                  <a:lnTo>
                    <a:pt x="6888" y="20870"/>
                  </a:lnTo>
                  <a:lnTo>
                    <a:pt x="6996" y="20911"/>
                  </a:lnTo>
                  <a:lnTo>
                    <a:pt x="7103" y="20951"/>
                  </a:lnTo>
                  <a:lnTo>
                    <a:pt x="7212" y="20990"/>
                  </a:lnTo>
                  <a:lnTo>
                    <a:pt x="7321" y="21027"/>
                  </a:lnTo>
                  <a:lnTo>
                    <a:pt x="7430" y="21064"/>
                  </a:lnTo>
                  <a:lnTo>
                    <a:pt x="7540" y="21099"/>
                  </a:lnTo>
                  <a:lnTo>
                    <a:pt x="7651" y="21134"/>
                  </a:lnTo>
                  <a:lnTo>
                    <a:pt x="7762" y="21167"/>
                  </a:lnTo>
                  <a:lnTo>
                    <a:pt x="7873" y="21199"/>
                  </a:lnTo>
                  <a:lnTo>
                    <a:pt x="7985" y="21229"/>
                  </a:lnTo>
                  <a:lnTo>
                    <a:pt x="8097" y="21259"/>
                  </a:lnTo>
                  <a:lnTo>
                    <a:pt x="8210" y="21288"/>
                  </a:lnTo>
                  <a:lnTo>
                    <a:pt x="8324" y="21315"/>
                  </a:lnTo>
                  <a:lnTo>
                    <a:pt x="8437" y="21341"/>
                  </a:lnTo>
                  <a:lnTo>
                    <a:pt x="8552" y="21366"/>
                  </a:lnTo>
                  <a:lnTo>
                    <a:pt x="8666" y="21389"/>
                  </a:lnTo>
                  <a:lnTo>
                    <a:pt x="8782" y="21412"/>
                  </a:lnTo>
                  <a:lnTo>
                    <a:pt x="8897" y="21433"/>
                  </a:lnTo>
                  <a:lnTo>
                    <a:pt x="9013" y="21453"/>
                  </a:lnTo>
                  <a:lnTo>
                    <a:pt x="9130" y="21472"/>
                  </a:lnTo>
                  <a:lnTo>
                    <a:pt x="9247" y="21489"/>
                  </a:lnTo>
                  <a:lnTo>
                    <a:pt x="9364" y="21505"/>
                  </a:lnTo>
                  <a:lnTo>
                    <a:pt x="9482" y="21520"/>
                  </a:lnTo>
                  <a:lnTo>
                    <a:pt x="9600" y="21534"/>
                  </a:lnTo>
                  <a:lnTo>
                    <a:pt x="9718" y="21546"/>
                  </a:lnTo>
                  <a:lnTo>
                    <a:pt x="9837" y="21558"/>
                  </a:lnTo>
                  <a:lnTo>
                    <a:pt x="9956" y="21568"/>
                  </a:lnTo>
                  <a:lnTo>
                    <a:pt x="10076" y="21576"/>
                  </a:lnTo>
                  <a:lnTo>
                    <a:pt x="10195" y="21583"/>
                  </a:lnTo>
                  <a:lnTo>
                    <a:pt x="10316" y="21589"/>
                  </a:lnTo>
                  <a:lnTo>
                    <a:pt x="10436" y="21594"/>
                  </a:lnTo>
                  <a:lnTo>
                    <a:pt x="10557" y="21597"/>
                  </a:lnTo>
                  <a:lnTo>
                    <a:pt x="10678" y="21599"/>
                  </a:lnTo>
                  <a:lnTo>
                    <a:pt x="10800" y="21600"/>
                  </a:lnTo>
                  <a:lnTo>
                    <a:pt x="10922" y="21599"/>
                  </a:lnTo>
                  <a:lnTo>
                    <a:pt x="11043" y="21597"/>
                  </a:lnTo>
                  <a:lnTo>
                    <a:pt x="11164" y="21594"/>
                  </a:lnTo>
                  <a:lnTo>
                    <a:pt x="11284" y="21589"/>
                  </a:lnTo>
                  <a:lnTo>
                    <a:pt x="11405" y="21583"/>
                  </a:lnTo>
                  <a:lnTo>
                    <a:pt x="11524" y="21576"/>
                  </a:lnTo>
                  <a:lnTo>
                    <a:pt x="11644" y="21568"/>
                  </a:lnTo>
                  <a:lnTo>
                    <a:pt x="11763" y="21558"/>
                  </a:lnTo>
                  <a:lnTo>
                    <a:pt x="11882" y="21546"/>
                  </a:lnTo>
                  <a:lnTo>
                    <a:pt x="12000" y="21534"/>
                  </a:lnTo>
                  <a:lnTo>
                    <a:pt x="12118" y="21520"/>
                  </a:lnTo>
                  <a:lnTo>
                    <a:pt x="12236" y="21505"/>
                  </a:lnTo>
                  <a:lnTo>
                    <a:pt x="12353" y="21489"/>
                  </a:lnTo>
                  <a:lnTo>
                    <a:pt x="12470" y="21472"/>
                  </a:lnTo>
                  <a:lnTo>
                    <a:pt x="12587" y="21453"/>
                  </a:lnTo>
                  <a:lnTo>
                    <a:pt x="12703" y="21433"/>
                  </a:lnTo>
                  <a:lnTo>
                    <a:pt x="12818" y="21412"/>
                  </a:lnTo>
                  <a:lnTo>
                    <a:pt x="12934" y="21389"/>
                  </a:lnTo>
                  <a:lnTo>
                    <a:pt x="13048" y="21366"/>
                  </a:lnTo>
                  <a:lnTo>
                    <a:pt x="13163" y="21341"/>
                  </a:lnTo>
                  <a:lnTo>
                    <a:pt x="13276" y="21315"/>
                  </a:lnTo>
                  <a:lnTo>
                    <a:pt x="13390" y="21288"/>
                  </a:lnTo>
                  <a:lnTo>
                    <a:pt x="13503" y="21259"/>
                  </a:lnTo>
                  <a:lnTo>
                    <a:pt x="13615" y="21229"/>
                  </a:lnTo>
                  <a:lnTo>
                    <a:pt x="13727" y="21199"/>
                  </a:lnTo>
                  <a:lnTo>
                    <a:pt x="13838" y="21167"/>
                  </a:lnTo>
                  <a:lnTo>
                    <a:pt x="13949" y="21134"/>
                  </a:lnTo>
                  <a:lnTo>
                    <a:pt x="14060" y="21099"/>
                  </a:lnTo>
                  <a:lnTo>
                    <a:pt x="14170" y="21064"/>
                  </a:lnTo>
                  <a:lnTo>
                    <a:pt x="14279" y="21027"/>
                  </a:lnTo>
                  <a:lnTo>
                    <a:pt x="14388" y="20990"/>
                  </a:lnTo>
                  <a:lnTo>
                    <a:pt x="14497" y="20951"/>
                  </a:lnTo>
                  <a:lnTo>
                    <a:pt x="14604" y="20911"/>
                  </a:lnTo>
                  <a:lnTo>
                    <a:pt x="14712" y="20870"/>
                  </a:lnTo>
                  <a:lnTo>
                    <a:pt x="14818" y="20828"/>
                  </a:lnTo>
                  <a:lnTo>
                    <a:pt x="14925" y="20784"/>
                  </a:lnTo>
                  <a:lnTo>
                    <a:pt x="15030" y="20740"/>
                  </a:lnTo>
                  <a:lnTo>
                    <a:pt x="15135" y="20695"/>
                  </a:lnTo>
                  <a:lnTo>
                    <a:pt x="15240" y="20648"/>
                  </a:lnTo>
                  <a:lnTo>
                    <a:pt x="15344" y="20601"/>
                  </a:lnTo>
                  <a:lnTo>
                    <a:pt x="15447" y="20552"/>
                  </a:lnTo>
                  <a:lnTo>
                    <a:pt x="15550" y="20502"/>
                  </a:lnTo>
                  <a:lnTo>
                    <a:pt x="15652" y="20452"/>
                  </a:lnTo>
                  <a:lnTo>
                    <a:pt x="15753" y="20400"/>
                  </a:lnTo>
                  <a:lnTo>
                    <a:pt x="15854" y="20347"/>
                  </a:lnTo>
                  <a:lnTo>
                    <a:pt x="15954" y="20293"/>
                  </a:lnTo>
                  <a:lnTo>
                    <a:pt x="16054" y="20238"/>
                  </a:lnTo>
                  <a:lnTo>
                    <a:pt x="16153" y="20182"/>
                  </a:lnTo>
                  <a:lnTo>
                    <a:pt x="16251" y="20125"/>
                  </a:lnTo>
                  <a:lnTo>
                    <a:pt x="16349" y="20068"/>
                  </a:lnTo>
                  <a:lnTo>
                    <a:pt x="16446" y="20009"/>
                  </a:lnTo>
                  <a:lnTo>
                    <a:pt x="16542" y="19949"/>
                  </a:lnTo>
                  <a:lnTo>
                    <a:pt x="16637" y="19888"/>
                  </a:lnTo>
                  <a:lnTo>
                    <a:pt x="16732" y="19826"/>
                  </a:lnTo>
                  <a:lnTo>
                    <a:pt x="16827" y="19763"/>
                  </a:lnTo>
                  <a:lnTo>
                    <a:pt x="16920" y="19700"/>
                  </a:lnTo>
                  <a:lnTo>
                    <a:pt x="17013" y="19635"/>
                  </a:lnTo>
                  <a:lnTo>
                    <a:pt x="17105" y="19569"/>
                  </a:lnTo>
                  <a:lnTo>
                    <a:pt x="17197" y="19503"/>
                  </a:lnTo>
                  <a:lnTo>
                    <a:pt x="17287" y="19435"/>
                  </a:lnTo>
                  <a:lnTo>
                    <a:pt x="17377" y="19367"/>
                  </a:lnTo>
                  <a:lnTo>
                    <a:pt x="17466" y="19298"/>
                  </a:lnTo>
                  <a:lnTo>
                    <a:pt x="17555" y="19227"/>
                  </a:lnTo>
                  <a:lnTo>
                    <a:pt x="17643" y="19156"/>
                  </a:lnTo>
                  <a:lnTo>
                    <a:pt x="17730" y="19084"/>
                  </a:lnTo>
                  <a:lnTo>
                    <a:pt x="17816" y="19011"/>
                  </a:lnTo>
                  <a:lnTo>
                    <a:pt x="17901" y="18937"/>
                  </a:lnTo>
                  <a:lnTo>
                    <a:pt x="17986" y="18863"/>
                  </a:lnTo>
                  <a:lnTo>
                    <a:pt x="18070" y="18787"/>
                  </a:lnTo>
                  <a:lnTo>
                    <a:pt x="18153" y="18711"/>
                  </a:lnTo>
                  <a:lnTo>
                    <a:pt x="18235" y="18634"/>
                  </a:lnTo>
                  <a:lnTo>
                    <a:pt x="18316" y="18555"/>
                  </a:lnTo>
                  <a:lnTo>
                    <a:pt x="18397" y="18477"/>
                  </a:lnTo>
                  <a:lnTo>
                    <a:pt x="18477" y="18397"/>
                  </a:lnTo>
                  <a:lnTo>
                    <a:pt x="18555" y="18316"/>
                  </a:lnTo>
                  <a:lnTo>
                    <a:pt x="18634" y="18235"/>
                  </a:lnTo>
                  <a:lnTo>
                    <a:pt x="18711" y="18153"/>
                  </a:lnTo>
                  <a:lnTo>
                    <a:pt x="18787" y="18069"/>
                  </a:lnTo>
                  <a:lnTo>
                    <a:pt x="18863" y="17986"/>
                  </a:lnTo>
                  <a:lnTo>
                    <a:pt x="18937" y="17901"/>
                  </a:lnTo>
                  <a:lnTo>
                    <a:pt x="19011" y="17816"/>
                  </a:lnTo>
                  <a:lnTo>
                    <a:pt x="19084" y="17729"/>
                  </a:lnTo>
                  <a:lnTo>
                    <a:pt x="19156" y="17643"/>
                  </a:lnTo>
                  <a:lnTo>
                    <a:pt x="19227" y="17555"/>
                  </a:lnTo>
                  <a:lnTo>
                    <a:pt x="19298" y="17466"/>
                  </a:lnTo>
                  <a:lnTo>
                    <a:pt x="19367" y="17377"/>
                  </a:lnTo>
                  <a:lnTo>
                    <a:pt x="19435" y="17287"/>
                  </a:lnTo>
                  <a:lnTo>
                    <a:pt x="19503" y="17197"/>
                  </a:lnTo>
                  <a:lnTo>
                    <a:pt x="19569" y="17105"/>
                  </a:lnTo>
                  <a:lnTo>
                    <a:pt x="19635" y="17013"/>
                  </a:lnTo>
                  <a:lnTo>
                    <a:pt x="19700" y="16920"/>
                  </a:lnTo>
                  <a:lnTo>
                    <a:pt x="19763" y="16827"/>
                  </a:lnTo>
                  <a:lnTo>
                    <a:pt x="19826" y="16732"/>
                  </a:lnTo>
                  <a:lnTo>
                    <a:pt x="19888" y="16637"/>
                  </a:lnTo>
                  <a:lnTo>
                    <a:pt x="19949" y="16542"/>
                  </a:lnTo>
                  <a:lnTo>
                    <a:pt x="20009" y="16446"/>
                  </a:lnTo>
                  <a:lnTo>
                    <a:pt x="20068" y="16349"/>
                  </a:lnTo>
                  <a:lnTo>
                    <a:pt x="20125" y="16251"/>
                  </a:lnTo>
                  <a:lnTo>
                    <a:pt x="20182" y="16153"/>
                  </a:lnTo>
                  <a:lnTo>
                    <a:pt x="20238" y="16054"/>
                  </a:lnTo>
                  <a:lnTo>
                    <a:pt x="20293" y="15954"/>
                  </a:lnTo>
                  <a:lnTo>
                    <a:pt x="20347" y="15854"/>
                  </a:lnTo>
                  <a:lnTo>
                    <a:pt x="20400" y="15753"/>
                  </a:lnTo>
                  <a:lnTo>
                    <a:pt x="20452" y="15652"/>
                  </a:lnTo>
                  <a:lnTo>
                    <a:pt x="20502" y="15550"/>
                  </a:lnTo>
                  <a:lnTo>
                    <a:pt x="20552" y="15447"/>
                  </a:lnTo>
                  <a:lnTo>
                    <a:pt x="20601" y="15344"/>
                  </a:lnTo>
                  <a:lnTo>
                    <a:pt x="20648" y="15240"/>
                  </a:lnTo>
                  <a:lnTo>
                    <a:pt x="20695" y="15135"/>
                  </a:lnTo>
                  <a:lnTo>
                    <a:pt x="20740" y="15030"/>
                  </a:lnTo>
                  <a:lnTo>
                    <a:pt x="20784" y="14925"/>
                  </a:lnTo>
                  <a:lnTo>
                    <a:pt x="20828" y="14818"/>
                  </a:lnTo>
                  <a:lnTo>
                    <a:pt x="20870" y="14712"/>
                  </a:lnTo>
                  <a:lnTo>
                    <a:pt x="20911" y="14604"/>
                  </a:lnTo>
                  <a:lnTo>
                    <a:pt x="20951" y="14497"/>
                  </a:lnTo>
                  <a:lnTo>
                    <a:pt x="20990" y="14388"/>
                  </a:lnTo>
                  <a:lnTo>
                    <a:pt x="21027" y="14279"/>
                  </a:lnTo>
                  <a:lnTo>
                    <a:pt x="21064" y="14170"/>
                  </a:lnTo>
                  <a:lnTo>
                    <a:pt x="21099" y="14060"/>
                  </a:lnTo>
                  <a:lnTo>
                    <a:pt x="21134" y="13949"/>
                  </a:lnTo>
                  <a:lnTo>
                    <a:pt x="21167" y="13838"/>
                  </a:lnTo>
                  <a:lnTo>
                    <a:pt x="21199" y="13727"/>
                  </a:lnTo>
                  <a:lnTo>
                    <a:pt x="21229" y="13615"/>
                  </a:lnTo>
                  <a:lnTo>
                    <a:pt x="21259" y="13503"/>
                  </a:lnTo>
                  <a:lnTo>
                    <a:pt x="21288" y="13390"/>
                  </a:lnTo>
                  <a:lnTo>
                    <a:pt x="21315" y="13276"/>
                  </a:lnTo>
                  <a:lnTo>
                    <a:pt x="21341" y="13163"/>
                  </a:lnTo>
                  <a:lnTo>
                    <a:pt x="21366" y="13048"/>
                  </a:lnTo>
                  <a:lnTo>
                    <a:pt x="21389" y="12933"/>
                  </a:lnTo>
                  <a:lnTo>
                    <a:pt x="21412" y="12818"/>
                  </a:lnTo>
                  <a:lnTo>
                    <a:pt x="21433" y="12703"/>
                  </a:lnTo>
                  <a:lnTo>
                    <a:pt x="21453" y="12587"/>
                  </a:lnTo>
                  <a:lnTo>
                    <a:pt x="21472" y="12470"/>
                  </a:lnTo>
                  <a:lnTo>
                    <a:pt x="21489" y="12353"/>
                  </a:lnTo>
                  <a:lnTo>
                    <a:pt x="21505" y="12236"/>
                  </a:lnTo>
                  <a:lnTo>
                    <a:pt x="21520" y="12118"/>
                  </a:lnTo>
                  <a:lnTo>
                    <a:pt x="21534" y="12000"/>
                  </a:lnTo>
                  <a:lnTo>
                    <a:pt x="21546" y="11882"/>
                  </a:lnTo>
                  <a:lnTo>
                    <a:pt x="21558" y="11763"/>
                  </a:lnTo>
                  <a:lnTo>
                    <a:pt x="21568" y="11644"/>
                  </a:lnTo>
                  <a:lnTo>
                    <a:pt x="21576" y="11524"/>
                  </a:lnTo>
                  <a:lnTo>
                    <a:pt x="21583" y="11405"/>
                  </a:lnTo>
                  <a:lnTo>
                    <a:pt x="21589" y="11284"/>
                  </a:lnTo>
                  <a:lnTo>
                    <a:pt x="21594" y="11164"/>
                  </a:lnTo>
                  <a:lnTo>
                    <a:pt x="21597" y="11043"/>
                  </a:lnTo>
                  <a:lnTo>
                    <a:pt x="21599" y="10922"/>
                  </a:lnTo>
                  <a:lnTo>
                    <a:pt x="21600" y="10800"/>
                  </a:lnTo>
                  <a:lnTo>
                    <a:pt x="21599" y="10678"/>
                  </a:lnTo>
                  <a:lnTo>
                    <a:pt x="21597" y="10557"/>
                  </a:lnTo>
                  <a:lnTo>
                    <a:pt x="21594" y="10436"/>
                  </a:lnTo>
                  <a:lnTo>
                    <a:pt x="21589" y="10316"/>
                  </a:lnTo>
                  <a:lnTo>
                    <a:pt x="21583" y="10195"/>
                  </a:lnTo>
                  <a:lnTo>
                    <a:pt x="21576" y="10076"/>
                  </a:lnTo>
                  <a:lnTo>
                    <a:pt x="21568" y="9956"/>
                  </a:lnTo>
                  <a:lnTo>
                    <a:pt x="21558" y="9837"/>
                  </a:lnTo>
                  <a:lnTo>
                    <a:pt x="21546" y="9718"/>
                  </a:lnTo>
                  <a:lnTo>
                    <a:pt x="21534" y="9600"/>
                  </a:lnTo>
                  <a:lnTo>
                    <a:pt x="21520" y="9482"/>
                  </a:lnTo>
                  <a:lnTo>
                    <a:pt x="21505" y="9364"/>
                  </a:lnTo>
                  <a:lnTo>
                    <a:pt x="21489" y="9247"/>
                  </a:lnTo>
                  <a:lnTo>
                    <a:pt x="21472" y="9130"/>
                  </a:lnTo>
                  <a:lnTo>
                    <a:pt x="21453" y="9013"/>
                  </a:lnTo>
                  <a:lnTo>
                    <a:pt x="21433" y="8897"/>
                  </a:lnTo>
                  <a:lnTo>
                    <a:pt x="21412" y="8782"/>
                  </a:lnTo>
                  <a:lnTo>
                    <a:pt x="21389" y="8666"/>
                  </a:lnTo>
                  <a:lnTo>
                    <a:pt x="21366" y="8552"/>
                  </a:lnTo>
                  <a:lnTo>
                    <a:pt x="21341" y="8437"/>
                  </a:lnTo>
                  <a:lnTo>
                    <a:pt x="21315" y="8324"/>
                  </a:lnTo>
                  <a:lnTo>
                    <a:pt x="21288" y="8210"/>
                  </a:lnTo>
                  <a:lnTo>
                    <a:pt x="21259" y="8097"/>
                  </a:lnTo>
                  <a:lnTo>
                    <a:pt x="21229" y="7985"/>
                  </a:lnTo>
                  <a:lnTo>
                    <a:pt x="21199" y="7873"/>
                  </a:lnTo>
                  <a:lnTo>
                    <a:pt x="21167" y="7762"/>
                  </a:lnTo>
                  <a:lnTo>
                    <a:pt x="21134" y="7651"/>
                  </a:lnTo>
                  <a:lnTo>
                    <a:pt x="21099" y="7540"/>
                  </a:lnTo>
                  <a:lnTo>
                    <a:pt x="21064" y="7430"/>
                  </a:lnTo>
                  <a:lnTo>
                    <a:pt x="21027" y="7321"/>
                  </a:lnTo>
                  <a:lnTo>
                    <a:pt x="20990" y="7212"/>
                  </a:lnTo>
                  <a:lnTo>
                    <a:pt x="20951" y="7103"/>
                  </a:lnTo>
                  <a:lnTo>
                    <a:pt x="20911" y="6996"/>
                  </a:lnTo>
                  <a:lnTo>
                    <a:pt x="20870" y="6888"/>
                  </a:lnTo>
                  <a:lnTo>
                    <a:pt x="20828" y="6782"/>
                  </a:lnTo>
                  <a:lnTo>
                    <a:pt x="20784" y="6675"/>
                  </a:lnTo>
                  <a:lnTo>
                    <a:pt x="20740" y="6570"/>
                  </a:lnTo>
                  <a:lnTo>
                    <a:pt x="20695" y="6465"/>
                  </a:lnTo>
                  <a:lnTo>
                    <a:pt x="20648" y="6360"/>
                  </a:lnTo>
                  <a:lnTo>
                    <a:pt x="20601" y="6256"/>
                  </a:lnTo>
                  <a:lnTo>
                    <a:pt x="20552" y="6153"/>
                  </a:lnTo>
                  <a:lnTo>
                    <a:pt x="20502" y="6050"/>
                  </a:lnTo>
                  <a:lnTo>
                    <a:pt x="20452" y="5948"/>
                  </a:lnTo>
                  <a:lnTo>
                    <a:pt x="20400" y="5847"/>
                  </a:lnTo>
                  <a:lnTo>
                    <a:pt x="20347" y="5746"/>
                  </a:lnTo>
                  <a:lnTo>
                    <a:pt x="20293" y="5646"/>
                  </a:lnTo>
                  <a:lnTo>
                    <a:pt x="20238" y="5546"/>
                  </a:lnTo>
                  <a:lnTo>
                    <a:pt x="20182" y="5447"/>
                  </a:lnTo>
                  <a:lnTo>
                    <a:pt x="20125" y="5349"/>
                  </a:lnTo>
                  <a:lnTo>
                    <a:pt x="20068" y="5251"/>
                  </a:lnTo>
                  <a:lnTo>
                    <a:pt x="20009" y="5154"/>
                  </a:lnTo>
                  <a:lnTo>
                    <a:pt x="19949" y="5058"/>
                  </a:lnTo>
                  <a:lnTo>
                    <a:pt x="19888" y="4963"/>
                  </a:lnTo>
                  <a:lnTo>
                    <a:pt x="19826" y="4868"/>
                  </a:lnTo>
                  <a:lnTo>
                    <a:pt x="19763" y="4773"/>
                  </a:lnTo>
                  <a:lnTo>
                    <a:pt x="19700" y="4680"/>
                  </a:lnTo>
                  <a:lnTo>
                    <a:pt x="19635" y="4587"/>
                  </a:lnTo>
                  <a:lnTo>
                    <a:pt x="19569" y="4495"/>
                  </a:lnTo>
                  <a:lnTo>
                    <a:pt x="19503" y="4403"/>
                  </a:lnTo>
                  <a:lnTo>
                    <a:pt x="19435" y="4313"/>
                  </a:lnTo>
                  <a:lnTo>
                    <a:pt x="19367" y="4223"/>
                  </a:lnTo>
                  <a:lnTo>
                    <a:pt x="19298" y="4134"/>
                  </a:lnTo>
                  <a:lnTo>
                    <a:pt x="19227" y="4045"/>
                  </a:lnTo>
                  <a:lnTo>
                    <a:pt x="19156" y="3957"/>
                  </a:lnTo>
                  <a:lnTo>
                    <a:pt x="19084" y="3870"/>
                  </a:lnTo>
                  <a:lnTo>
                    <a:pt x="19011" y="3784"/>
                  </a:lnTo>
                  <a:lnTo>
                    <a:pt x="18937" y="3699"/>
                  </a:lnTo>
                  <a:lnTo>
                    <a:pt x="18863" y="3614"/>
                  </a:lnTo>
                  <a:lnTo>
                    <a:pt x="18787" y="3530"/>
                  </a:lnTo>
                  <a:lnTo>
                    <a:pt x="18711" y="3447"/>
                  </a:lnTo>
                  <a:lnTo>
                    <a:pt x="18634" y="3365"/>
                  </a:lnTo>
                  <a:lnTo>
                    <a:pt x="18555" y="3284"/>
                  </a:lnTo>
                  <a:lnTo>
                    <a:pt x="18477" y="3203"/>
                  </a:lnTo>
                  <a:lnTo>
                    <a:pt x="18397" y="3123"/>
                  </a:lnTo>
                  <a:lnTo>
                    <a:pt x="18316" y="3045"/>
                  </a:lnTo>
                  <a:lnTo>
                    <a:pt x="18235" y="2966"/>
                  </a:lnTo>
                  <a:lnTo>
                    <a:pt x="18153" y="2889"/>
                  </a:lnTo>
                  <a:lnTo>
                    <a:pt x="18070" y="2813"/>
                  </a:lnTo>
                  <a:lnTo>
                    <a:pt x="17986" y="2737"/>
                  </a:lnTo>
                  <a:lnTo>
                    <a:pt x="17901" y="2663"/>
                  </a:lnTo>
                  <a:lnTo>
                    <a:pt x="17816" y="2589"/>
                  </a:lnTo>
                  <a:lnTo>
                    <a:pt x="17730" y="2516"/>
                  </a:lnTo>
                  <a:lnTo>
                    <a:pt x="17643" y="2444"/>
                  </a:lnTo>
                  <a:lnTo>
                    <a:pt x="17555" y="2373"/>
                  </a:lnTo>
                  <a:lnTo>
                    <a:pt x="17466" y="2302"/>
                  </a:lnTo>
                  <a:lnTo>
                    <a:pt x="17377" y="2233"/>
                  </a:lnTo>
                  <a:lnTo>
                    <a:pt x="17287" y="2165"/>
                  </a:lnTo>
                  <a:lnTo>
                    <a:pt x="17197" y="2097"/>
                  </a:lnTo>
                  <a:lnTo>
                    <a:pt x="17105" y="2031"/>
                  </a:lnTo>
                  <a:lnTo>
                    <a:pt x="17013" y="1965"/>
                  </a:lnTo>
                  <a:lnTo>
                    <a:pt x="16920" y="1900"/>
                  </a:lnTo>
                  <a:lnTo>
                    <a:pt x="16827" y="1837"/>
                  </a:lnTo>
                  <a:lnTo>
                    <a:pt x="16732" y="1774"/>
                  </a:lnTo>
                  <a:lnTo>
                    <a:pt x="16637" y="1712"/>
                  </a:lnTo>
                  <a:lnTo>
                    <a:pt x="16542" y="1651"/>
                  </a:lnTo>
                  <a:lnTo>
                    <a:pt x="16446" y="1591"/>
                  </a:lnTo>
                  <a:lnTo>
                    <a:pt x="16349" y="1532"/>
                  </a:lnTo>
                  <a:lnTo>
                    <a:pt x="16251" y="1475"/>
                  </a:lnTo>
                  <a:lnTo>
                    <a:pt x="16153" y="1418"/>
                  </a:lnTo>
                  <a:lnTo>
                    <a:pt x="16054" y="1362"/>
                  </a:lnTo>
                  <a:lnTo>
                    <a:pt x="15954" y="1307"/>
                  </a:lnTo>
                  <a:lnTo>
                    <a:pt x="15854" y="1253"/>
                  </a:lnTo>
                  <a:lnTo>
                    <a:pt x="15753" y="1200"/>
                  </a:lnTo>
                  <a:lnTo>
                    <a:pt x="15652" y="1148"/>
                  </a:lnTo>
                  <a:lnTo>
                    <a:pt x="15550" y="1098"/>
                  </a:lnTo>
                  <a:lnTo>
                    <a:pt x="15447" y="1048"/>
                  </a:lnTo>
                  <a:lnTo>
                    <a:pt x="15344" y="999"/>
                  </a:lnTo>
                  <a:lnTo>
                    <a:pt x="15240" y="952"/>
                  </a:lnTo>
                  <a:lnTo>
                    <a:pt x="15135" y="905"/>
                  </a:lnTo>
                  <a:lnTo>
                    <a:pt x="15030" y="860"/>
                  </a:lnTo>
                  <a:lnTo>
                    <a:pt x="14925" y="816"/>
                  </a:lnTo>
                  <a:lnTo>
                    <a:pt x="14818" y="772"/>
                  </a:lnTo>
                  <a:lnTo>
                    <a:pt x="14712" y="730"/>
                  </a:lnTo>
                  <a:lnTo>
                    <a:pt x="14604" y="689"/>
                  </a:lnTo>
                  <a:lnTo>
                    <a:pt x="14497" y="649"/>
                  </a:lnTo>
                  <a:lnTo>
                    <a:pt x="14388" y="610"/>
                  </a:lnTo>
                  <a:lnTo>
                    <a:pt x="14279" y="573"/>
                  </a:lnTo>
                  <a:lnTo>
                    <a:pt x="14170" y="536"/>
                  </a:lnTo>
                  <a:lnTo>
                    <a:pt x="14060" y="501"/>
                  </a:lnTo>
                  <a:lnTo>
                    <a:pt x="13949" y="466"/>
                  </a:lnTo>
                  <a:lnTo>
                    <a:pt x="13838" y="433"/>
                  </a:lnTo>
                  <a:lnTo>
                    <a:pt x="13727" y="401"/>
                  </a:lnTo>
                  <a:lnTo>
                    <a:pt x="13615" y="371"/>
                  </a:lnTo>
                  <a:lnTo>
                    <a:pt x="13503" y="341"/>
                  </a:lnTo>
                  <a:lnTo>
                    <a:pt x="13390" y="312"/>
                  </a:lnTo>
                  <a:lnTo>
                    <a:pt x="13276" y="285"/>
                  </a:lnTo>
                  <a:lnTo>
                    <a:pt x="13163" y="259"/>
                  </a:lnTo>
                  <a:lnTo>
                    <a:pt x="13048" y="234"/>
                  </a:lnTo>
                  <a:lnTo>
                    <a:pt x="12934" y="211"/>
                  </a:lnTo>
                  <a:lnTo>
                    <a:pt x="12818" y="188"/>
                  </a:lnTo>
                  <a:lnTo>
                    <a:pt x="12703" y="167"/>
                  </a:lnTo>
                  <a:lnTo>
                    <a:pt x="12587" y="147"/>
                  </a:lnTo>
                  <a:lnTo>
                    <a:pt x="12470" y="128"/>
                  </a:lnTo>
                  <a:lnTo>
                    <a:pt x="12353" y="111"/>
                  </a:lnTo>
                  <a:lnTo>
                    <a:pt x="12236" y="95"/>
                  </a:lnTo>
                  <a:lnTo>
                    <a:pt x="12118" y="80"/>
                  </a:lnTo>
                  <a:lnTo>
                    <a:pt x="12000" y="66"/>
                  </a:lnTo>
                  <a:lnTo>
                    <a:pt x="11882" y="54"/>
                  </a:lnTo>
                  <a:lnTo>
                    <a:pt x="11763" y="42"/>
                  </a:lnTo>
                  <a:lnTo>
                    <a:pt x="11644" y="32"/>
                  </a:lnTo>
                  <a:lnTo>
                    <a:pt x="11524" y="24"/>
                  </a:lnTo>
                  <a:lnTo>
                    <a:pt x="11405" y="17"/>
                  </a:lnTo>
                  <a:lnTo>
                    <a:pt x="11284" y="11"/>
                  </a:lnTo>
                  <a:lnTo>
                    <a:pt x="11164" y="6"/>
                  </a:lnTo>
                  <a:lnTo>
                    <a:pt x="11043" y="3"/>
                  </a:lnTo>
                  <a:lnTo>
                    <a:pt x="10922" y="1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BACCD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914" name="object 7"/>
            <p:cNvGrpSpPr/>
            <p:nvPr/>
          </p:nvGrpSpPr>
          <p:grpSpPr>
            <a:xfrm>
              <a:off x="-1" y="6139"/>
              <a:ext cx="8606925" cy="8600929"/>
              <a:chOff x="0" y="0"/>
              <a:chExt cx="8606923" cy="8600928"/>
            </a:xfrm>
          </p:grpSpPr>
          <p:sp>
            <p:nvSpPr>
              <p:cNvPr id="1179" name="Фигура"/>
              <p:cNvSpPr/>
              <p:nvPr/>
            </p:nvSpPr>
            <p:spPr>
              <a:xfrm>
                <a:off x="4021204" y="8576182"/>
                <a:ext cx="64065" cy="24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1" y="0"/>
                    </a:moveTo>
                    <a:lnTo>
                      <a:pt x="0" y="21600"/>
                    </a:lnTo>
                    <a:lnTo>
                      <a:pt x="21243" y="21600"/>
                    </a:lnTo>
                    <a:lnTo>
                      <a:pt x="21600" y="3124"/>
                    </a:lnTo>
                    <a:lnTo>
                      <a:pt x="54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80" name="Фигура"/>
              <p:cNvSpPr/>
              <p:nvPr/>
            </p:nvSpPr>
            <p:spPr>
              <a:xfrm>
                <a:off x="4021737" y="8560496"/>
                <a:ext cx="64317" cy="32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94" y="0"/>
                    </a:moveTo>
                    <a:lnTo>
                      <a:pt x="0" y="21600"/>
                    </a:lnTo>
                    <a:lnTo>
                      <a:pt x="360" y="10540"/>
                    </a:lnTo>
                    <a:lnTo>
                      <a:pt x="21396" y="10540"/>
                    </a:lnTo>
                    <a:lnTo>
                      <a:pt x="21600" y="2405"/>
                    </a:lnTo>
                    <a:lnTo>
                      <a:pt x="69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81" name="Фигура"/>
              <p:cNvSpPr/>
              <p:nvPr/>
            </p:nvSpPr>
            <p:spPr>
              <a:xfrm>
                <a:off x="4146713" y="8582440"/>
                <a:ext cx="62950" cy="18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6" y="0"/>
                    </a:moveTo>
                    <a:lnTo>
                      <a:pt x="0" y="21600"/>
                    </a:lnTo>
                    <a:lnTo>
                      <a:pt x="21476" y="21600"/>
                    </a:lnTo>
                    <a:lnTo>
                      <a:pt x="21600" y="2078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82" name="Фигура"/>
              <p:cNvSpPr/>
              <p:nvPr/>
            </p:nvSpPr>
            <p:spPr>
              <a:xfrm>
                <a:off x="4147373" y="8566733"/>
                <a:ext cx="62656" cy="34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" y="0"/>
                    </a:moveTo>
                    <a:lnTo>
                      <a:pt x="0" y="9922"/>
                    </a:lnTo>
                    <a:lnTo>
                      <a:pt x="21474" y="11045"/>
                    </a:lnTo>
                    <a:lnTo>
                      <a:pt x="21349" y="21600"/>
                    </a:lnTo>
                    <a:lnTo>
                      <a:pt x="21600" y="1124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83" name="Фигура"/>
              <p:cNvSpPr/>
              <p:nvPr/>
            </p:nvSpPr>
            <p:spPr>
              <a:xfrm>
                <a:off x="4272094" y="8585119"/>
                <a:ext cx="31440" cy="158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39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84" name="Фигура"/>
              <p:cNvSpPr/>
              <p:nvPr/>
            </p:nvSpPr>
            <p:spPr>
              <a:xfrm>
                <a:off x="4303533" y="8585119"/>
                <a:ext cx="31441" cy="158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09" y="0"/>
                    </a:moveTo>
                    <a:lnTo>
                      <a:pt x="0" y="139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50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85" name="Фигура"/>
              <p:cNvSpPr/>
              <p:nvPr/>
            </p:nvSpPr>
            <p:spPr>
              <a:xfrm>
                <a:off x="4272095" y="8569413"/>
                <a:ext cx="31439" cy="31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1" y="0"/>
                    </a:moveTo>
                    <a:lnTo>
                      <a:pt x="0" y="21600"/>
                    </a:lnTo>
                    <a:lnTo>
                      <a:pt x="89" y="10803"/>
                    </a:lnTo>
                    <a:lnTo>
                      <a:pt x="21600" y="10803"/>
                    </a:lnTo>
                    <a:lnTo>
                      <a:pt x="21600" y="70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86" name="Прямоугольник"/>
              <p:cNvSpPr/>
              <p:nvPr/>
            </p:nvSpPr>
            <p:spPr>
              <a:xfrm>
                <a:off x="4303533" y="8569413"/>
                <a:ext cx="31309" cy="15809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87" name="Фигура"/>
              <p:cNvSpPr/>
              <p:nvPr/>
            </p:nvSpPr>
            <p:spPr>
              <a:xfrm>
                <a:off x="4397038" y="8566733"/>
                <a:ext cx="62657" cy="34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06" y="0"/>
                    </a:moveTo>
                    <a:lnTo>
                      <a:pt x="0" y="1124"/>
                    </a:lnTo>
                    <a:lnTo>
                      <a:pt x="242" y="21600"/>
                    </a:lnTo>
                    <a:lnTo>
                      <a:pt x="127" y="11045"/>
                    </a:lnTo>
                    <a:lnTo>
                      <a:pt x="21600" y="9922"/>
                    </a:lnTo>
                    <a:lnTo>
                      <a:pt x="2140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88" name="Фигура"/>
              <p:cNvSpPr/>
              <p:nvPr/>
            </p:nvSpPr>
            <p:spPr>
              <a:xfrm>
                <a:off x="4397405" y="8582440"/>
                <a:ext cx="62950" cy="18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74" y="0"/>
                    </a:moveTo>
                    <a:lnTo>
                      <a:pt x="0" y="2078"/>
                    </a:lnTo>
                    <a:lnTo>
                      <a:pt x="124" y="21600"/>
                    </a:lnTo>
                    <a:lnTo>
                      <a:pt x="21600" y="21600"/>
                    </a:lnTo>
                    <a:lnTo>
                      <a:pt x="2137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89" name="Фигура"/>
              <p:cNvSpPr/>
              <p:nvPr/>
            </p:nvSpPr>
            <p:spPr>
              <a:xfrm>
                <a:off x="4521799" y="8576182"/>
                <a:ext cx="64065" cy="24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59" y="0"/>
                    </a:moveTo>
                    <a:lnTo>
                      <a:pt x="0" y="3124"/>
                    </a:lnTo>
                    <a:lnTo>
                      <a:pt x="357" y="21600"/>
                    </a:lnTo>
                    <a:lnTo>
                      <a:pt x="21600" y="21600"/>
                    </a:lnTo>
                    <a:lnTo>
                      <a:pt x="210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90" name="Фигура"/>
              <p:cNvSpPr/>
              <p:nvPr/>
            </p:nvSpPr>
            <p:spPr>
              <a:xfrm>
                <a:off x="4521014" y="8560496"/>
                <a:ext cx="63245" cy="19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0" y="0"/>
                    </a:moveTo>
                    <a:lnTo>
                      <a:pt x="0" y="4013"/>
                    </a:lnTo>
                    <a:lnTo>
                      <a:pt x="268" y="21600"/>
                    </a:lnTo>
                    <a:lnTo>
                      <a:pt x="21600" y="17587"/>
                    </a:lnTo>
                    <a:lnTo>
                      <a:pt x="212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91" name="Треугольник"/>
              <p:cNvSpPr/>
              <p:nvPr/>
            </p:nvSpPr>
            <p:spPr>
              <a:xfrm>
                <a:off x="3829190" y="8560084"/>
                <a:ext cx="12701" cy="17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06" y="0"/>
                    </a:moveTo>
                    <a:lnTo>
                      <a:pt x="0" y="21600"/>
                    </a:lnTo>
                    <a:lnTo>
                      <a:pt x="21600" y="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92" name="Фигура"/>
              <p:cNvSpPr/>
              <p:nvPr/>
            </p:nvSpPr>
            <p:spPr>
              <a:xfrm>
                <a:off x="3771639" y="8552909"/>
                <a:ext cx="64867" cy="251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3" y="0"/>
                    </a:moveTo>
                    <a:lnTo>
                      <a:pt x="0" y="19436"/>
                    </a:lnTo>
                    <a:lnTo>
                      <a:pt x="17832" y="19436"/>
                    </a:lnTo>
                    <a:lnTo>
                      <a:pt x="20948" y="21600"/>
                    </a:lnTo>
                    <a:lnTo>
                      <a:pt x="21600" y="6165"/>
                    </a:lnTo>
                    <a:lnTo>
                      <a:pt x="93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93" name="Фигура"/>
              <p:cNvSpPr/>
              <p:nvPr/>
            </p:nvSpPr>
            <p:spPr>
              <a:xfrm>
                <a:off x="3772414" y="8537305"/>
                <a:ext cx="65794" cy="31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4" y="0"/>
                    </a:moveTo>
                    <a:lnTo>
                      <a:pt x="0" y="21600"/>
                    </a:lnTo>
                    <a:lnTo>
                      <a:pt x="665" y="10567"/>
                    </a:lnTo>
                    <a:lnTo>
                      <a:pt x="21298" y="10567"/>
                    </a:lnTo>
                    <a:lnTo>
                      <a:pt x="21600" y="4847"/>
                    </a:lnTo>
                    <a:lnTo>
                      <a:pt x="1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94" name="Линия"/>
              <p:cNvSpPr/>
              <p:nvPr/>
            </p:nvSpPr>
            <p:spPr>
              <a:xfrm flipH="1">
                <a:off x="3896183" y="8578754"/>
                <a:ext cx="1203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95" name="Линия"/>
              <p:cNvSpPr/>
              <p:nvPr/>
            </p:nvSpPr>
            <p:spPr>
              <a:xfrm flipV="1">
                <a:off x="3896183" y="8578754"/>
                <a:ext cx="1203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96" name="Фигура"/>
              <p:cNvSpPr/>
              <p:nvPr/>
            </p:nvSpPr>
            <p:spPr>
              <a:xfrm>
                <a:off x="3896504" y="8566348"/>
                <a:ext cx="64030" cy="218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93" y="0"/>
                    </a:moveTo>
                    <a:lnTo>
                      <a:pt x="0" y="21600"/>
                    </a:lnTo>
                    <a:lnTo>
                      <a:pt x="21162" y="21600"/>
                    </a:lnTo>
                    <a:lnTo>
                      <a:pt x="21600" y="5284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97" name="Треугольник"/>
              <p:cNvSpPr/>
              <p:nvPr/>
            </p:nvSpPr>
            <p:spPr>
              <a:xfrm>
                <a:off x="3953547" y="8571701"/>
                <a:ext cx="12701" cy="16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60" y="0"/>
                    </a:moveTo>
                    <a:lnTo>
                      <a:pt x="0" y="21600"/>
                    </a:lnTo>
                    <a:lnTo>
                      <a:pt x="21600" y="3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98" name="Треугольник"/>
              <p:cNvSpPr/>
              <p:nvPr/>
            </p:nvSpPr>
            <p:spPr>
              <a:xfrm>
                <a:off x="3891469" y="8566345"/>
                <a:ext cx="12701" cy="15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45" y="0"/>
                    </a:moveTo>
                    <a:lnTo>
                      <a:pt x="0" y="21600"/>
                    </a:lnTo>
                    <a:lnTo>
                      <a:pt x="21600" y="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99" name="Фигура"/>
              <p:cNvSpPr/>
              <p:nvPr/>
            </p:nvSpPr>
            <p:spPr>
              <a:xfrm>
                <a:off x="3898558" y="8550700"/>
                <a:ext cx="63207" cy="21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06" y="0"/>
                    </a:moveTo>
                    <a:lnTo>
                      <a:pt x="0" y="16094"/>
                    </a:lnTo>
                    <a:lnTo>
                      <a:pt x="21179" y="21600"/>
                    </a:lnTo>
                    <a:lnTo>
                      <a:pt x="21600" y="5490"/>
                    </a:lnTo>
                    <a:lnTo>
                      <a:pt x="50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00" name="Фигура"/>
              <p:cNvSpPr/>
              <p:nvPr/>
            </p:nvSpPr>
            <p:spPr>
              <a:xfrm>
                <a:off x="4646534" y="8566345"/>
                <a:ext cx="64066" cy="218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08" y="0"/>
                    </a:moveTo>
                    <a:lnTo>
                      <a:pt x="0" y="5289"/>
                    </a:lnTo>
                    <a:lnTo>
                      <a:pt x="438" y="21600"/>
                    </a:lnTo>
                    <a:lnTo>
                      <a:pt x="21600" y="21600"/>
                    </a:lnTo>
                    <a:lnTo>
                      <a:pt x="2090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01" name="Фигура"/>
              <p:cNvSpPr/>
              <p:nvPr/>
            </p:nvSpPr>
            <p:spPr>
              <a:xfrm>
                <a:off x="4645303" y="8550700"/>
                <a:ext cx="63245" cy="21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99" y="0"/>
                    </a:moveTo>
                    <a:lnTo>
                      <a:pt x="0" y="5490"/>
                    </a:lnTo>
                    <a:lnTo>
                      <a:pt x="420" y="21600"/>
                    </a:lnTo>
                    <a:lnTo>
                      <a:pt x="21600" y="16091"/>
                    </a:lnTo>
                    <a:lnTo>
                      <a:pt x="210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02" name="Линия"/>
              <p:cNvSpPr/>
              <p:nvPr/>
            </p:nvSpPr>
            <p:spPr>
              <a:xfrm>
                <a:off x="4770562" y="8560084"/>
                <a:ext cx="1932" cy="1797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03" name="Линия"/>
              <p:cNvSpPr/>
              <p:nvPr/>
            </p:nvSpPr>
            <p:spPr>
              <a:xfrm flipH="1" flipV="1">
                <a:off x="4770562" y="8560084"/>
                <a:ext cx="1932" cy="1797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04" name="Фигура"/>
              <p:cNvSpPr/>
              <p:nvPr/>
            </p:nvSpPr>
            <p:spPr>
              <a:xfrm>
                <a:off x="4770562" y="8552909"/>
                <a:ext cx="64867" cy="251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67" y="0"/>
                    </a:moveTo>
                    <a:lnTo>
                      <a:pt x="0" y="6168"/>
                    </a:lnTo>
                    <a:lnTo>
                      <a:pt x="652" y="21600"/>
                    </a:lnTo>
                    <a:lnTo>
                      <a:pt x="3768" y="19436"/>
                    </a:lnTo>
                    <a:lnTo>
                      <a:pt x="21600" y="19436"/>
                    </a:lnTo>
                    <a:lnTo>
                      <a:pt x="2066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05" name="Фигура"/>
              <p:cNvSpPr/>
              <p:nvPr/>
            </p:nvSpPr>
            <p:spPr>
              <a:xfrm>
                <a:off x="4768860" y="8537305"/>
                <a:ext cx="63768" cy="227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61" y="0"/>
                    </a:moveTo>
                    <a:lnTo>
                      <a:pt x="0" y="6787"/>
                    </a:lnTo>
                    <a:lnTo>
                      <a:pt x="577" y="21600"/>
                    </a:lnTo>
                    <a:lnTo>
                      <a:pt x="21600" y="14796"/>
                    </a:lnTo>
                    <a:lnTo>
                      <a:pt x="209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06" name="Фигура"/>
              <p:cNvSpPr/>
              <p:nvPr/>
            </p:nvSpPr>
            <p:spPr>
              <a:xfrm>
                <a:off x="3651093" y="8535893"/>
                <a:ext cx="62752" cy="33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21175" y="5741"/>
                    </a:lnTo>
                    <a:lnTo>
                      <a:pt x="2000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07" name="Фигура"/>
              <p:cNvSpPr/>
              <p:nvPr/>
            </p:nvSpPr>
            <p:spPr>
              <a:xfrm>
                <a:off x="3648472" y="8535893"/>
                <a:ext cx="64138" cy="33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3" y="0"/>
                    </a:moveTo>
                    <a:lnTo>
                      <a:pt x="0" y="10979"/>
                    </a:lnTo>
                    <a:lnTo>
                      <a:pt x="20453" y="21600"/>
                    </a:lnTo>
                    <a:lnTo>
                      <a:pt x="21600" y="5741"/>
                    </a:lnTo>
                    <a:lnTo>
                      <a:pt x="8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08" name="Фигура"/>
              <p:cNvSpPr/>
              <p:nvPr/>
            </p:nvSpPr>
            <p:spPr>
              <a:xfrm>
                <a:off x="3648718" y="8520371"/>
                <a:ext cx="66039" cy="310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47" y="0"/>
                    </a:moveTo>
                    <a:lnTo>
                      <a:pt x="0" y="21600"/>
                    </a:lnTo>
                    <a:lnTo>
                      <a:pt x="777" y="10814"/>
                    </a:lnTo>
                    <a:lnTo>
                      <a:pt x="21302" y="10814"/>
                    </a:lnTo>
                    <a:lnTo>
                      <a:pt x="21600" y="6212"/>
                    </a:lnTo>
                    <a:lnTo>
                      <a:pt x="15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09" name="Фигура"/>
              <p:cNvSpPr/>
              <p:nvPr/>
            </p:nvSpPr>
            <p:spPr>
              <a:xfrm>
                <a:off x="4892311" y="8520371"/>
                <a:ext cx="63664" cy="491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01" y="0"/>
                    </a:moveTo>
                    <a:lnTo>
                      <a:pt x="0" y="3919"/>
                    </a:lnTo>
                    <a:lnTo>
                      <a:pt x="1883" y="21600"/>
                    </a:lnTo>
                    <a:lnTo>
                      <a:pt x="728" y="10749"/>
                    </a:lnTo>
                    <a:lnTo>
                      <a:pt x="21600" y="6821"/>
                    </a:lnTo>
                    <a:lnTo>
                      <a:pt x="208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10" name="Фигура"/>
              <p:cNvSpPr/>
              <p:nvPr/>
            </p:nvSpPr>
            <p:spPr>
              <a:xfrm>
                <a:off x="4894458" y="8535893"/>
                <a:ext cx="64137" cy="33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18" y="0"/>
                    </a:moveTo>
                    <a:lnTo>
                      <a:pt x="0" y="5741"/>
                    </a:lnTo>
                    <a:lnTo>
                      <a:pt x="1147" y="21600"/>
                    </a:lnTo>
                    <a:lnTo>
                      <a:pt x="21600" y="10979"/>
                    </a:lnTo>
                    <a:lnTo>
                      <a:pt x="207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11" name="Фигура"/>
              <p:cNvSpPr/>
              <p:nvPr/>
            </p:nvSpPr>
            <p:spPr>
              <a:xfrm>
                <a:off x="3523828" y="8515238"/>
                <a:ext cx="65487" cy="332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7" y="0"/>
                    </a:moveTo>
                    <a:lnTo>
                      <a:pt x="0" y="14422"/>
                    </a:lnTo>
                    <a:lnTo>
                      <a:pt x="7095" y="14422"/>
                    </a:lnTo>
                    <a:lnTo>
                      <a:pt x="20358" y="21600"/>
                    </a:lnTo>
                    <a:lnTo>
                      <a:pt x="21600" y="7005"/>
                    </a:lnTo>
                    <a:lnTo>
                      <a:pt x="13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12" name="Фигура"/>
              <p:cNvSpPr/>
              <p:nvPr/>
            </p:nvSpPr>
            <p:spPr>
              <a:xfrm>
                <a:off x="3527852" y="8499798"/>
                <a:ext cx="64081" cy="396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52" y="0"/>
                    </a:moveTo>
                    <a:lnTo>
                      <a:pt x="0" y="8405"/>
                    </a:lnTo>
                    <a:lnTo>
                      <a:pt x="20718" y="14272"/>
                    </a:lnTo>
                    <a:lnTo>
                      <a:pt x="19958" y="21600"/>
                    </a:lnTo>
                    <a:lnTo>
                      <a:pt x="21600" y="5833"/>
                    </a:lnTo>
                    <a:lnTo>
                      <a:pt x="95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13" name="Линия"/>
              <p:cNvSpPr/>
              <p:nvPr/>
            </p:nvSpPr>
            <p:spPr>
              <a:xfrm flipH="1">
                <a:off x="3523792" y="8516354"/>
                <a:ext cx="3857" cy="2107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14" name="Линия"/>
              <p:cNvSpPr/>
              <p:nvPr/>
            </p:nvSpPr>
            <p:spPr>
              <a:xfrm flipV="1">
                <a:off x="3523792" y="8516354"/>
                <a:ext cx="3857" cy="2107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15" name="Фигура"/>
              <p:cNvSpPr/>
              <p:nvPr/>
            </p:nvSpPr>
            <p:spPr>
              <a:xfrm>
                <a:off x="5017752" y="8515238"/>
                <a:ext cx="65524" cy="332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62" y="0"/>
                    </a:moveTo>
                    <a:lnTo>
                      <a:pt x="0" y="7005"/>
                    </a:lnTo>
                    <a:lnTo>
                      <a:pt x="1241" y="21600"/>
                    </a:lnTo>
                    <a:lnTo>
                      <a:pt x="14497" y="14422"/>
                    </a:lnTo>
                    <a:lnTo>
                      <a:pt x="21600" y="14422"/>
                    </a:lnTo>
                    <a:lnTo>
                      <a:pt x="20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16" name="Фигура"/>
              <p:cNvSpPr/>
              <p:nvPr/>
            </p:nvSpPr>
            <p:spPr>
              <a:xfrm>
                <a:off x="5015135" y="8499798"/>
                <a:ext cx="64081" cy="396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47" y="0"/>
                    </a:moveTo>
                    <a:lnTo>
                      <a:pt x="0" y="5833"/>
                    </a:lnTo>
                    <a:lnTo>
                      <a:pt x="1642" y="21600"/>
                    </a:lnTo>
                    <a:lnTo>
                      <a:pt x="882" y="14272"/>
                    </a:lnTo>
                    <a:lnTo>
                      <a:pt x="21600" y="8405"/>
                    </a:lnTo>
                    <a:lnTo>
                      <a:pt x="206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17" name="Фигура"/>
              <p:cNvSpPr/>
              <p:nvPr/>
            </p:nvSpPr>
            <p:spPr>
              <a:xfrm>
                <a:off x="3401510" y="8491044"/>
                <a:ext cx="65180" cy="36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6" y="0"/>
                    </a:moveTo>
                    <a:lnTo>
                      <a:pt x="0" y="11522"/>
                    </a:lnTo>
                    <a:lnTo>
                      <a:pt x="20059" y="21600"/>
                    </a:lnTo>
                    <a:lnTo>
                      <a:pt x="21600" y="7525"/>
                    </a:lnTo>
                    <a:lnTo>
                      <a:pt x="13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18" name="Фигура"/>
              <p:cNvSpPr/>
              <p:nvPr/>
            </p:nvSpPr>
            <p:spPr>
              <a:xfrm>
                <a:off x="3401485" y="8475686"/>
                <a:ext cx="68253" cy="34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31" y="0"/>
                    </a:moveTo>
                    <a:lnTo>
                      <a:pt x="0" y="21600"/>
                    </a:lnTo>
                    <a:lnTo>
                      <a:pt x="1303" y="9595"/>
                    </a:lnTo>
                    <a:lnTo>
                      <a:pt x="21422" y="9595"/>
                    </a:lnTo>
                    <a:lnTo>
                      <a:pt x="21600" y="7819"/>
                    </a:lnTo>
                    <a:lnTo>
                      <a:pt x="23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19" name="Фигура"/>
              <p:cNvSpPr/>
              <p:nvPr/>
            </p:nvSpPr>
            <p:spPr>
              <a:xfrm>
                <a:off x="5140379" y="8491044"/>
                <a:ext cx="65178" cy="36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44" y="0"/>
                    </a:moveTo>
                    <a:lnTo>
                      <a:pt x="0" y="7527"/>
                    </a:lnTo>
                    <a:lnTo>
                      <a:pt x="1542" y="21600"/>
                    </a:lnTo>
                    <a:lnTo>
                      <a:pt x="21600" y="11518"/>
                    </a:lnTo>
                    <a:lnTo>
                      <a:pt x="202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0" name="Линия"/>
              <p:cNvSpPr/>
              <p:nvPr/>
            </p:nvSpPr>
            <p:spPr>
              <a:xfrm>
                <a:off x="5201489" y="8491044"/>
                <a:ext cx="4069" cy="1922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1" name="Линия"/>
              <p:cNvSpPr/>
              <p:nvPr/>
            </p:nvSpPr>
            <p:spPr>
              <a:xfrm flipH="1" flipV="1">
                <a:off x="5201489" y="8491044"/>
                <a:ext cx="4069" cy="1922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2" name="Фигура"/>
              <p:cNvSpPr/>
              <p:nvPr/>
            </p:nvSpPr>
            <p:spPr>
              <a:xfrm>
                <a:off x="5137330" y="8475686"/>
                <a:ext cx="64135" cy="279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07" y="0"/>
                    </a:moveTo>
                    <a:lnTo>
                      <a:pt x="0" y="9685"/>
                    </a:lnTo>
                    <a:lnTo>
                      <a:pt x="1027" y="21600"/>
                    </a:lnTo>
                    <a:lnTo>
                      <a:pt x="21600" y="11885"/>
                    </a:lnTo>
                    <a:lnTo>
                      <a:pt x="2050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3" name="Прямоугольник"/>
              <p:cNvSpPr/>
              <p:nvPr/>
            </p:nvSpPr>
            <p:spPr>
              <a:xfrm>
                <a:off x="8591256" y="4265942"/>
                <a:ext cx="15668" cy="62907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4" name="Прямоугольник"/>
              <p:cNvSpPr/>
              <p:nvPr/>
            </p:nvSpPr>
            <p:spPr>
              <a:xfrm>
                <a:off x="8575550" y="4266052"/>
                <a:ext cx="15707" cy="62685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5" name="Фигура"/>
              <p:cNvSpPr/>
              <p:nvPr/>
            </p:nvSpPr>
            <p:spPr>
              <a:xfrm>
                <a:off x="8572880" y="4140663"/>
                <a:ext cx="31236" cy="632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382"/>
                    </a:lnTo>
                    <a:lnTo>
                      <a:pt x="360" y="5679"/>
                    </a:lnTo>
                    <a:lnTo>
                      <a:pt x="683" y="10981"/>
                    </a:lnTo>
                    <a:lnTo>
                      <a:pt x="972" y="16288"/>
                    </a:lnTo>
                    <a:lnTo>
                      <a:pt x="1231" y="21600"/>
                    </a:lnTo>
                    <a:lnTo>
                      <a:pt x="12504" y="21480"/>
                    </a:lnTo>
                    <a:lnTo>
                      <a:pt x="12092" y="21480"/>
                    </a:lnTo>
                    <a:lnTo>
                      <a:pt x="11833" y="16153"/>
                    </a:lnTo>
                    <a:lnTo>
                      <a:pt x="11540" y="10830"/>
                    </a:lnTo>
                    <a:lnTo>
                      <a:pt x="11186" y="5216"/>
                    </a:lnTo>
                    <a:lnTo>
                      <a:pt x="10825" y="194"/>
                    </a:lnTo>
                    <a:lnTo>
                      <a:pt x="21600" y="3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6" name="Фигура"/>
              <p:cNvSpPr/>
              <p:nvPr/>
            </p:nvSpPr>
            <p:spPr>
              <a:xfrm>
                <a:off x="8588534" y="4140672"/>
                <a:ext cx="17375" cy="628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71" y="0"/>
                    </a:moveTo>
                    <a:lnTo>
                      <a:pt x="0" y="192"/>
                    </a:lnTo>
                    <a:lnTo>
                      <a:pt x="704" y="5708"/>
                    </a:lnTo>
                    <a:lnTo>
                      <a:pt x="1300" y="11041"/>
                    </a:lnTo>
                    <a:lnTo>
                      <a:pt x="1824" y="16378"/>
                    </a:lnTo>
                    <a:lnTo>
                      <a:pt x="2278" y="21600"/>
                    </a:lnTo>
                    <a:lnTo>
                      <a:pt x="21600" y="21485"/>
                    </a:lnTo>
                    <a:lnTo>
                      <a:pt x="20063" y="5243"/>
                    </a:lnTo>
                    <a:lnTo>
                      <a:pt x="1937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7" name="Треугольник"/>
              <p:cNvSpPr/>
              <p:nvPr/>
            </p:nvSpPr>
            <p:spPr>
              <a:xfrm>
                <a:off x="8590366" y="4197005"/>
                <a:ext cx="15544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9" y="0"/>
                    </a:moveTo>
                    <a:lnTo>
                      <a:pt x="0" y="21600"/>
                    </a:lnTo>
                    <a:lnTo>
                      <a:pt x="21600" y="83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8" name="Фигура"/>
              <p:cNvSpPr/>
              <p:nvPr/>
            </p:nvSpPr>
            <p:spPr>
              <a:xfrm>
                <a:off x="8566650" y="4016674"/>
                <a:ext cx="19267" cy="63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550" y="0"/>
                    </a:moveTo>
                    <a:lnTo>
                      <a:pt x="0" y="345"/>
                    </a:lnTo>
                    <a:lnTo>
                      <a:pt x="1102" y="5651"/>
                    </a:lnTo>
                    <a:lnTo>
                      <a:pt x="2128" y="10962"/>
                    </a:lnTo>
                    <a:lnTo>
                      <a:pt x="3087" y="16277"/>
                    </a:lnTo>
                    <a:lnTo>
                      <a:pt x="3991" y="21600"/>
                    </a:lnTo>
                    <a:lnTo>
                      <a:pt x="21600" y="21331"/>
                    </a:lnTo>
                    <a:lnTo>
                      <a:pt x="20686" y="15991"/>
                    </a:lnTo>
                    <a:lnTo>
                      <a:pt x="19708" y="10655"/>
                    </a:lnTo>
                    <a:lnTo>
                      <a:pt x="18661" y="5324"/>
                    </a:lnTo>
                    <a:lnTo>
                      <a:pt x="175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9" name="Треугольник"/>
              <p:cNvSpPr/>
              <p:nvPr/>
            </p:nvSpPr>
            <p:spPr>
              <a:xfrm>
                <a:off x="8585916" y="4072419"/>
                <a:ext cx="15233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9" y="0"/>
                    </a:moveTo>
                    <a:lnTo>
                      <a:pt x="0" y="21600"/>
                    </a:lnTo>
                    <a:lnTo>
                      <a:pt x="21600" y="311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0" name="Фигура"/>
              <p:cNvSpPr/>
              <p:nvPr/>
            </p:nvSpPr>
            <p:spPr>
              <a:xfrm>
                <a:off x="8582368" y="4015692"/>
                <a:ext cx="18780" cy="63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07" y="0"/>
                    </a:moveTo>
                    <a:lnTo>
                      <a:pt x="105" y="331"/>
                    </a:lnTo>
                    <a:lnTo>
                      <a:pt x="0" y="678"/>
                    </a:lnTo>
                    <a:lnTo>
                      <a:pt x="1132" y="5969"/>
                    </a:lnTo>
                    <a:lnTo>
                      <a:pt x="2197" y="11263"/>
                    </a:lnTo>
                    <a:lnTo>
                      <a:pt x="3194" y="16562"/>
                    </a:lnTo>
                    <a:lnTo>
                      <a:pt x="4081" y="21600"/>
                    </a:lnTo>
                    <a:lnTo>
                      <a:pt x="21600" y="21340"/>
                    </a:lnTo>
                    <a:lnTo>
                      <a:pt x="20553" y="16276"/>
                    </a:lnTo>
                    <a:lnTo>
                      <a:pt x="1740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1" name="Фигура"/>
              <p:cNvSpPr/>
              <p:nvPr/>
            </p:nvSpPr>
            <p:spPr>
              <a:xfrm>
                <a:off x="8556859" y="3891274"/>
                <a:ext cx="27629" cy="643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866"/>
                    </a:lnTo>
                    <a:lnTo>
                      <a:pt x="1113" y="6040"/>
                    </a:lnTo>
                    <a:lnTo>
                      <a:pt x="2180" y="11220"/>
                    </a:lnTo>
                    <a:lnTo>
                      <a:pt x="3201" y="16406"/>
                    </a:lnTo>
                    <a:lnTo>
                      <a:pt x="4176" y="21600"/>
                    </a:lnTo>
                    <a:lnTo>
                      <a:pt x="16491" y="21180"/>
                    </a:lnTo>
                    <a:lnTo>
                      <a:pt x="15439" y="15970"/>
                    </a:lnTo>
                    <a:lnTo>
                      <a:pt x="14414" y="10767"/>
                    </a:lnTo>
                    <a:lnTo>
                      <a:pt x="13335" y="5569"/>
                    </a:lnTo>
                    <a:lnTo>
                      <a:pt x="12198" y="38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2" name="Фигура"/>
              <p:cNvSpPr/>
              <p:nvPr/>
            </p:nvSpPr>
            <p:spPr>
              <a:xfrm>
                <a:off x="8572461" y="3890999"/>
                <a:ext cx="20713" cy="63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09" y="0"/>
                    </a:moveTo>
                    <a:lnTo>
                      <a:pt x="0" y="479"/>
                    </a:lnTo>
                    <a:lnTo>
                      <a:pt x="1647" y="6227"/>
                    </a:lnTo>
                    <a:lnTo>
                      <a:pt x="3074" y="11486"/>
                    </a:lnTo>
                    <a:lnTo>
                      <a:pt x="4431" y="16753"/>
                    </a:lnTo>
                    <a:lnTo>
                      <a:pt x="5624" y="21600"/>
                    </a:lnTo>
                    <a:lnTo>
                      <a:pt x="21600" y="21188"/>
                    </a:lnTo>
                    <a:lnTo>
                      <a:pt x="18485" y="8049"/>
                    </a:lnTo>
                    <a:lnTo>
                      <a:pt x="1560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3" name="Треугольник"/>
              <p:cNvSpPr/>
              <p:nvPr/>
            </p:nvSpPr>
            <p:spPr>
              <a:xfrm>
                <a:off x="8579607" y="3884786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1600"/>
                    </a:lnTo>
                    <a:lnTo>
                      <a:pt x="21600" y="156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4" name="Фигура"/>
              <p:cNvSpPr/>
              <p:nvPr/>
            </p:nvSpPr>
            <p:spPr>
              <a:xfrm>
                <a:off x="8543457" y="3768298"/>
                <a:ext cx="22772" cy="63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51" y="0"/>
                    </a:moveTo>
                    <a:lnTo>
                      <a:pt x="0" y="648"/>
                    </a:lnTo>
                    <a:lnTo>
                      <a:pt x="1767" y="5878"/>
                    </a:lnTo>
                    <a:lnTo>
                      <a:pt x="3489" y="11113"/>
                    </a:lnTo>
                    <a:lnTo>
                      <a:pt x="5154" y="16354"/>
                    </a:lnTo>
                    <a:lnTo>
                      <a:pt x="6754" y="21600"/>
                    </a:lnTo>
                    <a:lnTo>
                      <a:pt x="21600" y="21025"/>
                    </a:lnTo>
                    <a:lnTo>
                      <a:pt x="19973" y="15762"/>
                    </a:lnTo>
                    <a:lnTo>
                      <a:pt x="18288" y="10501"/>
                    </a:lnTo>
                    <a:lnTo>
                      <a:pt x="16546" y="5246"/>
                    </a:lnTo>
                    <a:lnTo>
                      <a:pt x="147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5" name="Треугольник"/>
              <p:cNvSpPr/>
              <p:nvPr/>
            </p:nvSpPr>
            <p:spPr>
              <a:xfrm>
                <a:off x="8566228" y="3823201"/>
                <a:ext cx="14852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7" y="0"/>
                    </a:moveTo>
                    <a:lnTo>
                      <a:pt x="0" y="21600"/>
                    </a:lnTo>
                    <a:lnTo>
                      <a:pt x="21600" y="18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6" name="Фигура"/>
              <p:cNvSpPr/>
              <p:nvPr/>
            </p:nvSpPr>
            <p:spPr>
              <a:xfrm>
                <a:off x="8559008" y="3766455"/>
                <a:ext cx="22070" cy="63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66" y="0"/>
                    </a:moveTo>
                    <a:lnTo>
                      <a:pt x="0" y="623"/>
                    </a:lnTo>
                    <a:lnTo>
                      <a:pt x="1852" y="5857"/>
                    </a:lnTo>
                    <a:lnTo>
                      <a:pt x="3649" y="11100"/>
                    </a:lnTo>
                    <a:lnTo>
                      <a:pt x="5388" y="16349"/>
                    </a:lnTo>
                    <a:lnTo>
                      <a:pt x="7067" y="21600"/>
                    </a:lnTo>
                    <a:lnTo>
                      <a:pt x="21600" y="21056"/>
                    </a:lnTo>
                    <a:lnTo>
                      <a:pt x="21312" y="20036"/>
                    </a:lnTo>
                    <a:lnTo>
                      <a:pt x="15964" y="2864"/>
                    </a:lnTo>
                    <a:lnTo>
                      <a:pt x="1466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7" name="Треугольник"/>
              <p:cNvSpPr/>
              <p:nvPr/>
            </p:nvSpPr>
            <p:spPr>
              <a:xfrm>
                <a:off x="8559006" y="3761012"/>
                <a:ext cx="14987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7" y="0"/>
                    </a:moveTo>
                    <a:lnTo>
                      <a:pt x="0" y="21600"/>
                    </a:lnTo>
                    <a:lnTo>
                      <a:pt x="21600" y="18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8" name="Фигура"/>
              <p:cNvSpPr/>
              <p:nvPr/>
            </p:nvSpPr>
            <p:spPr>
              <a:xfrm>
                <a:off x="8526494" y="3642667"/>
                <a:ext cx="30442" cy="65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520"/>
                    </a:lnTo>
                    <a:lnTo>
                      <a:pt x="1650" y="6536"/>
                    </a:lnTo>
                    <a:lnTo>
                      <a:pt x="3255" y="11554"/>
                    </a:lnTo>
                    <a:lnTo>
                      <a:pt x="4812" y="16574"/>
                    </a:lnTo>
                    <a:lnTo>
                      <a:pt x="6315" y="21600"/>
                    </a:lnTo>
                    <a:lnTo>
                      <a:pt x="17385" y="20895"/>
                    </a:lnTo>
                    <a:lnTo>
                      <a:pt x="15860" y="15849"/>
                    </a:lnTo>
                    <a:lnTo>
                      <a:pt x="14293" y="10810"/>
                    </a:lnTo>
                    <a:lnTo>
                      <a:pt x="12684" y="5778"/>
                    </a:lnTo>
                    <a:lnTo>
                      <a:pt x="11033" y="74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9" name="Фигура"/>
              <p:cNvSpPr/>
              <p:nvPr/>
            </p:nvSpPr>
            <p:spPr>
              <a:xfrm>
                <a:off x="8542043" y="3642667"/>
                <a:ext cx="23193" cy="63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70" y="0"/>
                    </a:moveTo>
                    <a:lnTo>
                      <a:pt x="0" y="774"/>
                    </a:lnTo>
                    <a:lnTo>
                      <a:pt x="2167" y="5972"/>
                    </a:lnTo>
                    <a:lnTo>
                      <a:pt x="4279" y="11175"/>
                    </a:lnTo>
                    <a:lnTo>
                      <a:pt x="6336" y="16383"/>
                    </a:lnTo>
                    <a:lnTo>
                      <a:pt x="8337" y="21600"/>
                    </a:lnTo>
                    <a:lnTo>
                      <a:pt x="21600" y="20935"/>
                    </a:lnTo>
                    <a:lnTo>
                      <a:pt x="19409" y="14681"/>
                    </a:lnTo>
                    <a:lnTo>
                      <a:pt x="1387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0" name="Фигура"/>
              <p:cNvSpPr/>
              <p:nvPr/>
            </p:nvSpPr>
            <p:spPr>
              <a:xfrm>
                <a:off x="8505919" y="3521713"/>
                <a:ext cx="26308" cy="64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681" y="0"/>
                    </a:moveTo>
                    <a:lnTo>
                      <a:pt x="0" y="952"/>
                    </a:lnTo>
                    <a:lnTo>
                      <a:pt x="2265" y="6104"/>
                    </a:lnTo>
                    <a:lnTo>
                      <a:pt x="4486" y="11263"/>
                    </a:lnTo>
                    <a:lnTo>
                      <a:pt x="6667" y="16428"/>
                    </a:lnTo>
                    <a:lnTo>
                      <a:pt x="8812" y="21600"/>
                    </a:lnTo>
                    <a:lnTo>
                      <a:pt x="21600" y="20718"/>
                    </a:lnTo>
                    <a:lnTo>
                      <a:pt x="19390" y="15532"/>
                    </a:lnTo>
                    <a:lnTo>
                      <a:pt x="17205" y="10352"/>
                    </a:lnTo>
                    <a:lnTo>
                      <a:pt x="14971" y="5175"/>
                    </a:lnTo>
                    <a:lnTo>
                      <a:pt x="126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1" name="Фигура"/>
              <p:cNvSpPr/>
              <p:nvPr/>
            </p:nvSpPr>
            <p:spPr>
              <a:xfrm>
                <a:off x="8521363" y="3519044"/>
                <a:ext cx="24543" cy="641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44" y="0"/>
                    </a:moveTo>
                    <a:lnTo>
                      <a:pt x="0" y="899"/>
                    </a:lnTo>
                    <a:lnTo>
                      <a:pt x="2456" y="6069"/>
                    </a:lnTo>
                    <a:lnTo>
                      <a:pt x="4849" y="11242"/>
                    </a:lnTo>
                    <a:lnTo>
                      <a:pt x="7192" y="16419"/>
                    </a:lnTo>
                    <a:lnTo>
                      <a:pt x="9492" y="21600"/>
                    </a:lnTo>
                    <a:lnTo>
                      <a:pt x="21600" y="20825"/>
                    </a:lnTo>
                    <a:lnTo>
                      <a:pt x="16837" y="9190"/>
                    </a:lnTo>
                    <a:lnTo>
                      <a:pt x="128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2" name="Фигура"/>
              <p:cNvSpPr/>
              <p:nvPr/>
            </p:nvSpPr>
            <p:spPr>
              <a:xfrm>
                <a:off x="8481835" y="3396486"/>
                <a:ext cx="29228" cy="671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6" y="0"/>
                    </a:moveTo>
                    <a:lnTo>
                      <a:pt x="0" y="2003"/>
                    </a:lnTo>
                    <a:lnTo>
                      <a:pt x="2365" y="6897"/>
                    </a:lnTo>
                    <a:lnTo>
                      <a:pt x="4697" y="11795"/>
                    </a:lnTo>
                    <a:lnTo>
                      <a:pt x="6992" y="16697"/>
                    </a:lnTo>
                    <a:lnTo>
                      <a:pt x="9248" y="21600"/>
                    </a:lnTo>
                    <a:lnTo>
                      <a:pt x="20622" y="20619"/>
                    </a:lnTo>
                    <a:lnTo>
                      <a:pt x="18367" y="15697"/>
                    </a:lnTo>
                    <a:lnTo>
                      <a:pt x="16072" y="10778"/>
                    </a:lnTo>
                    <a:lnTo>
                      <a:pt x="13740" y="5865"/>
                    </a:lnTo>
                    <a:lnTo>
                      <a:pt x="11376" y="958"/>
                    </a:lnTo>
                    <a:lnTo>
                      <a:pt x="21600" y="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3" name="Треугольник"/>
              <p:cNvSpPr/>
              <p:nvPr/>
            </p:nvSpPr>
            <p:spPr>
              <a:xfrm>
                <a:off x="8509738" y="3452866"/>
                <a:ext cx="13486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2" y="0"/>
                    </a:moveTo>
                    <a:lnTo>
                      <a:pt x="0" y="21600"/>
                    </a:lnTo>
                    <a:lnTo>
                      <a:pt x="21600" y="186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4" name="Фигура"/>
              <p:cNvSpPr/>
              <p:nvPr/>
            </p:nvSpPr>
            <p:spPr>
              <a:xfrm>
                <a:off x="8497228" y="3396512"/>
                <a:ext cx="25884" cy="64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45" y="0"/>
                    </a:moveTo>
                    <a:lnTo>
                      <a:pt x="0" y="995"/>
                    </a:lnTo>
                    <a:lnTo>
                      <a:pt x="2670" y="6138"/>
                    </a:lnTo>
                    <a:lnTo>
                      <a:pt x="5303" y="11286"/>
                    </a:lnTo>
                    <a:lnTo>
                      <a:pt x="7895" y="16442"/>
                    </a:lnTo>
                    <a:lnTo>
                      <a:pt x="10440" y="21600"/>
                    </a:lnTo>
                    <a:lnTo>
                      <a:pt x="21592" y="20708"/>
                    </a:lnTo>
                    <a:lnTo>
                      <a:pt x="21600" y="20547"/>
                    </a:lnTo>
                    <a:lnTo>
                      <a:pt x="13739" y="3412"/>
                    </a:lnTo>
                    <a:lnTo>
                      <a:pt x="11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5" name="Фигура"/>
              <p:cNvSpPr/>
              <p:nvPr/>
            </p:nvSpPr>
            <p:spPr>
              <a:xfrm>
                <a:off x="8454140" y="3274209"/>
                <a:ext cx="29968" cy="677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326"/>
                    </a:lnTo>
                    <a:lnTo>
                      <a:pt x="2640" y="7135"/>
                    </a:lnTo>
                    <a:lnTo>
                      <a:pt x="5236" y="11951"/>
                    </a:lnTo>
                    <a:lnTo>
                      <a:pt x="7790" y="16772"/>
                    </a:lnTo>
                    <a:lnTo>
                      <a:pt x="10302" y="21600"/>
                    </a:lnTo>
                    <a:lnTo>
                      <a:pt x="21372" y="20482"/>
                    </a:lnTo>
                    <a:lnTo>
                      <a:pt x="18804" y="15641"/>
                    </a:lnTo>
                    <a:lnTo>
                      <a:pt x="16241" y="10806"/>
                    </a:lnTo>
                    <a:lnTo>
                      <a:pt x="13642" y="5973"/>
                    </a:lnTo>
                    <a:lnTo>
                      <a:pt x="11019" y="114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6" name="Фигура"/>
              <p:cNvSpPr/>
              <p:nvPr/>
            </p:nvSpPr>
            <p:spPr>
              <a:xfrm>
                <a:off x="8469427" y="3274215"/>
                <a:ext cx="27598" cy="64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92" y="0"/>
                    </a:moveTo>
                    <a:lnTo>
                      <a:pt x="0" y="1202"/>
                    </a:lnTo>
                    <a:lnTo>
                      <a:pt x="2849" y="6298"/>
                    </a:lnTo>
                    <a:lnTo>
                      <a:pt x="5671" y="11395"/>
                    </a:lnTo>
                    <a:lnTo>
                      <a:pt x="8454" y="16495"/>
                    </a:lnTo>
                    <a:lnTo>
                      <a:pt x="11187" y="21600"/>
                    </a:lnTo>
                    <a:lnTo>
                      <a:pt x="21600" y="20575"/>
                    </a:lnTo>
                    <a:lnTo>
                      <a:pt x="18770" y="14627"/>
                    </a:lnTo>
                    <a:lnTo>
                      <a:pt x="114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7" name="Треугольник"/>
              <p:cNvSpPr/>
              <p:nvPr/>
            </p:nvSpPr>
            <p:spPr>
              <a:xfrm>
                <a:off x="8483720" y="3330596"/>
                <a:ext cx="13310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2" y="0"/>
                    </a:moveTo>
                    <a:lnTo>
                      <a:pt x="0" y="21600"/>
                    </a:lnTo>
                    <a:lnTo>
                      <a:pt x="21600" y="17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8" name="Фигура"/>
              <p:cNvSpPr/>
              <p:nvPr/>
            </p:nvSpPr>
            <p:spPr>
              <a:xfrm>
                <a:off x="8422937" y="3157077"/>
                <a:ext cx="31383" cy="64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417" y="0"/>
                    </a:moveTo>
                    <a:lnTo>
                      <a:pt x="0" y="1401"/>
                    </a:lnTo>
                    <a:lnTo>
                      <a:pt x="2818" y="6431"/>
                    </a:lnTo>
                    <a:lnTo>
                      <a:pt x="5599" y="11474"/>
                    </a:lnTo>
                    <a:lnTo>
                      <a:pt x="8346" y="16531"/>
                    </a:lnTo>
                    <a:lnTo>
                      <a:pt x="11063" y="21600"/>
                    </a:lnTo>
                    <a:lnTo>
                      <a:pt x="21600" y="20264"/>
                    </a:lnTo>
                    <a:lnTo>
                      <a:pt x="18795" y="15189"/>
                    </a:lnTo>
                    <a:lnTo>
                      <a:pt x="16045" y="10116"/>
                    </a:lnTo>
                    <a:lnTo>
                      <a:pt x="13253" y="5051"/>
                    </a:lnTo>
                    <a:lnTo>
                      <a:pt x="104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9" name="Фигура"/>
              <p:cNvSpPr/>
              <p:nvPr/>
            </p:nvSpPr>
            <p:spPr>
              <a:xfrm>
                <a:off x="8438071" y="3153380"/>
                <a:ext cx="29683" cy="640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759" y="0"/>
                    </a:moveTo>
                    <a:lnTo>
                      <a:pt x="0" y="1247"/>
                    </a:lnTo>
                    <a:lnTo>
                      <a:pt x="2999" y="6320"/>
                    </a:lnTo>
                    <a:lnTo>
                      <a:pt x="5951" y="11408"/>
                    </a:lnTo>
                    <a:lnTo>
                      <a:pt x="8858" y="16502"/>
                    </a:lnTo>
                    <a:lnTo>
                      <a:pt x="11731" y="21600"/>
                    </a:lnTo>
                    <a:lnTo>
                      <a:pt x="21600" y="20412"/>
                    </a:lnTo>
                    <a:lnTo>
                      <a:pt x="15535" y="8313"/>
                    </a:lnTo>
                    <a:lnTo>
                      <a:pt x="97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0" name="Треугольник"/>
              <p:cNvSpPr/>
              <p:nvPr/>
            </p:nvSpPr>
            <p:spPr>
              <a:xfrm>
                <a:off x="8454192" y="3209314"/>
                <a:ext cx="13569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9" y="0"/>
                    </a:moveTo>
                    <a:lnTo>
                      <a:pt x="0" y="21600"/>
                    </a:lnTo>
                    <a:lnTo>
                      <a:pt x="21600" y="19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1" name="Треугольник"/>
              <p:cNvSpPr/>
              <p:nvPr/>
            </p:nvSpPr>
            <p:spPr>
              <a:xfrm>
                <a:off x="8438067" y="3148870"/>
                <a:ext cx="13415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8" y="0"/>
                    </a:moveTo>
                    <a:lnTo>
                      <a:pt x="0" y="21600"/>
                    </a:lnTo>
                    <a:lnTo>
                      <a:pt x="21600" y="1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2" name="Фигура"/>
              <p:cNvSpPr/>
              <p:nvPr/>
            </p:nvSpPr>
            <p:spPr>
              <a:xfrm>
                <a:off x="8388226" y="3037380"/>
                <a:ext cx="32879" cy="640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71" y="0"/>
                    </a:moveTo>
                    <a:lnTo>
                      <a:pt x="0" y="1553"/>
                    </a:lnTo>
                    <a:lnTo>
                      <a:pt x="2973" y="6549"/>
                    </a:lnTo>
                    <a:lnTo>
                      <a:pt x="5911" y="11557"/>
                    </a:lnTo>
                    <a:lnTo>
                      <a:pt x="8817" y="16574"/>
                    </a:lnTo>
                    <a:lnTo>
                      <a:pt x="11694" y="21600"/>
                    </a:lnTo>
                    <a:lnTo>
                      <a:pt x="21600" y="20118"/>
                    </a:lnTo>
                    <a:lnTo>
                      <a:pt x="18718" y="15078"/>
                    </a:lnTo>
                    <a:lnTo>
                      <a:pt x="15800" y="10045"/>
                    </a:lnTo>
                    <a:lnTo>
                      <a:pt x="12850" y="5019"/>
                    </a:lnTo>
                    <a:lnTo>
                      <a:pt x="987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3" name="Фигура"/>
              <p:cNvSpPr/>
              <p:nvPr/>
            </p:nvSpPr>
            <p:spPr>
              <a:xfrm>
                <a:off x="8403251" y="3033330"/>
                <a:ext cx="32110" cy="637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84" y="0"/>
                    </a:moveTo>
                    <a:lnTo>
                      <a:pt x="0" y="1373"/>
                    </a:lnTo>
                    <a:lnTo>
                      <a:pt x="3051" y="6419"/>
                    </a:lnTo>
                    <a:lnTo>
                      <a:pt x="6071" y="11473"/>
                    </a:lnTo>
                    <a:lnTo>
                      <a:pt x="9059" y="16533"/>
                    </a:lnTo>
                    <a:lnTo>
                      <a:pt x="12010" y="21600"/>
                    </a:lnTo>
                    <a:lnTo>
                      <a:pt x="21600" y="20191"/>
                    </a:lnTo>
                    <a:lnTo>
                      <a:pt x="20963" y="18910"/>
                    </a:lnTo>
                    <a:lnTo>
                      <a:pt x="12085" y="5998"/>
                    </a:lnTo>
                    <a:lnTo>
                      <a:pt x="88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4" name="Фигура"/>
              <p:cNvSpPr/>
              <p:nvPr/>
            </p:nvSpPr>
            <p:spPr>
              <a:xfrm>
                <a:off x="8350007" y="2918611"/>
                <a:ext cx="34496" cy="640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16" y="0"/>
                    </a:moveTo>
                    <a:lnTo>
                      <a:pt x="0" y="1705"/>
                    </a:lnTo>
                    <a:lnTo>
                      <a:pt x="3105" y="6670"/>
                    </a:lnTo>
                    <a:lnTo>
                      <a:pt x="6175" y="11639"/>
                    </a:lnTo>
                    <a:lnTo>
                      <a:pt x="9215" y="16615"/>
                    </a:lnTo>
                    <a:lnTo>
                      <a:pt x="12228" y="21600"/>
                    </a:lnTo>
                    <a:lnTo>
                      <a:pt x="21600" y="19969"/>
                    </a:lnTo>
                    <a:lnTo>
                      <a:pt x="18586" y="14972"/>
                    </a:lnTo>
                    <a:lnTo>
                      <a:pt x="15531" y="9971"/>
                    </a:lnTo>
                    <a:lnTo>
                      <a:pt x="12439" y="4976"/>
                    </a:lnTo>
                    <a:lnTo>
                      <a:pt x="93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5" name="Треугольник"/>
              <p:cNvSpPr/>
              <p:nvPr/>
            </p:nvSpPr>
            <p:spPr>
              <a:xfrm>
                <a:off x="8384502" y="2969354"/>
                <a:ext cx="13194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2" y="0"/>
                    </a:moveTo>
                    <a:lnTo>
                      <a:pt x="0" y="21600"/>
                    </a:lnTo>
                    <a:lnTo>
                      <a:pt x="21600" y="14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6" name="Фигура"/>
              <p:cNvSpPr/>
              <p:nvPr/>
            </p:nvSpPr>
            <p:spPr>
              <a:xfrm>
                <a:off x="8364884" y="2913632"/>
                <a:ext cx="32801" cy="642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50" y="0"/>
                    </a:moveTo>
                    <a:lnTo>
                      <a:pt x="0" y="1675"/>
                    </a:lnTo>
                    <a:lnTo>
                      <a:pt x="3285" y="6640"/>
                    </a:lnTo>
                    <a:lnTo>
                      <a:pt x="6537" y="11624"/>
                    </a:lnTo>
                    <a:lnTo>
                      <a:pt x="9750" y="16614"/>
                    </a:lnTo>
                    <a:lnTo>
                      <a:pt x="12919" y="21600"/>
                    </a:lnTo>
                    <a:lnTo>
                      <a:pt x="21600" y="20167"/>
                    </a:lnTo>
                    <a:lnTo>
                      <a:pt x="18808" y="16316"/>
                    </a:lnTo>
                    <a:lnTo>
                      <a:pt x="96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7" name="Треугольник"/>
              <p:cNvSpPr/>
              <p:nvPr/>
            </p:nvSpPr>
            <p:spPr>
              <a:xfrm>
                <a:off x="8364876" y="2909748"/>
                <a:ext cx="14662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0" y="0"/>
                    </a:moveTo>
                    <a:lnTo>
                      <a:pt x="0" y="21600"/>
                    </a:lnTo>
                    <a:lnTo>
                      <a:pt x="21600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8" name="Фигура"/>
              <p:cNvSpPr/>
              <p:nvPr/>
            </p:nvSpPr>
            <p:spPr>
              <a:xfrm>
                <a:off x="8308385" y="2801168"/>
                <a:ext cx="36045" cy="63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19" y="0"/>
                    </a:moveTo>
                    <a:lnTo>
                      <a:pt x="0" y="1856"/>
                    </a:lnTo>
                    <a:lnTo>
                      <a:pt x="3216" y="6776"/>
                    </a:lnTo>
                    <a:lnTo>
                      <a:pt x="6412" y="11708"/>
                    </a:lnTo>
                    <a:lnTo>
                      <a:pt x="9579" y="16650"/>
                    </a:lnTo>
                    <a:lnTo>
                      <a:pt x="12707" y="21600"/>
                    </a:lnTo>
                    <a:lnTo>
                      <a:pt x="21600" y="19811"/>
                    </a:lnTo>
                    <a:lnTo>
                      <a:pt x="18439" y="14847"/>
                    </a:lnTo>
                    <a:lnTo>
                      <a:pt x="15260" y="9890"/>
                    </a:lnTo>
                    <a:lnTo>
                      <a:pt x="12051" y="4940"/>
                    </a:lnTo>
                    <a:lnTo>
                      <a:pt x="88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9" name="Фигура"/>
              <p:cNvSpPr/>
              <p:nvPr/>
            </p:nvSpPr>
            <p:spPr>
              <a:xfrm>
                <a:off x="8323101" y="2796278"/>
                <a:ext cx="33517" cy="634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453" y="0"/>
                    </a:moveTo>
                    <a:lnTo>
                      <a:pt x="0" y="1664"/>
                    </a:lnTo>
                    <a:lnTo>
                      <a:pt x="3476" y="6635"/>
                    </a:lnTo>
                    <a:lnTo>
                      <a:pt x="6927" y="11617"/>
                    </a:lnTo>
                    <a:lnTo>
                      <a:pt x="10346" y="16605"/>
                    </a:lnTo>
                    <a:lnTo>
                      <a:pt x="13730" y="21600"/>
                    </a:lnTo>
                    <a:lnTo>
                      <a:pt x="21600" y="20121"/>
                    </a:lnTo>
                    <a:lnTo>
                      <a:pt x="16297" y="13223"/>
                    </a:lnTo>
                    <a:lnTo>
                      <a:pt x="8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60" name="Треугольник"/>
              <p:cNvSpPr/>
              <p:nvPr/>
            </p:nvSpPr>
            <p:spPr>
              <a:xfrm>
                <a:off x="8344161" y="2851219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8" y="0"/>
                    </a:moveTo>
                    <a:lnTo>
                      <a:pt x="0" y="21600"/>
                    </a:lnTo>
                    <a:lnTo>
                      <a:pt x="21600" y="5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61" name="Фигура"/>
              <p:cNvSpPr/>
              <p:nvPr/>
            </p:nvSpPr>
            <p:spPr>
              <a:xfrm>
                <a:off x="8263308" y="2684891"/>
                <a:ext cx="37588" cy="63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37" y="0"/>
                    </a:moveTo>
                    <a:lnTo>
                      <a:pt x="0" y="2003"/>
                    </a:lnTo>
                    <a:lnTo>
                      <a:pt x="3332" y="6886"/>
                    </a:lnTo>
                    <a:lnTo>
                      <a:pt x="6645" y="11782"/>
                    </a:lnTo>
                    <a:lnTo>
                      <a:pt x="9930" y="16687"/>
                    </a:lnTo>
                    <a:lnTo>
                      <a:pt x="13178" y="21600"/>
                    </a:lnTo>
                    <a:lnTo>
                      <a:pt x="21600" y="19661"/>
                    </a:lnTo>
                    <a:lnTo>
                      <a:pt x="18323" y="14736"/>
                    </a:lnTo>
                    <a:lnTo>
                      <a:pt x="15025" y="9816"/>
                    </a:lnTo>
                    <a:lnTo>
                      <a:pt x="11697" y="4902"/>
                    </a:lnTo>
                    <a:lnTo>
                      <a:pt x="83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62" name="Треугольник"/>
              <p:cNvSpPr/>
              <p:nvPr/>
            </p:nvSpPr>
            <p:spPr>
              <a:xfrm>
                <a:off x="8300401" y="2734192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3" y="0"/>
                    </a:moveTo>
                    <a:lnTo>
                      <a:pt x="0" y="21600"/>
                    </a:lnTo>
                    <a:lnTo>
                      <a:pt x="21600" y="43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63" name="Фигура"/>
              <p:cNvSpPr/>
              <p:nvPr/>
            </p:nvSpPr>
            <p:spPr>
              <a:xfrm>
                <a:off x="8277816" y="2680021"/>
                <a:ext cx="34789" cy="628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32" y="0"/>
                    </a:moveTo>
                    <a:lnTo>
                      <a:pt x="0" y="1675"/>
                    </a:lnTo>
                    <a:lnTo>
                      <a:pt x="3630" y="6643"/>
                    </a:lnTo>
                    <a:lnTo>
                      <a:pt x="7225" y="11623"/>
                    </a:lnTo>
                    <a:lnTo>
                      <a:pt x="10789" y="16610"/>
                    </a:lnTo>
                    <a:lnTo>
                      <a:pt x="14330" y="21600"/>
                    </a:lnTo>
                    <a:lnTo>
                      <a:pt x="21600" y="20029"/>
                    </a:lnTo>
                    <a:lnTo>
                      <a:pt x="13353" y="9667"/>
                    </a:lnTo>
                    <a:lnTo>
                      <a:pt x="74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64" name="Линия"/>
              <p:cNvSpPr/>
              <p:nvPr/>
            </p:nvSpPr>
            <p:spPr>
              <a:xfrm flipH="1">
                <a:off x="8277446" y="2679863"/>
                <a:ext cx="12701" cy="516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65" name="Линия"/>
              <p:cNvSpPr/>
              <p:nvPr/>
            </p:nvSpPr>
            <p:spPr>
              <a:xfrm flipV="1">
                <a:off x="8277446" y="2679863"/>
                <a:ext cx="12701" cy="516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66" name="Фигура"/>
              <p:cNvSpPr/>
              <p:nvPr/>
            </p:nvSpPr>
            <p:spPr>
              <a:xfrm>
                <a:off x="8214828" y="2565051"/>
                <a:ext cx="39158" cy="68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135" y="0"/>
                    </a:moveTo>
                    <a:lnTo>
                      <a:pt x="0" y="3566"/>
                    </a:lnTo>
                    <a:lnTo>
                      <a:pt x="3449" y="8060"/>
                    </a:lnTo>
                    <a:lnTo>
                      <a:pt x="6866" y="12565"/>
                    </a:lnTo>
                    <a:lnTo>
                      <a:pt x="10996" y="18084"/>
                    </a:lnTo>
                    <a:lnTo>
                      <a:pt x="13603" y="21600"/>
                    </a:lnTo>
                    <a:lnTo>
                      <a:pt x="21600" y="19663"/>
                    </a:lnTo>
                    <a:lnTo>
                      <a:pt x="18229" y="15132"/>
                    </a:lnTo>
                    <a:lnTo>
                      <a:pt x="14826" y="10604"/>
                    </a:lnTo>
                    <a:lnTo>
                      <a:pt x="11396" y="6082"/>
                    </a:lnTo>
                    <a:lnTo>
                      <a:pt x="7942" y="1566"/>
                    </a:lnTo>
                    <a:lnTo>
                      <a:pt x="141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67" name="Треугольник"/>
              <p:cNvSpPr/>
              <p:nvPr/>
            </p:nvSpPr>
            <p:spPr>
              <a:xfrm>
                <a:off x="8253571" y="261847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4" y="0"/>
                    </a:moveTo>
                    <a:lnTo>
                      <a:pt x="0" y="21600"/>
                    </a:lnTo>
                    <a:lnTo>
                      <a:pt x="21600" y="8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68" name="Фигура"/>
              <p:cNvSpPr/>
              <p:nvPr/>
            </p:nvSpPr>
            <p:spPr>
              <a:xfrm>
                <a:off x="8229225" y="2565061"/>
                <a:ext cx="36624" cy="622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625" y="0"/>
                    </a:moveTo>
                    <a:lnTo>
                      <a:pt x="0" y="1717"/>
                    </a:lnTo>
                    <a:lnTo>
                      <a:pt x="3693" y="6679"/>
                    </a:lnTo>
                    <a:lnTo>
                      <a:pt x="7361" y="11647"/>
                    </a:lnTo>
                    <a:lnTo>
                      <a:pt x="10999" y="16622"/>
                    </a:lnTo>
                    <a:lnTo>
                      <a:pt x="14603" y="21600"/>
                    </a:lnTo>
                    <a:lnTo>
                      <a:pt x="21600" y="19859"/>
                    </a:lnTo>
                    <a:lnTo>
                      <a:pt x="20733" y="18760"/>
                    </a:lnTo>
                    <a:lnTo>
                      <a:pt x="10081" y="5573"/>
                    </a:lnTo>
                    <a:lnTo>
                      <a:pt x="66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69" name="Фигура"/>
              <p:cNvSpPr/>
              <p:nvPr/>
            </p:nvSpPr>
            <p:spPr>
              <a:xfrm>
                <a:off x="8163102" y="2451511"/>
                <a:ext cx="40523" cy="68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321" y="0"/>
                    </a:moveTo>
                    <a:lnTo>
                      <a:pt x="0" y="3772"/>
                    </a:lnTo>
                    <a:lnTo>
                      <a:pt x="3530" y="8216"/>
                    </a:lnTo>
                    <a:lnTo>
                      <a:pt x="7043" y="12667"/>
                    </a:lnTo>
                    <a:lnTo>
                      <a:pt x="10529" y="17128"/>
                    </a:lnTo>
                    <a:lnTo>
                      <a:pt x="13981" y="21600"/>
                    </a:lnTo>
                    <a:lnTo>
                      <a:pt x="21600" y="19527"/>
                    </a:lnTo>
                    <a:lnTo>
                      <a:pt x="18131" y="15040"/>
                    </a:lnTo>
                    <a:lnTo>
                      <a:pt x="14634" y="10561"/>
                    </a:lnTo>
                    <a:lnTo>
                      <a:pt x="11110" y="6091"/>
                    </a:lnTo>
                    <a:lnTo>
                      <a:pt x="7563" y="1632"/>
                    </a:lnTo>
                    <a:lnTo>
                      <a:pt x="133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70" name="Фигура"/>
              <p:cNvSpPr/>
              <p:nvPr/>
            </p:nvSpPr>
            <p:spPr>
              <a:xfrm>
                <a:off x="8177290" y="2451512"/>
                <a:ext cx="39057" cy="616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75" y="0"/>
                    </a:moveTo>
                    <a:lnTo>
                      <a:pt x="0" y="1805"/>
                    </a:lnTo>
                    <a:lnTo>
                      <a:pt x="3681" y="6738"/>
                    </a:lnTo>
                    <a:lnTo>
                      <a:pt x="7336" y="11682"/>
                    </a:lnTo>
                    <a:lnTo>
                      <a:pt x="10965" y="16637"/>
                    </a:lnTo>
                    <a:lnTo>
                      <a:pt x="14564" y="21600"/>
                    </a:lnTo>
                    <a:lnTo>
                      <a:pt x="21600" y="19559"/>
                    </a:lnTo>
                    <a:lnTo>
                      <a:pt x="17444" y="14267"/>
                    </a:lnTo>
                    <a:lnTo>
                      <a:pt x="6727" y="917"/>
                    </a:lnTo>
                    <a:lnTo>
                      <a:pt x="597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71" name="Фигура"/>
              <p:cNvSpPr/>
              <p:nvPr/>
            </p:nvSpPr>
            <p:spPr>
              <a:xfrm>
                <a:off x="8108025" y="2344793"/>
                <a:ext cx="42039" cy="627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185" y="0"/>
                    </a:moveTo>
                    <a:lnTo>
                      <a:pt x="0" y="2467"/>
                    </a:lnTo>
                    <a:lnTo>
                      <a:pt x="3621" y="7234"/>
                    </a:lnTo>
                    <a:lnTo>
                      <a:pt x="7223" y="12013"/>
                    </a:lnTo>
                    <a:lnTo>
                      <a:pt x="14365" y="21600"/>
                    </a:lnTo>
                    <a:lnTo>
                      <a:pt x="21600" y="19200"/>
                    </a:lnTo>
                    <a:lnTo>
                      <a:pt x="18036" y="14380"/>
                    </a:lnTo>
                    <a:lnTo>
                      <a:pt x="14442" y="9572"/>
                    </a:lnTo>
                    <a:lnTo>
                      <a:pt x="10824" y="4777"/>
                    </a:lnTo>
                    <a:lnTo>
                      <a:pt x="71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72" name="Фигура"/>
              <p:cNvSpPr/>
              <p:nvPr/>
            </p:nvSpPr>
            <p:spPr>
              <a:xfrm>
                <a:off x="8122009" y="2338233"/>
                <a:ext cx="39270" cy="623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045" y="0"/>
                    </a:moveTo>
                    <a:lnTo>
                      <a:pt x="0" y="2274"/>
                    </a:lnTo>
                    <a:lnTo>
                      <a:pt x="3895" y="7083"/>
                    </a:lnTo>
                    <a:lnTo>
                      <a:pt x="7769" y="11909"/>
                    </a:lnTo>
                    <a:lnTo>
                      <a:pt x="11615" y="16749"/>
                    </a:lnTo>
                    <a:lnTo>
                      <a:pt x="15431" y="21600"/>
                    </a:lnTo>
                    <a:lnTo>
                      <a:pt x="21600" y="19676"/>
                    </a:lnTo>
                    <a:lnTo>
                      <a:pt x="15086" y="9359"/>
                    </a:lnTo>
                    <a:lnTo>
                      <a:pt x="70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73" name="Треугольник"/>
              <p:cNvSpPr/>
              <p:nvPr/>
            </p:nvSpPr>
            <p:spPr>
              <a:xfrm>
                <a:off x="8122009" y="2335154"/>
                <a:ext cx="12809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1" y="0"/>
                    </a:moveTo>
                    <a:lnTo>
                      <a:pt x="0" y="21600"/>
                    </a:lnTo>
                    <a:lnTo>
                      <a:pt x="21600" y="6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74" name="Фигура"/>
              <p:cNvSpPr/>
              <p:nvPr/>
            </p:nvSpPr>
            <p:spPr>
              <a:xfrm>
                <a:off x="8049754" y="2229040"/>
                <a:ext cx="43453" cy="678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925" y="0"/>
                    </a:moveTo>
                    <a:lnTo>
                      <a:pt x="0" y="4197"/>
                    </a:lnTo>
                    <a:lnTo>
                      <a:pt x="3714" y="8538"/>
                    </a:lnTo>
                    <a:lnTo>
                      <a:pt x="7398" y="12886"/>
                    </a:lnTo>
                    <a:lnTo>
                      <a:pt x="11123" y="17323"/>
                    </a:lnTo>
                    <a:lnTo>
                      <a:pt x="14678" y="21600"/>
                    </a:lnTo>
                    <a:lnTo>
                      <a:pt x="21600" y="19250"/>
                    </a:lnTo>
                    <a:lnTo>
                      <a:pt x="17930" y="14874"/>
                    </a:lnTo>
                    <a:lnTo>
                      <a:pt x="14259" y="10504"/>
                    </a:lnTo>
                    <a:lnTo>
                      <a:pt x="10563" y="6143"/>
                    </a:lnTo>
                    <a:lnTo>
                      <a:pt x="6845" y="1796"/>
                    </a:lnTo>
                    <a:lnTo>
                      <a:pt x="11931" y="6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75" name="Фигура"/>
              <p:cNvSpPr/>
              <p:nvPr/>
            </p:nvSpPr>
            <p:spPr>
              <a:xfrm>
                <a:off x="8063524" y="2229060"/>
                <a:ext cx="41081" cy="604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380" y="0"/>
                    </a:moveTo>
                    <a:lnTo>
                      <a:pt x="0" y="2009"/>
                    </a:lnTo>
                    <a:lnTo>
                      <a:pt x="3932" y="6888"/>
                    </a:lnTo>
                    <a:lnTo>
                      <a:pt x="7842" y="11783"/>
                    </a:lnTo>
                    <a:lnTo>
                      <a:pt x="11725" y="16689"/>
                    </a:lnTo>
                    <a:lnTo>
                      <a:pt x="15581" y="21600"/>
                    </a:lnTo>
                    <a:lnTo>
                      <a:pt x="21600" y="19431"/>
                    </a:lnTo>
                    <a:lnTo>
                      <a:pt x="11977" y="7816"/>
                    </a:lnTo>
                    <a:lnTo>
                      <a:pt x="53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76" name="Треугольник"/>
              <p:cNvSpPr/>
              <p:nvPr/>
            </p:nvSpPr>
            <p:spPr>
              <a:xfrm>
                <a:off x="8092535" y="2280112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9" y="0"/>
                    </a:moveTo>
                    <a:lnTo>
                      <a:pt x="0" y="21600"/>
                    </a:lnTo>
                    <a:lnTo>
                      <a:pt x="21600" y="71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77" name="Фигура"/>
              <p:cNvSpPr/>
              <p:nvPr/>
            </p:nvSpPr>
            <p:spPr>
              <a:xfrm>
                <a:off x="7988290" y="2126244"/>
                <a:ext cx="44750" cy="61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532" y="0"/>
                    </a:moveTo>
                    <a:lnTo>
                      <a:pt x="0" y="2788"/>
                    </a:lnTo>
                    <a:lnTo>
                      <a:pt x="3795" y="7469"/>
                    </a:lnTo>
                    <a:lnTo>
                      <a:pt x="7562" y="12167"/>
                    </a:lnTo>
                    <a:lnTo>
                      <a:pt x="11430" y="17043"/>
                    </a:lnTo>
                    <a:lnTo>
                      <a:pt x="15011" y="21600"/>
                    </a:lnTo>
                    <a:lnTo>
                      <a:pt x="21600" y="18880"/>
                    </a:lnTo>
                    <a:lnTo>
                      <a:pt x="17867" y="14143"/>
                    </a:lnTo>
                    <a:lnTo>
                      <a:pt x="14111" y="9410"/>
                    </a:lnTo>
                    <a:lnTo>
                      <a:pt x="10331" y="4691"/>
                    </a:lnTo>
                    <a:lnTo>
                      <a:pt x="65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78" name="Треугольник"/>
              <p:cNvSpPr/>
              <p:nvPr/>
            </p:nvSpPr>
            <p:spPr>
              <a:xfrm>
                <a:off x="8031325" y="217122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0" y="0"/>
                    </a:moveTo>
                    <a:lnTo>
                      <a:pt x="0" y="21600"/>
                    </a:lnTo>
                    <a:lnTo>
                      <a:pt x="21600" y="9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79" name="Фигура"/>
              <p:cNvSpPr/>
              <p:nvPr/>
            </p:nvSpPr>
            <p:spPr>
              <a:xfrm>
                <a:off x="8001822" y="2121293"/>
                <a:ext cx="40477" cy="5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86" y="0"/>
                    </a:moveTo>
                    <a:lnTo>
                      <a:pt x="0" y="1815"/>
                    </a:lnTo>
                    <a:lnTo>
                      <a:pt x="4200" y="6731"/>
                    </a:lnTo>
                    <a:lnTo>
                      <a:pt x="8379" y="11676"/>
                    </a:lnTo>
                    <a:lnTo>
                      <a:pt x="12532" y="16635"/>
                    </a:lnTo>
                    <a:lnTo>
                      <a:pt x="16659" y="21600"/>
                    </a:lnTo>
                    <a:lnTo>
                      <a:pt x="21600" y="19666"/>
                    </a:lnTo>
                    <a:lnTo>
                      <a:pt x="9440" y="5622"/>
                    </a:lnTo>
                    <a:lnTo>
                      <a:pt x="44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0" name="Треугольник"/>
              <p:cNvSpPr/>
              <p:nvPr/>
            </p:nvSpPr>
            <p:spPr>
              <a:xfrm>
                <a:off x="7999663" y="2117384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56" y="0"/>
                    </a:moveTo>
                    <a:lnTo>
                      <a:pt x="0" y="21600"/>
                    </a:lnTo>
                    <a:lnTo>
                      <a:pt x="21600" y="12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1" name="Фигура"/>
              <p:cNvSpPr/>
              <p:nvPr/>
            </p:nvSpPr>
            <p:spPr>
              <a:xfrm>
                <a:off x="7923737" y="2011489"/>
                <a:ext cx="46115" cy="69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05" y="0"/>
                    </a:moveTo>
                    <a:lnTo>
                      <a:pt x="0" y="5132"/>
                    </a:lnTo>
                    <a:lnTo>
                      <a:pt x="3853" y="9231"/>
                    </a:lnTo>
                    <a:lnTo>
                      <a:pt x="7688" y="13342"/>
                    </a:lnTo>
                    <a:lnTo>
                      <a:pt x="11612" y="17582"/>
                    </a:lnTo>
                    <a:lnTo>
                      <a:pt x="15302" y="21600"/>
                    </a:lnTo>
                    <a:lnTo>
                      <a:pt x="21600" y="19054"/>
                    </a:lnTo>
                    <a:lnTo>
                      <a:pt x="17789" y="14912"/>
                    </a:lnTo>
                    <a:lnTo>
                      <a:pt x="13954" y="10776"/>
                    </a:lnTo>
                    <a:lnTo>
                      <a:pt x="10101" y="6653"/>
                    </a:lnTo>
                    <a:lnTo>
                      <a:pt x="6229" y="2543"/>
                    </a:lnTo>
                    <a:lnTo>
                      <a:pt x="12310" y="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2" name="Треугольник"/>
              <p:cNvSpPr/>
              <p:nvPr/>
            </p:nvSpPr>
            <p:spPr>
              <a:xfrm>
                <a:off x="7967401" y="206401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5" y="0"/>
                    </a:moveTo>
                    <a:lnTo>
                      <a:pt x="0" y="21600"/>
                    </a:lnTo>
                    <a:lnTo>
                      <a:pt x="21600" y="6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3" name="Фигура"/>
              <p:cNvSpPr/>
              <p:nvPr/>
            </p:nvSpPr>
            <p:spPr>
              <a:xfrm>
                <a:off x="7937035" y="2011510"/>
                <a:ext cx="40608" cy="61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906" y="0"/>
                    </a:moveTo>
                    <a:lnTo>
                      <a:pt x="0" y="2876"/>
                    </a:lnTo>
                    <a:lnTo>
                      <a:pt x="4397" y="7538"/>
                    </a:lnTo>
                    <a:lnTo>
                      <a:pt x="8773" y="12213"/>
                    </a:lnTo>
                    <a:lnTo>
                      <a:pt x="13127" y="16903"/>
                    </a:lnTo>
                    <a:lnTo>
                      <a:pt x="17456" y="21600"/>
                    </a:lnTo>
                    <a:lnTo>
                      <a:pt x="21600" y="19927"/>
                    </a:lnTo>
                    <a:lnTo>
                      <a:pt x="19124" y="17259"/>
                    </a:lnTo>
                    <a:lnTo>
                      <a:pt x="690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4" name="Фигура"/>
              <p:cNvSpPr/>
              <p:nvPr/>
            </p:nvSpPr>
            <p:spPr>
              <a:xfrm>
                <a:off x="7856095" y="1915021"/>
                <a:ext cx="47430" cy="60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42" y="0"/>
                    </a:moveTo>
                    <a:lnTo>
                      <a:pt x="0" y="3110"/>
                    </a:lnTo>
                    <a:lnTo>
                      <a:pt x="3925" y="7718"/>
                    </a:lnTo>
                    <a:lnTo>
                      <a:pt x="7830" y="12334"/>
                    </a:lnTo>
                    <a:lnTo>
                      <a:pt x="11712" y="16961"/>
                    </a:lnTo>
                    <a:lnTo>
                      <a:pt x="15570" y="21600"/>
                    </a:lnTo>
                    <a:lnTo>
                      <a:pt x="21600" y="18540"/>
                    </a:lnTo>
                    <a:lnTo>
                      <a:pt x="17703" y="13887"/>
                    </a:lnTo>
                    <a:lnTo>
                      <a:pt x="13802" y="9246"/>
                    </a:lnTo>
                    <a:lnTo>
                      <a:pt x="9880" y="4616"/>
                    </a:lnTo>
                    <a:lnTo>
                      <a:pt x="59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5" name="Фигура"/>
              <p:cNvSpPr/>
              <p:nvPr/>
            </p:nvSpPr>
            <p:spPr>
              <a:xfrm>
                <a:off x="7869142" y="1910048"/>
                <a:ext cx="44817" cy="569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582" y="0"/>
                    </a:moveTo>
                    <a:lnTo>
                      <a:pt x="0" y="1885"/>
                    </a:lnTo>
                    <a:lnTo>
                      <a:pt x="4168" y="6793"/>
                    </a:lnTo>
                    <a:lnTo>
                      <a:pt x="8319" y="11717"/>
                    </a:lnTo>
                    <a:lnTo>
                      <a:pt x="12446" y="16652"/>
                    </a:lnTo>
                    <a:lnTo>
                      <a:pt x="16548" y="21600"/>
                    </a:lnTo>
                    <a:lnTo>
                      <a:pt x="21600" y="19025"/>
                    </a:lnTo>
                    <a:lnTo>
                      <a:pt x="14999" y="13673"/>
                    </a:lnTo>
                    <a:lnTo>
                      <a:pt x="358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6" name="Треугольник"/>
              <p:cNvSpPr/>
              <p:nvPr/>
            </p:nvSpPr>
            <p:spPr>
              <a:xfrm>
                <a:off x="7902375" y="1957299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7" y="0"/>
                    </a:moveTo>
                    <a:lnTo>
                      <a:pt x="0" y="21600"/>
                    </a:lnTo>
                    <a:lnTo>
                      <a:pt x="21600" y="5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7" name="Треугольник"/>
              <p:cNvSpPr/>
              <p:nvPr/>
            </p:nvSpPr>
            <p:spPr>
              <a:xfrm>
                <a:off x="7866503" y="1906168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8" y="0"/>
                    </a:moveTo>
                    <a:lnTo>
                      <a:pt x="0" y="21600"/>
                    </a:lnTo>
                    <a:lnTo>
                      <a:pt x="21600" y="7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8" name="Фигура"/>
              <p:cNvSpPr/>
              <p:nvPr/>
            </p:nvSpPr>
            <p:spPr>
              <a:xfrm>
                <a:off x="7785469" y="1812371"/>
                <a:ext cx="48609" cy="599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687" y="0"/>
                    </a:moveTo>
                    <a:lnTo>
                      <a:pt x="0" y="3288"/>
                    </a:lnTo>
                    <a:lnTo>
                      <a:pt x="7965" y="12423"/>
                    </a:lnTo>
                    <a:lnTo>
                      <a:pt x="11918" y="17007"/>
                    </a:lnTo>
                    <a:lnTo>
                      <a:pt x="15844" y="21600"/>
                    </a:lnTo>
                    <a:lnTo>
                      <a:pt x="21600" y="18379"/>
                    </a:lnTo>
                    <a:lnTo>
                      <a:pt x="17658" y="13776"/>
                    </a:lnTo>
                    <a:lnTo>
                      <a:pt x="9685" y="4575"/>
                    </a:lnTo>
                    <a:lnTo>
                      <a:pt x="56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9" name="Треугольник"/>
              <p:cNvSpPr/>
              <p:nvPr/>
            </p:nvSpPr>
            <p:spPr>
              <a:xfrm>
                <a:off x="7831609" y="1854373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6" y="0"/>
                    </a:moveTo>
                    <a:lnTo>
                      <a:pt x="0" y="21600"/>
                    </a:lnTo>
                    <a:lnTo>
                      <a:pt x="21600" y="141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90" name="Фигура"/>
              <p:cNvSpPr/>
              <p:nvPr/>
            </p:nvSpPr>
            <p:spPr>
              <a:xfrm>
                <a:off x="7798267" y="1806405"/>
                <a:ext cx="43552" cy="569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47" y="0"/>
                    </a:moveTo>
                    <a:lnTo>
                      <a:pt x="0" y="2261"/>
                    </a:lnTo>
                    <a:lnTo>
                      <a:pt x="4462" y="7075"/>
                    </a:lnTo>
                    <a:lnTo>
                      <a:pt x="13360" y="16756"/>
                    </a:lnTo>
                    <a:lnTo>
                      <a:pt x="17761" y="21600"/>
                    </a:lnTo>
                    <a:lnTo>
                      <a:pt x="21600" y="19575"/>
                    </a:lnTo>
                    <a:lnTo>
                      <a:pt x="12801" y="9636"/>
                    </a:lnTo>
                    <a:lnTo>
                      <a:pt x="41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91" name="Треугольник"/>
              <p:cNvSpPr/>
              <p:nvPr/>
            </p:nvSpPr>
            <p:spPr>
              <a:xfrm>
                <a:off x="7796086" y="1803006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43" y="0"/>
                    </a:moveTo>
                    <a:lnTo>
                      <a:pt x="0" y="21600"/>
                    </a:lnTo>
                    <a:lnTo>
                      <a:pt x="21600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92" name="Фигура"/>
              <p:cNvSpPr/>
              <p:nvPr/>
            </p:nvSpPr>
            <p:spPr>
              <a:xfrm>
                <a:off x="7711911" y="1711849"/>
                <a:ext cx="49778" cy="592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40" y="0"/>
                    </a:moveTo>
                    <a:lnTo>
                      <a:pt x="0" y="3460"/>
                    </a:lnTo>
                    <a:lnTo>
                      <a:pt x="4050" y="7974"/>
                    </a:lnTo>
                    <a:lnTo>
                      <a:pt x="12109" y="17044"/>
                    </a:lnTo>
                    <a:lnTo>
                      <a:pt x="16108" y="21600"/>
                    </a:lnTo>
                    <a:lnTo>
                      <a:pt x="21600" y="18218"/>
                    </a:lnTo>
                    <a:lnTo>
                      <a:pt x="17589" y="13642"/>
                    </a:lnTo>
                    <a:lnTo>
                      <a:pt x="9497" y="4528"/>
                    </a:lnTo>
                    <a:lnTo>
                      <a:pt x="54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93" name="Фигура"/>
              <p:cNvSpPr/>
              <p:nvPr/>
            </p:nvSpPr>
            <p:spPr>
              <a:xfrm>
                <a:off x="7724448" y="1703989"/>
                <a:ext cx="46537" cy="57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815" y="0"/>
                    </a:moveTo>
                    <a:lnTo>
                      <a:pt x="0" y="2934"/>
                    </a:lnTo>
                    <a:lnTo>
                      <a:pt x="4339" y="7573"/>
                    </a:lnTo>
                    <a:lnTo>
                      <a:pt x="12995" y="16911"/>
                    </a:lnTo>
                    <a:lnTo>
                      <a:pt x="17285" y="21600"/>
                    </a:lnTo>
                    <a:lnTo>
                      <a:pt x="21600" y="19054"/>
                    </a:lnTo>
                    <a:lnTo>
                      <a:pt x="9311" y="5054"/>
                    </a:lnTo>
                    <a:lnTo>
                      <a:pt x="48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94" name="Треугольник"/>
              <p:cNvSpPr/>
              <p:nvPr/>
            </p:nvSpPr>
            <p:spPr>
              <a:xfrm>
                <a:off x="7723273" y="1701539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56" y="0"/>
                    </a:moveTo>
                    <a:lnTo>
                      <a:pt x="0" y="21600"/>
                    </a:lnTo>
                    <a:lnTo>
                      <a:pt x="21600" y="8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95" name="Фигура"/>
              <p:cNvSpPr/>
              <p:nvPr/>
            </p:nvSpPr>
            <p:spPr>
              <a:xfrm>
                <a:off x="7635474" y="1607382"/>
                <a:ext cx="50919" cy="64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400" y="0"/>
                    </a:moveTo>
                    <a:lnTo>
                      <a:pt x="0" y="5314"/>
                    </a:lnTo>
                    <a:lnTo>
                      <a:pt x="10075" y="15304"/>
                    </a:lnTo>
                    <a:lnTo>
                      <a:pt x="13149" y="18381"/>
                    </a:lnTo>
                    <a:lnTo>
                      <a:pt x="16346" y="21600"/>
                    </a:lnTo>
                    <a:lnTo>
                      <a:pt x="21600" y="18371"/>
                    </a:lnTo>
                    <a:lnTo>
                      <a:pt x="17533" y="14279"/>
                    </a:lnTo>
                    <a:lnTo>
                      <a:pt x="13434" y="10186"/>
                    </a:lnTo>
                    <a:lnTo>
                      <a:pt x="9314" y="6106"/>
                    </a:lnTo>
                    <a:lnTo>
                      <a:pt x="5175" y="2043"/>
                    </a:lnTo>
                    <a:lnTo>
                      <a:pt x="84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96" name="Треугольник"/>
              <p:cNvSpPr/>
              <p:nvPr/>
            </p:nvSpPr>
            <p:spPr>
              <a:xfrm>
                <a:off x="7685956" y="165141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0" y="0"/>
                    </a:moveTo>
                    <a:lnTo>
                      <a:pt x="0" y="21600"/>
                    </a:lnTo>
                    <a:lnTo>
                      <a:pt x="21600" y="7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97" name="Фигура"/>
              <p:cNvSpPr/>
              <p:nvPr/>
            </p:nvSpPr>
            <p:spPr>
              <a:xfrm>
                <a:off x="7647672" y="1607386"/>
                <a:ext cx="50527" cy="549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251" y="0"/>
                    </a:moveTo>
                    <a:lnTo>
                      <a:pt x="0" y="2400"/>
                    </a:lnTo>
                    <a:lnTo>
                      <a:pt x="4171" y="7178"/>
                    </a:lnTo>
                    <a:lnTo>
                      <a:pt x="8323" y="11975"/>
                    </a:lnTo>
                    <a:lnTo>
                      <a:pt x="13481" y="17993"/>
                    </a:lnTo>
                    <a:lnTo>
                      <a:pt x="16553" y="21600"/>
                    </a:lnTo>
                    <a:lnTo>
                      <a:pt x="21600" y="17982"/>
                    </a:lnTo>
                    <a:lnTo>
                      <a:pt x="17933" y="13335"/>
                    </a:lnTo>
                    <a:lnTo>
                      <a:pt x="5968" y="3356"/>
                    </a:lnTo>
                    <a:lnTo>
                      <a:pt x="32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98" name="Фигура"/>
              <p:cNvSpPr/>
              <p:nvPr/>
            </p:nvSpPr>
            <p:spPr>
              <a:xfrm>
                <a:off x="7556209" y="1517388"/>
                <a:ext cx="52087" cy="577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55" y="0"/>
                    </a:moveTo>
                    <a:lnTo>
                      <a:pt x="0" y="3811"/>
                    </a:lnTo>
                    <a:lnTo>
                      <a:pt x="4174" y="8236"/>
                    </a:lnTo>
                    <a:lnTo>
                      <a:pt x="10406" y="14915"/>
                    </a:lnTo>
                    <a:lnTo>
                      <a:pt x="13138" y="17862"/>
                    </a:lnTo>
                    <a:lnTo>
                      <a:pt x="16588" y="21600"/>
                    </a:lnTo>
                    <a:lnTo>
                      <a:pt x="21600" y="17859"/>
                    </a:lnTo>
                    <a:lnTo>
                      <a:pt x="18887" y="14915"/>
                    </a:lnTo>
                    <a:lnTo>
                      <a:pt x="13317" y="8906"/>
                    </a:lnTo>
                    <a:lnTo>
                      <a:pt x="49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99" name="Фигура"/>
              <p:cNvSpPr/>
              <p:nvPr/>
            </p:nvSpPr>
            <p:spPr>
              <a:xfrm>
                <a:off x="7568158" y="1512384"/>
                <a:ext cx="49653" cy="52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51" y="0"/>
                    </a:moveTo>
                    <a:lnTo>
                      <a:pt x="0" y="2048"/>
                    </a:lnTo>
                    <a:lnTo>
                      <a:pt x="8772" y="11798"/>
                    </a:lnTo>
                    <a:lnTo>
                      <a:pt x="14616" y="18377"/>
                    </a:lnTo>
                    <a:lnTo>
                      <a:pt x="17461" y="21600"/>
                    </a:lnTo>
                    <a:lnTo>
                      <a:pt x="21600" y="18376"/>
                    </a:lnTo>
                    <a:lnTo>
                      <a:pt x="15845" y="11190"/>
                    </a:lnTo>
                    <a:lnTo>
                      <a:pt x="3204" y="796"/>
                    </a:lnTo>
                    <a:lnTo>
                      <a:pt x="25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00" name="Линия"/>
              <p:cNvSpPr/>
              <p:nvPr/>
            </p:nvSpPr>
            <p:spPr>
              <a:xfrm flipH="1">
                <a:off x="7564731" y="1509470"/>
                <a:ext cx="12701" cy="1081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01" name="Линия"/>
              <p:cNvSpPr/>
              <p:nvPr/>
            </p:nvSpPr>
            <p:spPr>
              <a:xfrm flipV="1">
                <a:off x="7564731" y="1509470"/>
                <a:ext cx="12701" cy="1081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02" name="Фигура"/>
              <p:cNvSpPr/>
              <p:nvPr/>
            </p:nvSpPr>
            <p:spPr>
              <a:xfrm>
                <a:off x="7474222" y="1417830"/>
                <a:ext cx="53154" cy="627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347" y="0"/>
                    </a:moveTo>
                    <a:lnTo>
                      <a:pt x="0" y="5630"/>
                    </a:lnTo>
                    <a:lnTo>
                      <a:pt x="4221" y="9600"/>
                    </a:lnTo>
                    <a:lnTo>
                      <a:pt x="10450" y="15516"/>
                    </a:lnTo>
                    <a:lnTo>
                      <a:pt x="16808" y="21600"/>
                    </a:lnTo>
                    <a:lnTo>
                      <a:pt x="21600" y="18031"/>
                    </a:lnTo>
                    <a:lnTo>
                      <a:pt x="18974" y="15513"/>
                    </a:lnTo>
                    <a:lnTo>
                      <a:pt x="8981" y="5991"/>
                    </a:lnTo>
                    <a:lnTo>
                      <a:pt x="4744" y="2007"/>
                    </a:lnTo>
                    <a:lnTo>
                      <a:pt x="7354" y="5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03" name="Фигура"/>
              <p:cNvSpPr/>
              <p:nvPr/>
            </p:nvSpPr>
            <p:spPr>
              <a:xfrm>
                <a:off x="7485897" y="1417844"/>
                <a:ext cx="49799" cy="523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85" y="0"/>
                    </a:moveTo>
                    <a:lnTo>
                      <a:pt x="0" y="2399"/>
                    </a:lnTo>
                    <a:lnTo>
                      <a:pt x="4522" y="7173"/>
                    </a:lnTo>
                    <a:lnTo>
                      <a:pt x="15192" y="18586"/>
                    </a:lnTo>
                    <a:lnTo>
                      <a:pt x="17986" y="21600"/>
                    </a:lnTo>
                    <a:lnTo>
                      <a:pt x="21600" y="18583"/>
                    </a:lnTo>
                    <a:lnTo>
                      <a:pt x="13212" y="8368"/>
                    </a:lnTo>
                    <a:lnTo>
                      <a:pt x="27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04" name="Фигура"/>
              <p:cNvSpPr/>
              <p:nvPr/>
            </p:nvSpPr>
            <p:spPr>
              <a:xfrm>
                <a:off x="7389565" y="1332308"/>
                <a:ext cx="54163" cy="560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34" y="0"/>
                    </a:moveTo>
                    <a:lnTo>
                      <a:pt x="0" y="4193"/>
                    </a:lnTo>
                    <a:lnTo>
                      <a:pt x="4280" y="8515"/>
                    </a:lnTo>
                    <a:lnTo>
                      <a:pt x="10146" y="14509"/>
                    </a:lnTo>
                    <a:lnTo>
                      <a:pt x="13040" y="17485"/>
                    </a:lnTo>
                    <a:lnTo>
                      <a:pt x="17017" y="21600"/>
                    </a:lnTo>
                    <a:lnTo>
                      <a:pt x="21600" y="17475"/>
                    </a:lnTo>
                    <a:lnTo>
                      <a:pt x="18720" y="14498"/>
                    </a:lnTo>
                    <a:lnTo>
                      <a:pt x="8817" y="4347"/>
                    </a:lnTo>
                    <a:lnTo>
                      <a:pt x="45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05" name="Треугольник"/>
              <p:cNvSpPr/>
              <p:nvPr/>
            </p:nvSpPr>
            <p:spPr>
              <a:xfrm>
                <a:off x="7441535" y="1367452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8" y="0"/>
                    </a:moveTo>
                    <a:lnTo>
                      <a:pt x="0" y="21600"/>
                    </a:lnTo>
                    <a:lnTo>
                      <a:pt x="21600" y="81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06" name="Фигура"/>
              <p:cNvSpPr/>
              <p:nvPr/>
            </p:nvSpPr>
            <p:spPr>
              <a:xfrm>
                <a:off x="7400933" y="1323972"/>
                <a:ext cx="51088" cy="536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82" y="0"/>
                    </a:moveTo>
                    <a:lnTo>
                      <a:pt x="0" y="3353"/>
                    </a:lnTo>
                    <a:lnTo>
                      <a:pt x="4541" y="7892"/>
                    </a:lnTo>
                    <a:lnTo>
                      <a:pt x="15052" y="18503"/>
                    </a:lnTo>
                    <a:lnTo>
                      <a:pt x="18094" y="21600"/>
                    </a:lnTo>
                    <a:lnTo>
                      <a:pt x="21600" y="18492"/>
                    </a:lnTo>
                    <a:lnTo>
                      <a:pt x="10186" y="5051"/>
                    </a:lnTo>
                    <a:lnTo>
                      <a:pt x="368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07" name="Треугольник"/>
              <p:cNvSpPr/>
              <p:nvPr/>
            </p:nvSpPr>
            <p:spPr>
              <a:xfrm>
                <a:off x="7398937" y="1321785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5" y="0"/>
                    </a:moveTo>
                    <a:lnTo>
                      <a:pt x="0" y="21600"/>
                    </a:lnTo>
                    <a:lnTo>
                      <a:pt x="21600" y="2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08" name="Фигура"/>
              <p:cNvSpPr/>
              <p:nvPr/>
            </p:nvSpPr>
            <p:spPr>
              <a:xfrm>
                <a:off x="7302343" y="1243475"/>
                <a:ext cx="55090" cy="55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19" y="0"/>
                    </a:moveTo>
                    <a:lnTo>
                      <a:pt x="0" y="4384"/>
                    </a:lnTo>
                    <a:lnTo>
                      <a:pt x="9344" y="13665"/>
                    </a:lnTo>
                    <a:lnTo>
                      <a:pt x="12958" y="17291"/>
                    </a:lnTo>
                    <a:lnTo>
                      <a:pt x="17223" y="21600"/>
                    </a:lnTo>
                    <a:lnTo>
                      <a:pt x="21600" y="17291"/>
                    </a:lnTo>
                    <a:lnTo>
                      <a:pt x="17312" y="12943"/>
                    </a:lnTo>
                    <a:lnTo>
                      <a:pt x="8660" y="4294"/>
                    </a:lnTo>
                    <a:lnTo>
                      <a:pt x="43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09" name="Фигура"/>
              <p:cNvSpPr/>
              <p:nvPr/>
            </p:nvSpPr>
            <p:spPr>
              <a:xfrm>
                <a:off x="7313357" y="1235923"/>
                <a:ext cx="53474" cy="51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04" y="0"/>
                    </a:moveTo>
                    <a:lnTo>
                      <a:pt x="0" y="3158"/>
                    </a:lnTo>
                    <a:lnTo>
                      <a:pt x="4473" y="7740"/>
                    </a:lnTo>
                    <a:lnTo>
                      <a:pt x="14123" y="17739"/>
                    </a:lnTo>
                    <a:lnTo>
                      <a:pt x="17812" y="21600"/>
                    </a:lnTo>
                    <a:lnTo>
                      <a:pt x="21600" y="17738"/>
                    </a:lnTo>
                    <a:lnTo>
                      <a:pt x="19830" y="15518"/>
                    </a:lnTo>
                    <a:lnTo>
                      <a:pt x="6989" y="4895"/>
                    </a:lnTo>
                    <a:lnTo>
                      <a:pt x="30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10" name="Линия"/>
              <p:cNvSpPr/>
              <p:nvPr/>
            </p:nvSpPr>
            <p:spPr>
              <a:xfrm flipH="1">
                <a:off x="7310786" y="1233336"/>
                <a:ext cx="12553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11" name="Линия"/>
              <p:cNvSpPr/>
              <p:nvPr/>
            </p:nvSpPr>
            <p:spPr>
              <a:xfrm flipV="1">
                <a:off x="7310786" y="1233336"/>
                <a:ext cx="12553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12" name="Фигура"/>
              <p:cNvSpPr/>
              <p:nvPr/>
            </p:nvSpPr>
            <p:spPr>
              <a:xfrm>
                <a:off x="7212555" y="1157188"/>
                <a:ext cx="56065" cy="54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20" y="0"/>
                    </a:moveTo>
                    <a:lnTo>
                      <a:pt x="0" y="4587"/>
                    </a:lnTo>
                    <a:lnTo>
                      <a:pt x="9600" y="13904"/>
                    </a:lnTo>
                    <a:lnTo>
                      <a:pt x="12828" y="17070"/>
                    </a:lnTo>
                    <a:lnTo>
                      <a:pt x="17407" y="21600"/>
                    </a:lnTo>
                    <a:lnTo>
                      <a:pt x="21600" y="17067"/>
                    </a:lnTo>
                    <a:lnTo>
                      <a:pt x="18386" y="13900"/>
                    </a:lnTo>
                    <a:lnTo>
                      <a:pt x="8510" y="4245"/>
                    </a:lnTo>
                    <a:lnTo>
                      <a:pt x="41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13" name="Треугольник"/>
              <p:cNvSpPr/>
              <p:nvPr/>
            </p:nvSpPr>
            <p:spPr>
              <a:xfrm>
                <a:off x="7266077" y="1189673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3" y="0"/>
                    </a:moveTo>
                    <a:lnTo>
                      <a:pt x="0" y="21600"/>
                    </a:lnTo>
                    <a:lnTo>
                      <a:pt x="21600" y="2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14" name="Фигура"/>
              <p:cNvSpPr/>
              <p:nvPr/>
            </p:nvSpPr>
            <p:spPr>
              <a:xfrm>
                <a:off x="7223249" y="1146185"/>
                <a:ext cx="52975" cy="538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70" y="0"/>
                    </a:moveTo>
                    <a:lnTo>
                      <a:pt x="0" y="4417"/>
                    </a:lnTo>
                    <a:lnTo>
                      <a:pt x="4645" y="8691"/>
                    </a:lnTo>
                    <a:lnTo>
                      <a:pt x="15102" y="18416"/>
                    </a:lnTo>
                    <a:lnTo>
                      <a:pt x="18499" y="21600"/>
                    </a:lnTo>
                    <a:lnTo>
                      <a:pt x="21600" y="18412"/>
                    </a:lnTo>
                    <a:lnTo>
                      <a:pt x="17474" y="15231"/>
                    </a:lnTo>
                    <a:lnTo>
                      <a:pt x="417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15" name="Линия"/>
              <p:cNvSpPr/>
              <p:nvPr/>
            </p:nvSpPr>
            <p:spPr>
              <a:xfrm flipH="1">
                <a:off x="7222438" y="1145330"/>
                <a:ext cx="11833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16" name="Линия"/>
              <p:cNvSpPr/>
              <p:nvPr/>
            </p:nvSpPr>
            <p:spPr>
              <a:xfrm flipV="1">
                <a:off x="7222438" y="1145330"/>
                <a:ext cx="11833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17" name="Фигура"/>
              <p:cNvSpPr/>
              <p:nvPr/>
            </p:nvSpPr>
            <p:spPr>
              <a:xfrm>
                <a:off x="7120359" y="1069960"/>
                <a:ext cx="56947" cy="567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129" y="0"/>
                    </a:moveTo>
                    <a:lnTo>
                      <a:pt x="0" y="5856"/>
                    </a:lnTo>
                    <a:lnTo>
                      <a:pt x="9708" y="14496"/>
                    </a:lnTo>
                    <a:lnTo>
                      <a:pt x="17595" y="21600"/>
                    </a:lnTo>
                    <a:lnTo>
                      <a:pt x="21600" y="17156"/>
                    </a:lnTo>
                    <a:lnTo>
                      <a:pt x="18638" y="14491"/>
                    </a:lnTo>
                    <a:lnTo>
                      <a:pt x="8366" y="5296"/>
                    </a:lnTo>
                    <a:lnTo>
                      <a:pt x="3932" y="1372"/>
                    </a:lnTo>
                    <a:lnTo>
                      <a:pt x="51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18" name="Фигура"/>
              <p:cNvSpPr/>
              <p:nvPr/>
            </p:nvSpPr>
            <p:spPr>
              <a:xfrm>
                <a:off x="7130725" y="1063945"/>
                <a:ext cx="52883" cy="510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49" y="0"/>
                    </a:moveTo>
                    <a:lnTo>
                      <a:pt x="0" y="4068"/>
                    </a:lnTo>
                    <a:lnTo>
                      <a:pt x="4775" y="8426"/>
                    </a:lnTo>
                    <a:lnTo>
                      <a:pt x="15843" y="18646"/>
                    </a:lnTo>
                    <a:lnTo>
                      <a:pt x="19011" y="21600"/>
                    </a:lnTo>
                    <a:lnTo>
                      <a:pt x="21600" y="18640"/>
                    </a:lnTo>
                    <a:lnTo>
                      <a:pt x="14756" y="13227"/>
                    </a:lnTo>
                    <a:lnTo>
                      <a:pt x="34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19" name="Треугольник"/>
              <p:cNvSpPr/>
              <p:nvPr/>
            </p:nvSpPr>
            <p:spPr>
              <a:xfrm>
                <a:off x="7174096" y="1105180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9" y="0"/>
                    </a:moveTo>
                    <a:lnTo>
                      <a:pt x="0" y="21600"/>
                    </a:lnTo>
                    <a:lnTo>
                      <a:pt x="21600" y="43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20" name="Треугольник"/>
              <p:cNvSpPr/>
              <p:nvPr/>
            </p:nvSpPr>
            <p:spPr>
              <a:xfrm>
                <a:off x="7130175" y="1060597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3" y="0"/>
                    </a:moveTo>
                    <a:lnTo>
                      <a:pt x="0" y="21600"/>
                    </a:lnTo>
                    <a:lnTo>
                      <a:pt x="21600" y="3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21" name="Фигура"/>
              <p:cNvSpPr/>
              <p:nvPr/>
            </p:nvSpPr>
            <p:spPr>
              <a:xfrm>
                <a:off x="7025754" y="992648"/>
                <a:ext cx="57786" cy="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748" y="0"/>
                    </a:moveTo>
                    <a:lnTo>
                      <a:pt x="0" y="5029"/>
                    </a:lnTo>
                    <a:lnTo>
                      <a:pt x="9137" y="13473"/>
                    </a:lnTo>
                    <a:lnTo>
                      <a:pt x="12533" y="16648"/>
                    </a:lnTo>
                    <a:lnTo>
                      <a:pt x="17789" y="21600"/>
                    </a:lnTo>
                    <a:lnTo>
                      <a:pt x="21600" y="16643"/>
                    </a:lnTo>
                    <a:lnTo>
                      <a:pt x="18234" y="13471"/>
                    </a:lnTo>
                    <a:lnTo>
                      <a:pt x="8222" y="4123"/>
                    </a:lnTo>
                    <a:lnTo>
                      <a:pt x="37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22" name="Треугольник"/>
              <p:cNvSpPr/>
              <p:nvPr/>
            </p:nvSpPr>
            <p:spPr>
              <a:xfrm>
                <a:off x="7080454" y="1022596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3" y="0"/>
                    </a:moveTo>
                    <a:lnTo>
                      <a:pt x="0" y="21600"/>
                    </a:lnTo>
                    <a:lnTo>
                      <a:pt x="2160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23" name="Фигура"/>
              <p:cNvSpPr/>
              <p:nvPr/>
            </p:nvSpPr>
            <p:spPr>
              <a:xfrm>
                <a:off x="7035781" y="983116"/>
                <a:ext cx="54284" cy="49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37" y="0"/>
                    </a:moveTo>
                    <a:lnTo>
                      <a:pt x="0" y="4147"/>
                    </a:lnTo>
                    <a:lnTo>
                      <a:pt x="4763" y="8471"/>
                    </a:lnTo>
                    <a:lnTo>
                      <a:pt x="15422" y="18275"/>
                    </a:lnTo>
                    <a:lnTo>
                      <a:pt x="19004" y="21600"/>
                    </a:lnTo>
                    <a:lnTo>
                      <a:pt x="21600" y="18273"/>
                    </a:lnTo>
                    <a:lnTo>
                      <a:pt x="11535" y="10098"/>
                    </a:lnTo>
                    <a:lnTo>
                      <a:pt x="31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24" name="Треугольник"/>
              <p:cNvSpPr/>
              <p:nvPr/>
            </p:nvSpPr>
            <p:spPr>
              <a:xfrm>
                <a:off x="7033359" y="981513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2" y="0"/>
                    </a:moveTo>
                    <a:lnTo>
                      <a:pt x="0" y="21600"/>
                    </a:lnTo>
                    <a:lnTo>
                      <a:pt x="2160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25" name="Фигура"/>
              <p:cNvSpPr/>
              <p:nvPr/>
            </p:nvSpPr>
            <p:spPr>
              <a:xfrm>
                <a:off x="6928898" y="914515"/>
                <a:ext cx="58573" cy="509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554" y="0"/>
                    </a:moveTo>
                    <a:lnTo>
                      <a:pt x="0" y="5233"/>
                    </a:lnTo>
                    <a:lnTo>
                      <a:pt x="7682" y="12179"/>
                    </a:lnTo>
                    <a:lnTo>
                      <a:pt x="17975" y="21600"/>
                    </a:lnTo>
                    <a:lnTo>
                      <a:pt x="21600" y="16410"/>
                    </a:lnTo>
                    <a:lnTo>
                      <a:pt x="16987" y="12173"/>
                    </a:lnTo>
                    <a:lnTo>
                      <a:pt x="35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26" name="Фигура"/>
              <p:cNvSpPr/>
              <p:nvPr/>
            </p:nvSpPr>
            <p:spPr>
              <a:xfrm>
                <a:off x="6938535" y="906648"/>
                <a:ext cx="56933" cy="466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29" y="0"/>
                    </a:moveTo>
                    <a:lnTo>
                      <a:pt x="0" y="3646"/>
                    </a:lnTo>
                    <a:lnTo>
                      <a:pt x="13826" y="16970"/>
                    </a:lnTo>
                    <a:lnTo>
                      <a:pt x="18551" y="21600"/>
                    </a:lnTo>
                    <a:lnTo>
                      <a:pt x="21600" y="16964"/>
                    </a:lnTo>
                    <a:lnTo>
                      <a:pt x="23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27" name="Треугольник"/>
              <p:cNvSpPr/>
              <p:nvPr/>
            </p:nvSpPr>
            <p:spPr>
              <a:xfrm>
                <a:off x="6985108" y="941904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52" y="0"/>
                    </a:moveTo>
                    <a:lnTo>
                      <a:pt x="0" y="21600"/>
                    </a:lnTo>
                    <a:lnTo>
                      <a:pt x="21600" y="2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28" name="Фигура"/>
              <p:cNvSpPr/>
              <p:nvPr/>
            </p:nvSpPr>
            <p:spPr>
              <a:xfrm>
                <a:off x="6829792" y="839239"/>
                <a:ext cx="59287" cy="497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82" y="0"/>
                    </a:moveTo>
                    <a:lnTo>
                      <a:pt x="0" y="5492"/>
                    </a:lnTo>
                    <a:lnTo>
                      <a:pt x="9114" y="13518"/>
                    </a:lnTo>
                    <a:lnTo>
                      <a:pt x="12090" y="16170"/>
                    </a:lnTo>
                    <a:lnTo>
                      <a:pt x="18140" y="21600"/>
                    </a:lnTo>
                    <a:lnTo>
                      <a:pt x="21600" y="16160"/>
                    </a:lnTo>
                    <a:lnTo>
                      <a:pt x="18635" y="13504"/>
                    </a:lnTo>
                    <a:lnTo>
                      <a:pt x="7958" y="4011"/>
                    </a:lnTo>
                    <a:lnTo>
                      <a:pt x="338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29" name="Треугольник"/>
              <p:cNvSpPr/>
              <p:nvPr/>
            </p:nvSpPr>
            <p:spPr>
              <a:xfrm>
                <a:off x="6885053" y="867076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84" y="0"/>
                    </a:moveTo>
                    <a:lnTo>
                      <a:pt x="0" y="21600"/>
                    </a:lnTo>
                    <a:lnTo>
                      <a:pt x="21600" y="6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30" name="Фигура"/>
              <p:cNvSpPr/>
              <p:nvPr/>
            </p:nvSpPr>
            <p:spPr>
              <a:xfrm>
                <a:off x="6839075" y="832471"/>
                <a:ext cx="54617" cy="44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" y="0"/>
                    </a:moveTo>
                    <a:lnTo>
                      <a:pt x="0" y="3322"/>
                    </a:lnTo>
                    <a:lnTo>
                      <a:pt x="4967" y="7859"/>
                    </a:lnTo>
                    <a:lnTo>
                      <a:pt x="16575" y="18611"/>
                    </a:lnTo>
                    <a:lnTo>
                      <a:pt x="19776" y="21600"/>
                    </a:lnTo>
                    <a:lnTo>
                      <a:pt x="21600" y="18611"/>
                    </a:lnTo>
                    <a:lnTo>
                      <a:pt x="5274" y="4298"/>
                    </a:lnTo>
                    <a:lnTo>
                      <a:pt x="19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31" name="Линия"/>
              <p:cNvSpPr/>
              <p:nvPr/>
            </p:nvSpPr>
            <p:spPr>
              <a:xfrm flipH="1">
                <a:off x="6836874" y="829496"/>
                <a:ext cx="9343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32" name="Линия"/>
              <p:cNvSpPr/>
              <p:nvPr/>
            </p:nvSpPr>
            <p:spPr>
              <a:xfrm flipV="1">
                <a:off x="6836874" y="829496"/>
                <a:ext cx="9343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33" name="Фигура"/>
              <p:cNvSpPr/>
              <p:nvPr/>
            </p:nvSpPr>
            <p:spPr>
              <a:xfrm>
                <a:off x="6728590" y="766837"/>
                <a:ext cx="59951" cy="48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215" y="0"/>
                    </a:moveTo>
                    <a:lnTo>
                      <a:pt x="0" y="5738"/>
                    </a:lnTo>
                    <a:lnTo>
                      <a:pt x="5478" y="10438"/>
                    </a:lnTo>
                    <a:lnTo>
                      <a:pt x="18317" y="21600"/>
                    </a:lnTo>
                    <a:lnTo>
                      <a:pt x="21600" y="15925"/>
                    </a:lnTo>
                    <a:lnTo>
                      <a:pt x="15331" y="10438"/>
                    </a:lnTo>
                    <a:lnTo>
                      <a:pt x="32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34" name="Фигура"/>
              <p:cNvSpPr/>
              <p:nvPr/>
            </p:nvSpPr>
            <p:spPr>
              <a:xfrm>
                <a:off x="6737514" y="754906"/>
                <a:ext cx="59839" cy="477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976" y="0"/>
                    </a:moveTo>
                    <a:lnTo>
                      <a:pt x="0" y="5394"/>
                    </a:lnTo>
                    <a:lnTo>
                      <a:pt x="12138" y="16016"/>
                    </a:lnTo>
                    <a:lnTo>
                      <a:pt x="18418" y="21600"/>
                    </a:lnTo>
                    <a:lnTo>
                      <a:pt x="21600" y="16016"/>
                    </a:lnTo>
                    <a:lnTo>
                      <a:pt x="29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35" name="Треугольник"/>
              <p:cNvSpPr/>
              <p:nvPr/>
            </p:nvSpPr>
            <p:spPr>
              <a:xfrm>
                <a:off x="6735274" y="754507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53" y="0"/>
                    </a:moveTo>
                    <a:lnTo>
                      <a:pt x="0" y="21600"/>
                    </a:lnTo>
                    <a:lnTo>
                      <a:pt x="2160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36" name="Фигура"/>
              <p:cNvSpPr/>
              <p:nvPr/>
            </p:nvSpPr>
            <p:spPr>
              <a:xfrm>
                <a:off x="6625295" y="684592"/>
                <a:ext cx="60612" cy="60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021" y="0"/>
                    </a:moveTo>
                    <a:lnTo>
                      <a:pt x="0" y="9341"/>
                    </a:lnTo>
                    <a:lnTo>
                      <a:pt x="4883" y="12540"/>
                    </a:lnTo>
                    <a:lnTo>
                      <a:pt x="11503" y="16925"/>
                    </a:lnTo>
                    <a:lnTo>
                      <a:pt x="18490" y="21600"/>
                    </a:lnTo>
                    <a:lnTo>
                      <a:pt x="21600" y="16922"/>
                    </a:lnTo>
                    <a:lnTo>
                      <a:pt x="15062" y="12540"/>
                    </a:lnTo>
                    <a:lnTo>
                      <a:pt x="3060" y="4611"/>
                    </a:lnTo>
                    <a:lnTo>
                      <a:pt x="6027" y="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37" name="Фигура"/>
              <p:cNvSpPr/>
              <p:nvPr/>
            </p:nvSpPr>
            <p:spPr>
              <a:xfrm>
                <a:off x="6633881" y="684604"/>
                <a:ext cx="60203" cy="471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987" y="0"/>
                    </a:moveTo>
                    <a:lnTo>
                      <a:pt x="0" y="5882"/>
                    </a:lnTo>
                    <a:lnTo>
                      <a:pt x="12084" y="16005"/>
                    </a:lnTo>
                    <a:lnTo>
                      <a:pt x="18666" y="21600"/>
                    </a:lnTo>
                    <a:lnTo>
                      <a:pt x="21600" y="16005"/>
                    </a:lnTo>
                    <a:lnTo>
                      <a:pt x="29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38" name="Фигура"/>
              <p:cNvSpPr/>
              <p:nvPr/>
            </p:nvSpPr>
            <p:spPr>
              <a:xfrm>
                <a:off x="6520010" y="631073"/>
                <a:ext cx="61247" cy="461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85" y="0"/>
                    </a:moveTo>
                    <a:lnTo>
                      <a:pt x="0" y="6299"/>
                    </a:lnTo>
                    <a:lnTo>
                      <a:pt x="8219" y="12986"/>
                    </a:lnTo>
                    <a:lnTo>
                      <a:pt x="11123" y="15372"/>
                    </a:lnTo>
                    <a:lnTo>
                      <a:pt x="18649" y="21600"/>
                    </a:lnTo>
                    <a:lnTo>
                      <a:pt x="21600" y="15369"/>
                    </a:lnTo>
                    <a:lnTo>
                      <a:pt x="18730" y="12985"/>
                    </a:lnTo>
                    <a:lnTo>
                      <a:pt x="28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39" name="Фигура"/>
              <p:cNvSpPr/>
              <p:nvPr/>
            </p:nvSpPr>
            <p:spPr>
              <a:xfrm>
                <a:off x="6528189" y="624536"/>
                <a:ext cx="56269" cy="39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26" y="0"/>
                    </a:moveTo>
                    <a:lnTo>
                      <a:pt x="0" y="3588"/>
                    </a:lnTo>
                    <a:lnTo>
                      <a:pt x="17250" y="18808"/>
                    </a:lnTo>
                    <a:lnTo>
                      <a:pt x="20371" y="21600"/>
                    </a:lnTo>
                    <a:lnTo>
                      <a:pt x="21600" y="18806"/>
                    </a:lnTo>
                    <a:lnTo>
                      <a:pt x="15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40" name="Линия"/>
              <p:cNvSpPr/>
              <p:nvPr/>
            </p:nvSpPr>
            <p:spPr>
              <a:xfrm flipH="1">
                <a:off x="6526299" y="621449"/>
                <a:ext cx="7740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41" name="Линия"/>
              <p:cNvSpPr/>
              <p:nvPr/>
            </p:nvSpPr>
            <p:spPr>
              <a:xfrm flipV="1">
                <a:off x="6526299" y="621449"/>
                <a:ext cx="7740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42" name="Фигура"/>
              <p:cNvSpPr/>
              <p:nvPr/>
            </p:nvSpPr>
            <p:spPr>
              <a:xfrm>
                <a:off x="6412946" y="567888"/>
                <a:ext cx="61738" cy="44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20" y="0"/>
                    </a:moveTo>
                    <a:lnTo>
                      <a:pt x="0" y="6589"/>
                    </a:lnTo>
                    <a:lnTo>
                      <a:pt x="5375" y="10818"/>
                    </a:lnTo>
                    <a:lnTo>
                      <a:pt x="10733" y="15080"/>
                    </a:lnTo>
                    <a:lnTo>
                      <a:pt x="18812" y="21600"/>
                    </a:lnTo>
                    <a:lnTo>
                      <a:pt x="21600" y="15068"/>
                    </a:lnTo>
                    <a:lnTo>
                      <a:pt x="16340" y="10809"/>
                    </a:lnTo>
                    <a:lnTo>
                      <a:pt x="27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43" name="Треугольник"/>
              <p:cNvSpPr/>
              <p:nvPr/>
            </p:nvSpPr>
            <p:spPr>
              <a:xfrm>
                <a:off x="6470944" y="588344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92" y="0"/>
                    </a:moveTo>
                    <a:lnTo>
                      <a:pt x="0" y="21600"/>
                    </a:lnTo>
                    <a:lnTo>
                      <a:pt x="21600" y="4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44" name="Фигура"/>
              <p:cNvSpPr/>
              <p:nvPr/>
            </p:nvSpPr>
            <p:spPr>
              <a:xfrm>
                <a:off x="6420719" y="558485"/>
                <a:ext cx="59162" cy="40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5" y="0"/>
                    </a:moveTo>
                    <a:lnTo>
                      <a:pt x="0" y="5000"/>
                    </a:lnTo>
                    <a:lnTo>
                      <a:pt x="14225" y="16917"/>
                    </a:lnTo>
                    <a:lnTo>
                      <a:pt x="19703" y="21600"/>
                    </a:lnTo>
                    <a:lnTo>
                      <a:pt x="21600" y="16908"/>
                    </a:lnTo>
                    <a:lnTo>
                      <a:pt x="5743" y="1778"/>
                    </a:lnTo>
                    <a:lnTo>
                      <a:pt x="19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45" name="Треугольник"/>
              <p:cNvSpPr/>
              <p:nvPr/>
            </p:nvSpPr>
            <p:spPr>
              <a:xfrm>
                <a:off x="6417034" y="556825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72" y="0"/>
                    </a:moveTo>
                    <a:lnTo>
                      <a:pt x="0" y="21600"/>
                    </a:lnTo>
                    <a:lnTo>
                      <a:pt x="2160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46" name="Фигура"/>
              <p:cNvSpPr/>
              <p:nvPr/>
            </p:nvSpPr>
            <p:spPr>
              <a:xfrm>
                <a:off x="6304048" y="497970"/>
                <a:ext cx="62225" cy="532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57" y="0"/>
                    </a:moveTo>
                    <a:lnTo>
                      <a:pt x="0" y="9612"/>
                    </a:lnTo>
                    <a:lnTo>
                      <a:pt x="6469" y="13651"/>
                    </a:lnTo>
                    <a:lnTo>
                      <a:pt x="18974" y="21600"/>
                    </a:lnTo>
                    <a:lnTo>
                      <a:pt x="21600" y="16009"/>
                    </a:lnTo>
                    <a:lnTo>
                      <a:pt x="17903" y="13647"/>
                    </a:lnTo>
                    <a:lnTo>
                      <a:pt x="2563" y="3979"/>
                    </a:lnTo>
                    <a:lnTo>
                      <a:pt x="4364" y="5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47" name="Фигура"/>
              <p:cNvSpPr/>
              <p:nvPr/>
            </p:nvSpPr>
            <p:spPr>
              <a:xfrm>
                <a:off x="6311430" y="497983"/>
                <a:ext cx="58014" cy="39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2" y="0"/>
                    </a:moveTo>
                    <a:lnTo>
                      <a:pt x="0" y="5363"/>
                    </a:lnTo>
                    <a:lnTo>
                      <a:pt x="16462" y="18418"/>
                    </a:lnTo>
                    <a:lnTo>
                      <a:pt x="20409" y="21600"/>
                    </a:lnTo>
                    <a:lnTo>
                      <a:pt x="21600" y="18411"/>
                    </a:lnTo>
                    <a:lnTo>
                      <a:pt x="19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48" name="Треугольник"/>
              <p:cNvSpPr/>
              <p:nvPr/>
            </p:nvSpPr>
            <p:spPr>
              <a:xfrm>
                <a:off x="6361504" y="528143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66" y="0"/>
                    </a:moveTo>
                    <a:lnTo>
                      <a:pt x="0" y="21600"/>
                    </a:lnTo>
                    <a:lnTo>
                      <a:pt x="21600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49" name="Фигура"/>
              <p:cNvSpPr/>
              <p:nvPr/>
            </p:nvSpPr>
            <p:spPr>
              <a:xfrm>
                <a:off x="6193423" y="450864"/>
                <a:ext cx="62712" cy="42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0" y="0"/>
                    </a:moveTo>
                    <a:lnTo>
                      <a:pt x="0" y="7235"/>
                    </a:lnTo>
                    <a:lnTo>
                      <a:pt x="4798" y="10796"/>
                    </a:lnTo>
                    <a:lnTo>
                      <a:pt x="9640" y="14417"/>
                    </a:lnTo>
                    <a:lnTo>
                      <a:pt x="19133" y="21600"/>
                    </a:lnTo>
                    <a:lnTo>
                      <a:pt x="21600" y="14415"/>
                    </a:lnTo>
                    <a:lnTo>
                      <a:pt x="16823" y="10776"/>
                    </a:lnTo>
                    <a:lnTo>
                      <a:pt x="14244" y="8830"/>
                    </a:lnTo>
                    <a:lnTo>
                      <a:pt x="24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50" name="Треугольник"/>
              <p:cNvSpPr/>
              <p:nvPr/>
            </p:nvSpPr>
            <p:spPr>
              <a:xfrm>
                <a:off x="6252582" y="467136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23" y="0"/>
                    </a:moveTo>
                    <a:lnTo>
                      <a:pt x="0" y="21600"/>
                    </a:lnTo>
                    <a:lnTo>
                      <a:pt x="21600" y="1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51" name="Фигура"/>
              <p:cNvSpPr/>
              <p:nvPr/>
            </p:nvSpPr>
            <p:spPr>
              <a:xfrm>
                <a:off x="6200392" y="440650"/>
                <a:ext cx="61309" cy="382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1" y="0"/>
                    </a:moveTo>
                    <a:lnTo>
                      <a:pt x="0" y="5765"/>
                    </a:lnTo>
                    <a:lnTo>
                      <a:pt x="12119" y="15469"/>
                    </a:lnTo>
                    <a:lnTo>
                      <a:pt x="14779" y="17625"/>
                    </a:lnTo>
                    <a:lnTo>
                      <a:pt x="19639" y="21600"/>
                    </a:lnTo>
                    <a:lnTo>
                      <a:pt x="21600" y="15465"/>
                    </a:lnTo>
                    <a:lnTo>
                      <a:pt x="12827" y="11051"/>
                    </a:lnTo>
                    <a:lnTo>
                      <a:pt x="17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52" name="Фигура"/>
              <p:cNvSpPr/>
              <p:nvPr/>
            </p:nvSpPr>
            <p:spPr>
              <a:xfrm>
                <a:off x="6081228" y="397303"/>
                <a:ext cx="63042" cy="405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42" y="0"/>
                    </a:moveTo>
                    <a:lnTo>
                      <a:pt x="0" y="7619"/>
                    </a:lnTo>
                    <a:lnTo>
                      <a:pt x="4227" y="10635"/>
                    </a:lnTo>
                    <a:lnTo>
                      <a:pt x="19284" y="21600"/>
                    </a:lnTo>
                    <a:lnTo>
                      <a:pt x="21600" y="14037"/>
                    </a:lnTo>
                    <a:lnTo>
                      <a:pt x="16971" y="10634"/>
                    </a:lnTo>
                    <a:lnTo>
                      <a:pt x="22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53" name="Фигура"/>
              <p:cNvSpPr/>
              <p:nvPr/>
            </p:nvSpPr>
            <p:spPr>
              <a:xfrm>
                <a:off x="6087772" y="389730"/>
                <a:ext cx="59536" cy="33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58" y="0"/>
                    </a:moveTo>
                    <a:lnTo>
                      <a:pt x="0" y="4824"/>
                    </a:lnTo>
                    <a:lnTo>
                      <a:pt x="15598" y="17534"/>
                    </a:lnTo>
                    <a:lnTo>
                      <a:pt x="20496" y="21600"/>
                    </a:lnTo>
                    <a:lnTo>
                      <a:pt x="21600" y="17533"/>
                    </a:lnTo>
                    <a:lnTo>
                      <a:pt x="9533" y="4458"/>
                    </a:lnTo>
                    <a:lnTo>
                      <a:pt x="12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54" name="Фигура"/>
              <p:cNvSpPr/>
              <p:nvPr/>
            </p:nvSpPr>
            <p:spPr>
              <a:xfrm>
                <a:off x="5967462" y="346950"/>
                <a:ext cx="63466" cy="39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6" y="0"/>
                    </a:moveTo>
                    <a:lnTo>
                      <a:pt x="0" y="7966"/>
                    </a:lnTo>
                    <a:lnTo>
                      <a:pt x="19440" y="21600"/>
                    </a:lnTo>
                    <a:lnTo>
                      <a:pt x="21600" y="13657"/>
                    </a:lnTo>
                    <a:lnTo>
                      <a:pt x="13517" y="7942"/>
                    </a:lnTo>
                    <a:lnTo>
                      <a:pt x="20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55" name="Фигура"/>
              <p:cNvSpPr/>
              <p:nvPr/>
            </p:nvSpPr>
            <p:spPr>
              <a:xfrm>
                <a:off x="5973563" y="338632"/>
                <a:ext cx="61918" cy="33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7" y="0"/>
                    </a:moveTo>
                    <a:lnTo>
                      <a:pt x="0" y="5433"/>
                    </a:lnTo>
                    <a:lnTo>
                      <a:pt x="11761" y="14863"/>
                    </a:lnTo>
                    <a:lnTo>
                      <a:pt x="20007" y="21600"/>
                    </a:lnTo>
                    <a:lnTo>
                      <a:pt x="21600" y="14835"/>
                    </a:lnTo>
                    <a:lnTo>
                      <a:pt x="20046" y="13061"/>
                    </a:lnTo>
                    <a:lnTo>
                      <a:pt x="5444" y="4765"/>
                    </a:lnTo>
                    <a:lnTo>
                      <a:pt x="12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56" name="Треугольник"/>
              <p:cNvSpPr/>
              <p:nvPr/>
            </p:nvSpPr>
            <p:spPr>
              <a:xfrm>
                <a:off x="5968957" y="336430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90" y="0"/>
                    </a:moveTo>
                    <a:lnTo>
                      <a:pt x="0" y="21600"/>
                    </a:lnTo>
                    <a:lnTo>
                      <a:pt x="2160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57" name="Фигура"/>
              <p:cNvSpPr/>
              <p:nvPr/>
            </p:nvSpPr>
            <p:spPr>
              <a:xfrm>
                <a:off x="5852387" y="300032"/>
                <a:ext cx="63639" cy="375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0" y="0"/>
                    </a:moveTo>
                    <a:lnTo>
                      <a:pt x="0" y="8422"/>
                    </a:lnTo>
                    <a:lnTo>
                      <a:pt x="7298" y="13266"/>
                    </a:lnTo>
                    <a:lnTo>
                      <a:pt x="19600" y="21600"/>
                    </a:lnTo>
                    <a:lnTo>
                      <a:pt x="21600" y="13260"/>
                    </a:lnTo>
                    <a:lnTo>
                      <a:pt x="12671" y="7175"/>
                    </a:lnTo>
                    <a:lnTo>
                      <a:pt x="19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58" name="Треугольник"/>
              <p:cNvSpPr/>
              <p:nvPr/>
            </p:nvSpPr>
            <p:spPr>
              <a:xfrm>
                <a:off x="5911839" y="311462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45" y="0"/>
                    </a:moveTo>
                    <a:lnTo>
                      <a:pt x="0" y="21600"/>
                    </a:lnTo>
                    <a:lnTo>
                      <a:pt x="2160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59" name="Фигура"/>
              <p:cNvSpPr/>
              <p:nvPr/>
            </p:nvSpPr>
            <p:spPr>
              <a:xfrm>
                <a:off x="5858102" y="294057"/>
                <a:ext cx="62222" cy="29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9" y="0"/>
                    </a:moveTo>
                    <a:lnTo>
                      <a:pt x="0" y="4443"/>
                    </a:lnTo>
                    <a:lnTo>
                      <a:pt x="10984" y="13733"/>
                    </a:lnTo>
                    <a:lnTo>
                      <a:pt x="20108" y="21600"/>
                    </a:lnTo>
                    <a:lnTo>
                      <a:pt x="21600" y="13726"/>
                    </a:lnTo>
                    <a:lnTo>
                      <a:pt x="1434" y="796"/>
                    </a:lnTo>
                    <a:lnTo>
                      <a:pt x="80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0" name="Фигура"/>
              <p:cNvSpPr/>
              <p:nvPr/>
            </p:nvSpPr>
            <p:spPr>
              <a:xfrm>
                <a:off x="5735898" y="247675"/>
                <a:ext cx="63862" cy="4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45" y="0"/>
                    </a:moveTo>
                    <a:lnTo>
                      <a:pt x="0" y="11392"/>
                    </a:lnTo>
                    <a:lnTo>
                      <a:pt x="6140" y="14517"/>
                    </a:lnTo>
                    <a:lnTo>
                      <a:pt x="19744" y="21600"/>
                    </a:lnTo>
                    <a:lnTo>
                      <a:pt x="21600" y="14515"/>
                    </a:lnTo>
                    <a:lnTo>
                      <a:pt x="10058" y="8490"/>
                    </a:lnTo>
                    <a:lnTo>
                      <a:pt x="1789" y="4259"/>
                    </a:lnTo>
                    <a:lnTo>
                      <a:pt x="2852" y="3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1" name="Треугольник"/>
              <p:cNvSpPr/>
              <p:nvPr/>
            </p:nvSpPr>
            <p:spPr>
              <a:xfrm>
                <a:off x="5795742" y="265219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1" y="0"/>
                    </a:moveTo>
                    <a:lnTo>
                      <a:pt x="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2" name="Фигура"/>
              <p:cNvSpPr/>
              <p:nvPr/>
            </p:nvSpPr>
            <p:spPr>
              <a:xfrm>
                <a:off x="5741186" y="247681"/>
                <a:ext cx="63239" cy="3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4" y="0"/>
                    </a:moveTo>
                    <a:lnTo>
                      <a:pt x="0" y="6335"/>
                    </a:lnTo>
                    <a:lnTo>
                      <a:pt x="8352" y="12633"/>
                    </a:lnTo>
                    <a:lnTo>
                      <a:pt x="20007" y="21600"/>
                    </a:lnTo>
                    <a:lnTo>
                      <a:pt x="21600" y="12633"/>
                    </a:lnTo>
                    <a:lnTo>
                      <a:pt x="107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3" name="Фигура"/>
              <p:cNvSpPr/>
              <p:nvPr/>
            </p:nvSpPr>
            <p:spPr>
              <a:xfrm>
                <a:off x="5618258" y="216421"/>
                <a:ext cx="64059" cy="345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7" y="0"/>
                    </a:moveTo>
                    <a:lnTo>
                      <a:pt x="0" y="9373"/>
                    </a:lnTo>
                    <a:lnTo>
                      <a:pt x="4829" y="12290"/>
                    </a:lnTo>
                    <a:lnTo>
                      <a:pt x="19895" y="21600"/>
                    </a:lnTo>
                    <a:lnTo>
                      <a:pt x="21600" y="12285"/>
                    </a:lnTo>
                    <a:lnTo>
                      <a:pt x="15632" y="8553"/>
                    </a:lnTo>
                    <a:lnTo>
                      <a:pt x="16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4" name="Треугольник"/>
              <p:cNvSpPr/>
              <p:nvPr/>
            </p:nvSpPr>
            <p:spPr>
              <a:xfrm>
                <a:off x="5676990" y="226713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58" y="0"/>
                    </a:moveTo>
                    <a:lnTo>
                      <a:pt x="0" y="21600"/>
                    </a:lnTo>
                    <a:lnTo>
                      <a:pt x="21600" y="25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5" name="Фигура"/>
              <p:cNvSpPr/>
              <p:nvPr/>
            </p:nvSpPr>
            <p:spPr>
              <a:xfrm>
                <a:off x="5623082" y="207181"/>
                <a:ext cx="61261" cy="28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0" y="0"/>
                    </a:moveTo>
                    <a:lnTo>
                      <a:pt x="0" y="6915"/>
                    </a:lnTo>
                    <a:lnTo>
                      <a:pt x="14653" y="17144"/>
                    </a:lnTo>
                    <a:lnTo>
                      <a:pt x="20886" y="21600"/>
                    </a:lnTo>
                    <a:lnTo>
                      <a:pt x="21600" y="17139"/>
                    </a:lnTo>
                    <a:lnTo>
                      <a:pt x="8194" y="8791"/>
                    </a:lnTo>
                    <a:lnTo>
                      <a:pt x="10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6" name="Фигура"/>
              <p:cNvSpPr/>
              <p:nvPr/>
            </p:nvSpPr>
            <p:spPr>
              <a:xfrm>
                <a:off x="5499466" y="179823"/>
                <a:ext cx="64082" cy="328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2" y="0"/>
                    </a:moveTo>
                    <a:lnTo>
                      <a:pt x="0" y="9906"/>
                    </a:lnTo>
                    <a:lnTo>
                      <a:pt x="3185" y="11729"/>
                    </a:lnTo>
                    <a:lnTo>
                      <a:pt x="20047" y="21600"/>
                    </a:lnTo>
                    <a:lnTo>
                      <a:pt x="21600" y="11729"/>
                    </a:lnTo>
                    <a:lnTo>
                      <a:pt x="5842" y="2493"/>
                    </a:lnTo>
                    <a:lnTo>
                      <a:pt x="148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7" name="Фигура"/>
              <p:cNvSpPr/>
              <p:nvPr/>
            </p:nvSpPr>
            <p:spPr>
              <a:xfrm>
                <a:off x="5503863" y="166434"/>
                <a:ext cx="63996" cy="31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18" y="0"/>
                    </a:moveTo>
                    <a:lnTo>
                      <a:pt x="0" y="9257"/>
                    </a:lnTo>
                    <a:lnTo>
                      <a:pt x="4368" y="11882"/>
                    </a:lnTo>
                    <a:lnTo>
                      <a:pt x="20145" y="21600"/>
                    </a:lnTo>
                    <a:lnTo>
                      <a:pt x="21600" y="11881"/>
                    </a:lnTo>
                    <a:lnTo>
                      <a:pt x="13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8" name="Треугольник"/>
              <p:cNvSpPr/>
              <p:nvPr/>
            </p:nvSpPr>
            <p:spPr>
              <a:xfrm>
                <a:off x="5559355" y="183618"/>
                <a:ext cx="12701" cy="140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0" y="0"/>
                    </a:moveTo>
                    <a:lnTo>
                      <a:pt x="0" y="21600"/>
                    </a:lnTo>
                    <a:lnTo>
                      <a:pt x="21600" y="3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9" name="Фигура"/>
              <p:cNvSpPr/>
              <p:nvPr/>
            </p:nvSpPr>
            <p:spPr>
              <a:xfrm>
                <a:off x="5379522" y="131984"/>
                <a:ext cx="64329" cy="460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12" y="0"/>
                    </a:moveTo>
                    <a:lnTo>
                      <a:pt x="0" y="14054"/>
                    </a:lnTo>
                    <a:lnTo>
                      <a:pt x="1208" y="14496"/>
                    </a:lnTo>
                    <a:lnTo>
                      <a:pt x="20199" y="21600"/>
                    </a:lnTo>
                    <a:lnTo>
                      <a:pt x="21600" y="14495"/>
                    </a:lnTo>
                    <a:lnTo>
                      <a:pt x="4543" y="8097"/>
                    </a:lnTo>
                    <a:lnTo>
                      <a:pt x="1336" y="6926"/>
                    </a:lnTo>
                    <a:lnTo>
                      <a:pt x="2622" y="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0" name="Фигура"/>
              <p:cNvSpPr/>
              <p:nvPr/>
            </p:nvSpPr>
            <p:spPr>
              <a:xfrm>
                <a:off x="5383501" y="131993"/>
                <a:ext cx="64106" cy="30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1" y="0"/>
                    </a:moveTo>
                    <a:lnTo>
                      <a:pt x="0" y="10317"/>
                    </a:lnTo>
                    <a:lnTo>
                      <a:pt x="3219" y="12064"/>
                    </a:lnTo>
                    <a:lnTo>
                      <a:pt x="20334" y="21600"/>
                    </a:lnTo>
                    <a:lnTo>
                      <a:pt x="21600" y="12064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1" name="Фигура"/>
              <p:cNvSpPr/>
              <p:nvPr/>
            </p:nvSpPr>
            <p:spPr>
              <a:xfrm>
                <a:off x="5258949" y="110074"/>
                <a:ext cx="64194" cy="367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0"/>
                    </a:moveTo>
                    <a:lnTo>
                      <a:pt x="0" y="13191"/>
                    </a:lnTo>
                    <a:lnTo>
                      <a:pt x="20347" y="21600"/>
                    </a:lnTo>
                    <a:lnTo>
                      <a:pt x="21600" y="12606"/>
                    </a:lnTo>
                    <a:lnTo>
                      <a:pt x="15130" y="9896"/>
                    </a:lnTo>
                    <a:lnTo>
                      <a:pt x="1180" y="4197"/>
                    </a:lnTo>
                    <a:lnTo>
                      <a:pt x="1730" y="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2" name="Фигура"/>
              <p:cNvSpPr/>
              <p:nvPr/>
            </p:nvSpPr>
            <p:spPr>
              <a:xfrm>
                <a:off x="5262457" y="110080"/>
                <a:ext cx="61802" cy="21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1" y="0"/>
                    </a:moveTo>
                    <a:lnTo>
                      <a:pt x="0" y="7187"/>
                    </a:lnTo>
                    <a:lnTo>
                      <a:pt x="14492" y="16956"/>
                    </a:lnTo>
                    <a:lnTo>
                      <a:pt x="21208" y="21600"/>
                    </a:lnTo>
                    <a:lnTo>
                      <a:pt x="21600" y="16955"/>
                    </a:lnTo>
                    <a:lnTo>
                      <a:pt x="57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3" name="Фигура"/>
              <p:cNvSpPr/>
              <p:nvPr/>
            </p:nvSpPr>
            <p:spPr>
              <a:xfrm>
                <a:off x="3283931" y="110074"/>
                <a:ext cx="64187" cy="367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77" y="0"/>
                    </a:moveTo>
                    <a:lnTo>
                      <a:pt x="20420" y="4197"/>
                    </a:lnTo>
                    <a:lnTo>
                      <a:pt x="6466" y="9897"/>
                    </a:lnTo>
                    <a:lnTo>
                      <a:pt x="0" y="12606"/>
                    </a:lnTo>
                    <a:lnTo>
                      <a:pt x="1251" y="21600"/>
                    </a:lnTo>
                    <a:lnTo>
                      <a:pt x="21600" y="13191"/>
                    </a:lnTo>
                    <a:lnTo>
                      <a:pt x="198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4" name="Линия"/>
              <p:cNvSpPr/>
              <p:nvPr/>
            </p:nvSpPr>
            <p:spPr>
              <a:xfrm>
                <a:off x="3281828" y="122847"/>
                <a:ext cx="3078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5" name="Линия"/>
              <p:cNvSpPr/>
              <p:nvPr/>
            </p:nvSpPr>
            <p:spPr>
              <a:xfrm flipH="1" flipV="1">
                <a:off x="3281828" y="122847"/>
                <a:ext cx="3078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6" name="Фигура"/>
              <p:cNvSpPr/>
              <p:nvPr/>
            </p:nvSpPr>
            <p:spPr>
              <a:xfrm>
                <a:off x="3282810" y="110080"/>
                <a:ext cx="61801" cy="21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29" y="0"/>
                    </a:moveTo>
                    <a:lnTo>
                      <a:pt x="0" y="16956"/>
                    </a:lnTo>
                    <a:lnTo>
                      <a:pt x="392" y="21600"/>
                    </a:lnTo>
                    <a:lnTo>
                      <a:pt x="7110" y="16955"/>
                    </a:lnTo>
                    <a:lnTo>
                      <a:pt x="21600" y="7187"/>
                    </a:lnTo>
                    <a:lnTo>
                      <a:pt x="210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7" name="Фигура"/>
              <p:cNvSpPr/>
              <p:nvPr/>
            </p:nvSpPr>
            <p:spPr>
              <a:xfrm>
                <a:off x="3163202" y="131984"/>
                <a:ext cx="64344" cy="460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989" y="0"/>
                    </a:moveTo>
                    <a:lnTo>
                      <a:pt x="20264" y="6926"/>
                    </a:lnTo>
                    <a:lnTo>
                      <a:pt x="17048" y="8100"/>
                    </a:lnTo>
                    <a:lnTo>
                      <a:pt x="0" y="14496"/>
                    </a:lnTo>
                    <a:lnTo>
                      <a:pt x="1388" y="21600"/>
                    </a:lnTo>
                    <a:lnTo>
                      <a:pt x="21600" y="14054"/>
                    </a:lnTo>
                    <a:lnTo>
                      <a:pt x="1898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8" name="Линия"/>
              <p:cNvSpPr/>
              <p:nvPr/>
            </p:nvSpPr>
            <p:spPr>
              <a:xfrm>
                <a:off x="3159459" y="149230"/>
                <a:ext cx="3721" cy="1363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9" name="Линия"/>
              <p:cNvSpPr/>
              <p:nvPr/>
            </p:nvSpPr>
            <p:spPr>
              <a:xfrm flipH="1" flipV="1">
                <a:off x="3159459" y="149230"/>
                <a:ext cx="3721" cy="1363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0" name="Фигура"/>
              <p:cNvSpPr/>
              <p:nvPr/>
            </p:nvSpPr>
            <p:spPr>
              <a:xfrm>
                <a:off x="3159461" y="131993"/>
                <a:ext cx="64106" cy="30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09" y="0"/>
                    </a:moveTo>
                    <a:lnTo>
                      <a:pt x="0" y="12067"/>
                    </a:lnTo>
                    <a:lnTo>
                      <a:pt x="1261" y="21600"/>
                    </a:lnTo>
                    <a:lnTo>
                      <a:pt x="18381" y="12062"/>
                    </a:lnTo>
                    <a:lnTo>
                      <a:pt x="21600" y="10316"/>
                    </a:lnTo>
                    <a:lnTo>
                      <a:pt x="2030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1" name="Фигура"/>
              <p:cNvSpPr/>
              <p:nvPr/>
            </p:nvSpPr>
            <p:spPr>
              <a:xfrm>
                <a:off x="3043519" y="179823"/>
                <a:ext cx="64083" cy="328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18" y="0"/>
                    </a:moveTo>
                    <a:lnTo>
                      <a:pt x="15749" y="2498"/>
                    </a:lnTo>
                    <a:lnTo>
                      <a:pt x="0" y="11729"/>
                    </a:lnTo>
                    <a:lnTo>
                      <a:pt x="1553" y="21600"/>
                    </a:lnTo>
                    <a:lnTo>
                      <a:pt x="21600" y="9906"/>
                    </a:lnTo>
                    <a:lnTo>
                      <a:pt x="201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2" name="Фигура"/>
              <p:cNvSpPr/>
              <p:nvPr/>
            </p:nvSpPr>
            <p:spPr>
              <a:xfrm>
                <a:off x="3039202" y="166434"/>
                <a:ext cx="64002" cy="31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82" y="0"/>
                    </a:moveTo>
                    <a:lnTo>
                      <a:pt x="0" y="11882"/>
                    </a:lnTo>
                    <a:lnTo>
                      <a:pt x="1457" y="21600"/>
                    </a:lnTo>
                    <a:lnTo>
                      <a:pt x="17232" y="11882"/>
                    </a:lnTo>
                    <a:lnTo>
                      <a:pt x="21600" y="9257"/>
                    </a:lnTo>
                    <a:lnTo>
                      <a:pt x="2028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3" name="Фигура"/>
              <p:cNvSpPr/>
              <p:nvPr/>
            </p:nvSpPr>
            <p:spPr>
              <a:xfrm>
                <a:off x="2924751" y="216421"/>
                <a:ext cx="64059" cy="345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73" y="0"/>
                    </a:moveTo>
                    <a:lnTo>
                      <a:pt x="5953" y="8558"/>
                    </a:lnTo>
                    <a:lnTo>
                      <a:pt x="0" y="12285"/>
                    </a:lnTo>
                    <a:lnTo>
                      <a:pt x="1705" y="21600"/>
                    </a:lnTo>
                    <a:lnTo>
                      <a:pt x="16779" y="12285"/>
                    </a:lnTo>
                    <a:lnTo>
                      <a:pt x="21600" y="9373"/>
                    </a:lnTo>
                    <a:lnTo>
                      <a:pt x="1997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4" name="Линия"/>
              <p:cNvSpPr/>
              <p:nvPr/>
            </p:nvSpPr>
            <p:spPr>
              <a:xfrm>
                <a:off x="2921596" y="226717"/>
                <a:ext cx="4260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5" name="Линия"/>
              <p:cNvSpPr/>
              <p:nvPr/>
            </p:nvSpPr>
            <p:spPr>
              <a:xfrm flipH="1" flipV="1">
                <a:off x="2921596" y="226717"/>
                <a:ext cx="4260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6" name="Фигура"/>
              <p:cNvSpPr/>
              <p:nvPr/>
            </p:nvSpPr>
            <p:spPr>
              <a:xfrm>
                <a:off x="2922725" y="207181"/>
                <a:ext cx="61260" cy="28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50" y="0"/>
                    </a:moveTo>
                    <a:lnTo>
                      <a:pt x="13407" y="8791"/>
                    </a:lnTo>
                    <a:lnTo>
                      <a:pt x="0" y="17139"/>
                    </a:lnTo>
                    <a:lnTo>
                      <a:pt x="714" y="21600"/>
                    </a:lnTo>
                    <a:lnTo>
                      <a:pt x="6947" y="17139"/>
                    </a:lnTo>
                    <a:lnTo>
                      <a:pt x="21600" y="6913"/>
                    </a:lnTo>
                    <a:lnTo>
                      <a:pt x="205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7" name="Фигура"/>
              <p:cNvSpPr/>
              <p:nvPr/>
            </p:nvSpPr>
            <p:spPr>
              <a:xfrm>
                <a:off x="2807308" y="247680"/>
                <a:ext cx="63862" cy="44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49" y="0"/>
                    </a:moveTo>
                    <a:lnTo>
                      <a:pt x="19811" y="4257"/>
                    </a:lnTo>
                    <a:lnTo>
                      <a:pt x="11541" y="8489"/>
                    </a:lnTo>
                    <a:lnTo>
                      <a:pt x="0" y="14515"/>
                    </a:lnTo>
                    <a:lnTo>
                      <a:pt x="1855" y="21600"/>
                    </a:lnTo>
                    <a:lnTo>
                      <a:pt x="15464" y="14515"/>
                    </a:lnTo>
                    <a:lnTo>
                      <a:pt x="21600" y="11391"/>
                    </a:lnTo>
                    <a:lnTo>
                      <a:pt x="187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8" name="Фигура"/>
              <p:cNvSpPr/>
              <p:nvPr/>
            </p:nvSpPr>
            <p:spPr>
              <a:xfrm>
                <a:off x="2802642" y="247681"/>
                <a:ext cx="63240" cy="3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26" y="0"/>
                    </a:moveTo>
                    <a:lnTo>
                      <a:pt x="0" y="12633"/>
                    </a:lnTo>
                    <a:lnTo>
                      <a:pt x="1594" y="21600"/>
                    </a:lnTo>
                    <a:lnTo>
                      <a:pt x="13249" y="12633"/>
                    </a:lnTo>
                    <a:lnTo>
                      <a:pt x="21600" y="6335"/>
                    </a:lnTo>
                    <a:lnTo>
                      <a:pt x="205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9" name="Фигура"/>
              <p:cNvSpPr/>
              <p:nvPr/>
            </p:nvSpPr>
            <p:spPr>
              <a:xfrm>
                <a:off x="2691031" y="300032"/>
                <a:ext cx="63650" cy="375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61" y="0"/>
                    </a:moveTo>
                    <a:lnTo>
                      <a:pt x="8923" y="7180"/>
                    </a:lnTo>
                    <a:lnTo>
                      <a:pt x="0" y="13263"/>
                    </a:lnTo>
                    <a:lnTo>
                      <a:pt x="2003" y="21600"/>
                    </a:lnTo>
                    <a:lnTo>
                      <a:pt x="14326" y="13263"/>
                    </a:lnTo>
                    <a:lnTo>
                      <a:pt x="21600" y="8422"/>
                    </a:lnTo>
                    <a:lnTo>
                      <a:pt x="196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0" name="Линия"/>
              <p:cNvSpPr/>
              <p:nvPr/>
            </p:nvSpPr>
            <p:spPr>
              <a:xfrm>
                <a:off x="2686296" y="311470"/>
                <a:ext cx="5148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1" name="Линия"/>
              <p:cNvSpPr/>
              <p:nvPr/>
            </p:nvSpPr>
            <p:spPr>
              <a:xfrm flipH="1" flipV="1">
                <a:off x="2686296" y="311470"/>
                <a:ext cx="5148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2" name="Фигура"/>
              <p:cNvSpPr/>
              <p:nvPr/>
            </p:nvSpPr>
            <p:spPr>
              <a:xfrm>
                <a:off x="2686723" y="294057"/>
                <a:ext cx="62241" cy="290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92" y="0"/>
                    </a:moveTo>
                    <a:lnTo>
                      <a:pt x="20167" y="796"/>
                    </a:lnTo>
                    <a:lnTo>
                      <a:pt x="0" y="13728"/>
                    </a:lnTo>
                    <a:lnTo>
                      <a:pt x="1495" y="21600"/>
                    </a:lnTo>
                    <a:lnTo>
                      <a:pt x="10623" y="13728"/>
                    </a:lnTo>
                    <a:lnTo>
                      <a:pt x="21600" y="4439"/>
                    </a:lnTo>
                    <a:lnTo>
                      <a:pt x="207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3" name="Фигура"/>
              <p:cNvSpPr/>
              <p:nvPr/>
            </p:nvSpPr>
            <p:spPr>
              <a:xfrm>
                <a:off x="2576151" y="346958"/>
                <a:ext cx="63455" cy="391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17" y="0"/>
                    </a:moveTo>
                    <a:lnTo>
                      <a:pt x="8076" y="7943"/>
                    </a:lnTo>
                    <a:lnTo>
                      <a:pt x="0" y="13655"/>
                    </a:lnTo>
                    <a:lnTo>
                      <a:pt x="2156" y="21600"/>
                    </a:lnTo>
                    <a:lnTo>
                      <a:pt x="21600" y="7992"/>
                    </a:lnTo>
                    <a:lnTo>
                      <a:pt x="195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4" name="Фигура"/>
              <p:cNvSpPr/>
              <p:nvPr/>
            </p:nvSpPr>
            <p:spPr>
              <a:xfrm>
                <a:off x="2571586" y="338642"/>
                <a:ext cx="61900" cy="330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73" y="0"/>
                    </a:moveTo>
                    <a:lnTo>
                      <a:pt x="16161" y="4760"/>
                    </a:lnTo>
                    <a:lnTo>
                      <a:pt x="1555" y="13058"/>
                    </a:lnTo>
                    <a:lnTo>
                      <a:pt x="0" y="14833"/>
                    </a:lnTo>
                    <a:lnTo>
                      <a:pt x="1593" y="21600"/>
                    </a:lnTo>
                    <a:lnTo>
                      <a:pt x="9876" y="14833"/>
                    </a:lnTo>
                    <a:lnTo>
                      <a:pt x="21600" y="5433"/>
                    </a:lnTo>
                    <a:lnTo>
                      <a:pt x="2037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5" name="Линия"/>
              <p:cNvSpPr/>
              <p:nvPr/>
            </p:nvSpPr>
            <p:spPr>
              <a:xfrm>
                <a:off x="2629095" y="336440"/>
                <a:ext cx="530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6" name="Линия"/>
              <p:cNvSpPr/>
              <p:nvPr/>
            </p:nvSpPr>
            <p:spPr>
              <a:xfrm flipH="1" flipV="1">
                <a:off x="2629095" y="336440"/>
                <a:ext cx="530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7" name="Фигура"/>
              <p:cNvSpPr/>
              <p:nvPr/>
            </p:nvSpPr>
            <p:spPr>
              <a:xfrm>
                <a:off x="2462804" y="397303"/>
                <a:ext cx="63036" cy="405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58" y="0"/>
                    </a:moveTo>
                    <a:lnTo>
                      <a:pt x="4626" y="10635"/>
                    </a:lnTo>
                    <a:lnTo>
                      <a:pt x="0" y="14037"/>
                    </a:lnTo>
                    <a:lnTo>
                      <a:pt x="2314" y="21600"/>
                    </a:lnTo>
                    <a:lnTo>
                      <a:pt x="17374" y="10634"/>
                    </a:lnTo>
                    <a:lnTo>
                      <a:pt x="21600" y="7619"/>
                    </a:lnTo>
                    <a:lnTo>
                      <a:pt x="193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8" name="Фигура"/>
              <p:cNvSpPr/>
              <p:nvPr/>
            </p:nvSpPr>
            <p:spPr>
              <a:xfrm>
                <a:off x="2459760" y="389730"/>
                <a:ext cx="59536" cy="33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42" y="0"/>
                    </a:moveTo>
                    <a:lnTo>
                      <a:pt x="12067" y="4458"/>
                    </a:lnTo>
                    <a:lnTo>
                      <a:pt x="0" y="17534"/>
                    </a:lnTo>
                    <a:lnTo>
                      <a:pt x="1104" y="21600"/>
                    </a:lnTo>
                    <a:lnTo>
                      <a:pt x="6003" y="17533"/>
                    </a:lnTo>
                    <a:lnTo>
                      <a:pt x="21600" y="4824"/>
                    </a:lnTo>
                    <a:lnTo>
                      <a:pt x="203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9" name="Фигура"/>
              <p:cNvSpPr/>
              <p:nvPr/>
            </p:nvSpPr>
            <p:spPr>
              <a:xfrm>
                <a:off x="2350933" y="440650"/>
                <a:ext cx="62711" cy="522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59" y="0"/>
                    </a:moveTo>
                    <a:lnTo>
                      <a:pt x="19202" y="4243"/>
                    </a:lnTo>
                    <a:lnTo>
                      <a:pt x="7359" y="11329"/>
                    </a:lnTo>
                    <a:lnTo>
                      <a:pt x="4755" y="12908"/>
                    </a:lnTo>
                    <a:lnTo>
                      <a:pt x="0" y="15819"/>
                    </a:lnTo>
                    <a:lnTo>
                      <a:pt x="2467" y="21600"/>
                    </a:lnTo>
                    <a:lnTo>
                      <a:pt x="11957" y="15819"/>
                    </a:lnTo>
                    <a:lnTo>
                      <a:pt x="16821" y="12893"/>
                    </a:lnTo>
                    <a:lnTo>
                      <a:pt x="21600" y="10043"/>
                    </a:lnTo>
                    <a:lnTo>
                      <a:pt x="174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00" name="Линия"/>
              <p:cNvSpPr/>
              <p:nvPr/>
            </p:nvSpPr>
            <p:spPr>
              <a:xfrm>
                <a:off x="2344899" y="467136"/>
                <a:ext cx="649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01" name="Линия"/>
              <p:cNvSpPr/>
              <p:nvPr/>
            </p:nvSpPr>
            <p:spPr>
              <a:xfrm flipH="1" flipV="1">
                <a:off x="2344899" y="467136"/>
                <a:ext cx="649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02" name="Фигура"/>
              <p:cNvSpPr/>
              <p:nvPr/>
            </p:nvSpPr>
            <p:spPr>
              <a:xfrm>
                <a:off x="2345366" y="440652"/>
                <a:ext cx="61315" cy="38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16" y="0"/>
                    </a:moveTo>
                    <a:lnTo>
                      <a:pt x="8773" y="11050"/>
                    </a:lnTo>
                    <a:lnTo>
                      <a:pt x="0" y="15465"/>
                    </a:lnTo>
                    <a:lnTo>
                      <a:pt x="1961" y="21600"/>
                    </a:lnTo>
                    <a:lnTo>
                      <a:pt x="6850" y="17604"/>
                    </a:lnTo>
                    <a:lnTo>
                      <a:pt x="9492" y="15465"/>
                    </a:lnTo>
                    <a:lnTo>
                      <a:pt x="21600" y="5793"/>
                    </a:lnTo>
                    <a:lnTo>
                      <a:pt x="198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03" name="Фигура"/>
              <p:cNvSpPr/>
              <p:nvPr/>
            </p:nvSpPr>
            <p:spPr>
              <a:xfrm>
                <a:off x="2240821" y="497970"/>
                <a:ext cx="62198" cy="532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41" y="0"/>
                    </a:moveTo>
                    <a:lnTo>
                      <a:pt x="19036" y="3979"/>
                    </a:lnTo>
                    <a:lnTo>
                      <a:pt x="3682" y="13651"/>
                    </a:lnTo>
                    <a:lnTo>
                      <a:pt x="0" y="16009"/>
                    </a:lnTo>
                    <a:lnTo>
                      <a:pt x="2618" y="21600"/>
                    </a:lnTo>
                    <a:lnTo>
                      <a:pt x="15129" y="13647"/>
                    </a:lnTo>
                    <a:lnTo>
                      <a:pt x="21600" y="9612"/>
                    </a:lnTo>
                    <a:lnTo>
                      <a:pt x="1724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04" name="Фигура"/>
              <p:cNvSpPr/>
              <p:nvPr/>
            </p:nvSpPr>
            <p:spPr>
              <a:xfrm>
                <a:off x="2237623" y="497983"/>
                <a:ext cx="58014" cy="39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68" y="0"/>
                    </a:moveTo>
                    <a:lnTo>
                      <a:pt x="0" y="18411"/>
                    </a:lnTo>
                    <a:lnTo>
                      <a:pt x="1191" y="21600"/>
                    </a:lnTo>
                    <a:lnTo>
                      <a:pt x="5147" y="18411"/>
                    </a:lnTo>
                    <a:lnTo>
                      <a:pt x="21600" y="5363"/>
                    </a:lnTo>
                    <a:lnTo>
                      <a:pt x="1966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05" name="Фигура"/>
              <p:cNvSpPr/>
              <p:nvPr/>
            </p:nvSpPr>
            <p:spPr>
              <a:xfrm>
                <a:off x="2132354" y="567888"/>
                <a:ext cx="61768" cy="44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81" y="0"/>
                    </a:moveTo>
                    <a:lnTo>
                      <a:pt x="5257" y="10818"/>
                    </a:lnTo>
                    <a:lnTo>
                      <a:pt x="0" y="15077"/>
                    </a:lnTo>
                    <a:lnTo>
                      <a:pt x="2779" y="21600"/>
                    </a:lnTo>
                    <a:lnTo>
                      <a:pt x="10872" y="15077"/>
                    </a:lnTo>
                    <a:lnTo>
                      <a:pt x="16228" y="10816"/>
                    </a:lnTo>
                    <a:lnTo>
                      <a:pt x="21600" y="6589"/>
                    </a:lnTo>
                    <a:lnTo>
                      <a:pt x="188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06" name="Линия"/>
              <p:cNvSpPr/>
              <p:nvPr/>
            </p:nvSpPr>
            <p:spPr>
              <a:xfrm>
                <a:off x="2126030" y="588363"/>
                <a:ext cx="7447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07" name="Линия"/>
              <p:cNvSpPr/>
              <p:nvPr/>
            </p:nvSpPr>
            <p:spPr>
              <a:xfrm flipH="1" flipV="1">
                <a:off x="2126030" y="588363"/>
                <a:ext cx="7447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08" name="Фигура"/>
              <p:cNvSpPr/>
              <p:nvPr/>
            </p:nvSpPr>
            <p:spPr>
              <a:xfrm>
                <a:off x="2127166" y="558485"/>
                <a:ext cx="59182" cy="40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46" y="0"/>
                    </a:moveTo>
                    <a:lnTo>
                      <a:pt x="15859" y="1777"/>
                    </a:lnTo>
                    <a:lnTo>
                      <a:pt x="0" y="16910"/>
                    </a:lnTo>
                    <a:lnTo>
                      <a:pt x="1894" y="21600"/>
                    </a:lnTo>
                    <a:lnTo>
                      <a:pt x="7382" y="16908"/>
                    </a:lnTo>
                    <a:lnTo>
                      <a:pt x="21600" y="4998"/>
                    </a:lnTo>
                    <a:lnTo>
                      <a:pt x="196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09" name="Линия"/>
              <p:cNvSpPr/>
              <p:nvPr/>
            </p:nvSpPr>
            <p:spPr>
              <a:xfrm>
                <a:off x="2180084" y="556833"/>
                <a:ext cx="7195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10" name="Линия"/>
              <p:cNvSpPr/>
              <p:nvPr/>
            </p:nvSpPr>
            <p:spPr>
              <a:xfrm flipH="1" flipV="1">
                <a:off x="2180084" y="556833"/>
                <a:ext cx="7195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11" name="Фигура"/>
              <p:cNvSpPr/>
              <p:nvPr/>
            </p:nvSpPr>
            <p:spPr>
              <a:xfrm>
                <a:off x="2025811" y="631073"/>
                <a:ext cx="61246" cy="461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15" y="0"/>
                    </a:moveTo>
                    <a:lnTo>
                      <a:pt x="2868" y="12986"/>
                    </a:lnTo>
                    <a:lnTo>
                      <a:pt x="0" y="15369"/>
                    </a:lnTo>
                    <a:lnTo>
                      <a:pt x="2951" y="21600"/>
                    </a:lnTo>
                    <a:lnTo>
                      <a:pt x="10473" y="15369"/>
                    </a:lnTo>
                    <a:lnTo>
                      <a:pt x="13377" y="12985"/>
                    </a:lnTo>
                    <a:lnTo>
                      <a:pt x="21600" y="6299"/>
                    </a:lnTo>
                    <a:lnTo>
                      <a:pt x="187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12" name="Фигура"/>
              <p:cNvSpPr/>
              <p:nvPr/>
            </p:nvSpPr>
            <p:spPr>
              <a:xfrm>
                <a:off x="2022612" y="624536"/>
                <a:ext cx="56262" cy="39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75" y="0"/>
                    </a:moveTo>
                    <a:lnTo>
                      <a:pt x="0" y="18808"/>
                    </a:lnTo>
                    <a:lnTo>
                      <a:pt x="1228" y="21600"/>
                    </a:lnTo>
                    <a:lnTo>
                      <a:pt x="4352" y="18806"/>
                    </a:lnTo>
                    <a:lnTo>
                      <a:pt x="21600" y="3584"/>
                    </a:lnTo>
                    <a:lnTo>
                      <a:pt x="2007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13" name="Линия"/>
              <p:cNvSpPr/>
              <p:nvPr/>
            </p:nvSpPr>
            <p:spPr>
              <a:xfrm>
                <a:off x="2073039" y="621453"/>
                <a:ext cx="7707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14" name="Линия"/>
              <p:cNvSpPr/>
              <p:nvPr/>
            </p:nvSpPr>
            <p:spPr>
              <a:xfrm flipH="1" flipV="1">
                <a:off x="2073039" y="621453"/>
                <a:ext cx="7707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15" name="Фигура"/>
              <p:cNvSpPr/>
              <p:nvPr/>
            </p:nvSpPr>
            <p:spPr>
              <a:xfrm>
                <a:off x="1921160" y="684592"/>
                <a:ext cx="60613" cy="60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580" y="0"/>
                    </a:moveTo>
                    <a:lnTo>
                      <a:pt x="18540" y="4611"/>
                    </a:lnTo>
                    <a:lnTo>
                      <a:pt x="6531" y="12544"/>
                    </a:lnTo>
                    <a:lnTo>
                      <a:pt x="0" y="16922"/>
                    </a:lnTo>
                    <a:lnTo>
                      <a:pt x="3110" y="21600"/>
                    </a:lnTo>
                    <a:lnTo>
                      <a:pt x="10102" y="16922"/>
                    </a:lnTo>
                    <a:lnTo>
                      <a:pt x="16717" y="12540"/>
                    </a:lnTo>
                    <a:lnTo>
                      <a:pt x="21600" y="9341"/>
                    </a:lnTo>
                    <a:lnTo>
                      <a:pt x="155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16" name="Линия"/>
              <p:cNvSpPr/>
              <p:nvPr/>
            </p:nvSpPr>
            <p:spPr>
              <a:xfrm>
                <a:off x="1912827" y="719330"/>
                <a:ext cx="8475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17" name="Линия"/>
              <p:cNvSpPr/>
              <p:nvPr/>
            </p:nvSpPr>
            <p:spPr>
              <a:xfrm flipH="1" flipV="1">
                <a:off x="1912827" y="719330"/>
                <a:ext cx="8475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18" name="Фигура"/>
              <p:cNvSpPr/>
              <p:nvPr/>
            </p:nvSpPr>
            <p:spPr>
              <a:xfrm>
                <a:off x="1912984" y="684604"/>
                <a:ext cx="60202" cy="471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13" y="0"/>
                    </a:moveTo>
                    <a:lnTo>
                      <a:pt x="0" y="16005"/>
                    </a:lnTo>
                    <a:lnTo>
                      <a:pt x="2934" y="21600"/>
                    </a:lnTo>
                    <a:lnTo>
                      <a:pt x="9516" y="16005"/>
                    </a:lnTo>
                    <a:lnTo>
                      <a:pt x="21600" y="5882"/>
                    </a:lnTo>
                    <a:lnTo>
                      <a:pt x="186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19" name="Фигура"/>
              <p:cNvSpPr/>
              <p:nvPr/>
            </p:nvSpPr>
            <p:spPr>
              <a:xfrm>
                <a:off x="1818510" y="766885"/>
                <a:ext cx="59967" cy="485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88" y="0"/>
                    </a:moveTo>
                    <a:lnTo>
                      <a:pt x="6279" y="10432"/>
                    </a:lnTo>
                    <a:lnTo>
                      <a:pt x="0" y="15909"/>
                    </a:lnTo>
                    <a:lnTo>
                      <a:pt x="3289" y="21600"/>
                    </a:lnTo>
                    <a:lnTo>
                      <a:pt x="9802" y="15909"/>
                    </a:lnTo>
                    <a:lnTo>
                      <a:pt x="16134" y="10427"/>
                    </a:lnTo>
                    <a:lnTo>
                      <a:pt x="21600" y="5745"/>
                    </a:lnTo>
                    <a:lnTo>
                      <a:pt x="183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0" name="Линия"/>
              <p:cNvSpPr/>
              <p:nvPr/>
            </p:nvSpPr>
            <p:spPr>
              <a:xfrm>
                <a:off x="1809591" y="790158"/>
                <a:ext cx="901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1" name="Линия"/>
              <p:cNvSpPr/>
              <p:nvPr/>
            </p:nvSpPr>
            <p:spPr>
              <a:xfrm flipH="1" flipV="1">
                <a:off x="1809591" y="790158"/>
                <a:ext cx="901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2" name="Фигура"/>
              <p:cNvSpPr/>
              <p:nvPr/>
            </p:nvSpPr>
            <p:spPr>
              <a:xfrm>
                <a:off x="1809715" y="754915"/>
                <a:ext cx="59844" cy="477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18" y="0"/>
                    </a:moveTo>
                    <a:lnTo>
                      <a:pt x="0" y="16023"/>
                    </a:lnTo>
                    <a:lnTo>
                      <a:pt x="3175" y="21600"/>
                    </a:lnTo>
                    <a:lnTo>
                      <a:pt x="9473" y="16023"/>
                    </a:lnTo>
                    <a:lnTo>
                      <a:pt x="21600" y="5415"/>
                    </a:lnTo>
                    <a:lnTo>
                      <a:pt x="186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3" name="Линия"/>
              <p:cNvSpPr/>
              <p:nvPr/>
            </p:nvSpPr>
            <p:spPr>
              <a:xfrm>
                <a:off x="1861065" y="754544"/>
                <a:ext cx="874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4" name="Линия"/>
              <p:cNvSpPr/>
              <p:nvPr/>
            </p:nvSpPr>
            <p:spPr>
              <a:xfrm flipH="1" flipV="1">
                <a:off x="1861065" y="754544"/>
                <a:ext cx="874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5" name="Фигура"/>
              <p:cNvSpPr/>
              <p:nvPr/>
            </p:nvSpPr>
            <p:spPr>
              <a:xfrm>
                <a:off x="1717989" y="839239"/>
                <a:ext cx="59287" cy="497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18" y="0"/>
                    </a:moveTo>
                    <a:lnTo>
                      <a:pt x="13642" y="4011"/>
                    </a:lnTo>
                    <a:lnTo>
                      <a:pt x="2947" y="13520"/>
                    </a:lnTo>
                    <a:lnTo>
                      <a:pt x="0" y="16160"/>
                    </a:lnTo>
                    <a:lnTo>
                      <a:pt x="3460" y="21600"/>
                    </a:lnTo>
                    <a:lnTo>
                      <a:pt x="9522" y="16160"/>
                    </a:lnTo>
                    <a:lnTo>
                      <a:pt x="12501" y="13504"/>
                    </a:lnTo>
                    <a:lnTo>
                      <a:pt x="21600" y="5492"/>
                    </a:lnTo>
                    <a:lnTo>
                      <a:pt x="182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6" name="Линия"/>
              <p:cNvSpPr/>
              <p:nvPr/>
            </p:nvSpPr>
            <p:spPr>
              <a:xfrm>
                <a:off x="1710900" y="867088"/>
                <a:ext cx="952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7" name="Линия"/>
              <p:cNvSpPr/>
              <p:nvPr/>
            </p:nvSpPr>
            <p:spPr>
              <a:xfrm flipH="1" flipV="1">
                <a:off x="1710900" y="867088"/>
                <a:ext cx="952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8" name="Фигура"/>
              <p:cNvSpPr/>
              <p:nvPr/>
            </p:nvSpPr>
            <p:spPr>
              <a:xfrm>
                <a:off x="1713384" y="832471"/>
                <a:ext cx="54608" cy="44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0"/>
                    </a:moveTo>
                    <a:lnTo>
                      <a:pt x="16325" y="4298"/>
                    </a:lnTo>
                    <a:lnTo>
                      <a:pt x="0" y="18596"/>
                    </a:lnTo>
                    <a:lnTo>
                      <a:pt x="1822" y="21600"/>
                    </a:lnTo>
                    <a:lnTo>
                      <a:pt x="5040" y="18596"/>
                    </a:lnTo>
                    <a:lnTo>
                      <a:pt x="16632" y="7859"/>
                    </a:lnTo>
                    <a:lnTo>
                      <a:pt x="21600" y="3322"/>
                    </a:lnTo>
                    <a:lnTo>
                      <a:pt x="196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9" name="Линия"/>
              <p:cNvSpPr/>
              <p:nvPr/>
            </p:nvSpPr>
            <p:spPr>
              <a:xfrm>
                <a:off x="1760866" y="829502"/>
                <a:ext cx="9293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0" name="Линия"/>
              <p:cNvSpPr/>
              <p:nvPr/>
            </p:nvSpPr>
            <p:spPr>
              <a:xfrm flipH="1" flipV="1">
                <a:off x="1760866" y="829502"/>
                <a:ext cx="9293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1" name="Фигура"/>
              <p:cNvSpPr/>
              <p:nvPr/>
            </p:nvSpPr>
            <p:spPr>
              <a:xfrm>
                <a:off x="1619636" y="914530"/>
                <a:ext cx="58533" cy="509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37" y="0"/>
                    </a:moveTo>
                    <a:lnTo>
                      <a:pt x="13506" y="4064"/>
                    </a:lnTo>
                    <a:lnTo>
                      <a:pt x="4593" y="12176"/>
                    </a:lnTo>
                    <a:lnTo>
                      <a:pt x="0" y="16409"/>
                    </a:lnTo>
                    <a:lnTo>
                      <a:pt x="3613" y="21600"/>
                    </a:lnTo>
                    <a:lnTo>
                      <a:pt x="13924" y="12170"/>
                    </a:lnTo>
                    <a:lnTo>
                      <a:pt x="21600" y="5250"/>
                    </a:lnTo>
                    <a:lnTo>
                      <a:pt x="180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2" name="Фигура"/>
              <p:cNvSpPr/>
              <p:nvPr/>
            </p:nvSpPr>
            <p:spPr>
              <a:xfrm>
                <a:off x="1611599" y="906659"/>
                <a:ext cx="56914" cy="465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272" y="0"/>
                    </a:moveTo>
                    <a:lnTo>
                      <a:pt x="0" y="16963"/>
                    </a:lnTo>
                    <a:lnTo>
                      <a:pt x="3050" y="21600"/>
                    </a:lnTo>
                    <a:lnTo>
                      <a:pt x="7780" y="16963"/>
                    </a:lnTo>
                    <a:lnTo>
                      <a:pt x="16940" y="8095"/>
                    </a:lnTo>
                    <a:lnTo>
                      <a:pt x="21600" y="3649"/>
                    </a:lnTo>
                    <a:lnTo>
                      <a:pt x="1927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3" name="Линия"/>
              <p:cNvSpPr/>
              <p:nvPr/>
            </p:nvSpPr>
            <p:spPr>
              <a:xfrm>
                <a:off x="1660531" y="904238"/>
                <a:ext cx="9848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4" name="Линия"/>
              <p:cNvSpPr/>
              <p:nvPr/>
            </p:nvSpPr>
            <p:spPr>
              <a:xfrm flipH="1" flipV="1">
                <a:off x="1660531" y="904238"/>
                <a:ext cx="9848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5" name="Фигура"/>
              <p:cNvSpPr/>
              <p:nvPr/>
            </p:nvSpPr>
            <p:spPr>
              <a:xfrm>
                <a:off x="1523527" y="992648"/>
                <a:ext cx="57787" cy="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52" y="0"/>
                    </a:moveTo>
                    <a:lnTo>
                      <a:pt x="3368" y="13473"/>
                    </a:lnTo>
                    <a:lnTo>
                      <a:pt x="0" y="16643"/>
                    </a:lnTo>
                    <a:lnTo>
                      <a:pt x="3811" y="21600"/>
                    </a:lnTo>
                    <a:lnTo>
                      <a:pt x="9073" y="16643"/>
                    </a:lnTo>
                    <a:lnTo>
                      <a:pt x="12465" y="13471"/>
                    </a:lnTo>
                    <a:lnTo>
                      <a:pt x="21600" y="5029"/>
                    </a:lnTo>
                    <a:lnTo>
                      <a:pt x="1785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6" name="Линия"/>
              <p:cNvSpPr/>
              <p:nvPr/>
            </p:nvSpPr>
            <p:spPr>
              <a:xfrm>
                <a:off x="1514860" y="1022602"/>
                <a:ext cx="10796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7" name="Линия"/>
              <p:cNvSpPr/>
              <p:nvPr/>
            </p:nvSpPr>
            <p:spPr>
              <a:xfrm flipH="1" flipV="1">
                <a:off x="1514860" y="1022602"/>
                <a:ext cx="10796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8" name="Фигура"/>
              <p:cNvSpPr/>
              <p:nvPr/>
            </p:nvSpPr>
            <p:spPr>
              <a:xfrm>
                <a:off x="1517003" y="983116"/>
                <a:ext cx="54284" cy="49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63" y="0"/>
                    </a:moveTo>
                    <a:lnTo>
                      <a:pt x="10065" y="10098"/>
                    </a:lnTo>
                    <a:lnTo>
                      <a:pt x="0" y="18273"/>
                    </a:lnTo>
                    <a:lnTo>
                      <a:pt x="2596" y="21600"/>
                    </a:lnTo>
                    <a:lnTo>
                      <a:pt x="6182" y="18273"/>
                    </a:lnTo>
                    <a:lnTo>
                      <a:pt x="21600" y="4147"/>
                    </a:lnTo>
                    <a:lnTo>
                      <a:pt x="184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9" name="Линия"/>
              <p:cNvSpPr/>
              <p:nvPr/>
            </p:nvSpPr>
            <p:spPr>
              <a:xfrm>
                <a:off x="1562117" y="981525"/>
                <a:ext cx="10469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40" name="Линия"/>
              <p:cNvSpPr/>
              <p:nvPr/>
            </p:nvSpPr>
            <p:spPr>
              <a:xfrm flipH="1" flipV="1">
                <a:off x="1562117" y="981525"/>
                <a:ext cx="10469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41" name="Фигура"/>
              <p:cNvSpPr/>
              <p:nvPr/>
            </p:nvSpPr>
            <p:spPr>
              <a:xfrm>
                <a:off x="1429799" y="1073576"/>
                <a:ext cx="56910" cy="53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661" y="0"/>
                    </a:moveTo>
                    <a:lnTo>
                      <a:pt x="13229" y="4186"/>
                    </a:lnTo>
                    <a:lnTo>
                      <a:pt x="2944" y="14013"/>
                    </a:lnTo>
                    <a:lnTo>
                      <a:pt x="0" y="16853"/>
                    </a:lnTo>
                    <a:lnTo>
                      <a:pt x="3994" y="21600"/>
                    </a:lnTo>
                    <a:lnTo>
                      <a:pt x="11893" y="14007"/>
                    </a:lnTo>
                    <a:lnTo>
                      <a:pt x="21600" y="4806"/>
                    </a:lnTo>
                    <a:lnTo>
                      <a:pt x="176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42" name="Фигура"/>
              <p:cNvSpPr/>
              <p:nvPr/>
            </p:nvSpPr>
            <p:spPr>
              <a:xfrm>
                <a:off x="1423459" y="1063960"/>
                <a:ext cx="52871" cy="51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50" y="0"/>
                    </a:moveTo>
                    <a:lnTo>
                      <a:pt x="6845" y="13225"/>
                    </a:lnTo>
                    <a:lnTo>
                      <a:pt x="0" y="18639"/>
                    </a:lnTo>
                    <a:lnTo>
                      <a:pt x="2590" y="21600"/>
                    </a:lnTo>
                    <a:lnTo>
                      <a:pt x="5765" y="18639"/>
                    </a:lnTo>
                    <a:lnTo>
                      <a:pt x="16829" y="8422"/>
                    </a:lnTo>
                    <a:lnTo>
                      <a:pt x="21600" y="4067"/>
                    </a:lnTo>
                    <a:lnTo>
                      <a:pt x="181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43" name="Линия"/>
              <p:cNvSpPr/>
              <p:nvPr/>
            </p:nvSpPr>
            <p:spPr>
              <a:xfrm>
                <a:off x="1466571" y="1062405"/>
                <a:ext cx="11094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44" name="Линия"/>
              <p:cNvSpPr/>
              <p:nvPr/>
            </p:nvSpPr>
            <p:spPr>
              <a:xfrm flipH="1" flipV="1">
                <a:off x="1466571" y="1062405"/>
                <a:ext cx="11094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45" name="Фигура"/>
              <p:cNvSpPr/>
              <p:nvPr/>
            </p:nvSpPr>
            <p:spPr>
              <a:xfrm>
                <a:off x="1338448" y="1157188"/>
                <a:ext cx="56065" cy="54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80" y="0"/>
                    </a:moveTo>
                    <a:lnTo>
                      <a:pt x="13090" y="4245"/>
                    </a:lnTo>
                    <a:lnTo>
                      <a:pt x="3210" y="13904"/>
                    </a:lnTo>
                    <a:lnTo>
                      <a:pt x="0" y="17067"/>
                    </a:lnTo>
                    <a:lnTo>
                      <a:pt x="4193" y="21600"/>
                    </a:lnTo>
                    <a:lnTo>
                      <a:pt x="8782" y="17067"/>
                    </a:lnTo>
                    <a:lnTo>
                      <a:pt x="12012" y="13900"/>
                    </a:lnTo>
                    <a:lnTo>
                      <a:pt x="21600" y="4587"/>
                    </a:lnTo>
                    <a:lnTo>
                      <a:pt x="174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46" name="Фигура"/>
              <p:cNvSpPr/>
              <p:nvPr/>
            </p:nvSpPr>
            <p:spPr>
              <a:xfrm>
                <a:off x="1330843" y="1146185"/>
                <a:ext cx="52976" cy="538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30" y="0"/>
                    </a:moveTo>
                    <a:lnTo>
                      <a:pt x="4126" y="15231"/>
                    </a:lnTo>
                    <a:lnTo>
                      <a:pt x="0" y="18412"/>
                    </a:lnTo>
                    <a:lnTo>
                      <a:pt x="3101" y="21600"/>
                    </a:lnTo>
                    <a:lnTo>
                      <a:pt x="6502" y="18412"/>
                    </a:lnTo>
                    <a:lnTo>
                      <a:pt x="16955" y="8691"/>
                    </a:lnTo>
                    <a:lnTo>
                      <a:pt x="21600" y="4417"/>
                    </a:lnTo>
                    <a:lnTo>
                      <a:pt x="174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47" name="Фигура"/>
              <p:cNvSpPr/>
              <p:nvPr/>
            </p:nvSpPr>
            <p:spPr>
              <a:xfrm>
                <a:off x="1249645" y="1243475"/>
                <a:ext cx="55080" cy="55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81" y="0"/>
                    </a:moveTo>
                    <a:lnTo>
                      <a:pt x="12938" y="4294"/>
                    </a:lnTo>
                    <a:lnTo>
                      <a:pt x="3570" y="13665"/>
                    </a:lnTo>
                    <a:lnTo>
                      <a:pt x="0" y="17271"/>
                    </a:lnTo>
                    <a:lnTo>
                      <a:pt x="4374" y="21600"/>
                    </a:lnTo>
                    <a:lnTo>
                      <a:pt x="8659" y="17271"/>
                    </a:lnTo>
                    <a:lnTo>
                      <a:pt x="12974" y="12943"/>
                    </a:lnTo>
                    <a:lnTo>
                      <a:pt x="21600" y="4384"/>
                    </a:lnTo>
                    <a:lnTo>
                      <a:pt x="172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48" name="Линия"/>
              <p:cNvSpPr/>
              <p:nvPr/>
            </p:nvSpPr>
            <p:spPr>
              <a:xfrm>
                <a:off x="1238566" y="1276682"/>
                <a:ext cx="12701" cy="1256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49" name="Линия"/>
              <p:cNvSpPr/>
              <p:nvPr/>
            </p:nvSpPr>
            <p:spPr>
              <a:xfrm flipH="1" flipV="1">
                <a:off x="1238566" y="1276682"/>
                <a:ext cx="12701" cy="1256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50" name="Фигура"/>
              <p:cNvSpPr/>
              <p:nvPr/>
            </p:nvSpPr>
            <p:spPr>
              <a:xfrm>
                <a:off x="1240241" y="1235923"/>
                <a:ext cx="53470" cy="51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96" y="0"/>
                    </a:moveTo>
                    <a:lnTo>
                      <a:pt x="14610" y="4895"/>
                    </a:lnTo>
                    <a:lnTo>
                      <a:pt x="1769" y="15518"/>
                    </a:lnTo>
                    <a:lnTo>
                      <a:pt x="0" y="17739"/>
                    </a:lnTo>
                    <a:lnTo>
                      <a:pt x="3787" y="21600"/>
                    </a:lnTo>
                    <a:lnTo>
                      <a:pt x="8212" y="16969"/>
                    </a:lnTo>
                    <a:lnTo>
                      <a:pt x="17127" y="7740"/>
                    </a:lnTo>
                    <a:lnTo>
                      <a:pt x="21600" y="3158"/>
                    </a:lnTo>
                    <a:lnTo>
                      <a:pt x="1859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51" name="Линия"/>
              <p:cNvSpPr/>
              <p:nvPr/>
            </p:nvSpPr>
            <p:spPr>
              <a:xfrm>
                <a:off x="1283752" y="1233346"/>
                <a:ext cx="12485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52" name="Линия"/>
              <p:cNvSpPr/>
              <p:nvPr/>
            </p:nvSpPr>
            <p:spPr>
              <a:xfrm flipH="1" flipV="1">
                <a:off x="1283752" y="1233346"/>
                <a:ext cx="12485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53" name="Фигура"/>
              <p:cNvSpPr/>
              <p:nvPr/>
            </p:nvSpPr>
            <p:spPr>
              <a:xfrm>
                <a:off x="1163327" y="1332308"/>
                <a:ext cx="54176" cy="560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67" y="0"/>
                    </a:moveTo>
                    <a:lnTo>
                      <a:pt x="12776" y="4347"/>
                    </a:lnTo>
                    <a:lnTo>
                      <a:pt x="2871" y="14509"/>
                    </a:lnTo>
                    <a:lnTo>
                      <a:pt x="0" y="17480"/>
                    </a:lnTo>
                    <a:lnTo>
                      <a:pt x="4588" y="21600"/>
                    </a:lnTo>
                    <a:lnTo>
                      <a:pt x="8571" y="17480"/>
                    </a:lnTo>
                    <a:lnTo>
                      <a:pt x="11464" y="14507"/>
                    </a:lnTo>
                    <a:lnTo>
                      <a:pt x="21600" y="4193"/>
                    </a:lnTo>
                    <a:lnTo>
                      <a:pt x="1706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54" name="Линия"/>
              <p:cNvSpPr/>
              <p:nvPr/>
            </p:nvSpPr>
            <p:spPr>
              <a:xfrm>
                <a:off x="1152821" y="1367906"/>
                <a:ext cx="12701" cy="1184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55" name="Линия"/>
              <p:cNvSpPr/>
              <p:nvPr/>
            </p:nvSpPr>
            <p:spPr>
              <a:xfrm flipH="1" flipV="1">
                <a:off x="1152821" y="1367906"/>
                <a:ext cx="12701" cy="1184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56" name="Фигура"/>
              <p:cNvSpPr/>
              <p:nvPr/>
            </p:nvSpPr>
            <p:spPr>
              <a:xfrm>
                <a:off x="1155031" y="1323972"/>
                <a:ext cx="51097" cy="537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22" y="0"/>
                    </a:moveTo>
                    <a:lnTo>
                      <a:pt x="11418" y="5050"/>
                    </a:lnTo>
                    <a:lnTo>
                      <a:pt x="0" y="18499"/>
                    </a:lnTo>
                    <a:lnTo>
                      <a:pt x="3507" y="21600"/>
                    </a:lnTo>
                    <a:lnTo>
                      <a:pt x="6553" y="18497"/>
                    </a:lnTo>
                    <a:lnTo>
                      <a:pt x="17053" y="7890"/>
                    </a:lnTo>
                    <a:lnTo>
                      <a:pt x="21600" y="3350"/>
                    </a:lnTo>
                    <a:lnTo>
                      <a:pt x="179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57" name="Линия"/>
              <p:cNvSpPr/>
              <p:nvPr/>
            </p:nvSpPr>
            <p:spPr>
              <a:xfrm>
                <a:off x="1195436" y="1322039"/>
                <a:ext cx="12701" cy="1219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58" name="Линия"/>
              <p:cNvSpPr/>
              <p:nvPr/>
            </p:nvSpPr>
            <p:spPr>
              <a:xfrm flipH="1" flipV="1">
                <a:off x="1195436" y="1322039"/>
                <a:ext cx="12701" cy="1219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59" name="Фигура"/>
              <p:cNvSpPr/>
              <p:nvPr/>
            </p:nvSpPr>
            <p:spPr>
              <a:xfrm>
                <a:off x="1079705" y="1417830"/>
                <a:ext cx="53141" cy="627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251" y="0"/>
                    </a:moveTo>
                    <a:lnTo>
                      <a:pt x="16854" y="2007"/>
                    </a:lnTo>
                    <a:lnTo>
                      <a:pt x="12617" y="5991"/>
                    </a:lnTo>
                    <a:lnTo>
                      <a:pt x="2617" y="15517"/>
                    </a:lnTo>
                    <a:lnTo>
                      <a:pt x="0" y="18031"/>
                    </a:lnTo>
                    <a:lnTo>
                      <a:pt x="4788" y="21600"/>
                    </a:lnTo>
                    <a:lnTo>
                      <a:pt x="11148" y="15516"/>
                    </a:lnTo>
                    <a:lnTo>
                      <a:pt x="17378" y="9600"/>
                    </a:lnTo>
                    <a:lnTo>
                      <a:pt x="21600" y="5630"/>
                    </a:lnTo>
                    <a:lnTo>
                      <a:pt x="142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0" name="Линия"/>
              <p:cNvSpPr/>
              <p:nvPr/>
            </p:nvSpPr>
            <p:spPr>
              <a:xfrm>
                <a:off x="1069171" y="1460971"/>
                <a:ext cx="12701" cy="11158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1" name="Линия"/>
              <p:cNvSpPr/>
              <p:nvPr/>
            </p:nvSpPr>
            <p:spPr>
              <a:xfrm flipH="1" flipV="1">
                <a:off x="1069171" y="1460971"/>
                <a:ext cx="12701" cy="11158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2" name="Фигура"/>
              <p:cNvSpPr/>
              <p:nvPr/>
            </p:nvSpPr>
            <p:spPr>
              <a:xfrm>
                <a:off x="1071368" y="1417844"/>
                <a:ext cx="49803" cy="523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15" y="0"/>
                    </a:moveTo>
                    <a:lnTo>
                      <a:pt x="8389" y="8368"/>
                    </a:lnTo>
                    <a:lnTo>
                      <a:pt x="0" y="18588"/>
                    </a:lnTo>
                    <a:lnTo>
                      <a:pt x="3616" y="21600"/>
                    </a:lnTo>
                    <a:lnTo>
                      <a:pt x="6409" y="18586"/>
                    </a:lnTo>
                    <a:lnTo>
                      <a:pt x="17078" y="7173"/>
                    </a:lnTo>
                    <a:lnTo>
                      <a:pt x="21600" y="2399"/>
                    </a:lnTo>
                    <a:lnTo>
                      <a:pt x="188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3" name="Фигура"/>
              <p:cNvSpPr/>
              <p:nvPr/>
            </p:nvSpPr>
            <p:spPr>
              <a:xfrm>
                <a:off x="998787" y="1517388"/>
                <a:ext cx="52072" cy="577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43" y="0"/>
                    </a:moveTo>
                    <a:lnTo>
                      <a:pt x="8279" y="8906"/>
                    </a:lnTo>
                    <a:lnTo>
                      <a:pt x="2707" y="14915"/>
                    </a:lnTo>
                    <a:lnTo>
                      <a:pt x="0" y="17852"/>
                    </a:lnTo>
                    <a:lnTo>
                      <a:pt x="5029" y="21600"/>
                    </a:lnTo>
                    <a:lnTo>
                      <a:pt x="8478" y="17852"/>
                    </a:lnTo>
                    <a:lnTo>
                      <a:pt x="11203" y="14909"/>
                    </a:lnTo>
                    <a:lnTo>
                      <a:pt x="17426" y="8236"/>
                    </a:lnTo>
                    <a:lnTo>
                      <a:pt x="21600" y="3811"/>
                    </a:lnTo>
                    <a:lnTo>
                      <a:pt x="1664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4" name="Линия"/>
              <p:cNvSpPr/>
              <p:nvPr/>
            </p:nvSpPr>
            <p:spPr>
              <a:xfrm>
                <a:off x="987666" y="1555941"/>
                <a:ext cx="12701" cy="1056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5" name="Линия"/>
              <p:cNvSpPr/>
              <p:nvPr/>
            </p:nvSpPr>
            <p:spPr>
              <a:xfrm flipH="1" flipV="1">
                <a:off x="987666" y="1555941"/>
                <a:ext cx="12701" cy="1056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6" name="Фигура"/>
              <p:cNvSpPr/>
              <p:nvPr/>
            </p:nvSpPr>
            <p:spPr>
              <a:xfrm>
                <a:off x="989268" y="1512384"/>
                <a:ext cx="49642" cy="52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48" y="0"/>
                    </a:moveTo>
                    <a:lnTo>
                      <a:pt x="18396" y="796"/>
                    </a:lnTo>
                    <a:lnTo>
                      <a:pt x="5752" y="11194"/>
                    </a:lnTo>
                    <a:lnTo>
                      <a:pt x="0" y="18377"/>
                    </a:lnTo>
                    <a:lnTo>
                      <a:pt x="4142" y="21600"/>
                    </a:lnTo>
                    <a:lnTo>
                      <a:pt x="6987" y="18377"/>
                    </a:lnTo>
                    <a:lnTo>
                      <a:pt x="12826" y="11803"/>
                    </a:lnTo>
                    <a:lnTo>
                      <a:pt x="21600" y="2049"/>
                    </a:lnTo>
                    <a:lnTo>
                      <a:pt x="190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7" name="Линия"/>
              <p:cNvSpPr/>
              <p:nvPr/>
            </p:nvSpPr>
            <p:spPr>
              <a:xfrm>
                <a:off x="1029629" y="1509452"/>
                <a:ext cx="12701" cy="1086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8" name="Линия"/>
              <p:cNvSpPr/>
              <p:nvPr/>
            </p:nvSpPr>
            <p:spPr>
              <a:xfrm flipH="1" flipV="1">
                <a:off x="1029629" y="1509452"/>
                <a:ext cx="12701" cy="1086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9" name="Фигура"/>
              <p:cNvSpPr/>
              <p:nvPr/>
            </p:nvSpPr>
            <p:spPr>
              <a:xfrm>
                <a:off x="920655" y="1613496"/>
                <a:ext cx="50991" cy="58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10" y="0"/>
                    </a:moveTo>
                    <a:lnTo>
                      <a:pt x="12278" y="4488"/>
                    </a:lnTo>
                    <a:lnTo>
                      <a:pt x="8163" y="8993"/>
                    </a:lnTo>
                    <a:lnTo>
                      <a:pt x="3052" y="14647"/>
                    </a:lnTo>
                    <a:lnTo>
                      <a:pt x="0" y="18044"/>
                    </a:lnTo>
                    <a:lnTo>
                      <a:pt x="5233" y="21600"/>
                    </a:lnTo>
                    <a:lnTo>
                      <a:pt x="8437" y="18044"/>
                    </a:lnTo>
                    <a:lnTo>
                      <a:pt x="11515" y="14645"/>
                    </a:lnTo>
                    <a:lnTo>
                      <a:pt x="17483" y="8102"/>
                    </a:lnTo>
                    <a:lnTo>
                      <a:pt x="21600" y="3632"/>
                    </a:lnTo>
                    <a:lnTo>
                      <a:pt x="164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0" name="Фигура"/>
              <p:cNvSpPr/>
              <p:nvPr/>
            </p:nvSpPr>
            <p:spPr>
              <a:xfrm>
                <a:off x="908855" y="1607386"/>
                <a:ext cx="50540" cy="550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50" y="0"/>
                    </a:moveTo>
                    <a:lnTo>
                      <a:pt x="15634" y="3354"/>
                    </a:lnTo>
                    <a:lnTo>
                      <a:pt x="3672" y="13328"/>
                    </a:lnTo>
                    <a:lnTo>
                      <a:pt x="0" y="17985"/>
                    </a:lnTo>
                    <a:lnTo>
                      <a:pt x="5043" y="21600"/>
                    </a:lnTo>
                    <a:lnTo>
                      <a:pt x="9149" y="16780"/>
                    </a:lnTo>
                    <a:lnTo>
                      <a:pt x="13279" y="11969"/>
                    </a:lnTo>
                    <a:lnTo>
                      <a:pt x="17430" y="7175"/>
                    </a:lnTo>
                    <a:lnTo>
                      <a:pt x="21600" y="2399"/>
                    </a:lnTo>
                    <a:lnTo>
                      <a:pt x="183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1" name="Фигура"/>
              <p:cNvSpPr/>
              <p:nvPr/>
            </p:nvSpPr>
            <p:spPr>
              <a:xfrm>
                <a:off x="845379" y="1711849"/>
                <a:ext cx="49777" cy="592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160" y="0"/>
                    </a:moveTo>
                    <a:lnTo>
                      <a:pt x="12103" y="4528"/>
                    </a:lnTo>
                    <a:lnTo>
                      <a:pt x="4011" y="13642"/>
                    </a:lnTo>
                    <a:lnTo>
                      <a:pt x="0" y="18218"/>
                    </a:lnTo>
                    <a:lnTo>
                      <a:pt x="5492" y="21600"/>
                    </a:lnTo>
                    <a:lnTo>
                      <a:pt x="9492" y="17044"/>
                    </a:lnTo>
                    <a:lnTo>
                      <a:pt x="17550" y="7974"/>
                    </a:lnTo>
                    <a:lnTo>
                      <a:pt x="21600" y="3460"/>
                    </a:lnTo>
                    <a:lnTo>
                      <a:pt x="161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2" name="Линия"/>
              <p:cNvSpPr/>
              <p:nvPr/>
            </p:nvSpPr>
            <p:spPr>
              <a:xfrm>
                <a:off x="834374" y="1753775"/>
                <a:ext cx="12701" cy="935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3" name="Линия"/>
              <p:cNvSpPr/>
              <p:nvPr/>
            </p:nvSpPr>
            <p:spPr>
              <a:xfrm flipH="1" flipV="1">
                <a:off x="834374" y="1753775"/>
                <a:ext cx="12701" cy="935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4" name="Фигура"/>
              <p:cNvSpPr/>
              <p:nvPr/>
            </p:nvSpPr>
            <p:spPr>
              <a:xfrm>
                <a:off x="836089" y="1703989"/>
                <a:ext cx="46531" cy="57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84" y="0"/>
                    </a:moveTo>
                    <a:lnTo>
                      <a:pt x="12287" y="5054"/>
                    </a:lnTo>
                    <a:lnTo>
                      <a:pt x="0" y="19056"/>
                    </a:lnTo>
                    <a:lnTo>
                      <a:pt x="4313" y="21600"/>
                    </a:lnTo>
                    <a:lnTo>
                      <a:pt x="8603" y="16911"/>
                    </a:lnTo>
                    <a:lnTo>
                      <a:pt x="17260" y="7573"/>
                    </a:lnTo>
                    <a:lnTo>
                      <a:pt x="21600" y="2934"/>
                    </a:lnTo>
                    <a:lnTo>
                      <a:pt x="167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5" name="Линия"/>
              <p:cNvSpPr/>
              <p:nvPr/>
            </p:nvSpPr>
            <p:spPr>
              <a:xfrm>
                <a:off x="871088" y="1703081"/>
                <a:ext cx="12701" cy="9658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6" name="Линия"/>
              <p:cNvSpPr/>
              <p:nvPr/>
            </p:nvSpPr>
            <p:spPr>
              <a:xfrm flipH="1" flipV="1">
                <a:off x="871088" y="1703081"/>
                <a:ext cx="12701" cy="9658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7" name="Фигура"/>
              <p:cNvSpPr/>
              <p:nvPr/>
            </p:nvSpPr>
            <p:spPr>
              <a:xfrm>
                <a:off x="772977" y="1812371"/>
                <a:ext cx="48622" cy="599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14" y="0"/>
                    </a:moveTo>
                    <a:lnTo>
                      <a:pt x="11918" y="4575"/>
                    </a:lnTo>
                    <a:lnTo>
                      <a:pt x="3947" y="13776"/>
                    </a:lnTo>
                    <a:lnTo>
                      <a:pt x="0" y="18386"/>
                    </a:lnTo>
                    <a:lnTo>
                      <a:pt x="5738" y="21600"/>
                    </a:lnTo>
                    <a:lnTo>
                      <a:pt x="10148" y="16460"/>
                    </a:lnTo>
                    <a:lnTo>
                      <a:pt x="17610" y="7850"/>
                    </a:lnTo>
                    <a:lnTo>
                      <a:pt x="21600" y="3288"/>
                    </a:lnTo>
                    <a:lnTo>
                      <a:pt x="159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8" name="Линия"/>
              <p:cNvSpPr/>
              <p:nvPr/>
            </p:nvSpPr>
            <p:spPr>
              <a:xfrm>
                <a:off x="762749" y="1856335"/>
                <a:ext cx="12701" cy="883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9" name="Линия"/>
              <p:cNvSpPr/>
              <p:nvPr/>
            </p:nvSpPr>
            <p:spPr>
              <a:xfrm flipH="1" flipV="1">
                <a:off x="762749" y="1856335"/>
                <a:ext cx="12701" cy="883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80" name="Фигура"/>
              <p:cNvSpPr/>
              <p:nvPr/>
            </p:nvSpPr>
            <p:spPr>
              <a:xfrm>
                <a:off x="765239" y="1806405"/>
                <a:ext cx="43562" cy="57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54" y="0"/>
                    </a:moveTo>
                    <a:lnTo>
                      <a:pt x="8801" y="9633"/>
                    </a:lnTo>
                    <a:lnTo>
                      <a:pt x="0" y="19574"/>
                    </a:lnTo>
                    <a:lnTo>
                      <a:pt x="3837" y="21600"/>
                    </a:lnTo>
                    <a:lnTo>
                      <a:pt x="8243" y="16751"/>
                    </a:lnTo>
                    <a:lnTo>
                      <a:pt x="17139" y="7072"/>
                    </a:lnTo>
                    <a:lnTo>
                      <a:pt x="21600" y="2260"/>
                    </a:lnTo>
                    <a:lnTo>
                      <a:pt x="174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81" name="Линия"/>
              <p:cNvSpPr/>
              <p:nvPr/>
            </p:nvSpPr>
            <p:spPr>
              <a:xfrm>
                <a:off x="798277" y="1804820"/>
                <a:ext cx="12701" cy="911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82" name="Линия"/>
              <p:cNvSpPr/>
              <p:nvPr/>
            </p:nvSpPr>
            <p:spPr>
              <a:xfrm flipH="1" flipV="1">
                <a:off x="798277" y="1804820"/>
                <a:ext cx="12701" cy="911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83" name="Фигура"/>
              <p:cNvSpPr/>
              <p:nvPr/>
            </p:nvSpPr>
            <p:spPr>
              <a:xfrm>
                <a:off x="703591" y="1915021"/>
                <a:ext cx="47381" cy="60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52" y="0"/>
                    </a:moveTo>
                    <a:lnTo>
                      <a:pt x="11710" y="4619"/>
                    </a:lnTo>
                    <a:lnTo>
                      <a:pt x="7784" y="9253"/>
                    </a:lnTo>
                    <a:lnTo>
                      <a:pt x="3880" y="13895"/>
                    </a:lnTo>
                    <a:lnTo>
                      <a:pt x="0" y="18540"/>
                    </a:lnTo>
                    <a:lnTo>
                      <a:pt x="6015" y="21600"/>
                    </a:lnTo>
                    <a:lnTo>
                      <a:pt x="10583" y="16119"/>
                    </a:lnTo>
                    <a:lnTo>
                      <a:pt x="13763" y="12334"/>
                    </a:lnTo>
                    <a:lnTo>
                      <a:pt x="17671" y="7718"/>
                    </a:lnTo>
                    <a:lnTo>
                      <a:pt x="21600" y="3110"/>
                    </a:lnTo>
                    <a:lnTo>
                      <a:pt x="1565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84" name="Фигура"/>
              <p:cNvSpPr/>
              <p:nvPr/>
            </p:nvSpPr>
            <p:spPr>
              <a:xfrm>
                <a:off x="693109" y="1910048"/>
                <a:ext cx="44817" cy="569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18" y="0"/>
                    </a:moveTo>
                    <a:lnTo>
                      <a:pt x="6601" y="13673"/>
                    </a:lnTo>
                    <a:lnTo>
                      <a:pt x="0" y="19025"/>
                    </a:lnTo>
                    <a:lnTo>
                      <a:pt x="5052" y="21600"/>
                    </a:lnTo>
                    <a:lnTo>
                      <a:pt x="9154" y="16660"/>
                    </a:lnTo>
                    <a:lnTo>
                      <a:pt x="13281" y="11724"/>
                    </a:lnTo>
                    <a:lnTo>
                      <a:pt x="17432" y="6796"/>
                    </a:lnTo>
                    <a:lnTo>
                      <a:pt x="21600" y="1885"/>
                    </a:lnTo>
                    <a:lnTo>
                      <a:pt x="180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85" name="Линия"/>
              <p:cNvSpPr/>
              <p:nvPr/>
            </p:nvSpPr>
            <p:spPr>
              <a:xfrm>
                <a:off x="727861" y="1908275"/>
                <a:ext cx="12701" cy="851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86" name="Линия"/>
              <p:cNvSpPr/>
              <p:nvPr/>
            </p:nvSpPr>
            <p:spPr>
              <a:xfrm flipH="1" flipV="1">
                <a:off x="727861" y="1908275"/>
                <a:ext cx="12701" cy="851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87" name="Фигура"/>
              <p:cNvSpPr/>
              <p:nvPr/>
            </p:nvSpPr>
            <p:spPr>
              <a:xfrm>
                <a:off x="637212" y="2019671"/>
                <a:ext cx="46118" cy="612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369" y="0"/>
                    </a:moveTo>
                    <a:lnTo>
                      <a:pt x="11500" y="4657"/>
                    </a:lnTo>
                    <a:lnTo>
                      <a:pt x="7648" y="9330"/>
                    </a:lnTo>
                    <a:lnTo>
                      <a:pt x="3813" y="14018"/>
                    </a:lnTo>
                    <a:lnTo>
                      <a:pt x="0" y="18715"/>
                    </a:lnTo>
                    <a:lnTo>
                      <a:pt x="6299" y="21600"/>
                    </a:lnTo>
                    <a:lnTo>
                      <a:pt x="10097" y="16915"/>
                    </a:lnTo>
                    <a:lnTo>
                      <a:pt x="13913" y="12248"/>
                    </a:lnTo>
                    <a:lnTo>
                      <a:pt x="17747" y="7594"/>
                    </a:lnTo>
                    <a:lnTo>
                      <a:pt x="21600" y="2951"/>
                    </a:lnTo>
                    <a:lnTo>
                      <a:pt x="1536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88" name="Линия"/>
              <p:cNvSpPr/>
              <p:nvPr/>
            </p:nvSpPr>
            <p:spPr>
              <a:xfrm>
                <a:off x="626962" y="2066499"/>
                <a:ext cx="12701" cy="775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89" name="Линия"/>
              <p:cNvSpPr/>
              <p:nvPr/>
            </p:nvSpPr>
            <p:spPr>
              <a:xfrm flipH="1" flipV="1">
                <a:off x="626962" y="2066499"/>
                <a:ext cx="12701" cy="775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90" name="Фигура"/>
              <p:cNvSpPr/>
              <p:nvPr/>
            </p:nvSpPr>
            <p:spPr>
              <a:xfrm>
                <a:off x="629419" y="2011510"/>
                <a:ext cx="40608" cy="612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97" y="0"/>
                    </a:moveTo>
                    <a:lnTo>
                      <a:pt x="2479" y="17257"/>
                    </a:lnTo>
                    <a:lnTo>
                      <a:pt x="0" y="19928"/>
                    </a:lnTo>
                    <a:lnTo>
                      <a:pt x="4145" y="21600"/>
                    </a:lnTo>
                    <a:lnTo>
                      <a:pt x="8476" y="16901"/>
                    </a:lnTo>
                    <a:lnTo>
                      <a:pt x="12831" y="12212"/>
                    </a:lnTo>
                    <a:lnTo>
                      <a:pt x="17206" y="7537"/>
                    </a:lnTo>
                    <a:lnTo>
                      <a:pt x="21600" y="2879"/>
                    </a:lnTo>
                    <a:lnTo>
                      <a:pt x="146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91" name="Фигура"/>
              <p:cNvSpPr/>
              <p:nvPr/>
            </p:nvSpPr>
            <p:spPr>
              <a:xfrm>
                <a:off x="574028" y="2126244"/>
                <a:ext cx="44749" cy="61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069" y="0"/>
                    </a:moveTo>
                    <a:lnTo>
                      <a:pt x="11266" y="4691"/>
                    </a:lnTo>
                    <a:lnTo>
                      <a:pt x="7479" y="9410"/>
                    </a:lnTo>
                    <a:lnTo>
                      <a:pt x="3722" y="14143"/>
                    </a:lnTo>
                    <a:lnTo>
                      <a:pt x="0" y="18880"/>
                    </a:lnTo>
                    <a:lnTo>
                      <a:pt x="6589" y="21600"/>
                    </a:lnTo>
                    <a:lnTo>
                      <a:pt x="10299" y="16878"/>
                    </a:lnTo>
                    <a:lnTo>
                      <a:pt x="14037" y="12167"/>
                    </a:lnTo>
                    <a:lnTo>
                      <a:pt x="17805" y="7469"/>
                    </a:lnTo>
                    <a:lnTo>
                      <a:pt x="21600" y="2788"/>
                    </a:lnTo>
                    <a:lnTo>
                      <a:pt x="1506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92" name="Линия"/>
              <p:cNvSpPr/>
              <p:nvPr/>
            </p:nvSpPr>
            <p:spPr>
              <a:xfrm>
                <a:off x="563041" y="2173943"/>
                <a:ext cx="12701" cy="728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93" name="Линия"/>
              <p:cNvSpPr/>
              <p:nvPr/>
            </p:nvSpPr>
            <p:spPr>
              <a:xfrm flipH="1" flipV="1">
                <a:off x="563041" y="2173943"/>
                <a:ext cx="12701" cy="728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94" name="Фигура"/>
              <p:cNvSpPr/>
              <p:nvPr/>
            </p:nvSpPr>
            <p:spPr>
              <a:xfrm>
                <a:off x="564769" y="2121293"/>
                <a:ext cx="40477" cy="5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14" y="0"/>
                    </a:moveTo>
                    <a:lnTo>
                      <a:pt x="12160" y="5622"/>
                    </a:lnTo>
                    <a:lnTo>
                      <a:pt x="0" y="19666"/>
                    </a:lnTo>
                    <a:lnTo>
                      <a:pt x="4941" y="21600"/>
                    </a:lnTo>
                    <a:lnTo>
                      <a:pt x="9056" y="16635"/>
                    </a:lnTo>
                    <a:lnTo>
                      <a:pt x="13210" y="11676"/>
                    </a:lnTo>
                    <a:lnTo>
                      <a:pt x="17396" y="6731"/>
                    </a:lnTo>
                    <a:lnTo>
                      <a:pt x="21600" y="1815"/>
                    </a:lnTo>
                    <a:lnTo>
                      <a:pt x="171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95" name="Линия"/>
              <p:cNvSpPr/>
              <p:nvPr/>
            </p:nvSpPr>
            <p:spPr>
              <a:xfrm>
                <a:off x="594700" y="2119986"/>
                <a:ext cx="12701" cy="7538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96" name="Линия"/>
              <p:cNvSpPr/>
              <p:nvPr/>
            </p:nvSpPr>
            <p:spPr>
              <a:xfrm flipH="1" flipV="1">
                <a:off x="594700" y="2119986"/>
                <a:ext cx="12701" cy="7538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97" name="Фигура"/>
              <p:cNvSpPr/>
              <p:nvPr/>
            </p:nvSpPr>
            <p:spPr>
              <a:xfrm>
                <a:off x="513911" y="2229040"/>
                <a:ext cx="43402" cy="678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61" y="0"/>
                    </a:moveTo>
                    <a:lnTo>
                      <a:pt x="14747" y="1796"/>
                    </a:lnTo>
                    <a:lnTo>
                      <a:pt x="11025" y="6143"/>
                    </a:lnTo>
                    <a:lnTo>
                      <a:pt x="7325" y="10504"/>
                    </a:lnTo>
                    <a:lnTo>
                      <a:pt x="3649" y="14874"/>
                    </a:lnTo>
                    <a:lnTo>
                      <a:pt x="0" y="19250"/>
                    </a:lnTo>
                    <a:lnTo>
                      <a:pt x="6904" y="21600"/>
                    </a:lnTo>
                    <a:lnTo>
                      <a:pt x="10534" y="17240"/>
                    </a:lnTo>
                    <a:lnTo>
                      <a:pt x="14194" y="12886"/>
                    </a:lnTo>
                    <a:lnTo>
                      <a:pt x="17882" y="8538"/>
                    </a:lnTo>
                    <a:lnTo>
                      <a:pt x="21600" y="4197"/>
                    </a:lnTo>
                    <a:lnTo>
                      <a:pt x="96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98" name="Линия"/>
              <p:cNvSpPr/>
              <p:nvPr/>
            </p:nvSpPr>
            <p:spPr>
              <a:xfrm>
                <a:off x="501812" y="2283080"/>
                <a:ext cx="12701" cy="676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99" name="Линия"/>
              <p:cNvSpPr/>
              <p:nvPr/>
            </p:nvSpPr>
            <p:spPr>
              <a:xfrm flipH="1" flipV="1">
                <a:off x="501812" y="2283080"/>
                <a:ext cx="12701" cy="676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0" name="Фигура"/>
              <p:cNvSpPr/>
              <p:nvPr/>
            </p:nvSpPr>
            <p:spPr>
              <a:xfrm>
                <a:off x="502501" y="2229060"/>
                <a:ext cx="41043" cy="604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15" y="0"/>
                    </a:moveTo>
                    <a:lnTo>
                      <a:pt x="9612" y="7816"/>
                    </a:lnTo>
                    <a:lnTo>
                      <a:pt x="52" y="19344"/>
                    </a:lnTo>
                    <a:lnTo>
                      <a:pt x="0" y="19438"/>
                    </a:lnTo>
                    <a:lnTo>
                      <a:pt x="6005" y="21600"/>
                    </a:lnTo>
                    <a:lnTo>
                      <a:pt x="9864" y="16689"/>
                    </a:lnTo>
                    <a:lnTo>
                      <a:pt x="13751" y="11783"/>
                    </a:lnTo>
                    <a:lnTo>
                      <a:pt x="17664" y="6888"/>
                    </a:lnTo>
                    <a:lnTo>
                      <a:pt x="21600" y="2009"/>
                    </a:lnTo>
                    <a:lnTo>
                      <a:pt x="162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1" name="Фигура"/>
              <p:cNvSpPr/>
              <p:nvPr/>
            </p:nvSpPr>
            <p:spPr>
              <a:xfrm>
                <a:off x="457004" y="2344793"/>
                <a:ext cx="42039" cy="627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15" y="0"/>
                    </a:moveTo>
                    <a:lnTo>
                      <a:pt x="10776" y="4785"/>
                    </a:lnTo>
                    <a:lnTo>
                      <a:pt x="7158" y="9579"/>
                    </a:lnTo>
                    <a:lnTo>
                      <a:pt x="3564" y="14382"/>
                    </a:lnTo>
                    <a:lnTo>
                      <a:pt x="0" y="19200"/>
                    </a:lnTo>
                    <a:lnTo>
                      <a:pt x="7235" y="21600"/>
                    </a:lnTo>
                    <a:lnTo>
                      <a:pt x="10796" y="16802"/>
                    </a:lnTo>
                    <a:lnTo>
                      <a:pt x="14377" y="12013"/>
                    </a:lnTo>
                    <a:lnTo>
                      <a:pt x="17979" y="7234"/>
                    </a:lnTo>
                    <a:lnTo>
                      <a:pt x="21600" y="2467"/>
                    </a:lnTo>
                    <a:lnTo>
                      <a:pt x="144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2" name="Фигура"/>
              <p:cNvSpPr/>
              <p:nvPr/>
            </p:nvSpPr>
            <p:spPr>
              <a:xfrm>
                <a:off x="445791" y="2338233"/>
                <a:ext cx="39268" cy="623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555" y="0"/>
                    </a:moveTo>
                    <a:lnTo>
                      <a:pt x="6513" y="9359"/>
                    </a:lnTo>
                    <a:lnTo>
                      <a:pt x="0" y="19676"/>
                    </a:lnTo>
                    <a:lnTo>
                      <a:pt x="6168" y="21600"/>
                    </a:lnTo>
                    <a:lnTo>
                      <a:pt x="9984" y="16751"/>
                    </a:lnTo>
                    <a:lnTo>
                      <a:pt x="13831" y="11916"/>
                    </a:lnTo>
                    <a:lnTo>
                      <a:pt x="17705" y="7091"/>
                    </a:lnTo>
                    <a:lnTo>
                      <a:pt x="21600" y="2274"/>
                    </a:lnTo>
                    <a:lnTo>
                      <a:pt x="145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3" name="Линия"/>
              <p:cNvSpPr/>
              <p:nvPr/>
            </p:nvSpPr>
            <p:spPr>
              <a:xfrm>
                <a:off x="472261" y="2338214"/>
                <a:ext cx="12798" cy="658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4" name="Линия"/>
              <p:cNvSpPr/>
              <p:nvPr/>
            </p:nvSpPr>
            <p:spPr>
              <a:xfrm flipH="1" flipV="1">
                <a:off x="472261" y="2338214"/>
                <a:ext cx="12798" cy="658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5" name="Фигура"/>
              <p:cNvSpPr/>
              <p:nvPr/>
            </p:nvSpPr>
            <p:spPr>
              <a:xfrm>
                <a:off x="403402" y="2451511"/>
                <a:ext cx="40564" cy="68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92" y="0"/>
                    </a:moveTo>
                    <a:lnTo>
                      <a:pt x="14045" y="1632"/>
                    </a:lnTo>
                    <a:lnTo>
                      <a:pt x="10500" y="6091"/>
                    </a:lnTo>
                    <a:lnTo>
                      <a:pt x="6977" y="10561"/>
                    </a:lnTo>
                    <a:lnTo>
                      <a:pt x="3475" y="15040"/>
                    </a:lnTo>
                    <a:lnTo>
                      <a:pt x="0" y="19519"/>
                    </a:lnTo>
                    <a:lnTo>
                      <a:pt x="7632" y="21600"/>
                    </a:lnTo>
                    <a:lnTo>
                      <a:pt x="11081" y="17128"/>
                    </a:lnTo>
                    <a:lnTo>
                      <a:pt x="14564" y="12667"/>
                    </a:lnTo>
                    <a:lnTo>
                      <a:pt x="18073" y="8216"/>
                    </a:lnTo>
                    <a:lnTo>
                      <a:pt x="21600" y="3772"/>
                    </a:lnTo>
                    <a:lnTo>
                      <a:pt x="82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6" name="Линия"/>
              <p:cNvSpPr/>
              <p:nvPr/>
            </p:nvSpPr>
            <p:spPr>
              <a:xfrm>
                <a:off x="390708" y="2507313"/>
                <a:ext cx="12701" cy="585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7" name="Линия"/>
              <p:cNvSpPr/>
              <p:nvPr/>
            </p:nvSpPr>
            <p:spPr>
              <a:xfrm flipH="1" flipV="1">
                <a:off x="390708" y="2507313"/>
                <a:ext cx="12701" cy="585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8" name="Фигура"/>
              <p:cNvSpPr/>
              <p:nvPr/>
            </p:nvSpPr>
            <p:spPr>
              <a:xfrm>
                <a:off x="390726" y="2451512"/>
                <a:ext cx="39052" cy="61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24" y="0"/>
                    </a:moveTo>
                    <a:lnTo>
                      <a:pt x="14872" y="917"/>
                    </a:lnTo>
                    <a:lnTo>
                      <a:pt x="4153" y="14273"/>
                    </a:lnTo>
                    <a:lnTo>
                      <a:pt x="0" y="19564"/>
                    </a:lnTo>
                    <a:lnTo>
                      <a:pt x="7011" y="21600"/>
                    </a:lnTo>
                    <a:lnTo>
                      <a:pt x="10621" y="16643"/>
                    </a:lnTo>
                    <a:lnTo>
                      <a:pt x="14259" y="11687"/>
                    </a:lnTo>
                    <a:lnTo>
                      <a:pt x="17918" y="6740"/>
                    </a:lnTo>
                    <a:lnTo>
                      <a:pt x="21600" y="1806"/>
                    </a:lnTo>
                    <a:lnTo>
                      <a:pt x="156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9" name="Фигура"/>
              <p:cNvSpPr/>
              <p:nvPr/>
            </p:nvSpPr>
            <p:spPr>
              <a:xfrm>
                <a:off x="353096" y="2565051"/>
                <a:ext cx="39144" cy="68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60" y="0"/>
                    </a:moveTo>
                    <a:lnTo>
                      <a:pt x="13655" y="1566"/>
                    </a:lnTo>
                    <a:lnTo>
                      <a:pt x="10199" y="6082"/>
                    </a:lnTo>
                    <a:lnTo>
                      <a:pt x="6768" y="10606"/>
                    </a:lnTo>
                    <a:lnTo>
                      <a:pt x="3364" y="15139"/>
                    </a:lnTo>
                    <a:lnTo>
                      <a:pt x="0" y="19669"/>
                    </a:lnTo>
                    <a:lnTo>
                      <a:pt x="7993" y="21600"/>
                    </a:lnTo>
                    <a:lnTo>
                      <a:pt x="11345" y="17079"/>
                    </a:lnTo>
                    <a:lnTo>
                      <a:pt x="14731" y="12565"/>
                    </a:lnTo>
                    <a:lnTo>
                      <a:pt x="18149" y="8060"/>
                    </a:lnTo>
                    <a:lnTo>
                      <a:pt x="21600" y="3566"/>
                    </a:lnTo>
                    <a:lnTo>
                      <a:pt x="74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0" name="Линия"/>
              <p:cNvSpPr/>
              <p:nvPr/>
            </p:nvSpPr>
            <p:spPr>
              <a:xfrm>
                <a:off x="340794" y="2622154"/>
                <a:ext cx="12701" cy="541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1" name="Линия"/>
              <p:cNvSpPr/>
              <p:nvPr/>
            </p:nvSpPr>
            <p:spPr>
              <a:xfrm flipH="1" flipV="1">
                <a:off x="340794" y="2622154"/>
                <a:ext cx="12701" cy="541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2" name="Фигура"/>
              <p:cNvSpPr/>
              <p:nvPr/>
            </p:nvSpPr>
            <p:spPr>
              <a:xfrm>
                <a:off x="341210" y="2565061"/>
                <a:ext cx="36632" cy="622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977" y="0"/>
                    </a:moveTo>
                    <a:lnTo>
                      <a:pt x="11521" y="5572"/>
                    </a:lnTo>
                    <a:lnTo>
                      <a:pt x="849" y="18784"/>
                    </a:lnTo>
                    <a:lnTo>
                      <a:pt x="0" y="19860"/>
                    </a:lnTo>
                    <a:lnTo>
                      <a:pt x="7009" y="21600"/>
                    </a:lnTo>
                    <a:lnTo>
                      <a:pt x="10604" y="16624"/>
                    </a:lnTo>
                    <a:lnTo>
                      <a:pt x="14241" y="11645"/>
                    </a:lnTo>
                    <a:lnTo>
                      <a:pt x="17908" y="6677"/>
                    </a:lnTo>
                    <a:lnTo>
                      <a:pt x="21600" y="1717"/>
                    </a:lnTo>
                    <a:lnTo>
                      <a:pt x="149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3" name="Фигура"/>
              <p:cNvSpPr/>
              <p:nvPr/>
            </p:nvSpPr>
            <p:spPr>
              <a:xfrm>
                <a:off x="306172" y="2684889"/>
                <a:ext cx="37640" cy="636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45" y="0"/>
                    </a:moveTo>
                    <a:lnTo>
                      <a:pt x="9888" y="4903"/>
                    </a:lnTo>
                    <a:lnTo>
                      <a:pt x="6566" y="9816"/>
                    </a:lnTo>
                    <a:lnTo>
                      <a:pt x="3272" y="14737"/>
                    </a:lnTo>
                    <a:lnTo>
                      <a:pt x="0" y="19661"/>
                    </a:lnTo>
                    <a:lnTo>
                      <a:pt x="8410" y="21600"/>
                    </a:lnTo>
                    <a:lnTo>
                      <a:pt x="11654" y="16687"/>
                    </a:lnTo>
                    <a:lnTo>
                      <a:pt x="14937" y="11782"/>
                    </a:lnTo>
                    <a:lnTo>
                      <a:pt x="18255" y="6887"/>
                    </a:lnTo>
                    <a:lnTo>
                      <a:pt x="21600" y="2004"/>
                    </a:lnTo>
                    <a:lnTo>
                      <a:pt x="132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4" name="Фигура"/>
              <p:cNvSpPr/>
              <p:nvPr/>
            </p:nvSpPr>
            <p:spPr>
              <a:xfrm>
                <a:off x="294462" y="2680032"/>
                <a:ext cx="34791" cy="62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165" y="0"/>
                    </a:moveTo>
                    <a:lnTo>
                      <a:pt x="8248" y="9665"/>
                    </a:lnTo>
                    <a:lnTo>
                      <a:pt x="0" y="20029"/>
                    </a:lnTo>
                    <a:lnTo>
                      <a:pt x="7270" y="21600"/>
                    </a:lnTo>
                    <a:lnTo>
                      <a:pt x="10811" y="16609"/>
                    </a:lnTo>
                    <a:lnTo>
                      <a:pt x="14374" y="11621"/>
                    </a:lnTo>
                    <a:lnTo>
                      <a:pt x="17969" y="6641"/>
                    </a:lnTo>
                    <a:lnTo>
                      <a:pt x="21600" y="1671"/>
                    </a:lnTo>
                    <a:lnTo>
                      <a:pt x="141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5" name="Линия"/>
              <p:cNvSpPr/>
              <p:nvPr/>
            </p:nvSpPr>
            <p:spPr>
              <a:xfrm>
                <a:off x="316919" y="2679872"/>
                <a:ext cx="12701" cy="515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6" name="Линия"/>
              <p:cNvSpPr/>
              <p:nvPr/>
            </p:nvSpPr>
            <p:spPr>
              <a:xfrm flipH="1" flipV="1">
                <a:off x="316919" y="2679872"/>
                <a:ext cx="12701" cy="515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7" name="Фигура"/>
              <p:cNvSpPr/>
              <p:nvPr/>
            </p:nvSpPr>
            <p:spPr>
              <a:xfrm>
                <a:off x="262662" y="2801168"/>
                <a:ext cx="36021" cy="63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75" y="0"/>
                    </a:moveTo>
                    <a:lnTo>
                      <a:pt x="9541" y="4940"/>
                    </a:lnTo>
                    <a:lnTo>
                      <a:pt x="6330" y="9890"/>
                    </a:lnTo>
                    <a:lnTo>
                      <a:pt x="3149" y="14847"/>
                    </a:lnTo>
                    <a:lnTo>
                      <a:pt x="0" y="19811"/>
                    </a:lnTo>
                    <a:lnTo>
                      <a:pt x="8853" y="21600"/>
                    </a:lnTo>
                    <a:lnTo>
                      <a:pt x="12002" y="16650"/>
                    </a:lnTo>
                    <a:lnTo>
                      <a:pt x="15179" y="11708"/>
                    </a:lnTo>
                    <a:lnTo>
                      <a:pt x="18381" y="6776"/>
                    </a:lnTo>
                    <a:lnTo>
                      <a:pt x="21600" y="1856"/>
                    </a:lnTo>
                    <a:lnTo>
                      <a:pt x="1277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8" name="Фигура"/>
              <p:cNvSpPr/>
              <p:nvPr/>
            </p:nvSpPr>
            <p:spPr>
              <a:xfrm>
                <a:off x="250449" y="2796278"/>
                <a:ext cx="33518" cy="634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147" y="0"/>
                    </a:moveTo>
                    <a:lnTo>
                      <a:pt x="5303" y="13223"/>
                    </a:lnTo>
                    <a:lnTo>
                      <a:pt x="0" y="20121"/>
                    </a:lnTo>
                    <a:lnTo>
                      <a:pt x="7871" y="21600"/>
                    </a:lnTo>
                    <a:lnTo>
                      <a:pt x="11255" y="16605"/>
                    </a:lnTo>
                    <a:lnTo>
                      <a:pt x="14673" y="11617"/>
                    </a:lnTo>
                    <a:lnTo>
                      <a:pt x="18124" y="6635"/>
                    </a:lnTo>
                    <a:lnTo>
                      <a:pt x="21600" y="1664"/>
                    </a:lnTo>
                    <a:lnTo>
                      <a:pt x="131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9" name="Фигура"/>
              <p:cNvSpPr/>
              <p:nvPr/>
            </p:nvSpPr>
            <p:spPr>
              <a:xfrm>
                <a:off x="222561" y="2918611"/>
                <a:ext cx="34500" cy="640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85" y="0"/>
                    </a:moveTo>
                    <a:lnTo>
                      <a:pt x="9162" y="4984"/>
                    </a:lnTo>
                    <a:lnTo>
                      <a:pt x="6071" y="9977"/>
                    </a:lnTo>
                    <a:lnTo>
                      <a:pt x="3016" y="14974"/>
                    </a:lnTo>
                    <a:lnTo>
                      <a:pt x="0" y="19973"/>
                    </a:lnTo>
                    <a:lnTo>
                      <a:pt x="9373" y="21600"/>
                    </a:lnTo>
                    <a:lnTo>
                      <a:pt x="12385" y="16615"/>
                    </a:lnTo>
                    <a:lnTo>
                      <a:pt x="15425" y="11639"/>
                    </a:lnTo>
                    <a:lnTo>
                      <a:pt x="18496" y="6670"/>
                    </a:lnTo>
                    <a:lnTo>
                      <a:pt x="21600" y="1705"/>
                    </a:lnTo>
                    <a:lnTo>
                      <a:pt x="12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20" name="Фигура"/>
              <p:cNvSpPr/>
              <p:nvPr/>
            </p:nvSpPr>
            <p:spPr>
              <a:xfrm>
                <a:off x="209374" y="2913632"/>
                <a:ext cx="32810" cy="642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953" y="0"/>
                    </a:moveTo>
                    <a:lnTo>
                      <a:pt x="2797" y="16313"/>
                    </a:lnTo>
                    <a:lnTo>
                      <a:pt x="0" y="20171"/>
                    </a:lnTo>
                    <a:lnTo>
                      <a:pt x="8682" y="21600"/>
                    </a:lnTo>
                    <a:lnTo>
                      <a:pt x="11853" y="16613"/>
                    </a:lnTo>
                    <a:lnTo>
                      <a:pt x="15065" y="11628"/>
                    </a:lnTo>
                    <a:lnTo>
                      <a:pt x="18316" y="6647"/>
                    </a:lnTo>
                    <a:lnTo>
                      <a:pt x="21600" y="1675"/>
                    </a:lnTo>
                    <a:lnTo>
                      <a:pt x="119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21" name="Линия"/>
              <p:cNvSpPr/>
              <p:nvPr/>
            </p:nvSpPr>
            <p:spPr>
              <a:xfrm>
                <a:off x="227537" y="2913608"/>
                <a:ext cx="14647" cy="500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22" name="Линия"/>
              <p:cNvSpPr/>
              <p:nvPr/>
            </p:nvSpPr>
            <p:spPr>
              <a:xfrm flipH="1" flipV="1">
                <a:off x="227537" y="2913608"/>
                <a:ext cx="14647" cy="500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23" name="Фигура"/>
              <p:cNvSpPr/>
              <p:nvPr/>
            </p:nvSpPr>
            <p:spPr>
              <a:xfrm>
                <a:off x="185962" y="3037380"/>
                <a:ext cx="32880" cy="640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29" y="0"/>
                    </a:moveTo>
                    <a:lnTo>
                      <a:pt x="8750" y="5019"/>
                    </a:lnTo>
                    <a:lnTo>
                      <a:pt x="5800" y="10045"/>
                    </a:lnTo>
                    <a:lnTo>
                      <a:pt x="2883" y="15078"/>
                    </a:lnTo>
                    <a:lnTo>
                      <a:pt x="0" y="20118"/>
                    </a:lnTo>
                    <a:lnTo>
                      <a:pt x="9906" y="21600"/>
                    </a:lnTo>
                    <a:lnTo>
                      <a:pt x="12782" y="16577"/>
                    </a:lnTo>
                    <a:lnTo>
                      <a:pt x="15689" y="11563"/>
                    </a:lnTo>
                    <a:lnTo>
                      <a:pt x="18627" y="6556"/>
                    </a:lnTo>
                    <a:lnTo>
                      <a:pt x="21600" y="1553"/>
                    </a:lnTo>
                    <a:lnTo>
                      <a:pt x="117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24" name="Фигура"/>
              <p:cNvSpPr/>
              <p:nvPr/>
            </p:nvSpPr>
            <p:spPr>
              <a:xfrm>
                <a:off x="171706" y="3033330"/>
                <a:ext cx="32110" cy="637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16" y="0"/>
                    </a:moveTo>
                    <a:lnTo>
                      <a:pt x="9515" y="5998"/>
                    </a:lnTo>
                    <a:lnTo>
                      <a:pt x="638" y="18910"/>
                    </a:lnTo>
                    <a:lnTo>
                      <a:pt x="0" y="20191"/>
                    </a:lnTo>
                    <a:lnTo>
                      <a:pt x="9590" y="21600"/>
                    </a:lnTo>
                    <a:lnTo>
                      <a:pt x="12542" y="16533"/>
                    </a:lnTo>
                    <a:lnTo>
                      <a:pt x="15529" y="11473"/>
                    </a:lnTo>
                    <a:lnTo>
                      <a:pt x="18550" y="6419"/>
                    </a:lnTo>
                    <a:lnTo>
                      <a:pt x="21600" y="1373"/>
                    </a:lnTo>
                    <a:lnTo>
                      <a:pt x="127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25" name="Фигура"/>
              <p:cNvSpPr/>
              <p:nvPr/>
            </p:nvSpPr>
            <p:spPr>
              <a:xfrm>
                <a:off x="152874" y="3157077"/>
                <a:ext cx="31257" cy="64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41" y="0"/>
                    </a:moveTo>
                    <a:lnTo>
                      <a:pt x="8293" y="5051"/>
                    </a:lnTo>
                    <a:lnTo>
                      <a:pt x="5491" y="10116"/>
                    </a:lnTo>
                    <a:lnTo>
                      <a:pt x="2728" y="15189"/>
                    </a:lnTo>
                    <a:lnTo>
                      <a:pt x="0" y="20264"/>
                    </a:lnTo>
                    <a:lnTo>
                      <a:pt x="10492" y="21600"/>
                    </a:lnTo>
                    <a:lnTo>
                      <a:pt x="13220" y="16538"/>
                    </a:lnTo>
                    <a:lnTo>
                      <a:pt x="15978" y="11481"/>
                    </a:lnTo>
                    <a:lnTo>
                      <a:pt x="18771" y="6434"/>
                    </a:lnTo>
                    <a:lnTo>
                      <a:pt x="21600" y="1401"/>
                    </a:lnTo>
                    <a:lnTo>
                      <a:pt x="1114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26" name="Фигура"/>
              <p:cNvSpPr/>
              <p:nvPr/>
            </p:nvSpPr>
            <p:spPr>
              <a:xfrm>
                <a:off x="139314" y="3153380"/>
                <a:ext cx="29682" cy="640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842" y="0"/>
                    </a:moveTo>
                    <a:lnTo>
                      <a:pt x="6066" y="8313"/>
                    </a:lnTo>
                    <a:lnTo>
                      <a:pt x="0" y="20412"/>
                    </a:lnTo>
                    <a:lnTo>
                      <a:pt x="9868" y="21600"/>
                    </a:lnTo>
                    <a:lnTo>
                      <a:pt x="12741" y="16502"/>
                    </a:lnTo>
                    <a:lnTo>
                      <a:pt x="15650" y="11408"/>
                    </a:lnTo>
                    <a:lnTo>
                      <a:pt x="18602" y="6320"/>
                    </a:lnTo>
                    <a:lnTo>
                      <a:pt x="21600" y="1247"/>
                    </a:lnTo>
                    <a:lnTo>
                      <a:pt x="118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27" name="Линия"/>
              <p:cNvSpPr/>
              <p:nvPr/>
            </p:nvSpPr>
            <p:spPr>
              <a:xfrm>
                <a:off x="155587" y="3153378"/>
                <a:ext cx="13409" cy="37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28" name="Линия"/>
              <p:cNvSpPr/>
              <p:nvPr/>
            </p:nvSpPr>
            <p:spPr>
              <a:xfrm flipH="1" flipV="1">
                <a:off x="155587" y="3153378"/>
                <a:ext cx="13409" cy="37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29" name="Фигура"/>
              <p:cNvSpPr/>
              <p:nvPr/>
            </p:nvSpPr>
            <p:spPr>
              <a:xfrm>
                <a:off x="122959" y="3274209"/>
                <a:ext cx="29969" cy="677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581" y="1142"/>
                    </a:lnTo>
                    <a:lnTo>
                      <a:pt x="7958" y="5973"/>
                    </a:lnTo>
                    <a:lnTo>
                      <a:pt x="5360" y="10806"/>
                    </a:lnTo>
                    <a:lnTo>
                      <a:pt x="2797" y="15641"/>
                    </a:lnTo>
                    <a:lnTo>
                      <a:pt x="280" y="20482"/>
                    </a:lnTo>
                    <a:lnTo>
                      <a:pt x="11298" y="21600"/>
                    </a:lnTo>
                    <a:lnTo>
                      <a:pt x="13810" y="16772"/>
                    </a:lnTo>
                    <a:lnTo>
                      <a:pt x="16364" y="11951"/>
                    </a:lnTo>
                    <a:lnTo>
                      <a:pt x="18961" y="7135"/>
                    </a:lnTo>
                    <a:lnTo>
                      <a:pt x="21600" y="23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30" name="Фигура"/>
              <p:cNvSpPr/>
              <p:nvPr/>
            </p:nvSpPr>
            <p:spPr>
              <a:xfrm>
                <a:off x="110042" y="3274215"/>
                <a:ext cx="27598" cy="64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109" y="0"/>
                    </a:moveTo>
                    <a:lnTo>
                      <a:pt x="2830" y="14627"/>
                    </a:lnTo>
                    <a:lnTo>
                      <a:pt x="0" y="20575"/>
                    </a:lnTo>
                    <a:lnTo>
                      <a:pt x="10414" y="21600"/>
                    </a:lnTo>
                    <a:lnTo>
                      <a:pt x="13147" y="16495"/>
                    </a:lnTo>
                    <a:lnTo>
                      <a:pt x="15930" y="11395"/>
                    </a:lnTo>
                    <a:lnTo>
                      <a:pt x="18752" y="6298"/>
                    </a:lnTo>
                    <a:lnTo>
                      <a:pt x="21600" y="1202"/>
                    </a:lnTo>
                    <a:lnTo>
                      <a:pt x="1010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31" name="Фигура"/>
              <p:cNvSpPr/>
              <p:nvPr/>
            </p:nvSpPr>
            <p:spPr>
              <a:xfrm>
                <a:off x="96011" y="3396486"/>
                <a:ext cx="29221" cy="671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222" y="958"/>
                    </a:lnTo>
                    <a:lnTo>
                      <a:pt x="7857" y="5865"/>
                    </a:lnTo>
                    <a:lnTo>
                      <a:pt x="5525" y="10778"/>
                    </a:lnTo>
                    <a:lnTo>
                      <a:pt x="3228" y="15697"/>
                    </a:lnTo>
                    <a:lnTo>
                      <a:pt x="974" y="20619"/>
                    </a:lnTo>
                    <a:lnTo>
                      <a:pt x="12351" y="21600"/>
                    </a:lnTo>
                    <a:lnTo>
                      <a:pt x="14607" y="16697"/>
                    </a:lnTo>
                    <a:lnTo>
                      <a:pt x="16903" y="11795"/>
                    </a:lnTo>
                    <a:lnTo>
                      <a:pt x="19235" y="6897"/>
                    </a:lnTo>
                    <a:lnTo>
                      <a:pt x="21600" y="200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32" name="Линия"/>
              <p:cNvSpPr/>
              <p:nvPr/>
            </p:nvSpPr>
            <p:spPr>
              <a:xfrm>
                <a:off x="83849" y="3457882"/>
                <a:ext cx="13480" cy="266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33" name="Линия"/>
              <p:cNvSpPr/>
              <p:nvPr/>
            </p:nvSpPr>
            <p:spPr>
              <a:xfrm flipH="1" flipV="1">
                <a:off x="83849" y="3457882"/>
                <a:ext cx="13480" cy="266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34" name="Фигура"/>
              <p:cNvSpPr/>
              <p:nvPr/>
            </p:nvSpPr>
            <p:spPr>
              <a:xfrm>
                <a:off x="83956" y="3396512"/>
                <a:ext cx="25884" cy="64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055" y="0"/>
                    </a:moveTo>
                    <a:lnTo>
                      <a:pt x="7861" y="3412"/>
                    </a:lnTo>
                    <a:lnTo>
                      <a:pt x="0" y="20547"/>
                    </a:lnTo>
                    <a:lnTo>
                      <a:pt x="8" y="20708"/>
                    </a:lnTo>
                    <a:lnTo>
                      <a:pt x="11159" y="21600"/>
                    </a:lnTo>
                    <a:lnTo>
                      <a:pt x="13705" y="16442"/>
                    </a:lnTo>
                    <a:lnTo>
                      <a:pt x="16297" y="11286"/>
                    </a:lnTo>
                    <a:lnTo>
                      <a:pt x="18930" y="6138"/>
                    </a:lnTo>
                    <a:lnTo>
                      <a:pt x="21600" y="995"/>
                    </a:lnTo>
                    <a:lnTo>
                      <a:pt x="100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35" name="Фигура"/>
              <p:cNvSpPr/>
              <p:nvPr/>
            </p:nvSpPr>
            <p:spPr>
              <a:xfrm>
                <a:off x="74919" y="3521713"/>
                <a:ext cx="26230" cy="64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81" y="0"/>
                    </a:moveTo>
                    <a:lnTo>
                      <a:pt x="6584" y="5175"/>
                    </a:lnTo>
                    <a:lnTo>
                      <a:pt x="4343" y="10352"/>
                    </a:lnTo>
                    <a:lnTo>
                      <a:pt x="2151" y="15532"/>
                    </a:lnTo>
                    <a:lnTo>
                      <a:pt x="0" y="20718"/>
                    </a:lnTo>
                    <a:lnTo>
                      <a:pt x="12762" y="21600"/>
                    </a:lnTo>
                    <a:lnTo>
                      <a:pt x="14913" y="16428"/>
                    </a:lnTo>
                    <a:lnTo>
                      <a:pt x="17100" y="11263"/>
                    </a:lnTo>
                    <a:lnTo>
                      <a:pt x="19328" y="6104"/>
                    </a:lnTo>
                    <a:lnTo>
                      <a:pt x="21600" y="952"/>
                    </a:lnTo>
                    <a:lnTo>
                      <a:pt x="88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36" name="Линия"/>
              <p:cNvSpPr/>
              <p:nvPr/>
            </p:nvSpPr>
            <p:spPr>
              <a:xfrm>
                <a:off x="61162" y="3580874"/>
                <a:ext cx="13680" cy="230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37" name="Линия"/>
              <p:cNvSpPr/>
              <p:nvPr/>
            </p:nvSpPr>
            <p:spPr>
              <a:xfrm flipH="1" flipV="1">
                <a:off x="61162" y="3580874"/>
                <a:ext cx="13680" cy="230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38" name="Фигура"/>
              <p:cNvSpPr/>
              <p:nvPr/>
            </p:nvSpPr>
            <p:spPr>
              <a:xfrm>
                <a:off x="61171" y="3519044"/>
                <a:ext cx="24533" cy="641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751" y="0"/>
                    </a:moveTo>
                    <a:lnTo>
                      <a:pt x="4756" y="9190"/>
                    </a:lnTo>
                    <a:lnTo>
                      <a:pt x="0" y="20825"/>
                    </a:lnTo>
                    <a:lnTo>
                      <a:pt x="12105" y="21600"/>
                    </a:lnTo>
                    <a:lnTo>
                      <a:pt x="14405" y="16419"/>
                    </a:lnTo>
                    <a:lnTo>
                      <a:pt x="16749" y="11242"/>
                    </a:lnTo>
                    <a:lnTo>
                      <a:pt x="19144" y="6069"/>
                    </a:lnTo>
                    <a:lnTo>
                      <a:pt x="21600" y="899"/>
                    </a:lnTo>
                    <a:lnTo>
                      <a:pt x="87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39" name="Фигура"/>
              <p:cNvSpPr/>
              <p:nvPr/>
            </p:nvSpPr>
            <p:spPr>
              <a:xfrm>
                <a:off x="50132" y="3642667"/>
                <a:ext cx="30442" cy="65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567" y="749"/>
                    </a:lnTo>
                    <a:lnTo>
                      <a:pt x="8916" y="5778"/>
                    </a:lnTo>
                    <a:lnTo>
                      <a:pt x="7307" y="10810"/>
                    </a:lnTo>
                    <a:lnTo>
                      <a:pt x="5740" y="15849"/>
                    </a:lnTo>
                    <a:lnTo>
                      <a:pt x="4215" y="20895"/>
                    </a:lnTo>
                    <a:lnTo>
                      <a:pt x="15285" y="21600"/>
                    </a:lnTo>
                    <a:lnTo>
                      <a:pt x="16788" y="16574"/>
                    </a:lnTo>
                    <a:lnTo>
                      <a:pt x="18344" y="11554"/>
                    </a:lnTo>
                    <a:lnTo>
                      <a:pt x="19950" y="6536"/>
                    </a:lnTo>
                    <a:lnTo>
                      <a:pt x="21600" y="15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40" name="Фигура"/>
              <p:cNvSpPr/>
              <p:nvPr/>
            </p:nvSpPr>
            <p:spPr>
              <a:xfrm>
                <a:off x="41832" y="3642667"/>
                <a:ext cx="23193" cy="63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730" y="0"/>
                    </a:moveTo>
                    <a:lnTo>
                      <a:pt x="2191" y="14681"/>
                    </a:lnTo>
                    <a:lnTo>
                      <a:pt x="0" y="20935"/>
                    </a:lnTo>
                    <a:lnTo>
                      <a:pt x="13263" y="21600"/>
                    </a:lnTo>
                    <a:lnTo>
                      <a:pt x="15264" y="16383"/>
                    </a:lnTo>
                    <a:lnTo>
                      <a:pt x="17321" y="11175"/>
                    </a:lnTo>
                    <a:lnTo>
                      <a:pt x="19433" y="5972"/>
                    </a:lnTo>
                    <a:lnTo>
                      <a:pt x="21600" y="774"/>
                    </a:lnTo>
                    <a:lnTo>
                      <a:pt x="77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41" name="Фигура"/>
              <p:cNvSpPr/>
              <p:nvPr/>
            </p:nvSpPr>
            <p:spPr>
              <a:xfrm>
                <a:off x="40838" y="3768298"/>
                <a:ext cx="22773" cy="63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49" y="0"/>
                    </a:moveTo>
                    <a:lnTo>
                      <a:pt x="5054" y="5246"/>
                    </a:lnTo>
                    <a:lnTo>
                      <a:pt x="3313" y="10501"/>
                    </a:lnTo>
                    <a:lnTo>
                      <a:pt x="1628" y="15762"/>
                    </a:lnTo>
                    <a:lnTo>
                      <a:pt x="0" y="21025"/>
                    </a:lnTo>
                    <a:lnTo>
                      <a:pt x="14846" y="21600"/>
                    </a:lnTo>
                    <a:lnTo>
                      <a:pt x="16447" y="16354"/>
                    </a:lnTo>
                    <a:lnTo>
                      <a:pt x="18111" y="11113"/>
                    </a:lnTo>
                    <a:lnTo>
                      <a:pt x="19833" y="5878"/>
                    </a:lnTo>
                    <a:lnTo>
                      <a:pt x="21600" y="648"/>
                    </a:lnTo>
                    <a:lnTo>
                      <a:pt x="68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42" name="Линия"/>
              <p:cNvSpPr/>
              <p:nvPr/>
            </p:nvSpPr>
            <p:spPr>
              <a:xfrm>
                <a:off x="25989" y="3828746"/>
                <a:ext cx="14848" cy="163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43" name="Линия"/>
              <p:cNvSpPr/>
              <p:nvPr/>
            </p:nvSpPr>
            <p:spPr>
              <a:xfrm flipH="1" flipV="1">
                <a:off x="25989" y="3828746"/>
                <a:ext cx="14848" cy="163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44" name="Фигура"/>
              <p:cNvSpPr/>
              <p:nvPr/>
            </p:nvSpPr>
            <p:spPr>
              <a:xfrm>
                <a:off x="25989" y="3766455"/>
                <a:ext cx="22071" cy="63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934" y="0"/>
                    </a:moveTo>
                    <a:lnTo>
                      <a:pt x="5635" y="2864"/>
                    </a:lnTo>
                    <a:lnTo>
                      <a:pt x="289" y="20036"/>
                    </a:lnTo>
                    <a:lnTo>
                      <a:pt x="0" y="21056"/>
                    </a:lnTo>
                    <a:lnTo>
                      <a:pt x="14533" y="21600"/>
                    </a:lnTo>
                    <a:lnTo>
                      <a:pt x="16212" y="16349"/>
                    </a:lnTo>
                    <a:lnTo>
                      <a:pt x="17951" y="11100"/>
                    </a:lnTo>
                    <a:lnTo>
                      <a:pt x="19747" y="5857"/>
                    </a:lnTo>
                    <a:lnTo>
                      <a:pt x="21600" y="623"/>
                    </a:lnTo>
                    <a:lnTo>
                      <a:pt x="69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45" name="Линия"/>
              <p:cNvSpPr/>
              <p:nvPr/>
            </p:nvSpPr>
            <p:spPr>
              <a:xfrm>
                <a:off x="33077" y="3766439"/>
                <a:ext cx="14983" cy="186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46" name="Линия"/>
              <p:cNvSpPr/>
              <p:nvPr/>
            </p:nvSpPr>
            <p:spPr>
              <a:xfrm flipH="1" flipV="1">
                <a:off x="33077" y="3766439"/>
                <a:ext cx="14983" cy="186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47" name="Фигура"/>
              <p:cNvSpPr/>
              <p:nvPr/>
            </p:nvSpPr>
            <p:spPr>
              <a:xfrm>
                <a:off x="22579" y="3891274"/>
                <a:ext cx="27629" cy="643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9402" y="380"/>
                    </a:lnTo>
                    <a:lnTo>
                      <a:pt x="8168" y="6040"/>
                    </a:lnTo>
                    <a:lnTo>
                      <a:pt x="7098" y="11220"/>
                    </a:lnTo>
                    <a:lnTo>
                      <a:pt x="6080" y="16406"/>
                    </a:lnTo>
                    <a:lnTo>
                      <a:pt x="5186" y="21180"/>
                    </a:lnTo>
                    <a:lnTo>
                      <a:pt x="17425" y="21600"/>
                    </a:lnTo>
                    <a:lnTo>
                      <a:pt x="18486" y="15970"/>
                    </a:lnTo>
                    <a:lnTo>
                      <a:pt x="19514" y="10767"/>
                    </a:lnTo>
                    <a:lnTo>
                      <a:pt x="20487" y="6040"/>
                    </a:lnTo>
                    <a:lnTo>
                      <a:pt x="21600" y="8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48" name="Линия"/>
              <p:cNvSpPr/>
              <p:nvPr/>
            </p:nvSpPr>
            <p:spPr>
              <a:xfrm>
                <a:off x="13894" y="3953200"/>
                <a:ext cx="15221" cy="121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49" name="Линия"/>
              <p:cNvSpPr/>
              <p:nvPr/>
            </p:nvSpPr>
            <p:spPr>
              <a:xfrm flipH="1" flipV="1">
                <a:off x="13894" y="3953200"/>
                <a:ext cx="15221" cy="121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50" name="Фигура"/>
              <p:cNvSpPr/>
              <p:nvPr/>
            </p:nvSpPr>
            <p:spPr>
              <a:xfrm>
                <a:off x="13896" y="3890999"/>
                <a:ext cx="20711" cy="63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90" y="0"/>
                    </a:moveTo>
                    <a:lnTo>
                      <a:pt x="3113" y="8049"/>
                    </a:lnTo>
                    <a:lnTo>
                      <a:pt x="0" y="21188"/>
                    </a:lnTo>
                    <a:lnTo>
                      <a:pt x="15975" y="21600"/>
                    </a:lnTo>
                    <a:lnTo>
                      <a:pt x="17277" y="16310"/>
                    </a:lnTo>
                    <a:lnTo>
                      <a:pt x="18644" y="11026"/>
                    </a:lnTo>
                    <a:lnTo>
                      <a:pt x="20084" y="5749"/>
                    </a:lnTo>
                    <a:lnTo>
                      <a:pt x="21600" y="479"/>
                    </a:lnTo>
                    <a:lnTo>
                      <a:pt x="599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51" name="Линия"/>
              <p:cNvSpPr/>
              <p:nvPr/>
            </p:nvSpPr>
            <p:spPr>
              <a:xfrm>
                <a:off x="14759" y="3890537"/>
                <a:ext cx="12701" cy="1198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52" name="Линия"/>
              <p:cNvSpPr/>
              <p:nvPr/>
            </p:nvSpPr>
            <p:spPr>
              <a:xfrm flipH="1" flipV="1">
                <a:off x="14759" y="3890537"/>
                <a:ext cx="12701" cy="1198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53" name="Фигура"/>
              <p:cNvSpPr/>
              <p:nvPr/>
            </p:nvSpPr>
            <p:spPr>
              <a:xfrm>
                <a:off x="21151" y="4016674"/>
                <a:ext cx="19267" cy="63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050" y="0"/>
                    </a:moveTo>
                    <a:lnTo>
                      <a:pt x="2873" y="5651"/>
                    </a:lnTo>
                    <a:lnTo>
                      <a:pt x="1836" y="10962"/>
                    </a:lnTo>
                    <a:lnTo>
                      <a:pt x="707" y="17192"/>
                    </a:lnTo>
                    <a:lnTo>
                      <a:pt x="0" y="21331"/>
                    </a:lnTo>
                    <a:lnTo>
                      <a:pt x="17609" y="21600"/>
                    </a:lnTo>
                    <a:lnTo>
                      <a:pt x="18565" y="15991"/>
                    </a:lnTo>
                    <a:lnTo>
                      <a:pt x="19531" y="10655"/>
                    </a:lnTo>
                    <a:lnTo>
                      <a:pt x="20566" y="5324"/>
                    </a:lnTo>
                    <a:lnTo>
                      <a:pt x="21600" y="345"/>
                    </a:lnTo>
                    <a:lnTo>
                      <a:pt x="40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54" name="Фигура"/>
              <p:cNvSpPr/>
              <p:nvPr/>
            </p:nvSpPr>
            <p:spPr>
              <a:xfrm>
                <a:off x="5919" y="4015692"/>
                <a:ext cx="18845" cy="63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79" y="0"/>
                    </a:moveTo>
                    <a:lnTo>
                      <a:pt x="814" y="17474"/>
                    </a:lnTo>
                    <a:lnTo>
                      <a:pt x="0" y="21340"/>
                    </a:lnTo>
                    <a:lnTo>
                      <a:pt x="17460" y="21600"/>
                    </a:lnTo>
                    <a:lnTo>
                      <a:pt x="18393" y="16276"/>
                    </a:lnTo>
                    <a:lnTo>
                      <a:pt x="19395" y="10957"/>
                    </a:lnTo>
                    <a:lnTo>
                      <a:pt x="20464" y="5642"/>
                    </a:lnTo>
                    <a:lnTo>
                      <a:pt x="21600" y="334"/>
                    </a:lnTo>
                    <a:lnTo>
                      <a:pt x="4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55" name="Фигура"/>
              <p:cNvSpPr/>
              <p:nvPr/>
            </p:nvSpPr>
            <p:spPr>
              <a:xfrm>
                <a:off x="1157" y="4197180"/>
                <a:ext cx="31259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594" y="21600"/>
                    </a:lnTo>
                    <a:lnTo>
                      <a:pt x="21600" y="10548"/>
                    </a:lnTo>
                    <a:lnTo>
                      <a:pt x="10741" y="105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56" name="Фигура"/>
              <p:cNvSpPr/>
              <p:nvPr/>
            </p:nvSpPr>
            <p:spPr>
              <a:xfrm>
                <a:off x="1157" y="4140672"/>
                <a:ext cx="17377" cy="628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30" y="0"/>
                    </a:moveTo>
                    <a:lnTo>
                      <a:pt x="1537" y="5243"/>
                    </a:lnTo>
                    <a:lnTo>
                      <a:pt x="0" y="21485"/>
                    </a:lnTo>
                    <a:lnTo>
                      <a:pt x="19323" y="21600"/>
                    </a:lnTo>
                    <a:lnTo>
                      <a:pt x="19787" y="16242"/>
                    </a:lnTo>
                    <a:lnTo>
                      <a:pt x="20315" y="10889"/>
                    </a:lnTo>
                    <a:lnTo>
                      <a:pt x="20952" y="5243"/>
                    </a:lnTo>
                    <a:lnTo>
                      <a:pt x="21600" y="192"/>
                    </a:lnTo>
                    <a:lnTo>
                      <a:pt x="2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57" name="Фигура"/>
              <p:cNvSpPr/>
              <p:nvPr/>
            </p:nvSpPr>
            <p:spPr>
              <a:xfrm>
                <a:off x="2952" y="4140663"/>
                <a:ext cx="31236" cy="628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775" y="195"/>
                    </a:lnTo>
                    <a:lnTo>
                      <a:pt x="10383" y="5711"/>
                    </a:lnTo>
                    <a:lnTo>
                      <a:pt x="10051" y="11042"/>
                    </a:lnTo>
                    <a:lnTo>
                      <a:pt x="9760" y="16379"/>
                    </a:lnTo>
                    <a:lnTo>
                      <a:pt x="9508" y="21600"/>
                    </a:lnTo>
                    <a:lnTo>
                      <a:pt x="20375" y="21600"/>
                    </a:lnTo>
                    <a:lnTo>
                      <a:pt x="20635" y="16243"/>
                    </a:lnTo>
                    <a:lnTo>
                      <a:pt x="20926" y="10890"/>
                    </a:lnTo>
                    <a:lnTo>
                      <a:pt x="21271" y="5245"/>
                    </a:lnTo>
                    <a:lnTo>
                      <a:pt x="21600" y="3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58" name="Фигура"/>
              <p:cNvSpPr/>
              <p:nvPr/>
            </p:nvSpPr>
            <p:spPr>
              <a:xfrm>
                <a:off x="0" y="4265940"/>
                <a:ext cx="15812" cy="62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3" y="0"/>
                    </a:moveTo>
                    <a:lnTo>
                      <a:pt x="0" y="14555"/>
                    </a:lnTo>
                    <a:lnTo>
                      <a:pt x="195" y="21600"/>
                    </a:lnTo>
                    <a:lnTo>
                      <a:pt x="21600" y="21563"/>
                    </a:lnTo>
                    <a:lnTo>
                      <a:pt x="21600" y="38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59" name="Прямоугольник"/>
              <p:cNvSpPr/>
              <p:nvPr/>
            </p:nvSpPr>
            <p:spPr>
              <a:xfrm>
                <a:off x="15811" y="4266052"/>
                <a:ext cx="15707" cy="62685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60" name="Фигура"/>
              <p:cNvSpPr/>
              <p:nvPr/>
            </p:nvSpPr>
            <p:spPr>
              <a:xfrm>
                <a:off x="976" y="4391265"/>
                <a:ext cx="17558" cy="62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46" y="0"/>
                    </a:moveTo>
                    <a:lnTo>
                      <a:pt x="0" y="116"/>
                    </a:lnTo>
                    <a:lnTo>
                      <a:pt x="110" y="2049"/>
                    </a:lnTo>
                    <a:lnTo>
                      <a:pt x="1743" y="19505"/>
                    </a:lnTo>
                    <a:lnTo>
                      <a:pt x="2018" y="21600"/>
                    </a:lnTo>
                    <a:lnTo>
                      <a:pt x="21600" y="21404"/>
                    </a:lnTo>
                    <a:lnTo>
                      <a:pt x="20902" y="15889"/>
                    </a:lnTo>
                    <a:lnTo>
                      <a:pt x="20313" y="10558"/>
                    </a:lnTo>
                    <a:lnTo>
                      <a:pt x="19795" y="5221"/>
                    </a:lnTo>
                    <a:lnTo>
                      <a:pt x="193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61" name="Фигура"/>
              <p:cNvSpPr/>
              <p:nvPr/>
            </p:nvSpPr>
            <p:spPr>
              <a:xfrm>
                <a:off x="5223" y="4391265"/>
                <a:ext cx="28965" cy="62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79" y="0"/>
                    </a:moveTo>
                    <a:lnTo>
                      <a:pt x="8560" y="0"/>
                    </a:lnTo>
                    <a:lnTo>
                      <a:pt x="8839" y="5365"/>
                    </a:lnTo>
                    <a:lnTo>
                      <a:pt x="9155" y="10725"/>
                    </a:lnTo>
                    <a:lnTo>
                      <a:pt x="9515" y="16082"/>
                    </a:lnTo>
                    <a:lnTo>
                      <a:pt x="9926" y="21436"/>
                    </a:lnTo>
                    <a:lnTo>
                      <a:pt x="0" y="21600"/>
                    </a:lnTo>
                    <a:lnTo>
                      <a:pt x="21600" y="21247"/>
                    </a:lnTo>
                    <a:lnTo>
                      <a:pt x="21211" y="15912"/>
                    </a:lnTo>
                    <a:lnTo>
                      <a:pt x="20863" y="10573"/>
                    </a:lnTo>
                    <a:lnTo>
                      <a:pt x="20551" y="5229"/>
                    </a:lnTo>
                    <a:lnTo>
                      <a:pt x="202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62" name="Фигура"/>
              <p:cNvSpPr/>
              <p:nvPr/>
            </p:nvSpPr>
            <p:spPr>
              <a:xfrm>
                <a:off x="977" y="4384903"/>
                <a:ext cx="31439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5" y="0"/>
                    </a:moveTo>
                    <a:lnTo>
                      <a:pt x="0" y="21600"/>
                    </a:lnTo>
                    <a:lnTo>
                      <a:pt x="10803" y="11199"/>
                    </a:lnTo>
                    <a:lnTo>
                      <a:pt x="21600" y="11199"/>
                    </a:lnTo>
                    <a:lnTo>
                      <a:pt x="2159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63" name="Фигура"/>
              <p:cNvSpPr/>
              <p:nvPr/>
            </p:nvSpPr>
            <p:spPr>
              <a:xfrm>
                <a:off x="5075" y="4515636"/>
                <a:ext cx="19689" cy="635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637" y="0"/>
                    </a:moveTo>
                    <a:lnTo>
                      <a:pt x="0" y="274"/>
                    </a:lnTo>
                    <a:lnTo>
                      <a:pt x="1705" y="11562"/>
                    </a:lnTo>
                    <a:lnTo>
                      <a:pt x="4169" y="21600"/>
                    </a:lnTo>
                    <a:lnTo>
                      <a:pt x="21600" y="21251"/>
                    </a:lnTo>
                    <a:lnTo>
                      <a:pt x="20449" y="15621"/>
                    </a:lnTo>
                    <a:lnTo>
                      <a:pt x="19434" y="10330"/>
                    </a:lnTo>
                    <a:lnTo>
                      <a:pt x="18483" y="5034"/>
                    </a:lnTo>
                    <a:lnTo>
                      <a:pt x="176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64" name="Фигура"/>
              <p:cNvSpPr/>
              <p:nvPr/>
            </p:nvSpPr>
            <p:spPr>
              <a:xfrm>
                <a:off x="21151" y="4514848"/>
                <a:ext cx="19267" cy="63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609" y="0"/>
                    </a:moveTo>
                    <a:lnTo>
                      <a:pt x="0" y="269"/>
                    </a:lnTo>
                    <a:lnTo>
                      <a:pt x="913" y="5609"/>
                    </a:lnTo>
                    <a:lnTo>
                      <a:pt x="1892" y="10945"/>
                    </a:lnTo>
                    <a:lnTo>
                      <a:pt x="2939" y="16276"/>
                    </a:lnTo>
                    <a:lnTo>
                      <a:pt x="4050" y="21600"/>
                    </a:lnTo>
                    <a:lnTo>
                      <a:pt x="21600" y="21255"/>
                    </a:lnTo>
                    <a:lnTo>
                      <a:pt x="20498" y="15948"/>
                    </a:lnTo>
                    <a:lnTo>
                      <a:pt x="19472" y="10638"/>
                    </a:lnTo>
                    <a:lnTo>
                      <a:pt x="18513" y="5322"/>
                    </a:lnTo>
                    <a:lnTo>
                      <a:pt x="1760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65" name="Треугольник"/>
              <p:cNvSpPr/>
              <p:nvPr/>
            </p:nvSpPr>
            <p:spPr>
              <a:xfrm>
                <a:off x="5074" y="4509686"/>
                <a:ext cx="16078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1600"/>
                    </a:lnTo>
                    <a:lnTo>
                      <a:pt x="21600" y="21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66" name="Фигура"/>
              <p:cNvSpPr/>
              <p:nvPr/>
            </p:nvSpPr>
            <p:spPr>
              <a:xfrm>
                <a:off x="13188" y="4640378"/>
                <a:ext cx="21419" cy="635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161" y="0"/>
                    </a:moveTo>
                    <a:lnTo>
                      <a:pt x="0" y="430"/>
                    </a:lnTo>
                    <a:lnTo>
                      <a:pt x="3724" y="16638"/>
                    </a:lnTo>
                    <a:lnTo>
                      <a:pt x="5013" y="21600"/>
                    </a:lnTo>
                    <a:lnTo>
                      <a:pt x="21600" y="21075"/>
                    </a:lnTo>
                    <a:lnTo>
                      <a:pt x="20008" y="15339"/>
                    </a:lnTo>
                    <a:lnTo>
                      <a:pt x="18627" y="10091"/>
                    </a:lnTo>
                    <a:lnTo>
                      <a:pt x="17314" y="4837"/>
                    </a:lnTo>
                    <a:lnTo>
                      <a:pt x="16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67" name="Фигура"/>
              <p:cNvSpPr/>
              <p:nvPr/>
            </p:nvSpPr>
            <p:spPr>
              <a:xfrm>
                <a:off x="22579" y="4640378"/>
                <a:ext cx="27629" cy="631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504" y="0"/>
                    </a:moveTo>
                    <a:lnTo>
                      <a:pt x="5186" y="0"/>
                    </a:lnTo>
                    <a:lnTo>
                      <a:pt x="6162" y="5313"/>
                    </a:lnTo>
                    <a:lnTo>
                      <a:pt x="7187" y="10620"/>
                    </a:lnTo>
                    <a:lnTo>
                      <a:pt x="8266" y="15920"/>
                    </a:lnTo>
                    <a:lnTo>
                      <a:pt x="9402" y="21213"/>
                    </a:lnTo>
                    <a:lnTo>
                      <a:pt x="0" y="21600"/>
                    </a:lnTo>
                    <a:lnTo>
                      <a:pt x="21600" y="20717"/>
                    </a:lnTo>
                    <a:lnTo>
                      <a:pt x="20487" y="15440"/>
                    </a:lnTo>
                    <a:lnTo>
                      <a:pt x="19421" y="10158"/>
                    </a:lnTo>
                    <a:lnTo>
                      <a:pt x="18400" y="4869"/>
                    </a:lnTo>
                    <a:lnTo>
                      <a:pt x="175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68" name="Фигура"/>
              <p:cNvSpPr/>
              <p:nvPr/>
            </p:nvSpPr>
            <p:spPr>
              <a:xfrm>
                <a:off x="13559" y="4634021"/>
                <a:ext cx="31410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1" y="0"/>
                    </a:moveTo>
                    <a:lnTo>
                      <a:pt x="0" y="21600"/>
                    </a:lnTo>
                    <a:lnTo>
                      <a:pt x="10765" y="10865"/>
                    </a:lnTo>
                    <a:lnTo>
                      <a:pt x="21600" y="10865"/>
                    </a:lnTo>
                    <a:lnTo>
                      <a:pt x="215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69" name="Фигура"/>
              <p:cNvSpPr/>
              <p:nvPr/>
            </p:nvSpPr>
            <p:spPr>
              <a:xfrm>
                <a:off x="24717" y="4764432"/>
                <a:ext cx="23344" cy="640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917" y="0"/>
                    </a:moveTo>
                    <a:lnTo>
                      <a:pt x="0" y="589"/>
                    </a:lnTo>
                    <a:lnTo>
                      <a:pt x="1450" y="4650"/>
                    </a:lnTo>
                    <a:lnTo>
                      <a:pt x="6454" y="21600"/>
                    </a:lnTo>
                    <a:lnTo>
                      <a:pt x="21600" y="20919"/>
                    </a:lnTo>
                    <a:lnTo>
                      <a:pt x="19847" y="15698"/>
                    </a:lnTo>
                    <a:lnTo>
                      <a:pt x="18149" y="10470"/>
                    </a:lnTo>
                    <a:lnTo>
                      <a:pt x="16327" y="4647"/>
                    </a:lnTo>
                    <a:lnTo>
                      <a:pt x="149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0" name="Фигура"/>
              <p:cNvSpPr/>
              <p:nvPr/>
            </p:nvSpPr>
            <p:spPr>
              <a:xfrm>
                <a:off x="40838" y="4762735"/>
                <a:ext cx="22773" cy="637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46" y="0"/>
                    </a:moveTo>
                    <a:lnTo>
                      <a:pt x="0" y="575"/>
                    </a:lnTo>
                    <a:lnTo>
                      <a:pt x="1628" y="5837"/>
                    </a:lnTo>
                    <a:lnTo>
                      <a:pt x="3313" y="11098"/>
                    </a:lnTo>
                    <a:lnTo>
                      <a:pt x="5054" y="16352"/>
                    </a:lnTo>
                    <a:lnTo>
                      <a:pt x="6850" y="21600"/>
                    </a:lnTo>
                    <a:lnTo>
                      <a:pt x="21600" y="20951"/>
                    </a:lnTo>
                    <a:lnTo>
                      <a:pt x="19833" y="15721"/>
                    </a:lnTo>
                    <a:lnTo>
                      <a:pt x="18111" y="10486"/>
                    </a:lnTo>
                    <a:lnTo>
                      <a:pt x="16447" y="5246"/>
                    </a:lnTo>
                    <a:lnTo>
                      <a:pt x="148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1" name="Треугольник"/>
              <p:cNvSpPr/>
              <p:nvPr/>
            </p:nvSpPr>
            <p:spPr>
              <a:xfrm>
                <a:off x="24715" y="4758939"/>
                <a:ext cx="16124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7" y="0"/>
                    </a:moveTo>
                    <a:lnTo>
                      <a:pt x="0" y="21600"/>
                    </a:lnTo>
                    <a:lnTo>
                      <a:pt x="21600" y="25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2" name="Фигура"/>
              <p:cNvSpPr/>
              <p:nvPr/>
            </p:nvSpPr>
            <p:spPr>
              <a:xfrm>
                <a:off x="39544" y="4888325"/>
                <a:ext cx="25481" cy="639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010" y="0"/>
                    </a:moveTo>
                    <a:lnTo>
                      <a:pt x="0" y="768"/>
                    </a:lnTo>
                    <a:lnTo>
                      <a:pt x="3933" y="9994"/>
                    </a:lnTo>
                    <a:lnTo>
                      <a:pt x="7931" y="21600"/>
                    </a:lnTo>
                    <a:lnTo>
                      <a:pt x="21600" y="20768"/>
                    </a:lnTo>
                    <a:lnTo>
                      <a:pt x="19627" y="15586"/>
                    </a:lnTo>
                    <a:lnTo>
                      <a:pt x="17706" y="10397"/>
                    </a:lnTo>
                    <a:lnTo>
                      <a:pt x="15833" y="5201"/>
                    </a:lnTo>
                    <a:lnTo>
                      <a:pt x="140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3" name="Фигура"/>
              <p:cNvSpPr/>
              <p:nvPr/>
            </p:nvSpPr>
            <p:spPr>
              <a:xfrm>
                <a:off x="49501" y="4886177"/>
                <a:ext cx="31073" cy="660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413" y="0"/>
                    </a:moveTo>
                    <a:lnTo>
                      <a:pt x="4567" y="703"/>
                    </a:lnTo>
                    <a:lnTo>
                      <a:pt x="6062" y="5742"/>
                    </a:lnTo>
                    <a:lnTo>
                      <a:pt x="7597" y="10776"/>
                    </a:lnTo>
                    <a:lnTo>
                      <a:pt x="9173" y="15804"/>
                    </a:lnTo>
                    <a:lnTo>
                      <a:pt x="10791" y="20824"/>
                    </a:lnTo>
                    <a:lnTo>
                      <a:pt x="0" y="21600"/>
                    </a:lnTo>
                    <a:lnTo>
                      <a:pt x="21600" y="20049"/>
                    </a:lnTo>
                    <a:lnTo>
                      <a:pt x="19983" y="15044"/>
                    </a:lnTo>
                    <a:lnTo>
                      <a:pt x="18411" y="10034"/>
                    </a:lnTo>
                    <a:lnTo>
                      <a:pt x="16886" y="5019"/>
                    </a:lnTo>
                    <a:lnTo>
                      <a:pt x="154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4" name="Треугольник"/>
              <p:cNvSpPr/>
              <p:nvPr/>
            </p:nvSpPr>
            <p:spPr>
              <a:xfrm>
                <a:off x="39543" y="4883109"/>
                <a:ext cx="16529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1600"/>
                    </a:lnTo>
                    <a:lnTo>
                      <a:pt x="2160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5" name="Фигура"/>
              <p:cNvSpPr/>
              <p:nvPr/>
            </p:nvSpPr>
            <p:spPr>
              <a:xfrm>
                <a:off x="57872" y="5011602"/>
                <a:ext cx="27832" cy="644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30" y="0"/>
                    </a:moveTo>
                    <a:lnTo>
                      <a:pt x="0" y="958"/>
                    </a:lnTo>
                    <a:lnTo>
                      <a:pt x="577" y="2658"/>
                    </a:lnTo>
                    <a:lnTo>
                      <a:pt x="6767" y="15470"/>
                    </a:lnTo>
                    <a:lnTo>
                      <a:pt x="9126" y="21600"/>
                    </a:lnTo>
                    <a:lnTo>
                      <a:pt x="21600" y="20616"/>
                    </a:lnTo>
                    <a:lnTo>
                      <a:pt x="19421" y="15436"/>
                    </a:lnTo>
                    <a:lnTo>
                      <a:pt x="17324" y="10319"/>
                    </a:lnTo>
                    <a:lnTo>
                      <a:pt x="15258" y="5162"/>
                    </a:lnTo>
                    <a:lnTo>
                      <a:pt x="13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6" name="Фигура"/>
              <p:cNvSpPr/>
              <p:nvPr/>
            </p:nvSpPr>
            <p:spPr>
              <a:xfrm>
                <a:off x="74919" y="5009005"/>
                <a:ext cx="26230" cy="64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62" y="0"/>
                    </a:moveTo>
                    <a:lnTo>
                      <a:pt x="0" y="876"/>
                    </a:lnTo>
                    <a:lnTo>
                      <a:pt x="2151" y="6065"/>
                    </a:lnTo>
                    <a:lnTo>
                      <a:pt x="4343" y="11249"/>
                    </a:lnTo>
                    <a:lnTo>
                      <a:pt x="6584" y="16428"/>
                    </a:lnTo>
                    <a:lnTo>
                      <a:pt x="8881" y="21600"/>
                    </a:lnTo>
                    <a:lnTo>
                      <a:pt x="21600" y="20650"/>
                    </a:lnTo>
                    <a:lnTo>
                      <a:pt x="19328" y="15496"/>
                    </a:lnTo>
                    <a:lnTo>
                      <a:pt x="17100" y="10337"/>
                    </a:lnTo>
                    <a:lnTo>
                      <a:pt x="14913" y="5172"/>
                    </a:lnTo>
                    <a:lnTo>
                      <a:pt x="127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7" name="Фигура"/>
              <p:cNvSpPr/>
              <p:nvPr/>
            </p:nvSpPr>
            <p:spPr>
              <a:xfrm>
                <a:off x="80155" y="5134227"/>
                <a:ext cx="29685" cy="645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495" y="0"/>
                    </a:moveTo>
                    <a:lnTo>
                      <a:pt x="0" y="1135"/>
                    </a:lnTo>
                    <a:lnTo>
                      <a:pt x="2766" y="8365"/>
                    </a:lnTo>
                    <a:lnTo>
                      <a:pt x="9620" y="21112"/>
                    </a:lnTo>
                    <a:lnTo>
                      <a:pt x="9827" y="21600"/>
                    </a:lnTo>
                    <a:lnTo>
                      <a:pt x="21600" y="20445"/>
                    </a:lnTo>
                    <a:lnTo>
                      <a:pt x="19272" y="15345"/>
                    </a:lnTo>
                    <a:lnTo>
                      <a:pt x="16976" y="10238"/>
                    </a:lnTo>
                    <a:lnTo>
                      <a:pt x="14716" y="5122"/>
                    </a:lnTo>
                    <a:lnTo>
                      <a:pt x="1249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8" name="Фигура"/>
              <p:cNvSpPr/>
              <p:nvPr/>
            </p:nvSpPr>
            <p:spPr>
              <a:xfrm>
                <a:off x="94499" y="5134227"/>
                <a:ext cx="30733" cy="64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34" y="0"/>
                    </a:moveTo>
                    <a:lnTo>
                      <a:pt x="1987" y="0"/>
                    </a:lnTo>
                    <a:lnTo>
                      <a:pt x="4132" y="5137"/>
                    </a:lnTo>
                    <a:lnTo>
                      <a:pt x="6316" y="10266"/>
                    </a:lnTo>
                    <a:lnTo>
                      <a:pt x="8533" y="15388"/>
                    </a:lnTo>
                    <a:lnTo>
                      <a:pt x="10782" y="20502"/>
                    </a:lnTo>
                    <a:lnTo>
                      <a:pt x="0" y="21600"/>
                    </a:lnTo>
                    <a:lnTo>
                      <a:pt x="21600" y="19404"/>
                    </a:lnTo>
                    <a:lnTo>
                      <a:pt x="19352" y="14307"/>
                    </a:lnTo>
                    <a:lnTo>
                      <a:pt x="17134" y="9204"/>
                    </a:lnTo>
                    <a:lnTo>
                      <a:pt x="14951" y="4095"/>
                    </a:lnTo>
                    <a:lnTo>
                      <a:pt x="132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9" name="Фигура"/>
              <p:cNvSpPr/>
              <p:nvPr/>
            </p:nvSpPr>
            <p:spPr>
              <a:xfrm>
                <a:off x="81908" y="5127877"/>
                <a:ext cx="3142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81" y="0"/>
                    </a:moveTo>
                    <a:lnTo>
                      <a:pt x="0" y="21600"/>
                    </a:lnTo>
                    <a:lnTo>
                      <a:pt x="10599" y="10800"/>
                    </a:lnTo>
                    <a:lnTo>
                      <a:pt x="21600" y="10800"/>
                    </a:lnTo>
                    <a:lnTo>
                      <a:pt x="211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0" name="Фигура"/>
              <p:cNvSpPr/>
              <p:nvPr/>
            </p:nvSpPr>
            <p:spPr>
              <a:xfrm>
                <a:off x="121094" y="5256317"/>
                <a:ext cx="31834" cy="64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448" y="0"/>
                    </a:moveTo>
                    <a:lnTo>
                      <a:pt x="1529" y="0"/>
                    </a:lnTo>
                    <a:lnTo>
                      <a:pt x="3898" y="5072"/>
                    </a:lnTo>
                    <a:lnTo>
                      <a:pt x="6311" y="10138"/>
                    </a:lnTo>
                    <a:lnTo>
                      <a:pt x="8757" y="15198"/>
                    </a:lnTo>
                    <a:lnTo>
                      <a:pt x="11226" y="20251"/>
                    </a:lnTo>
                    <a:lnTo>
                      <a:pt x="0" y="21600"/>
                    </a:lnTo>
                    <a:lnTo>
                      <a:pt x="21600" y="19008"/>
                    </a:lnTo>
                    <a:lnTo>
                      <a:pt x="19115" y="13976"/>
                    </a:lnTo>
                    <a:lnTo>
                      <a:pt x="16671" y="8936"/>
                    </a:lnTo>
                    <a:lnTo>
                      <a:pt x="14266" y="3888"/>
                    </a:lnTo>
                    <a:lnTo>
                      <a:pt x="124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1" name="Фигура"/>
              <p:cNvSpPr/>
              <p:nvPr/>
            </p:nvSpPr>
            <p:spPr>
              <a:xfrm>
                <a:off x="106554" y="5256317"/>
                <a:ext cx="31086" cy="646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669" y="0"/>
                    </a:moveTo>
                    <a:lnTo>
                      <a:pt x="0" y="1281"/>
                    </a:lnTo>
                    <a:lnTo>
                      <a:pt x="4936" y="9987"/>
                    </a:lnTo>
                    <a:lnTo>
                      <a:pt x="10103" y="21600"/>
                    </a:lnTo>
                    <a:lnTo>
                      <a:pt x="21600" y="20252"/>
                    </a:lnTo>
                    <a:lnTo>
                      <a:pt x="19071" y="15200"/>
                    </a:lnTo>
                    <a:lnTo>
                      <a:pt x="16491" y="9987"/>
                    </a:lnTo>
                    <a:lnTo>
                      <a:pt x="14095" y="5073"/>
                    </a:lnTo>
                    <a:lnTo>
                      <a:pt x="1166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2" name="Фигура"/>
              <p:cNvSpPr/>
              <p:nvPr/>
            </p:nvSpPr>
            <p:spPr>
              <a:xfrm>
                <a:off x="108033" y="5249968"/>
                <a:ext cx="31407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46" y="0"/>
                    </a:moveTo>
                    <a:lnTo>
                      <a:pt x="0" y="21600"/>
                    </a:lnTo>
                    <a:lnTo>
                      <a:pt x="10532" y="10798"/>
                    </a:lnTo>
                    <a:lnTo>
                      <a:pt x="21600" y="10798"/>
                    </a:lnTo>
                    <a:lnTo>
                      <a:pt x="210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3" name="Фигура"/>
              <p:cNvSpPr/>
              <p:nvPr/>
            </p:nvSpPr>
            <p:spPr>
              <a:xfrm>
                <a:off x="137301" y="5377345"/>
                <a:ext cx="31697" cy="648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13" y="0"/>
                    </a:moveTo>
                    <a:lnTo>
                      <a:pt x="0" y="1347"/>
                    </a:lnTo>
                    <a:lnTo>
                      <a:pt x="7052" y="16194"/>
                    </a:lnTo>
                    <a:lnTo>
                      <a:pt x="10611" y="21600"/>
                    </a:lnTo>
                    <a:lnTo>
                      <a:pt x="21600" y="20121"/>
                    </a:lnTo>
                    <a:lnTo>
                      <a:pt x="18791" y="15105"/>
                    </a:lnTo>
                    <a:lnTo>
                      <a:pt x="16027" y="10078"/>
                    </a:lnTo>
                    <a:lnTo>
                      <a:pt x="13303" y="5043"/>
                    </a:lnTo>
                    <a:lnTo>
                      <a:pt x="106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4" name="Фигура"/>
              <p:cNvSpPr/>
              <p:nvPr/>
            </p:nvSpPr>
            <p:spPr>
              <a:xfrm>
                <a:off x="152874" y="5377345"/>
                <a:ext cx="31257" cy="60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207" y="0"/>
                    </a:moveTo>
                    <a:lnTo>
                      <a:pt x="0" y="0"/>
                    </a:lnTo>
                    <a:lnTo>
                      <a:pt x="2728" y="5413"/>
                    </a:lnTo>
                    <a:lnTo>
                      <a:pt x="5491" y="10819"/>
                    </a:lnTo>
                    <a:lnTo>
                      <a:pt x="8293" y="16215"/>
                    </a:lnTo>
                    <a:lnTo>
                      <a:pt x="11142" y="21600"/>
                    </a:lnTo>
                    <a:lnTo>
                      <a:pt x="21600" y="20110"/>
                    </a:lnTo>
                    <a:lnTo>
                      <a:pt x="18771" y="14742"/>
                    </a:lnTo>
                    <a:lnTo>
                      <a:pt x="15978" y="9365"/>
                    </a:lnTo>
                    <a:lnTo>
                      <a:pt x="13220" y="3980"/>
                    </a:lnTo>
                    <a:lnTo>
                      <a:pt x="1120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5" name="Фигура"/>
              <p:cNvSpPr/>
              <p:nvPr/>
            </p:nvSpPr>
            <p:spPr>
              <a:xfrm>
                <a:off x="137301" y="5371043"/>
                <a:ext cx="3179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97" y="0"/>
                    </a:moveTo>
                    <a:lnTo>
                      <a:pt x="0" y="21600"/>
                    </a:lnTo>
                    <a:lnTo>
                      <a:pt x="10581" y="10672"/>
                    </a:lnTo>
                    <a:lnTo>
                      <a:pt x="21600" y="10672"/>
                    </a:lnTo>
                    <a:lnTo>
                      <a:pt x="208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6" name="Фигура"/>
              <p:cNvSpPr/>
              <p:nvPr/>
            </p:nvSpPr>
            <p:spPr>
              <a:xfrm>
                <a:off x="169566" y="5497739"/>
                <a:ext cx="34247" cy="64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341" y="0"/>
                    </a:moveTo>
                    <a:lnTo>
                      <a:pt x="0" y="1601"/>
                    </a:lnTo>
                    <a:lnTo>
                      <a:pt x="1948" y="5732"/>
                    </a:lnTo>
                    <a:lnTo>
                      <a:pt x="10271" y="18510"/>
                    </a:lnTo>
                    <a:lnTo>
                      <a:pt x="11834" y="21600"/>
                    </a:lnTo>
                    <a:lnTo>
                      <a:pt x="21600" y="20006"/>
                    </a:lnTo>
                    <a:lnTo>
                      <a:pt x="18742" y="15016"/>
                    </a:lnTo>
                    <a:lnTo>
                      <a:pt x="15910" y="10018"/>
                    </a:lnTo>
                    <a:lnTo>
                      <a:pt x="13109" y="5012"/>
                    </a:lnTo>
                    <a:lnTo>
                      <a:pt x="1034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7" name="Фигура"/>
              <p:cNvSpPr/>
              <p:nvPr/>
            </p:nvSpPr>
            <p:spPr>
              <a:xfrm>
                <a:off x="185962" y="5497739"/>
                <a:ext cx="32880" cy="59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54" y="0"/>
                    </a:moveTo>
                    <a:lnTo>
                      <a:pt x="0" y="0"/>
                    </a:lnTo>
                    <a:lnTo>
                      <a:pt x="2883" y="5412"/>
                    </a:lnTo>
                    <a:lnTo>
                      <a:pt x="5800" y="10816"/>
                    </a:lnTo>
                    <a:lnTo>
                      <a:pt x="8750" y="16213"/>
                    </a:lnTo>
                    <a:lnTo>
                      <a:pt x="11727" y="21600"/>
                    </a:lnTo>
                    <a:lnTo>
                      <a:pt x="21600" y="19929"/>
                    </a:lnTo>
                    <a:lnTo>
                      <a:pt x="18627" y="14564"/>
                    </a:lnTo>
                    <a:lnTo>
                      <a:pt x="15689" y="9188"/>
                    </a:lnTo>
                    <a:lnTo>
                      <a:pt x="12782" y="3803"/>
                    </a:lnTo>
                    <a:lnTo>
                      <a:pt x="107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8" name="Фигура"/>
              <p:cNvSpPr/>
              <p:nvPr/>
            </p:nvSpPr>
            <p:spPr>
              <a:xfrm>
                <a:off x="180936" y="5489925"/>
                <a:ext cx="21397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96" y="0"/>
                    </a:moveTo>
                    <a:lnTo>
                      <a:pt x="0" y="21600"/>
                    </a:lnTo>
                    <a:lnTo>
                      <a:pt x="5074" y="16203"/>
                    </a:lnTo>
                    <a:lnTo>
                      <a:pt x="21600" y="16203"/>
                    </a:lnTo>
                    <a:lnTo>
                      <a:pt x="2029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9" name="Фигура"/>
              <p:cNvSpPr/>
              <p:nvPr/>
            </p:nvSpPr>
            <p:spPr>
              <a:xfrm>
                <a:off x="222561" y="5612102"/>
                <a:ext cx="34500" cy="69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73" y="0"/>
                    </a:moveTo>
                    <a:lnTo>
                      <a:pt x="0" y="1495"/>
                    </a:lnTo>
                    <a:lnTo>
                      <a:pt x="3016" y="6083"/>
                    </a:lnTo>
                    <a:lnTo>
                      <a:pt x="6071" y="10667"/>
                    </a:lnTo>
                    <a:lnTo>
                      <a:pt x="9162" y="15242"/>
                    </a:lnTo>
                    <a:lnTo>
                      <a:pt x="12290" y="19808"/>
                    </a:lnTo>
                    <a:lnTo>
                      <a:pt x="1612" y="21600"/>
                    </a:lnTo>
                    <a:lnTo>
                      <a:pt x="21600" y="18247"/>
                    </a:lnTo>
                    <a:lnTo>
                      <a:pt x="18496" y="13696"/>
                    </a:lnTo>
                    <a:lnTo>
                      <a:pt x="15425" y="9138"/>
                    </a:lnTo>
                    <a:lnTo>
                      <a:pt x="937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0" name="Фигура"/>
              <p:cNvSpPr/>
              <p:nvPr/>
            </p:nvSpPr>
            <p:spPr>
              <a:xfrm>
                <a:off x="206342" y="5616937"/>
                <a:ext cx="35850" cy="650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772" y="0"/>
                    </a:moveTo>
                    <a:lnTo>
                      <a:pt x="0" y="1740"/>
                    </a:lnTo>
                    <a:lnTo>
                      <a:pt x="4387" y="8267"/>
                    </a:lnTo>
                    <a:lnTo>
                      <a:pt x="11323" y="21600"/>
                    </a:lnTo>
                    <a:lnTo>
                      <a:pt x="21600" y="19675"/>
                    </a:lnTo>
                    <a:lnTo>
                      <a:pt x="18590" y="14770"/>
                    </a:lnTo>
                    <a:lnTo>
                      <a:pt x="15614" y="9854"/>
                    </a:lnTo>
                    <a:lnTo>
                      <a:pt x="12675" y="4930"/>
                    </a:lnTo>
                    <a:lnTo>
                      <a:pt x="977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1" name="Треугольник"/>
              <p:cNvSpPr/>
              <p:nvPr/>
            </p:nvSpPr>
            <p:spPr>
              <a:xfrm>
                <a:off x="206339" y="5613198"/>
                <a:ext cx="16223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6" y="0"/>
                    </a:moveTo>
                    <a:lnTo>
                      <a:pt x="0" y="21600"/>
                    </a:lnTo>
                    <a:lnTo>
                      <a:pt x="21600" y="33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2" name="Фигура"/>
              <p:cNvSpPr/>
              <p:nvPr/>
            </p:nvSpPr>
            <p:spPr>
              <a:xfrm>
                <a:off x="246299" y="5735048"/>
                <a:ext cx="37672" cy="650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85" y="0"/>
                    </a:moveTo>
                    <a:lnTo>
                      <a:pt x="0" y="1932"/>
                    </a:lnTo>
                    <a:lnTo>
                      <a:pt x="7098" y="15425"/>
                    </a:lnTo>
                    <a:lnTo>
                      <a:pt x="11554" y="21600"/>
                    </a:lnTo>
                    <a:lnTo>
                      <a:pt x="21600" y="19434"/>
                    </a:lnTo>
                    <a:lnTo>
                      <a:pt x="18505" y="14588"/>
                    </a:lnTo>
                    <a:lnTo>
                      <a:pt x="15435" y="9732"/>
                    </a:lnTo>
                    <a:lnTo>
                      <a:pt x="12393" y="4868"/>
                    </a:lnTo>
                    <a:lnTo>
                      <a:pt x="93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3" name="Фигура"/>
              <p:cNvSpPr/>
              <p:nvPr/>
            </p:nvSpPr>
            <p:spPr>
              <a:xfrm>
                <a:off x="262666" y="5729779"/>
                <a:ext cx="36017" cy="63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83" y="0"/>
                    </a:moveTo>
                    <a:lnTo>
                      <a:pt x="0" y="1783"/>
                    </a:lnTo>
                    <a:lnTo>
                      <a:pt x="3147" y="6747"/>
                    </a:lnTo>
                    <a:lnTo>
                      <a:pt x="6328" y="11707"/>
                    </a:lnTo>
                    <a:lnTo>
                      <a:pt x="9539" y="16658"/>
                    </a:lnTo>
                    <a:lnTo>
                      <a:pt x="12777" y="21600"/>
                    </a:lnTo>
                    <a:lnTo>
                      <a:pt x="21600" y="19745"/>
                    </a:lnTo>
                    <a:lnTo>
                      <a:pt x="18381" y="14820"/>
                    </a:lnTo>
                    <a:lnTo>
                      <a:pt x="15183" y="9888"/>
                    </a:lnTo>
                    <a:lnTo>
                      <a:pt x="12014" y="4948"/>
                    </a:lnTo>
                    <a:lnTo>
                      <a:pt x="88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4" name="Треугольник"/>
              <p:cNvSpPr/>
              <p:nvPr/>
            </p:nvSpPr>
            <p:spPr>
              <a:xfrm>
                <a:off x="246299" y="5731603"/>
                <a:ext cx="16368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5" y="0"/>
                    </a:moveTo>
                    <a:lnTo>
                      <a:pt x="0" y="21600"/>
                    </a:lnTo>
                    <a:lnTo>
                      <a:pt x="21600" y="4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5" name="Фигура"/>
              <p:cNvSpPr/>
              <p:nvPr/>
            </p:nvSpPr>
            <p:spPr>
              <a:xfrm>
                <a:off x="290998" y="5851975"/>
                <a:ext cx="38259" cy="65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565" y="0"/>
                    </a:moveTo>
                    <a:lnTo>
                      <a:pt x="0" y="1958"/>
                    </a:lnTo>
                    <a:lnTo>
                      <a:pt x="9456" y="18764"/>
                    </a:lnTo>
                    <a:lnTo>
                      <a:pt x="11638" y="21600"/>
                    </a:lnTo>
                    <a:lnTo>
                      <a:pt x="21600" y="19223"/>
                    </a:lnTo>
                    <a:lnTo>
                      <a:pt x="18295" y="14429"/>
                    </a:lnTo>
                    <a:lnTo>
                      <a:pt x="15027" y="9626"/>
                    </a:lnTo>
                    <a:lnTo>
                      <a:pt x="11786" y="4816"/>
                    </a:lnTo>
                    <a:lnTo>
                      <a:pt x="85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6" name="Фигура"/>
              <p:cNvSpPr/>
              <p:nvPr/>
            </p:nvSpPr>
            <p:spPr>
              <a:xfrm>
                <a:off x="306168" y="5851975"/>
                <a:ext cx="37644" cy="579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91" y="0"/>
                    </a:moveTo>
                    <a:lnTo>
                      <a:pt x="0" y="0"/>
                    </a:lnTo>
                    <a:lnTo>
                      <a:pt x="3274" y="5412"/>
                    </a:lnTo>
                    <a:lnTo>
                      <a:pt x="6568" y="10817"/>
                    </a:lnTo>
                    <a:lnTo>
                      <a:pt x="9890" y="16213"/>
                    </a:lnTo>
                    <a:lnTo>
                      <a:pt x="13248" y="21600"/>
                    </a:lnTo>
                    <a:lnTo>
                      <a:pt x="21600" y="19396"/>
                    </a:lnTo>
                    <a:lnTo>
                      <a:pt x="18255" y="14028"/>
                    </a:lnTo>
                    <a:lnTo>
                      <a:pt x="14938" y="8651"/>
                    </a:lnTo>
                    <a:lnTo>
                      <a:pt x="11014" y="2200"/>
                    </a:lnTo>
                    <a:lnTo>
                      <a:pt x="969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7" name="Фигура"/>
              <p:cNvSpPr/>
              <p:nvPr/>
            </p:nvSpPr>
            <p:spPr>
              <a:xfrm>
                <a:off x="290998" y="5845723"/>
                <a:ext cx="32060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98" y="0"/>
                    </a:moveTo>
                    <a:lnTo>
                      <a:pt x="0" y="21600"/>
                    </a:lnTo>
                    <a:lnTo>
                      <a:pt x="10221" y="10619"/>
                    </a:lnTo>
                    <a:lnTo>
                      <a:pt x="21600" y="10619"/>
                    </a:lnTo>
                    <a:lnTo>
                      <a:pt x="200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8" name="Фигура"/>
              <p:cNvSpPr/>
              <p:nvPr/>
            </p:nvSpPr>
            <p:spPr>
              <a:xfrm>
                <a:off x="353078" y="5961301"/>
                <a:ext cx="39162" cy="71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999" y="0"/>
                    </a:moveTo>
                    <a:lnTo>
                      <a:pt x="0" y="1856"/>
                    </a:lnTo>
                    <a:lnTo>
                      <a:pt x="3373" y="6202"/>
                    </a:lnTo>
                    <a:lnTo>
                      <a:pt x="6775" y="10540"/>
                    </a:lnTo>
                    <a:lnTo>
                      <a:pt x="10205" y="14869"/>
                    </a:lnTo>
                    <a:lnTo>
                      <a:pt x="13659" y="19191"/>
                    </a:lnTo>
                    <a:lnTo>
                      <a:pt x="3681" y="21600"/>
                    </a:lnTo>
                    <a:lnTo>
                      <a:pt x="21600" y="17275"/>
                    </a:lnTo>
                    <a:lnTo>
                      <a:pt x="18151" y="12970"/>
                    </a:lnTo>
                    <a:lnTo>
                      <a:pt x="14735" y="8656"/>
                    </a:lnTo>
                    <a:lnTo>
                      <a:pt x="10961" y="3829"/>
                    </a:lnTo>
                    <a:lnTo>
                      <a:pt x="79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9" name="Фигура"/>
              <p:cNvSpPr/>
              <p:nvPr/>
            </p:nvSpPr>
            <p:spPr>
              <a:xfrm>
                <a:off x="337657" y="5967438"/>
                <a:ext cx="40185" cy="652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89" y="0"/>
                    </a:moveTo>
                    <a:lnTo>
                      <a:pt x="0" y="2159"/>
                    </a:lnTo>
                    <a:lnTo>
                      <a:pt x="2683" y="5720"/>
                    </a:lnTo>
                    <a:lnTo>
                      <a:pt x="11877" y="21600"/>
                    </a:lnTo>
                    <a:lnTo>
                      <a:pt x="21600" y="18964"/>
                    </a:lnTo>
                    <a:lnTo>
                      <a:pt x="18234" y="14237"/>
                    </a:lnTo>
                    <a:lnTo>
                      <a:pt x="14892" y="9500"/>
                    </a:lnTo>
                    <a:lnTo>
                      <a:pt x="11576" y="4754"/>
                    </a:lnTo>
                    <a:lnTo>
                      <a:pt x="828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0" name="Треугольник"/>
              <p:cNvSpPr/>
              <p:nvPr/>
            </p:nvSpPr>
            <p:spPr>
              <a:xfrm>
                <a:off x="338628" y="5964145"/>
                <a:ext cx="1445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1600"/>
                    </a:lnTo>
                    <a:lnTo>
                      <a:pt x="21600" y="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1" name="Фигура"/>
              <p:cNvSpPr/>
              <p:nvPr/>
            </p:nvSpPr>
            <p:spPr>
              <a:xfrm>
                <a:off x="387045" y="6081664"/>
                <a:ext cx="42733" cy="634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90" y="0"/>
                    </a:moveTo>
                    <a:lnTo>
                      <a:pt x="0" y="2560"/>
                    </a:lnTo>
                    <a:lnTo>
                      <a:pt x="5656" y="10241"/>
                    </a:lnTo>
                    <a:lnTo>
                      <a:pt x="14229" y="21600"/>
                    </a:lnTo>
                    <a:lnTo>
                      <a:pt x="21600" y="19233"/>
                    </a:lnTo>
                    <a:lnTo>
                      <a:pt x="18236" y="14438"/>
                    </a:lnTo>
                    <a:lnTo>
                      <a:pt x="14895" y="9634"/>
                    </a:lnTo>
                    <a:lnTo>
                      <a:pt x="11578" y="4821"/>
                    </a:lnTo>
                    <a:lnTo>
                      <a:pt x="829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2" name="Фигура"/>
              <p:cNvSpPr/>
              <p:nvPr/>
            </p:nvSpPr>
            <p:spPr>
              <a:xfrm>
                <a:off x="403445" y="6075114"/>
                <a:ext cx="40521" cy="697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618" y="0"/>
                    </a:moveTo>
                    <a:lnTo>
                      <a:pt x="0" y="2028"/>
                    </a:lnTo>
                    <a:lnTo>
                      <a:pt x="3468" y="6410"/>
                    </a:lnTo>
                    <a:lnTo>
                      <a:pt x="6966" y="10785"/>
                    </a:lnTo>
                    <a:lnTo>
                      <a:pt x="10489" y="15152"/>
                    </a:lnTo>
                    <a:lnTo>
                      <a:pt x="14037" y="19511"/>
                    </a:lnTo>
                    <a:lnTo>
                      <a:pt x="6487" y="21600"/>
                    </a:lnTo>
                    <a:lnTo>
                      <a:pt x="21600" y="17421"/>
                    </a:lnTo>
                    <a:lnTo>
                      <a:pt x="18069" y="13079"/>
                    </a:lnTo>
                    <a:lnTo>
                      <a:pt x="14557" y="8729"/>
                    </a:lnTo>
                    <a:lnTo>
                      <a:pt x="11060" y="4355"/>
                    </a:lnTo>
                    <a:lnTo>
                      <a:pt x="76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3" name="Треугольник"/>
              <p:cNvSpPr/>
              <p:nvPr/>
            </p:nvSpPr>
            <p:spPr>
              <a:xfrm>
                <a:off x="387017" y="6079070"/>
                <a:ext cx="16429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7" y="0"/>
                    </a:moveTo>
                    <a:lnTo>
                      <a:pt x="0" y="21600"/>
                    </a:lnTo>
                    <a:lnTo>
                      <a:pt x="21600" y="1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4" name="Фигура"/>
              <p:cNvSpPr/>
              <p:nvPr/>
            </p:nvSpPr>
            <p:spPr>
              <a:xfrm>
                <a:off x="438810" y="6194264"/>
                <a:ext cx="46254" cy="642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497" y="0"/>
                    </a:moveTo>
                    <a:lnTo>
                      <a:pt x="0" y="3022"/>
                    </a:lnTo>
                    <a:lnTo>
                      <a:pt x="8790" y="14940"/>
                    </a:lnTo>
                    <a:lnTo>
                      <a:pt x="13803" y="21600"/>
                    </a:lnTo>
                    <a:lnTo>
                      <a:pt x="21600" y="18724"/>
                    </a:lnTo>
                    <a:lnTo>
                      <a:pt x="18291" y="14059"/>
                    </a:lnTo>
                    <a:lnTo>
                      <a:pt x="15002" y="9382"/>
                    </a:lnTo>
                    <a:lnTo>
                      <a:pt x="11736" y="4694"/>
                    </a:lnTo>
                    <a:lnTo>
                      <a:pt x="84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5" name="Фигура"/>
              <p:cNvSpPr/>
              <p:nvPr/>
            </p:nvSpPr>
            <p:spPr>
              <a:xfrm>
                <a:off x="457004" y="6187305"/>
                <a:ext cx="42039" cy="69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35" y="0"/>
                    </a:moveTo>
                    <a:lnTo>
                      <a:pt x="0" y="2152"/>
                    </a:lnTo>
                    <a:lnTo>
                      <a:pt x="3564" y="6472"/>
                    </a:lnTo>
                    <a:lnTo>
                      <a:pt x="7158" y="10786"/>
                    </a:lnTo>
                    <a:lnTo>
                      <a:pt x="10776" y="15090"/>
                    </a:lnTo>
                    <a:lnTo>
                      <a:pt x="14417" y="19384"/>
                    </a:lnTo>
                    <a:lnTo>
                      <a:pt x="7235" y="21600"/>
                    </a:lnTo>
                    <a:lnTo>
                      <a:pt x="21600" y="17171"/>
                    </a:lnTo>
                    <a:lnTo>
                      <a:pt x="17979" y="12891"/>
                    </a:lnTo>
                    <a:lnTo>
                      <a:pt x="14377" y="8602"/>
                    </a:lnTo>
                    <a:lnTo>
                      <a:pt x="10793" y="4301"/>
                    </a:lnTo>
                    <a:lnTo>
                      <a:pt x="72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6" name="Треугольник"/>
              <p:cNvSpPr/>
              <p:nvPr/>
            </p:nvSpPr>
            <p:spPr>
              <a:xfrm>
                <a:off x="442944" y="6191385"/>
                <a:ext cx="1406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5" y="0"/>
                    </a:moveTo>
                    <a:lnTo>
                      <a:pt x="0" y="21600"/>
                    </a:lnTo>
                    <a:lnTo>
                      <a:pt x="2160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7" name="Фигура"/>
              <p:cNvSpPr/>
              <p:nvPr/>
            </p:nvSpPr>
            <p:spPr>
              <a:xfrm>
                <a:off x="498493" y="6305270"/>
                <a:ext cx="45051" cy="626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392" y="0"/>
                    </a:moveTo>
                    <a:lnTo>
                      <a:pt x="0" y="2820"/>
                    </a:lnTo>
                    <a:lnTo>
                      <a:pt x="391" y="3329"/>
                    </a:lnTo>
                    <a:lnTo>
                      <a:pt x="10678" y="16462"/>
                    </a:lnTo>
                    <a:lnTo>
                      <a:pt x="14779" y="21600"/>
                    </a:lnTo>
                    <a:lnTo>
                      <a:pt x="21600" y="18905"/>
                    </a:lnTo>
                    <a:lnTo>
                      <a:pt x="18014" y="14195"/>
                    </a:lnTo>
                    <a:lnTo>
                      <a:pt x="14449" y="9473"/>
                    </a:lnTo>
                    <a:lnTo>
                      <a:pt x="10908" y="4742"/>
                    </a:lnTo>
                    <a:lnTo>
                      <a:pt x="73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8" name="Фигура"/>
              <p:cNvSpPr/>
              <p:nvPr/>
            </p:nvSpPr>
            <p:spPr>
              <a:xfrm>
                <a:off x="513911" y="6305270"/>
                <a:ext cx="43402" cy="62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56" y="0"/>
                    </a:moveTo>
                    <a:lnTo>
                      <a:pt x="0" y="0"/>
                    </a:lnTo>
                    <a:lnTo>
                      <a:pt x="3649" y="4761"/>
                    </a:lnTo>
                    <a:lnTo>
                      <a:pt x="7325" y="9512"/>
                    </a:lnTo>
                    <a:lnTo>
                      <a:pt x="11025" y="14252"/>
                    </a:lnTo>
                    <a:lnTo>
                      <a:pt x="14747" y="18981"/>
                    </a:lnTo>
                    <a:lnTo>
                      <a:pt x="7895" y="21600"/>
                    </a:lnTo>
                    <a:lnTo>
                      <a:pt x="21600" y="16363"/>
                    </a:lnTo>
                    <a:lnTo>
                      <a:pt x="17882" y="11649"/>
                    </a:lnTo>
                    <a:lnTo>
                      <a:pt x="14194" y="6926"/>
                    </a:lnTo>
                    <a:lnTo>
                      <a:pt x="10534" y="2193"/>
                    </a:lnTo>
                    <a:lnTo>
                      <a:pt x="88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9" name="Фигура"/>
              <p:cNvSpPr/>
              <p:nvPr/>
            </p:nvSpPr>
            <p:spPr>
              <a:xfrm>
                <a:off x="498492" y="6297903"/>
                <a:ext cx="33214" cy="15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50" y="0"/>
                    </a:moveTo>
                    <a:lnTo>
                      <a:pt x="0" y="21600"/>
                    </a:lnTo>
                    <a:lnTo>
                      <a:pt x="10028" y="10237"/>
                    </a:lnTo>
                    <a:lnTo>
                      <a:pt x="21600" y="10237"/>
                    </a:lnTo>
                    <a:lnTo>
                      <a:pt x="190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10" name="Треугольник"/>
              <p:cNvSpPr/>
              <p:nvPr/>
            </p:nvSpPr>
            <p:spPr>
              <a:xfrm>
                <a:off x="587090" y="6467548"/>
                <a:ext cx="18180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8" y="0"/>
                    </a:moveTo>
                    <a:lnTo>
                      <a:pt x="0" y="21600"/>
                    </a:lnTo>
                    <a:lnTo>
                      <a:pt x="2160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11" name="Фигура"/>
              <p:cNvSpPr/>
              <p:nvPr/>
            </p:nvSpPr>
            <p:spPr>
              <a:xfrm>
                <a:off x="557124" y="6414596"/>
                <a:ext cx="48136" cy="64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583" y="0"/>
                    </a:moveTo>
                    <a:lnTo>
                      <a:pt x="0" y="3212"/>
                    </a:lnTo>
                    <a:lnTo>
                      <a:pt x="3485" y="9132"/>
                    </a:lnTo>
                    <a:lnTo>
                      <a:pt x="13447" y="21600"/>
                    </a:lnTo>
                    <a:lnTo>
                      <a:pt x="21600" y="18027"/>
                    </a:lnTo>
                    <a:lnTo>
                      <a:pt x="18062" y="13539"/>
                    </a:lnTo>
                    <a:lnTo>
                      <a:pt x="14548" y="9034"/>
                    </a:lnTo>
                    <a:lnTo>
                      <a:pt x="10049" y="3210"/>
                    </a:lnTo>
                    <a:lnTo>
                      <a:pt x="75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12" name="Фигура"/>
              <p:cNvSpPr/>
              <p:nvPr/>
            </p:nvSpPr>
            <p:spPr>
              <a:xfrm>
                <a:off x="574022" y="6406827"/>
                <a:ext cx="44755" cy="61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591" y="0"/>
                    </a:moveTo>
                    <a:lnTo>
                      <a:pt x="0" y="2719"/>
                    </a:lnTo>
                    <a:lnTo>
                      <a:pt x="3735" y="7452"/>
                    </a:lnTo>
                    <a:lnTo>
                      <a:pt x="7491" y="12181"/>
                    </a:lnTo>
                    <a:lnTo>
                      <a:pt x="11271" y="16899"/>
                    </a:lnTo>
                    <a:lnTo>
                      <a:pt x="15076" y="21600"/>
                    </a:lnTo>
                    <a:lnTo>
                      <a:pt x="21600" y="18816"/>
                    </a:lnTo>
                    <a:lnTo>
                      <a:pt x="17805" y="14128"/>
                    </a:lnTo>
                    <a:lnTo>
                      <a:pt x="14039" y="9429"/>
                    </a:lnTo>
                    <a:lnTo>
                      <a:pt x="10300" y="4719"/>
                    </a:lnTo>
                    <a:lnTo>
                      <a:pt x="659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13" name="Треугольник"/>
              <p:cNvSpPr/>
              <p:nvPr/>
            </p:nvSpPr>
            <p:spPr>
              <a:xfrm>
                <a:off x="557124" y="6413045"/>
                <a:ext cx="16899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8" y="0"/>
                    </a:moveTo>
                    <a:lnTo>
                      <a:pt x="0" y="21600"/>
                    </a:lnTo>
                    <a:lnTo>
                      <a:pt x="21600" y="36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14" name="Фигура"/>
              <p:cNvSpPr/>
              <p:nvPr/>
            </p:nvSpPr>
            <p:spPr>
              <a:xfrm>
                <a:off x="637215" y="6513886"/>
                <a:ext cx="46115" cy="72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98" y="0"/>
                    </a:moveTo>
                    <a:lnTo>
                      <a:pt x="0" y="2449"/>
                    </a:lnTo>
                    <a:lnTo>
                      <a:pt x="3812" y="6434"/>
                    </a:lnTo>
                    <a:lnTo>
                      <a:pt x="7647" y="10413"/>
                    </a:lnTo>
                    <a:lnTo>
                      <a:pt x="11500" y="14382"/>
                    </a:lnTo>
                    <a:lnTo>
                      <a:pt x="15371" y="18341"/>
                    </a:lnTo>
                    <a:lnTo>
                      <a:pt x="7268" y="21600"/>
                    </a:lnTo>
                    <a:lnTo>
                      <a:pt x="21600" y="15844"/>
                    </a:lnTo>
                    <a:lnTo>
                      <a:pt x="17747" y="11894"/>
                    </a:lnTo>
                    <a:lnTo>
                      <a:pt x="13912" y="7938"/>
                    </a:lnTo>
                    <a:lnTo>
                      <a:pt x="10096" y="3973"/>
                    </a:lnTo>
                    <a:lnTo>
                      <a:pt x="62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15" name="Фигура"/>
              <p:cNvSpPr/>
              <p:nvPr/>
            </p:nvSpPr>
            <p:spPr>
              <a:xfrm>
                <a:off x="619631" y="6522065"/>
                <a:ext cx="50401" cy="639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536" y="0"/>
                    </a:moveTo>
                    <a:lnTo>
                      <a:pt x="0" y="3613"/>
                    </a:lnTo>
                    <a:lnTo>
                      <a:pt x="6192" y="11540"/>
                    </a:lnTo>
                    <a:lnTo>
                      <a:pt x="14183" y="21600"/>
                    </a:lnTo>
                    <a:lnTo>
                      <a:pt x="21600" y="17927"/>
                    </a:lnTo>
                    <a:lnTo>
                      <a:pt x="18058" y="13461"/>
                    </a:lnTo>
                    <a:lnTo>
                      <a:pt x="14532" y="8984"/>
                    </a:lnTo>
                    <a:lnTo>
                      <a:pt x="10337" y="3610"/>
                    </a:lnTo>
                    <a:lnTo>
                      <a:pt x="75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16" name="Треугольник"/>
              <p:cNvSpPr/>
              <p:nvPr/>
            </p:nvSpPr>
            <p:spPr>
              <a:xfrm>
                <a:off x="619625" y="6521050"/>
                <a:ext cx="1759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8" y="0"/>
                    </a:moveTo>
                    <a:lnTo>
                      <a:pt x="0" y="21600"/>
                    </a:lnTo>
                    <a:lnTo>
                      <a:pt x="2160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17" name="Фигура"/>
              <p:cNvSpPr/>
              <p:nvPr/>
            </p:nvSpPr>
            <p:spPr>
              <a:xfrm>
                <a:off x="686361" y="6627724"/>
                <a:ext cx="51574" cy="636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18" y="0"/>
                    </a:moveTo>
                    <a:lnTo>
                      <a:pt x="0" y="3791"/>
                    </a:lnTo>
                    <a:lnTo>
                      <a:pt x="8562" y="14515"/>
                    </a:lnTo>
                    <a:lnTo>
                      <a:pt x="14307" y="21600"/>
                    </a:lnTo>
                    <a:lnTo>
                      <a:pt x="21600" y="17647"/>
                    </a:lnTo>
                    <a:lnTo>
                      <a:pt x="17975" y="13252"/>
                    </a:lnTo>
                    <a:lnTo>
                      <a:pt x="14367" y="8846"/>
                    </a:lnTo>
                    <a:lnTo>
                      <a:pt x="10268" y="3791"/>
                    </a:lnTo>
                    <a:lnTo>
                      <a:pt x="72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18" name="Фигура"/>
              <p:cNvSpPr/>
              <p:nvPr/>
            </p:nvSpPr>
            <p:spPr>
              <a:xfrm>
                <a:off x="703596" y="6619171"/>
                <a:ext cx="47376" cy="60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013" y="0"/>
                    </a:moveTo>
                    <a:lnTo>
                      <a:pt x="0" y="3049"/>
                    </a:lnTo>
                    <a:lnTo>
                      <a:pt x="3878" y="7703"/>
                    </a:lnTo>
                    <a:lnTo>
                      <a:pt x="7782" y="12348"/>
                    </a:lnTo>
                    <a:lnTo>
                      <a:pt x="11709" y="16980"/>
                    </a:lnTo>
                    <a:lnTo>
                      <a:pt x="15656" y="21600"/>
                    </a:lnTo>
                    <a:lnTo>
                      <a:pt x="21600" y="18488"/>
                    </a:lnTo>
                    <a:lnTo>
                      <a:pt x="17671" y="13884"/>
                    </a:lnTo>
                    <a:lnTo>
                      <a:pt x="13762" y="9268"/>
                    </a:lnTo>
                    <a:lnTo>
                      <a:pt x="9875" y="4641"/>
                    </a:lnTo>
                    <a:lnTo>
                      <a:pt x="60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19" name="Треугольник"/>
              <p:cNvSpPr/>
              <p:nvPr/>
            </p:nvSpPr>
            <p:spPr>
              <a:xfrm>
                <a:off x="686906" y="6626782"/>
                <a:ext cx="1669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4" y="0"/>
                    </a:moveTo>
                    <a:lnTo>
                      <a:pt x="0" y="21600"/>
                    </a:lnTo>
                    <a:lnTo>
                      <a:pt x="2160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20" name="Фигура"/>
              <p:cNvSpPr/>
              <p:nvPr/>
            </p:nvSpPr>
            <p:spPr>
              <a:xfrm>
                <a:off x="755175" y="6731380"/>
                <a:ext cx="53643" cy="62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167" y="0"/>
                    </a:moveTo>
                    <a:lnTo>
                      <a:pt x="0" y="4234"/>
                    </a:lnTo>
                    <a:lnTo>
                      <a:pt x="821" y="5289"/>
                    </a:lnTo>
                    <a:lnTo>
                      <a:pt x="11200" y="18419"/>
                    </a:lnTo>
                    <a:lnTo>
                      <a:pt x="15026" y="21600"/>
                    </a:lnTo>
                    <a:lnTo>
                      <a:pt x="21600" y="17589"/>
                    </a:lnTo>
                    <a:lnTo>
                      <a:pt x="14350" y="8814"/>
                    </a:lnTo>
                    <a:lnTo>
                      <a:pt x="10602" y="4231"/>
                    </a:lnTo>
                    <a:lnTo>
                      <a:pt x="716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21" name="Фигура"/>
              <p:cNvSpPr/>
              <p:nvPr/>
            </p:nvSpPr>
            <p:spPr>
              <a:xfrm>
                <a:off x="772973" y="6722424"/>
                <a:ext cx="48626" cy="599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62" y="0"/>
                    </a:moveTo>
                    <a:lnTo>
                      <a:pt x="0" y="3224"/>
                    </a:lnTo>
                    <a:lnTo>
                      <a:pt x="3949" y="7830"/>
                    </a:lnTo>
                    <a:lnTo>
                      <a:pt x="7925" y="12433"/>
                    </a:lnTo>
                    <a:lnTo>
                      <a:pt x="15922" y="21600"/>
                    </a:lnTo>
                    <a:lnTo>
                      <a:pt x="21600" y="18320"/>
                    </a:lnTo>
                    <a:lnTo>
                      <a:pt x="13637" y="9185"/>
                    </a:lnTo>
                    <a:lnTo>
                      <a:pt x="9686" y="4599"/>
                    </a:lnTo>
                    <a:lnTo>
                      <a:pt x="57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22" name="Треугольник"/>
              <p:cNvSpPr/>
              <p:nvPr/>
            </p:nvSpPr>
            <p:spPr>
              <a:xfrm>
                <a:off x="755175" y="6731164"/>
                <a:ext cx="17799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4" y="0"/>
                    </a:moveTo>
                    <a:lnTo>
                      <a:pt x="0" y="21600"/>
                    </a:lnTo>
                    <a:lnTo>
                      <a:pt x="21600" y="33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23" name="Фигура"/>
              <p:cNvSpPr/>
              <p:nvPr/>
            </p:nvSpPr>
            <p:spPr>
              <a:xfrm>
                <a:off x="831859" y="6832950"/>
                <a:ext cx="50781" cy="61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47" y="0"/>
                    </a:moveTo>
                    <a:lnTo>
                      <a:pt x="0" y="3506"/>
                    </a:lnTo>
                    <a:lnTo>
                      <a:pt x="1618" y="5438"/>
                    </a:lnTo>
                    <a:lnTo>
                      <a:pt x="13058" y="18912"/>
                    </a:lnTo>
                    <a:lnTo>
                      <a:pt x="15372" y="21600"/>
                    </a:lnTo>
                    <a:lnTo>
                      <a:pt x="21600" y="17677"/>
                    </a:lnTo>
                    <a:lnTo>
                      <a:pt x="13640" y="8866"/>
                    </a:lnTo>
                    <a:lnTo>
                      <a:pt x="8853" y="3503"/>
                    </a:lnTo>
                    <a:lnTo>
                      <a:pt x="57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24" name="Фигура"/>
              <p:cNvSpPr/>
              <p:nvPr/>
            </p:nvSpPr>
            <p:spPr>
              <a:xfrm>
                <a:off x="845370" y="6823657"/>
                <a:ext cx="49786" cy="592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95" y="0"/>
                    </a:moveTo>
                    <a:lnTo>
                      <a:pt x="0" y="3386"/>
                    </a:lnTo>
                    <a:lnTo>
                      <a:pt x="4014" y="7960"/>
                    </a:lnTo>
                    <a:lnTo>
                      <a:pt x="8051" y="12521"/>
                    </a:lnTo>
                    <a:lnTo>
                      <a:pt x="16170" y="21600"/>
                    </a:lnTo>
                    <a:lnTo>
                      <a:pt x="21600" y="18145"/>
                    </a:lnTo>
                    <a:lnTo>
                      <a:pt x="13514" y="9098"/>
                    </a:lnTo>
                    <a:lnTo>
                      <a:pt x="8466" y="3384"/>
                    </a:lnTo>
                    <a:lnTo>
                      <a:pt x="549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25" name="Треугольник"/>
              <p:cNvSpPr/>
              <p:nvPr/>
            </p:nvSpPr>
            <p:spPr>
              <a:xfrm>
                <a:off x="831859" y="6831554"/>
                <a:ext cx="13512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4" y="0"/>
                    </a:moveTo>
                    <a:lnTo>
                      <a:pt x="0" y="21600"/>
                    </a:lnTo>
                    <a:lnTo>
                      <a:pt x="2160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26" name="Фигура"/>
              <p:cNvSpPr/>
              <p:nvPr/>
            </p:nvSpPr>
            <p:spPr>
              <a:xfrm>
                <a:off x="904620" y="6932423"/>
                <a:ext cx="54775" cy="6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324" y="0"/>
                    </a:moveTo>
                    <a:lnTo>
                      <a:pt x="0" y="4281"/>
                    </a:lnTo>
                    <a:lnTo>
                      <a:pt x="5058" y="10332"/>
                    </a:lnTo>
                    <a:lnTo>
                      <a:pt x="14600" y="21600"/>
                    </a:lnTo>
                    <a:lnTo>
                      <a:pt x="21600" y="16725"/>
                    </a:lnTo>
                    <a:lnTo>
                      <a:pt x="13922" y="8383"/>
                    </a:lnTo>
                    <a:lnTo>
                      <a:pt x="10112" y="4196"/>
                    </a:lnTo>
                    <a:lnTo>
                      <a:pt x="63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27" name="Фигура"/>
              <p:cNvSpPr/>
              <p:nvPr/>
            </p:nvSpPr>
            <p:spPr>
              <a:xfrm>
                <a:off x="920656" y="6922743"/>
                <a:ext cx="50990" cy="585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255" y="0"/>
                    </a:moveTo>
                    <a:lnTo>
                      <a:pt x="0" y="3570"/>
                    </a:lnTo>
                    <a:lnTo>
                      <a:pt x="4153" y="8185"/>
                    </a:lnTo>
                    <a:lnTo>
                      <a:pt x="8163" y="12606"/>
                    </a:lnTo>
                    <a:lnTo>
                      <a:pt x="16410" y="21600"/>
                    </a:lnTo>
                    <a:lnTo>
                      <a:pt x="21600" y="17973"/>
                    </a:lnTo>
                    <a:lnTo>
                      <a:pt x="13386" y="9012"/>
                    </a:lnTo>
                    <a:lnTo>
                      <a:pt x="8460" y="3568"/>
                    </a:lnTo>
                    <a:lnTo>
                      <a:pt x="5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28" name="Треугольник"/>
              <p:cNvSpPr/>
              <p:nvPr/>
            </p:nvSpPr>
            <p:spPr>
              <a:xfrm>
                <a:off x="904609" y="6932321"/>
                <a:ext cx="16048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5" y="0"/>
                    </a:moveTo>
                    <a:lnTo>
                      <a:pt x="0" y="21600"/>
                    </a:lnTo>
                    <a:lnTo>
                      <a:pt x="2160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29" name="Фигура"/>
              <p:cNvSpPr/>
              <p:nvPr/>
            </p:nvSpPr>
            <p:spPr>
              <a:xfrm>
                <a:off x="985012" y="7029645"/>
                <a:ext cx="53907" cy="613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19" y="0"/>
                    </a:moveTo>
                    <a:lnTo>
                      <a:pt x="0" y="4007"/>
                    </a:lnTo>
                    <a:lnTo>
                      <a:pt x="7002" y="12170"/>
                    </a:lnTo>
                    <a:lnTo>
                      <a:pt x="15192" y="21600"/>
                    </a:lnTo>
                    <a:lnTo>
                      <a:pt x="21600" y="16801"/>
                    </a:lnTo>
                    <a:lnTo>
                      <a:pt x="13517" y="8424"/>
                    </a:lnTo>
                    <a:lnTo>
                      <a:pt x="9303" y="4004"/>
                    </a:lnTo>
                    <a:lnTo>
                      <a:pt x="55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30" name="Фигура"/>
              <p:cNvSpPr/>
              <p:nvPr/>
            </p:nvSpPr>
            <p:spPr>
              <a:xfrm>
                <a:off x="998786" y="7019620"/>
                <a:ext cx="52073" cy="577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030" y="0"/>
                    </a:moveTo>
                    <a:lnTo>
                      <a:pt x="0" y="3748"/>
                    </a:lnTo>
                    <a:lnTo>
                      <a:pt x="4124" y="8227"/>
                    </a:lnTo>
                    <a:lnTo>
                      <a:pt x="8279" y="12699"/>
                    </a:lnTo>
                    <a:lnTo>
                      <a:pt x="16647" y="21600"/>
                    </a:lnTo>
                    <a:lnTo>
                      <a:pt x="21600" y="17794"/>
                    </a:lnTo>
                    <a:lnTo>
                      <a:pt x="13274" y="8922"/>
                    </a:lnTo>
                    <a:lnTo>
                      <a:pt x="8472" y="3739"/>
                    </a:lnTo>
                    <a:lnTo>
                      <a:pt x="50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31" name="Треугольник"/>
              <p:cNvSpPr/>
              <p:nvPr/>
            </p:nvSpPr>
            <p:spPr>
              <a:xfrm>
                <a:off x="985003" y="7028971"/>
                <a:ext cx="13784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7" y="0"/>
                    </a:moveTo>
                    <a:lnTo>
                      <a:pt x="0" y="21600"/>
                    </a:lnTo>
                    <a:lnTo>
                      <a:pt x="2160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32" name="Фигура"/>
              <p:cNvSpPr/>
              <p:nvPr/>
            </p:nvSpPr>
            <p:spPr>
              <a:xfrm>
                <a:off x="1079705" y="7124575"/>
                <a:ext cx="53141" cy="604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510" y="0"/>
                    </a:moveTo>
                    <a:lnTo>
                      <a:pt x="0" y="0"/>
                    </a:lnTo>
                    <a:lnTo>
                      <a:pt x="3955" y="3948"/>
                    </a:lnTo>
                    <a:lnTo>
                      <a:pt x="8395" y="8351"/>
                    </a:lnTo>
                    <a:lnTo>
                      <a:pt x="16854" y="16648"/>
                    </a:lnTo>
                    <a:lnTo>
                      <a:pt x="10628" y="21600"/>
                    </a:lnTo>
                    <a:lnTo>
                      <a:pt x="21600" y="12883"/>
                    </a:lnTo>
                    <a:lnTo>
                      <a:pt x="12494" y="3948"/>
                    </a:lnTo>
                    <a:lnTo>
                      <a:pt x="85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33" name="Фигура"/>
              <p:cNvSpPr/>
              <p:nvPr/>
            </p:nvSpPr>
            <p:spPr>
              <a:xfrm>
                <a:off x="1067117" y="7124575"/>
                <a:ext cx="54054" cy="604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030" y="0"/>
                    </a:moveTo>
                    <a:lnTo>
                      <a:pt x="0" y="3948"/>
                    </a:lnTo>
                    <a:lnTo>
                      <a:pt x="9428" y="14749"/>
                    </a:lnTo>
                    <a:lnTo>
                      <a:pt x="15478" y="21600"/>
                    </a:lnTo>
                    <a:lnTo>
                      <a:pt x="21600" y="16648"/>
                    </a:lnTo>
                    <a:lnTo>
                      <a:pt x="13284" y="8351"/>
                    </a:lnTo>
                    <a:lnTo>
                      <a:pt x="8918" y="3948"/>
                    </a:lnTo>
                    <a:lnTo>
                      <a:pt x="50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34" name="Фигура"/>
              <p:cNvSpPr/>
              <p:nvPr/>
            </p:nvSpPr>
            <p:spPr>
              <a:xfrm>
                <a:off x="1067117" y="7114203"/>
                <a:ext cx="33524" cy="214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701" y="0"/>
                    </a:moveTo>
                    <a:lnTo>
                      <a:pt x="0" y="21600"/>
                    </a:lnTo>
                    <a:lnTo>
                      <a:pt x="8111" y="10461"/>
                    </a:lnTo>
                    <a:lnTo>
                      <a:pt x="21600" y="10461"/>
                    </a:lnTo>
                    <a:lnTo>
                      <a:pt x="157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35" name="Фигура"/>
              <p:cNvSpPr/>
              <p:nvPr/>
            </p:nvSpPr>
            <p:spPr>
              <a:xfrm>
                <a:off x="1150716" y="7217131"/>
                <a:ext cx="55426" cy="58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15" y="0"/>
                    </a:moveTo>
                    <a:lnTo>
                      <a:pt x="0" y="4326"/>
                    </a:lnTo>
                    <a:lnTo>
                      <a:pt x="211" y="4493"/>
                    </a:lnTo>
                    <a:lnTo>
                      <a:pt x="12208" y="18526"/>
                    </a:lnTo>
                    <a:lnTo>
                      <a:pt x="16193" y="21600"/>
                    </a:lnTo>
                    <a:lnTo>
                      <a:pt x="21600" y="16702"/>
                    </a:lnTo>
                    <a:lnTo>
                      <a:pt x="9189" y="4320"/>
                    </a:lnTo>
                    <a:lnTo>
                      <a:pt x="49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36" name="Фигура"/>
              <p:cNvSpPr/>
              <p:nvPr/>
            </p:nvSpPr>
            <p:spPr>
              <a:xfrm>
                <a:off x="1163329" y="7206420"/>
                <a:ext cx="54174" cy="65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7" y="0"/>
                    </a:moveTo>
                    <a:lnTo>
                      <a:pt x="0" y="3549"/>
                    </a:lnTo>
                    <a:lnTo>
                      <a:pt x="4378" y="7440"/>
                    </a:lnTo>
                    <a:lnTo>
                      <a:pt x="17070" y="18572"/>
                    </a:lnTo>
                    <a:lnTo>
                      <a:pt x="13269" y="21600"/>
                    </a:lnTo>
                    <a:lnTo>
                      <a:pt x="21600" y="14973"/>
                    </a:lnTo>
                    <a:lnTo>
                      <a:pt x="12972" y="7435"/>
                    </a:lnTo>
                    <a:lnTo>
                      <a:pt x="8571" y="3544"/>
                    </a:lnTo>
                    <a:lnTo>
                      <a:pt x="45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37" name="Треугольник"/>
              <p:cNvSpPr/>
              <p:nvPr/>
            </p:nvSpPr>
            <p:spPr>
              <a:xfrm>
                <a:off x="1150663" y="7216638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6" y="0"/>
                    </a:moveTo>
                    <a:lnTo>
                      <a:pt x="0" y="21600"/>
                    </a:lnTo>
                    <a:lnTo>
                      <a:pt x="21600" y="2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38" name="Фигура"/>
              <p:cNvSpPr/>
              <p:nvPr/>
            </p:nvSpPr>
            <p:spPr>
              <a:xfrm>
                <a:off x="1236064" y="7307229"/>
                <a:ext cx="57655" cy="55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071" y="0"/>
                    </a:moveTo>
                    <a:lnTo>
                      <a:pt x="0" y="5157"/>
                    </a:lnTo>
                    <a:lnTo>
                      <a:pt x="3205" y="9164"/>
                    </a:lnTo>
                    <a:lnTo>
                      <a:pt x="15114" y="18987"/>
                    </a:lnTo>
                    <a:lnTo>
                      <a:pt x="17248" y="21600"/>
                    </a:lnTo>
                    <a:lnTo>
                      <a:pt x="21600" y="17042"/>
                    </a:lnTo>
                    <a:lnTo>
                      <a:pt x="13308" y="8555"/>
                    </a:lnTo>
                    <a:lnTo>
                      <a:pt x="9155" y="4257"/>
                    </a:lnTo>
                    <a:lnTo>
                      <a:pt x="507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39" name="Треугольник"/>
              <p:cNvSpPr/>
              <p:nvPr/>
            </p:nvSpPr>
            <p:spPr>
              <a:xfrm>
                <a:off x="1282429" y="7349970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4" y="0"/>
                    </a:moveTo>
                    <a:lnTo>
                      <a:pt x="0" y="21600"/>
                    </a:lnTo>
                    <a:lnTo>
                      <a:pt x="21600" y="2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40" name="Фигура"/>
              <p:cNvSpPr/>
              <p:nvPr/>
            </p:nvSpPr>
            <p:spPr>
              <a:xfrm>
                <a:off x="1249608" y="7296198"/>
                <a:ext cx="55117" cy="551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86" y="0"/>
                    </a:moveTo>
                    <a:lnTo>
                      <a:pt x="0" y="4327"/>
                    </a:lnTo>
                    <a:lnTo>
                      <a:pt x="5178" y="9552"/>
                    </a:lnTo>
                    <a:lnTo>
                      <a:pt x="8612" y="12996"/>
                    </a:lnTo>
                    <a:lnTo>
                      <a:pt x="17287" y="21600"/>
                    </a:lnTo>
                    <a:lnTo>
                      <a:pt x="21600" y="17221"/>
                    </a:lnTo>
                    <a:lnTo>
                      <a:pt x="12962" y="8639"/>
                    </a:lnTo>
                    <a:lnTo>
                      <a:pt x="8663" y="4322"/>
                    </a:lnTo>
                    <a:lnTo>
                      <a:pt x="43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41" name="Фигура"/>
              <p:cNvSpPr/>
              <p:nvPr/>
            </p:nvSpPr>
            <p:spPr>
              <a:xfrm>
                <a:off x="1325826" y="7394789"/>
                <a:ext cx="57995" cy="582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05" y="0"/>
                    </a:moveTo>
                    <a:lnTo>
                      <a:pt x="0" y="4894"/>
                    </a:lnTo>
                    <a:lnTo>
                      <a:pt x="5638" y="9292"/>
                    </a:lnTo>
                    <a:lnTo>
                      <a:pt x="16261" y="21600"/>
                    </a:lnTo>
                    <a:lnTo>
                      <a:pt x="21600" y="15882"/>
                    </a:lnTo>
                    <a:lnTo>
                      <a:pt x="9859" y="4890"/>
                    </a:lnTo>
                    <a:lnTo>
                      <a:pt x="47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42" name="Треугольник"/>
              <p:cNvSpPr/>
              <p:nvPr/>
            </p:nvSpPr>
            <p:spPr>
              <a:xfrm>
                <a:off x="1372670" y="7436406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3" y="0"/>
                    </a:moveTo>
                    <a:lnTo>
                      <a:pt x="0" y="21600"/>
                    </a:lnTo>
                    <a:lnTo>
                      <a:pt x="21600" y="21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43" name="Фигура"/>
              <p:cNvSpPr/>
              <p:nvPr/>
            </p:nvSpPr>
            <p:spPr>
              <a:xfrm>
                <a:off x="1338459" y="7383441"/>
                <a:ext cx="56054" cy="54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89" y="0"/>
                    </a:moveTo>
                    <a:lnTo>
                      <a:pt x="0" y="4527"/>
                    </a:lnTo>
                    <a:lnTo>
                      <a:pt x="5337" y="9788"/>
                    </a:lnTo>
                    <a:lnTo>
                      <a:pt x="17480" y="21600"/>
                    </a:lnTo>
                    <a:lnTo>
                      <a:pt x="21600" y="17012"/>
                    </a:lnTo>
                    <a:lnTo>
                      <a:pt x="14145" y="9783"/>
                    </a:lnTo>
                    <a:lnTo>
                      <a:pt x="8770" y="4520"/>
                    </a:lnTo>
                    <a:lnTo>
                      <a:pt x="418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44" name="Треугольник"/>
              <p:cNvSpPr/>
              <p:nvPr/>
            </p:nvSpPr>
            <p:spPr>
              <a:xfrm>
                <a:off x="1325785" y="7394771"/>
                <a:ext cx="12701" cy="131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8" y="0"/>
                    </a:moveTo>
                    <a:lnTo>
                      <a:pt x="0" y="21600"/>
                    </a:lnTo>
                    <a:lnTo>
                      <a:pt x="2160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45" name="Фигура"/>
              <p:cNvSpPr/>
              <p:nvPr/>
            </p:nvSpPr>
            <p:spPr>
              <a:xfrm>
                <a:off x="1416524" y="7479747"/>
                <a:ext cx="59818" cy="579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94" y="0"/>
                    </a:moveTo>
                    <a:lnTo>
                      <a:pt x="0" y="5465"/>
                    </a:lnTo>
                    <a:lnTo>
                      <a:pt x="8554" y="15541"/>
                    </a:lnTo>
                    <a:lnTo>
                      <a:pt x="16380" y="21600"/>
                    </a:lnTo>
                    <a:lnTo>
                      <a:pt x="21600" y="15465"/>
                    </a:lnTo>
                    <a:lnTo>
                      <a:pt x="10682" y="5465"/>
                    </a:lnTo>
                    <a:lnTo>
                      <a:pt x="479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46" name="Фигура"/>
              <p:cNvSpPr/>
              <p:nvPr/>
            </p:nvSpPr>
            <p:spPr>
              <a:xfrm>
                <a:off x="1429799" y="7479747"/>
                <a:ext cx="56910" cy="414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910" y="0"/>
                    </a:moveTo>
                    <a:lnTo>
                      <a:pt x="0" y="0"/>
                    </a:lnTo>
                    <a:lnTo>
                      <a:pt x="6189" y="7634"/>
                    </a:lnTo>
                    <a:lnTo>
                      <a:pt x="17665" y="21600"/>
                    </a:lnTo>
                    <a:lnTo>
                      <a:pt x="21600" y="15454"/>
                    </a:lnTo>
                    <a:lnTo>
                      <a:pt x="15151" y="7633"/>
                    </a:lnTo>
                    <a:lnTo>
                      <a:pt x="8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47" name="Фигура"/>
              <p:cNvSpPr/>
              <p:nvPr/>
            </p:nvSpPr>
            <p:spPr>
              <a:xfrm>
                <a:off x="1417848" y="7468088"/>
                <a:ext cx="35427" cy="248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703" y="0"/>
                    </a:moveTo>
                    <a:lnTo>
                      <a:pt x="0" y="21600"/>
                    </a:lnTo>
                    <a:lnTo>
                      <a:pt x="7287" y="10133"/>
                    </a:lnTo>
                    <a:lnTo>
                      <a:pt x="21600" y="10133"/>
                    </a:lnTo>
                    <a:lnTo>
                      <a:pt x="137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48" name="Фигура"/>
              <p:cNvSpPr/>
              <p:nvPr/>
            </p:nvSpPr>
            <p:spPr>
              <a:xfrm>
                <a:off x="1511498" y="7562032"/>
                <a:ext cx="59804" cy="584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47" y="0"/>
                    </a:moveTo>
                    <a:lnTo>
                      <a:pt x="0" y="5220"/>
                    </a:lnTo>
                    <a:lnTo>
                      <a:pt x="11124" y="17852"/>
                    </a:lnTo>
                    <a:lnTo>
                      <a:pt x="16120" y="21600"/>
                    </a:lnTo>
                    <a:lnTo>
                      <a:pt x="21600" y="14824"/>
                    </a:lnTo>
                    <a:lnTo>
                      <a:pt x="10364" y="5214"/>
                    </a:lnTo>
                    <a:lnTo>
                      <a:pt x="43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49" name="Треугольник"/>
              <p:cNvSpPr/>
              <p:nvPr/>
            </p:nvSpPr>
            <p:spPr>
              <a:xfrm>
                <a:off x="1559327" y="7602137"/>
                <a:ext cx="12701" cy="136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7" y="0"/>
                    </a:moveTo>
                    <a:lnTo>
                      <a:pt x="0" y="21600"/>
                    </a:lnTo>
                    <a:lnTo>
                      <a:pt x="21600" y="1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50" name="Фигура"/>
              <p:cNvSpPr/>
              <p:nvPr/>
            </p:nvSpPr>
            <p:spPr>
              <a:xfrm>
                <a:off x="1523532" y="7550075"/>
                <a:ext cx="57782" cy="52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09" y="0"/>
                    </a:moveTo>
                    <a:lnTo>
                      <a:pt x="0" y="4961"/>
                    </a:lnTo>
                    <a:lnTo>
                      <a:pt x="6234" y="10819"/>
                    </a:lnTo>
                    <a:lnTo>
                      <a:pt x="17857" y="21600"/>
                    </a:lnTo>
                    <a:lnTo>
                      <a:pt x="21600" y="16580"/>
                    </a:lnTo>
                    <a:lnTo>
                      <a:pt x="15355" y="10814"/>
                    </a:lnTo>
                    <a:lnTo>
                      <a:pt x="9071" y="4955"/>
                    </a:lnTo>
                    <a:lnTo>
                      <a:pt x="380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51" name="Треугольник"/>
              <p:cNvSpPr/>
              <p:nvPr/>
            </p:nvSpPr>
            <p:spPr>
              <a:xfrm>
                <a:off x="1511158" y="7562017"/>
                <a:ext cx="12701" cy="141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6" y="0"/>
                    </a:moveTo>
                    <a:lnTo>
                      <a:pt x="0" y="21600"/>
                    </a:lnTo>
                    <a:lnTo>
                      <a:pt x="2160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52" name="Треугольник"/>
              <p:cNvSpPr/>
              <p:nvPr/>
            </p:nvSpPr>
            <p:spPr>
              <a:xfrm>
                <a:off x="1656817" y="7680250"/>
                <a:ext cx="12701" cy="13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4" y="0"/>
                    </a:moveTo>
                    <a:lnTo>
                      <a:pt x="0" y="21600"/>
                    </a:lnTo>
                    <a:lnTo>
                      <a:pt x="2160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53" name="Фигура"/>
              <p:cNvSpPr/>
              <p:nvPr/>
            </p:nvSpPr>
            <p:spPr>
              <a:xfrm>
                <a:off x="1606938" y="7641554"/>
                <a:ext cx="61580" cy="524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54" y="0"/>
                    </a:moveTo>
                    <a:lnTo>
                      <a:pt x="0" y="6504"/>
                    </a:lnTo>
                    <a:lnTo>
                      <a:pt x="17840" y="21600"/>
                    </a:lnTo>
                    <a:lnTo>
                      <a:pt x="21600" y="15938"/>
                    </a:lnTo>
                    <a:lnTo>
                      <a:pt x="11384" y="6500"/>
                    </a:lnTo>
                    <a:lnTo>
                      <a:pt x="44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54" name="Фигура"/>
              <p:cNvSpPr/>
              <p:nvPr/>
            </p:nvSpPr>
            <p:spPr>
              <a:xfrm>
                <a:off x="1619636" y="7641554"/>
                <a:ext cx="58533" cy="38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73" y="0"/>
                    </a:moveTo>
                    <a:lnTo>
                      <a:pt x="0" y="0"/>
                    </a:lnTo>
                    <a:lnTo>
                      <a:pt x="7295" y="8814"/>
                    </a:lnTo>
                    <a:lnTo>
                      <a:pt x="18039" y="21600"/>
                    </a:lnTo>
                    <a:lnTo>
                      <a:pt x="21600" y="14691"/>
                    </a:lnTo>
                    <a:lnTo>
                      <a:pt x="16635" y="8809"/>
                    </a:lnTo>
                    <a:lnTo>
                      <a:pt x="927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55" name="Фигура"/>
              <p:cNvSpPr/>
              <p:nvPr/>
            </p:nvSpPr>
            <p:spPr>
              <a:xfrm>
                <a:off x="1606925" y="7629303"/>
                <a:ext cx="37839" cy="280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45" y="0"/>
                    </a:moveTo>
                    <a:lnTo>
                      <a:pt x="0" y="21600"/>
                    </a:lnTo>
                    <a:lnTo>
                      <a:pt x="7256" y="9440"/>
                    </a:lnTo>
                    <a:lnTo>
                      <a:pt x="21600" y="9440"/>
                    </a:lnTo>
                    <a:lnTo>
                      <a:pt x="128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56" name="Фигура"/>
              <p:cNvSpPr/>
              <p:nvPr/>
            </p:nvSpPr>
            <p:spPr>
              <a:xfrm>
                <a:off x="1704911" y="7718306"/>
                <a:ext cx="63081" cy="564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77" y="0"/>
                    </a:moveTo>
                    <a:lnTo>
                      <a:pt x="0" y="6599"/>
                    </a:lnTo>
                    <a:lnTo>
                      <a:pt x="4661" y="12134"/>
                    </a:lnTo>
                    <a:lnTo>
                      <a:pt x="16764" y="21600"/>
                    </a:lnTo>
                    <a:lnTo>
                      <a:pt x="21600" y="14248"/>
                    </a:lnTo>
                    <a:lnTo>
                      <a:pt x="12339" y="6594"/>
                    </a:lnTo>
                    <a:lnTo>
                      <a:pt x="44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57" name="Треугольник"/>
              <p:cNvSpPr/>
              <p:nvPr/>
            </p:nvSpPr>
            <p:spPr>
              <a:xfrm>
                <a:off x="1756998" y="7755539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1" y="0"/>
                    </a:moveTo>
                    <a:lnTo>
                      <a:pt x="0" y="21600"/>
                    </a:lnTo>
                    <a:lnTo>
                      <a:pt x="2160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58" name="Фигура"/>
              <p:cNvSpPr/>
              <p:nvPr/>
            </p:nvSpPr>
            <p:spPr>
              <a:xfrm>
                <a:off x="1717986" y="7705772"/>
                <a:ext cx="59290" cy="49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61" y="0"/>
                    </a:moveTo>
                    <a:lnTo>
                      <a:pt x="0" y="5439"/>
                    </a:lnTo>
                    <a:lnTo>
                      <a:pt x="8371" y="12924"/>
                    </a:lnTo>
                    <a:lnTo>
                      <a:pt x="18218" y="21600"/>
                    </a:lnTo>
                    <a:lnTo>
                      <a:pt x="21600" y="16113"/>
                    </a:lnTo>
                    <a:lnTo>
                      <a:pt x="17963" y="12919"/>
                    </a:lnTo>
                    <a:lnTo>
                      <a:pt x="9515" y="5429"/>
                    </a:lnTo>
                    <a:lnTo>
                      <a:pt x="34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59" name="Треугольник"/>
              <p:cNvSpPr/>
              <p:nvPr/>
            </p:nvSpPr>
            <p:spPr>
              <a:xfrm>
                <a:off x="1704899" y="7718284"/>
                <a:ext cx="13088" cy="172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54" y="0"/>
                    </a:moveTo>
                    <a:lnTo>
                      <a:pt x="0" y="21600"/>
                    </a:lnTo>
                    <a:lnTo>
                      <a:pt x="21600" y="2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60" name="Треугольник"/>
              <p:cNvSpPr/>
              <p:nvPr/>
            </p:nvSpPr>
            <p:spPr>
              <a:xfrm>
                <a:off x="1856941" y="7827928"/>
                <a:ext cx="12701" cy="18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9" y="0"/>
                    </a:moveTo>
                    <a:lnTo>
                      <a:pt x="0" y="21600"/>
                    </a:lnTo>
                    <a:lnTo>
                      <a:pt x="2160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61" name="Фигура"/>
              <p:cNvSpPr/>
              <p:nvPr/>
            </p:nvSpPr>
            <p:spPr>
              <a:xfrm>
                <a:off x="1805343" y="7792114"/>
                <a:ext cx="64216" cy="53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36" y="0"/>
                    </a:moveTo>
                    <a:lnTo>
                      <a:pt x="0" y="7405"/>
                    </a:lnTo>
                    <a:lnTo>
                      <a:pt x="17378" y="21600"/>
                    </a:lnTo>
                    <a:lnTo>
                      <a:pt x="21600" y="14331"/>
                    </a:lnTo>
                    <a:lnTo>
                      <a:pt x="13229" y="7400"/>
                    </a:lnTo>
                    <a:lnTo>
                      <a:pt x="44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62" name="Фигура"/>
              <p:cNvSpPr/>
              <p:nvPr/>
            </p:nvSpPr>
            <p:spPr>
              <a:xfrm>
                <a:off x="1818531" y="7792114"/>
                <a:ext cx="59946" cy="358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792" y="0"/>
                    </a:moveTo>
                    <a:lnTo>
                      <a:pt x="0" y="0"/>
                    </a:lnTo>
                    <a:lnTo>
                      <a:pt x="9427" y="11162"/>
                    </a:lnTo>
                    <a:lnTo>
                      <a:pt x="18387" y="21600"/>
                    </a:lnTo>
                    <a:lnTo>
                      <a:pt x="21600" y="13814"/>
                    </a:lnTo>
                    <a:lnTo>
                      <a:pt x="19312" y="11153"/>
                    </a:lnTo>
                    <a:lnTo>
                      <a:pt x="97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63" name="Линия"/>
              <p:cNvSpPr/>
              <p:nvPr/>
            </p:nvSpPr>
            <p:spPr>
              <a:xfrm flipH="1">
                <a:off x="1805322" y="7796366"/>
                <a:ext cx="10173" cy="1424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64" name="Линия"/>
              <p:cNvSpPr/>
              <p:nvPr/>
            </p:nvSpPr>
            <p:spPr>
              <a:xfrm flipV="1">
                <a:off x="1805322" y="7796366"/>
                <a:ext cx="10173" cy="1424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65" name="Фигура"/>
              <p:cNvSpPr/>
              <p:nvPr/>
            </p:nvSpPr>
            <p:spPr>
              <a:xfrm>
                <a:off x="1815494" y="7779309"/>
                <a:ext cx="30213" cy="170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684" y="0"/>
                    </a:moveTo>
                    <a:lnTo>
                      <a:pt x="0" y="21600"/>
                    </a:lnTo>
                    <a:lnTo>
                      <a:pt x="2171" y="16216"/>
                    </a:lnTo>
                    <a:lnTo>
                      <a:pt x="21600" y="16216"/>
                    </a:lnTo>
                    <a:lnTo>
                      <a:pt x="86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66" name="Фигура"/>
              <p:cNvSpPr/>
              <p:nvPr/>
            </p:nvSpPr>
            <p:spPr>
              <a:xfrm>
                <a:off x="1921152" y="7849966"/>
                <a:ext cx="60621" cy="663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13" y="0"/>
                    </a:moveTo>
                    <a:lnTo>
                      <a:pt x="0" y="4248"/>
                    </a:lnTo>
                    <a:lnTo>
                      <a:pt x="9937" y="10266"/>
                    </a:lnTo>
                    <a:lnTo>
                      <a:pt x="18540" y="15402"/>
                    </a:lnTo>
                    <a:lnTo>
                      <a:pt x="14145" y="21600"/>
                    </a:lnTo>
                    <a:lnTo>
                      <a:pt x="21600" y="11118"/>
                    </a:lnTo>
                    <a:lnTo>
                      <a:pt x="20166" y="10266"/>
                    </a:lnTo>
                    <a:lnTo>
                      <a:pt x="10111" y="4246"/>
                    </a:lnTo>
                    <a:lnTo>
                      <a:pt x="31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67" name="Фигура"/>
              <p:cNvSpPr/>
              <p:nvPr/>
            </p:nvSpPr>
            <p:spPr>
              <a:xfrm>
                <a:off x="1908780" y="7863023"/>
                <a:ext cx="64406" cy="53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49" y="0"/>
                    </a:moveTo>
                    <a:lnTo>
                      <a:pt x="0" y="7492"/>
                    </a:lnTo>
                    <a:lnTo>
                      <a:pt x="17463" y="21600"/>
                    </a:lnTo>
                    <a:lnTo>
                      <a:pt x="21600" y="13884"/>
                    </a:lnTo>
                    <a:lnTo>
                      <a:pt x="13501" y="7491"/>
                    </a:lnTo>
                    <a:lnTo>
                      <a:pt x="4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68" name="Треугольник"/>
              <p:cNvSpPr/>
              <p:nvPr/>
            </p:nvSpPr>
            <p:spPr>
              <a:xfrm>
                <a:off x="1911065" y="7862256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0" y="0"/>
                    </a:moveTo>
                    <a:lnTo>
                      <a:pt x="0" y="21600"/>
                    </a:lnTo>
                    <a:lnTo>
                      <a:pt x="2160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69" name="Фигура"/>
              <p:cNvSpPr/>
              <p:nvPr/>
            </p:nvSpPr>
            <p:spPr>
              <a:xfrm>
                <a:off x="2025813" y="7917582"/>
                <a:ext cx="61244" cy="653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950" y="0"/>
                    </a:moveTo>
                    <a:lnTo>
                      <a:pt x="0" y="4393"/>
                    </a:lnTo>
                    <a:lnTo>
                      <a:pt x="11554" y="11123"/>
                    </a:lnTo>
                    <a:lnTo>
                      <a:pt x="18720" y="15231"/>
                    </a:lnTo>
                    <a:lnTo>
                      <a:pt x="14579" y="21600"/>
                    </a:lnTo>
                    <a:lnTo>
                      <a:pt x="21600" y="10800"/>
                    </a:lnTo>
                    <a:lnTo>
                      <a:pt x="10461" y="4391"/>
                    </a:lnTo>
                    <a:lnTo>
                      <a:pt x="29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70" name="Фигура"/>
              <p:cNvSpPr/>
              <p:nvPr/>
            </p:nvSpPr>
            <p:spPr>
              <a:xfrm>
                <a:off x="2013006" y="7930882"/>
                <a:ext cx="65884" cy="520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99" y="0"/>
                    </a:moveTo>
                    <a:lnTo>
                      <a:pt x="0" y="8449"/>
                    </a:lnTo>
                    <a:lnTo>
                      <a:pt x="13411" y="19796"/>
                    </a:lnTo>
                    <a:lnTo>
                      <a:pt x="17751" y="21600"/>
                    </a:lnTo>
                    <a:lnTo>
                      <a:pt x="21600" y="13605"/>
                    </a:lnTo>
                    <a:lnTo>
                      <a:pt x="14937" y="8447"/>
                    </a:lnTo>
                    <a:lnTo>
                      <a:pt x="4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71" name="Треугольник"/>
              <p:cNvSpPr/>
              <p:nvPr/>
            </p:nvSpPr>
            <p:spPr>
              <a:xfrm>
                <a:off x="2015282" y="7930875"/>
                <a:ext cx="12701" cy="133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2" y="0"/>
                    </a:moveTo>
                    <a:lnTo>
                      <a:pt x="0" y="21600"/>
                    </a:lnTo>
                    <a:lnTo>
                      <a:pt x="2160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72" name="Треугольник"/>
              <p:cNvSpPr/>
              <p:nvPr/>
            </p:nvSpPr>
            <p:spPr>
              <a:xfrm>
                <a:off x="2174761" y="8026900"/>
                <a:ext cx="12701" cy="18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1" y="0"/>
                    </a:moveTo>
                    <a:lnTo>
                      <a:pt x="0" y="21600"/>
                    </a:lnTo>
                    <a:lnTo>
                      <a:pt x="2160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73" name="Фигура"/>
              <p:cNvSpPr/>
              <p:nvPr/>
            </p:nvSpPr>
            <p:spPr>
              <a:xfrm>
                <a:off x="2123231" y="7995701"/>
                <a:ext cx="63129" cy="496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28" y="0"/>
                    </a:moveTo>
                    <a:lnTo>
                      <a:pt x="0" y="6754"/>
                    </a:lnTo>
                    <a:lnTo>
                      <a:pt x="18004" y="21600"/>
                    </a:lnTo>
                    <a:lnTo>
                      <a:pt x="21600" y="13573"/>
                    </a:lnTo>
                    <a:lnTo>
                      <a:pt x="12224" y="6749"/>
                    </a:lnTo>
                    <a:lnTo>
                      <a:pt x="31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74" name="Фигура"/>
              <p:cNvSpPr/>
              <p:nvPr/>
            </p:nvSpPr>
            <p:spPr>
              <a:xfrm>
                <a:off x="2132372" y="7982145"/>
                <a:ext cx="61750" cy="44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92" y="0"/>
                    </a:moveTo>
                    <a:lnTo>
                      <a:pt x="0" y="6543"/>
                    </a:lnTo>
                    <a:lnTo>
                      <a:pt x="9306" y="14035"/>
                    </a:lnTo>
                    <a:lnTo>
                      <a:pt x="18885" y="21600"/>
                    </a:lnTo>
                    <a:lnTo>
                      <a:pt x="21600" y="15022"/>
                    </a:lnTo>
                    <a:lnTo>
                      <a:pt x="10892" y="6534"/>
                    </a:lnTo>
                    <a:lnTo>
                      <a:pt x="27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75" name="Треугольник"/>
              <p:cNvSpPr/>
              <p:nvPr/>
            </p:nvSpPr>
            <p:spPr>
              <a:xfrm>
                <a:off x="2121442" y="7995684"/>
                <a:ext cx="12701" cy="15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2" y="0"/>
                    </a:moveTo>
                    <a:lnTo>
                      <a:pt x="0" y="21600"/>
                    </a:lnTo>
                    <a:lnTo>
                      <a:pt x="21600" y="24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76" name="Фигура"/>
              <p:cNvSpPr/>
              <p:nvPr/>
            </p:nvSpPr>
            <p:spPr>
              <a:xfrm>
                <a:off x="2240821" y="8057384"/>
                <a:ext cx="62198" cy="46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391" y="0"/>
                    </a:moveTo>
                    <a:lnTo>
                      <a:pt x="0" y="0"/>
                    </a:lnTo>
                    <a:lnTo>
                      <a:pt x="10846" y="7925"/>
                    </a:lnTo>
                    <a:lnTo>
                      <a:pt x="19036" y="13812"/>
                    </a:lnTo>
                    <a:lnTo>
                      <a:pt x="15960" y="21600"/>
                    </a:lnTo>
                    <a:lnTo>
                      <a:pt x="21600" y="7348"/>
                    </a:lnTo>
                    <a:lnTo>
                      <a:pt x="1139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77" name="Фигура"/>
              <p:cNvSpPr/>
              <p:nvPr/>
            </p:nvSpPr>
            <p:spPr>
              <a:xfrm>
                <a:off x="2231474" y="8057384"/>
                <a:ext cx="64163" cy="46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47" y="0"/>
                    </a:moveTo>
                    <a:lnTo>
                      <a:pt x="0" y="7925"/>
                    </a:lnTo>
                    <a:lnTo>
                      <a:pt x="6143" y="10648"/>
                    </a:lnTo>
                    <a:lnTo>
                      <a:pt x="18618" y="21600"/>
                    </a:lnTo>
                    <a:lnTo>
                      <a:pt x="21600" y="13812"/>
                    </a:lnTo>
                    <a:lnTo>
                      <a:pt x="13656" y="7922"/>
                    </a:lnTo>
                    <a:lnTo>
                      <a:pt x="31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78" name="Фигура"/>
              <p:cNvSpPr/>
              <p:nvPr/>
            </p:nvSpPr>
            <p:spPr>
              <a:xfrm>
                <a:off x="2231452" y="8043620"/>
                <a:ext cx="42171" cy="30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660" y="0"/>
                    </a:moveTo>
                    <a:lnTo>
                      <a:pt x="0" y="21600"/>
                    </a:lnTo>
                    <a:lnTo>
                      <a:pt x="4799" y="9665"/>
                    </a:lnTo>
                    <a:lnTo>
                      <a:pt x="21600" y="9665"/>
                    </a:lnTo>
                    <a:lnTo>
                      <a:pt x="86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79" name="Фигура"/>
              <p:cNvSpPr/>
              <p:nvPr/>
            </p:nvSpPr>
            <p:spPr>
              <a:xfrm>
                <a:off x="2341320" y="8115860"/>
                <a:ext cx="65358" cy="45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78" y="0"/>
                    </a:moveTo>
                    <a:lnTo>
                      <a:pt x="0" y="8964"/>
                    </a:lnTo>
                    <a:lnTo>
                      <a:pt x="9567" y="13305"/>
                    </a:lnTo>
                    <a:lnTo>
                      <a:pt x="18789" y="21600"/>
                    </a:lnTo>
                    <a:lnTo>
                      <a:pt x="21600" y="13391"/>
                    </a:lnTo>
                    <a:lnTo>
                      <a:pt x="15435" y="8959"/>
                    </a:lnTo>
                    <a:lnTo>
                      <a:pt x="7741" y="3365"/>
                    </a:lnTo>
                    <a:lnTo>
                      <a:pt x="3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80" name="Фигура"/>
              <p:cNvSpPr/>
              <p:nvPr/>
            </p:nvSpPr>
            <p:spPr>
              <a:xfrm>
                <a:off x="2350937" y="8101885"/>
                <a:ext cx="62707" cy="420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66" y="0"/>
                    </a:moveTo>
                    <a:lnTo>
                      <a:pt x="0" y="7183"/>
                    </a:lnTo>
                    <a:lnTo>
                      <a:pt x="4779" y="10823"/>
                    </a:lnTo>
                    <a:lnTo>
                      <a:pt x="12781" y="16834"/>
                    </a:lnTo>
                    <a:lnTo>
                      <a:pt x="19200" y="21600"/>
                    </a:lnTo>
                    <a:lnTo>
                      <a:pt x="21600" y="14359"/>
                    </a:lnTo>
                    <a:lnTo>
                      <a:pt x="16802" y="10806"/>
                    </a:lnTo>
                    <a:lnTo>
                      <a:pt x="11951" y="7180"/>
                    </a:lnTo>
                    <a:lnTo>
                      <a:pt x="246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81" name="Треугольник"/>
              <p:cNvSpPr/>
              <p:nvPr/>
            </p:nvSpPr>
            <p:spPr>
              <a:xfrm>
                <a:off x="2339756" y="8115853"/>
                <a:ext cx="12701" cy="18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1600"/>
                    </a:lnTo>
                    <a:lnTo>
                      <a:pt x="21535" y="105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82" name="Фигура"/>
              <p:cNvSpPr/>
              <p:nvPr/>
            </p:nvSpPr>
            <p:spPr>
              <a:xfrm>
                <a:off x="2462806" y="8156957"/>
                <a:ext cx="63034" cy="60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14" y="0"/>
                    </a:moveTo>
                    <a:lnTo>
                      <a:pt x="0" y="5042"/>
                    </a:lnTo>
                    <a:lnTo>
                      <a:pt x="17079" y="13331"/>
                    </a:lnTo>
                    <a:lnTo>
                      <a:pt x="19358" y="14419"/>
                    </a:lnTo>
                    <a:lnTo>
                      <a:pt x="16188" y="21600"/>
                    </a:lnTo>
                    <a:lnTo>
                      <a:pt x="21600" y="9342"/>
                    </a:lnTo>
                    <a:lnTo>
                      <a:pt x="12637" y="5042"/>
                    </a:lnTo>
                    <a:lnTo>
                      <a:pt x="23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83" name="Фигура"/>
              <p:cNvSpPr/>
              <p:nvPr/>
            </p:nvSpPr>
            <p:spPr>
              <a:xfrm>
                <a:off x="2451708" y="8171130"/>
                <a:ext cx="67588" cy="46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547" y="0"/>
                    </a:moveTo>
                    <a:lnTo>
                      <a:pt x="0" y="10813"/>
                    </a:lnTo>
                    <a:lnTo>
                      <a:pt x="49" y="10858"/>
                    </a:lnTo>
                    <a:lnTo>
                      <a:pt x="13203" y="16752"/>
                    </a:lnTo>
                    <a:lnTo>
                      <a:pt x="18644" y="21600"/>
                    </a:lnTo>
                    <a:lnTo>
                      <a:pt x="21600" y="12233"/>
                    </a:lnTo>
                    <a:lnTo>
                      <a:pt x="19474" y="10813"/>
                    </a:lnTo>
                    <a:lnTo>
                      <a:pt x="35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84" name="Треугольник"/>
              <p:cNvSpPr/>
              <p:nvPr/>
            </p:nvSpPr>
            <p:spPr>
              <a:xfrm>
                <a:off x="2453078" y="8171129"/>
                <a:ext cx="12701" cy="141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4" y="0"/>
                    </a:moveTo>
                    <a:lnTo>
                      <a:pt x="0" y="21600"/>
                    </a:lnTo>
                    <a:lnTo>
                      <a:pt x="21600" y="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85" name="Треугольник"/>
              <p:cNvSpPr/>
              <p:nvPr/>
            </p:nvSpPr>
            <p:spPr>
              <a:xfrm>
                <a:off x="2621990" y="8247827"/>
                <a:ext cx="12701" cy="244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17" y="0"/>
                    </a:moveTo>
                    <a:lnTo>
                      <a:pt x="0" y="21600"/>
                    </a:lnTo>
                    <a:lnTo>
                      <a:pt x="2160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86" name="Фигура"/>
              <p:cNvSpPr/>
              <p:nvPr/>
            </p:nvSpPr>
            <p:spPr>
              <a:xfrm>
                <a:off x="2567490" y="8223075"/>
                <a:ext cx="66003" cy="49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34" y="0"/>
                    </a:moveTo>
                    <a:lnTo>
                      <a:pt x="0" y="8619"/>
                    </a:lnTo>
                    <a:lnTo>
                      <a:pt x="2798" y="9763"/>
                    </a:lnTo>
                    <a:lnTo>
                      <a:pt x="16497" y="20907"/>
                    </a:lnTo>
                    <a:lnTo>
                      <a:pt x="18215" y="21600"/>
                    </a:lnTo>
                    <a:lnTo>
                      <a:pt x="21600" y="10860"/>
                    </a:lnTo>
                    <a:lnTo>
                      <a:pt x="17666" y="8619"/>
                    </a:lnTo>
                    <a:lnTo>
                      <a:pt x="28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87" name="Фигура"/>
              <p:cNvSpPr/>
              <p:nvPr/>
            </p:nvSpPr>
            <p:spPr>
              <a:xfrm>
                <a:off x="2576151" y="8223075"/>
                <a:ext cx="63455" cy="24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394" y="0"/>
                    </a:moveTo>
                    <a:lnTo>
                      <a:pt x="0" y="0"/>
                    </a:lnTo>
                    <a:lnTo>
                      <a:pt x="15428" y="17142"/>
                    </a:lnTo>
                    <a:lnTo>
                      <a:pt x="19519" y="21600"/>
                    </a:lnTo>
                    <a:lnTo>
                      <a:pt x="21600" y="8978"/>
                    </a:lnTo>
                    <a:lnTo>
                      <a:pt x="1339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88" name="Фигура"/>
              <p:cNvSpPr/>
              <p:nvPr/>
            </p:nvSpPr>
            <p:spPr>
              <a:xfrm>
                <a:off x="2569817" y="8208699"/>
                <a:ext cx="45681" cy="287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91" y="0"/>
                    </a:moveTo>
                    <a:lnTo>
                      <a:pt x="0" y="21600"/>
                    </a:lnTo>
                    <a:lnTo>
                      <a:pt x="2995" y="10804"/>
                    </a:lnTo>
                    <a:lnTo>
                      <a:pt x="21600" y="10804"/>
                    </a:lnTo>
                    <a:lnTo>
                      <a:pt x="599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89" name="Фигура"/>
              <p:cNvSpPr/>
              <p:nvPr/>
            </p:nvSpPr>
            <p:spPr>
              <a:xfrm>
                <a:off x="2683424" y="8271692"/>
                <a:ext cx="65548" cy="46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07" y="0"/>
                    </a:moveTo>
                    <a:lnTo>
                      <a:pt x="0" y="8660"/>
                    </a:lnTo>
                    <a:lnTo>
                      <a:pt x="6220" y="11283"/>
                    </a:lnTo>
                    <a:lnTo>
                      <a:pt x="18550" y="21600"/>
                    </a:lnTo>
                    <a:lnTo>
                      <a:pt x="21600" y="10641"/>
                    </a:lnTo>
                    <a:lnTo>
                      <a:pt x="17984" y="8656"/>
                    </a:lnTo>
                    <a:lnTo>
                      <a:pt x="250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90" name="Фигура"/>
              <p:cNvSpPr/>
              <p:nvPr/>
            </p:nvSpPr>
            <p:spPr>
              <a:xfrm>
                <a:off x="2691032" y="8257147"/>
                <a:ext cx="63649" cy="37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3" y="0"/>
                    </a:moveTo>
                    <a:lnTo>
                      <a:pt x="0" y="8358"/>
                    </a:lnTo>
                    <a:lnTo>
                      <a:pt x="15947" y="19135"/>
                    </a:lnTo>
                    <a:lnTo>
                      <a:pt x="19663" y="21600"/>
                    </a:lnTo>
                    <a:lnTo>
                      <a:pt x="21600" y="13186"/>
                    </a:lnTo>
                    <a:lnTo>
                      <a:pt x="14328" y="8354"/>
                    </a:lnTo>
                    <a:lnTo>
                      <a:pt x="20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91" name="Треугольник"/>
              <p:cNvSpPr/>
              <p:nvPr/>
            </p:nvSpPr>
            <p:spPr>
              <a:xfrm>
                <a:off x="2680862" y="8271686"/>
                <a:ext cx="12701" cy="18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58" y="0"/>
                    </a:moveTo>
                    <a:lnTo>
                      <a:pt x="0" y="21600"/>
                    </a:lnTo>
                    <a:lnTo>
                      <a:pt x="21600" y="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92" name="Фигура"/>
              <p:cNvSpPr/>
              <p:nvPr/>
            </p:nvSpPr>
            <p:spPr>
              <a:xfrm>
                <a:off x="2807305" y="8302219"/>
                <a:ext cx="63865" cy="532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6" y="0"/>
                    </a:moveTo>
                    <a:lnTo>
                      <a:pt x="0" y="5973"/>
                    </a:lnTo>
                    <a:lnTo>
                      <a:pt x="19811" y="14619"/>
                    </a:lnTo>
                    <a:lnTo>
                      <a:pt x="17741" y="21600"/>
                    </a:lnTo>
                    <a:lnTo>
                      <a:pt x="21600" y="8616"/>
                    </a:lnTo>
                    <a:lnTo>
                      <a:pt x="15441" y="5971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93" name="Фигура"/>
              <p:cNvSpPr/>
              <p:nvPr/>
            </p:nvSpPr>
            <p:spPr>
              <a:xfrm>
                <a:off x="2799582" y="8316950"/>
                <a:ext cx="66300" cy="385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16" y="0"/>
                    </a:moveTo>
                    <a:lnTo>
                      <a:pt x="0" y="11633"/>
                    </a:lnTo>
                    <a:lnTo>
                      <a:pt x="19605" y="21600"/>
                    </a:lnTo>
                    <a:lnTo>
                      <a:pt x="21600" y="11951"/>
                    </a:lnTo>
                    <a:lnTo>
                      <a:pt x="25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94" name="Треугольник"/>
              <p:cNvSpPr/>
              <p:nvPr/>
            </p:nvSpPr>
            <p:spPr>
              <a:xfrm>
                <a:off x="2799102" y="8315572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48" y="0"/>
                    </a:moveTo>
                    <a:lnTo>
                      <a:pt x="0" y="21600"/>
                    </a:lnTo>
                    <a:lnTo>
                      <a:pt x="21600" y="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95" name="Фигура"/>
              <p:cNvSpPr/>
              <p:nvPr/>
            </p:nvSpPr>
            <p:spPr>
              <a:xfrm>
                <a:off x="2916040" y="8358734"/>
                <a:ext cx="67953" cy="432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69" y="0"/>
                    </a:moveTo>
                    <a:lnTo>
                      <a:pt x="0" y="12814"/>
                    </a:lnTo>
                    <a:lnTo>
                      <a:pt x="350" y="13136"/>
                    </a:lnTo>
                    <a:lnTo>
                      <a:pt x="19180" y="21600"/>
                    </a:lnTo>
                    <a:lnTo>
                      <a:pt x="21600" y="9804"/>
                    </a:lnTo>
                    <a:lnTo>
                      <a:pt x="276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96" name="Треугольник"/>
              <p:cNvSpPr/>
              <p:nvPr/>
            </p:nvSpPr>
            <p:spPr>
              <a:xfrm>
                <a:off x="2914035" y="8358725"/>
                <a:ext cx="12701" cy="256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8" y="0"/>
                    </a:moveTo>
                    <a:lnTo>
                      <a:pt x="0" y="21600"/>
                    </a:lnTo>
                    <a:lnTo>
                      <a:pt x="21600" y="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97" name="Фигура"/>
              <p:cNvSpPr/>
              <p:nvPr/>
            </p:nvSpPr>
            <p:spPr>
              <a:xfrm>
                <a:off x="2924752" y="8343857"/>
                <a:ext cx="64058" cy="345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4" y="0"/>
                    </a:moveTo>
                    <a:lnTo>
                      <a:pt x="0" y="9314"/>
                    </a:lnTo>
                    <a:lnTo>
                      <a:pt x="19976" y="21600"/>
                    </a:lnTo>
                    <a:lnTo>
                      <a:pt x="21600" y="12242"/>
                    </a:lnTo>
                    <a:lnTo>
                      <a:pt x="16746" y="9308"/>
                    </a:lnTo>
                    <a:lnTo>
                      <a:pt x="17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98" name="Фигура"/>
              <p:cNvSpPr/>
              <p:nvPr/>
            </p:nvSpPr>
            <p:spPr>
              <a:xfrm>
                <a:off x="3036744" y="8397112"/>
                <a:ext cx="66460" cy="393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19" y="0"/>
                    </a:moveTo>
                    <a:lnTo>
                      <a:pt x="0" y="12148"/>
                    </a:lnTo>
                    <a:lnTo>
                      <a:pt x="19562" y="21600"/>
                    </a:lnTo>
                    <a:lnTo>
                      <a:pt x="21600" y="9794"/>
                    </a:lnTo>
                    <a:lnTo>
                      <a:pt x="22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99" name="Фигура"/>
              <p:cNvSpPr/>
              <p:nvPr/>
            </p:nvSpPr>
            <p:spPr>
              <a:xfrm>
                <a:off x="3043572" y="8397112"/>
                <a:ext cx="64030" cy="329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17" y="0"/>
                    </a:moveTo>
                    <a:lnTo>
                      <a:pt x="0" y="0"/>
                    </a:lnTo>
                    <a:lnTo>
                      <a:pt x="20116" y="11704"/>
                    </a:lnTo>
                    <a:lnTo>
                      <a:pt x="18633" y="21600"/>
                    </a:lnTo>
                    <a:lnTo>
                      <a:pt x="21600" y="1814"/>
                    </a:lnTo>
                    <a:lnTo>
                      <a:pt x="184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00" name="Фигура"/>
              <p:cNvSpPr/>
              <p:nvPr/>
            </p:nvSpPr>
            <p:spPr>
              <a:xfrm>
                <a:off x="3036731" y="8382102"/>
                <a:ext cx="61437" cy="37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007" y="0"/>
                    </a:moveTo>
                    <a:lnTo>
                      <a:pt x="0" y="21600"/>
                    </a:lnTo>
                    <a:lnTo>
                      <a:pt x="2405" y="8732"/>
                    </a:lnTo>
                    <a:lnTo>
                      <a:pt x="21600" y="8732"/>
                    </a:lnTo>
                    <a:lnTo>
                      <a:pt x="400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01" name="Фигура"/>
              <p:cNvSpPr/>
              <p:nvPr/>
            </p:nvSpPr>
            <p:spPr>
              <a:xfrm>
                <a:off x="3163211" y="8416787"/>
                <a:ext cx="64335" cy="541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03" y="0"/>
                    </a:moveTo>
                    <a:lnTo>
                      <a:pt x="0" y="6043"/>
                    </a:lnTo>
                    <a:lnTo>
                      <a:pt x="20264" y="12475"/>
                    </a:lnTo>
                    <a:lnTo>
                      <a:pt x="18266" y="21600"/>
                    </a:lnTo>
                    <a:lnTo>
                      <a:pt x="21600" y="6407"/>
                    </a:lnTo>
                    <a:lnTo>
                      <a:pt x="20422" y="6042"/>
                    </a:lnTo>
                    <a:lnTo>
                      <a:pt x="14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02" name="Фигура"/>
              <p:cNvSpPr/>
              <p:nvPr/>
            </p:nvSpPr>
            <p:spPr>
              <a:xfrm>
                <a:off x="3157223" y="8431946"/>
                <a:ext cx="66344" cy="390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0" y="0"/>
                    </a:moveTo>
                    <a:lnTo>
                      <a:pt x="0" y="12039"/>
                    </a:lnTo>
                    <a:lnTo>
                      <a:pt x="19663" y="21600"/>
                    </a:lnTo>
                    <a:lnTo>
                      <a:pt x="21600" y="8930"/>
                    </a:lnTo>
                    <a:lnTo>
                      <a:pt x="19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03" name="Треугольник"/>
              <p:cNvSpPr/>
              <p:nvPr/>
            </p:nvSpPr>
            <p:spPr>
              <a:xfrm>
                <a:off x="3155309" y="8431223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7" y="0"/>
                    </a:moveTo>
                    <a:lnTo>
                      <a:pt x="0" y="21600"/>
                    </a:lnTo>
                    <a:lnTo>
                      <a:pt x="21600" y="6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04" name="Фигура"/>
              <p:cNvSpPr/>
              <p:nvPr/>
            </p:nvSpPr>
            <p:spPr>
              <a:xfrm>
                <a:off x="3277858" y="8463272"/>
                <a:ext cx="66753" cy="360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5" y="0"/>
                    </a:moveTo>
                    <a:lnTo>
                      <a:pt x="0" y="14932"/>
                    </a:lnTo>
                    <a:lnTo>
                      <a:pt x="12591" y="21600"/>
                    </a:lnTo>
                    <a:lnTo>
                      <a:pt x="19989" y="21600"/>
                    </a:lnTo>
                    <a:lnTo>
                      <a:pt x="21600" y="8576"/>
                    </a:lnTo>
                    <a:lnTo>
                      <a:pt x="19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05" name="Фигура"/>
              <p:cNvSpPr/>
              <p:nvPr/>
            </p:nvSpPr>
            <p:spPr>
              <a:xfrm>
                <a:off x="3283931" y="8448016"/>
                <a:ext cx="64187" cy="51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51" y="0"/>
                    </a:moveTo>
                    <a:lnTo>
                      <a:pt x="0" y="6422"/>
                    </a:lnTo>
                    <a:lnTo>
                      <a:pt x="20420" y="12448"/>
                    </a:lnTo>
                    <a:lnTo>
                      <a:pt x="18744" y="21600"/>
                    </a:lnTo>
                    <a:lnTo>
                      <a:pt x="21600" y="6001"/>
                    </a:lnTo>
                    <a:lnTo>
                      <a:pt x="12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06" name="Фигура"/>
              <p:cNvSpPr/>
              <p:nvPr/>
            </p:nvSpPr>
            <p:spPr>
              <a:xfrm>
                <a:off x="5258949" y="8448016"/>
                <a:ext cx="64188" cy="51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49" y="0"/>
                    </a:moveTo>
                    <a:lnTo>
                      <a:pt x="0" y="6001"/>
                    </a:lnTo>
                    <a:lnTo>
                      <a:pt x="2846" y="21600"/>
                    </a:lnTo>
                    <a:lnTo>
                      <a:pt x="1181" y="12448"/>
                    </a:lnTo>
                    <a:lnTo>
                      <a:pt x="21600" y="6422"/>
                    </a:lnTo>
                    <a:lnTo>
                      <a:pt x="203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07" name="Фигура"/>
              <p:cNvSpPr/>
              <p:nvPr/>
            </p:nvSpPr>
            <p:spPr>
              <a:xfrm>
                <a:off x="5262457" y="8463272"/>
                <a:ext cx="66753" cy="360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5" y="0"/>
                    </a:moveTo>
                    <a:lnTo>
                      <a:pt x="0" y="8576"/>
                    </a:lnTo>
                    <a:lnTo>
                      <a:pt x="1611" y="21600"/>
                    </a:lnTo>
                    <a:lnTo>
                      <a:pt x="9009" y="21600"/>
                    </a:lnTo>
                    <a:lnTo>
                      <a:pt x="21600" y="14932"/>
                    </a:lnTo>
                    <a:lnTo>
                      <a:pt x="196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08" name="Фигура"/>
              <p:cNvSpPr/>
              <p:nvPr/>
            </p:nvSpPr>
            <p:spPr>
              <a:xfrm>
                <a:off x="5379522" y="8416787"/>
                <a:ext cx="64344" cy="54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12" y="0"/>
                    </a:moveTo>
                    <a:lnTo>
                      <a:pt x="0" y="6407"/>
                    </a:lnTo>
                    <a:lnTo>
                      <a:pt x="3326" y="21600"/>
                    </a:lnTo>
                    <a:lnTo>
                      <a:pt x="1336" y="12474"/>
                    </a:lnTo>
                    <a:lnTo>
                      <a:pt x="21600" y="6041"/>
                    </a:lnTo>
                    <a:lnTo>
                      <a:pt x="2021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09" name="Фигура"/>
              <p:cNvSpPr/>
              <p:nvPr/>
            </p:nvSpPr>
            <p:spPr>
              <a:xfrm>
                <a:off x="5383501" y="8431943"/>
                <a:ext cx="66341" cy="390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54" y="0"/>
                    </a:moveTo>
                    <a:lnTo>
                      <a:pt x="0" y="8931"/>
                    </a:lnTo>
                    <a:lnTo>
                      <a:pt x="1937" y="21600"/>
                    </a:lnTo>
                    <a:lnTo>
                      <a:pt x="21600" y="12035"/>
                    </a:lnTo>
                    <a:lnTo>
                      <a:pt x="196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10" name="Линия"/>
              <p:cNvSpPr/>
              <p:nvPr/>
            </p:nvSpPr>
            <p:spPr>
              <a:xfrm>
                <a:off x="5443895" y="8431943"/>
                <a:ext cx="5950" cy="2175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11" name="Линия"/>
              <p:cNvSpPr/>
              <p:nvPr/>
            </p:nvSpPr>
            <p:spPr>
              <a:xfrm flipH="1" flipV="1">
                <a:off x="5443895" y="8431943"/>
                <a:ext cx="5950" cy="2175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12" name="Фигура"/>
              <p:cNvSpPr/>
              <p:nvPr/>
            </p:nvSpPr>
            <p:spPr>
              <a:xfrm>
                <a:off x="5503863" y="8397112"/>
                <a:ext cx="66474" cy="393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94" y="0"/>
                    </a:moveTo>
                    <a:lnTo>
                      <a:pt x="0" y="9794"/>
                    </a:lnTo>
                    <a:lnTo>
                      <a:pt x="2038" y="21600"/>
                    </a:lnTo>
                    <a:lnTo>
                      <a:pt x="21600" y="12146"/>
                    </a:lnTo>
                    <a:lnTo>
                      <a:pt x="1939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13" name="Фигура"/>
              <p:cNvSpPr/>
              <p:nvPr/>
            </p:nvSpPr>
            <p:spPr>
              <a:xfrm>
                <a:off x="5499466" y="8382102"/>
                <a:ext cx="64082" cy="4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7" y="0"/>
                    </a:moveTo>
                    <a:lnTo>
                      <a:pt x="3180" y="6765"/>
                    </a:lnTo>
                    <a:lnTo>
                      <a:pt x="0" y="8010"/>
                    </a:lnTo>
                    <a:lnTo>
                      <a:pt x="2965" y="21600"/>
                    </a:lnTo>
                    <a:lnTo>
                      <a:pt x="1482" y="14803"/>
                    </a:lnTo>
                    <a:lnTo>
                      <a:pt x="21600" y="6765"/>
                    </a:lnTo>
                    <a:lnTo>
                      <a:pt x="200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14" name="Фигура"/>
              <p:cNvSpPr/>
              <p:nvPr/>
            </p:nvSpPr>
            <p:spPr>
              <a:xfrm>
                <a:off x="5623075" y="8358734"/>
                <a:ext cx="67949" cy="432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31" y="0"/>
                    </a:moveTo>
                    <a:lnTo>
                      <a:pt x="0" y="9804"/>
                    </a:lnTo>
                    <a:lnTo>
                      <a:pt x="2420" y="21600"/>
                    </a:lnTo>
                    <a:lnTo>
                      <a:pt x="21251" y="13136"/>
                    </a:lnTo>
                    <a:lnTo>
                      <a:pt x="21600" y="12808"/>
                    </a:lnTo>
                    <a:lnTo>
                      <a:pt x="188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15" name="Линия"/>
              <p:cNvSpPr/>
              <p:nvPr/>
            </p:nvSpPr>
            <p:spPr>
              <a:xfrm>
                <a:off x="5682340" y="8358725"/>
                <a:ext cx="8688" cy="2565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16" name="Линия"/>
              <p:cNvSpPr/>
              <p:nvPr/>
            </p:nvSpPr>
            <p:spPr>
              <a:xfrm flipH="1" flipV="1">
                <a:off x="5682340" y="8358725"/>
                <a:ext cx="8688" cy="2565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17" name="Фигура"/>
              <p:cNvSpPr/>
              <p:nvPr/>
            </p:nvSpPr>
            <p:spPr>
              <a:xfrm>
                <a:off x="5618258" y="8343857"/>
                <a:ext cx="64057" cy="345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96" y="0"/>
                    </a:moveTo>
                    <a:lnTo>
                      <a:pt x="4845" y="9314"/>
                    </a:lnTo>
                    <a:lnTo>
                      <a:pt x="0" y="12242"/>
                    </a:lnTo>
                    <a:lnTo>
                      <a:pt x="1624" y="21600"/>
                    </a:lnTo>
                    <a:lnTo>
                      <a:pt x="21600" y="9314"/>
                    </a:lnTo>
                    <a:lnTo>
                      <a:pt x="1989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18" name="Фигура"/>
              <p:cNvSpPr/>
              <p:nvPr/>
            </p:nvSpPr>
            <p:spPr>
              <a:xfrm>
                <a:off x="5741186" y="8316950"/>
                <a:ext cx="66305" cy="385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82" y="0"/>
                    </a:moveTo>
                    <a:lnTo>
                      <a:pt x="0" y="11952"/>
                    </a:lnTo>
                    <a:lnTo>
                      <a:pt x="1996" y="21600"/>
                    </a:lnTo>
                    <a:lnTo>
                      <a:pt x="21600" y="11633"/>
                    </a:lnTo>
                    <a:lnTo>
                      <a:pt x="1908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19" name="Фигура"/>
              <p:cNvSpPr/>
              <p:nvPr/>
            </p:nvSpPr>
            <p:spPr>
              <a:xfrm>
                <a:off x="5735898" y="8302219"/>
                <a:ext cx="63865" cy="47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44" y="0"/>
                    </a:moveTo>
                    <a:lnTo>
                      <a:pt x="6156" y="6689"/>
                    </a:lnTo>
                    <a:lnTo>
                      <a:pt x="0" y="9649"/>
                    </a:lnTo>
                    <a:lnTo>
                      <a:pt x="3174" y="21600"/>
                    </a:lnTo>
                    <a:lnTo>
                      <a:pt x="1789" y="16372"/>
                    </a:lnTo>
                    <a:lnTo>
                      <a:pt x="21600" y="6689"/>
                    </a:lnTo>
                    <a:lnTo>
                      <a:pt x="197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20" name="Линия"/>
              <p:cNvSpPr/>
              <p:nvPr/>
            </p:nvSpPr>
            <p:spPr>
              <a:xfrm>
                <a:off x="5799771" y="8316947"/>
                <a:ext cx="4993" cy="1342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21" name="Линия"/>
              <p:cNvSpPr/>
              <p:nvPr/>
            </p:nvSpPr>
            <p:spPr>
              <a:xfrm flipH="1" flipV="1">
                <a:off x="5799771" y="8316947"/>
                <a:ext cx="4993" cy="1342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22" name="Фигура"/>
              <p:cNvSpPr/>
              <p:nvPr/>
            </p:nvSpPr>
            <p:spPr>
              <a:xfrm>
                <a:off x="5858096" y="8271688"/>
                <a:ext cx="65575" cy="46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89" y="0"/>
                    </a:moveTo>
                    <a:lnTo>
                      <a:pt x="3613" y="8657"/>
                    </a:lnTo>
                    <a:lnTo>
                      <a:pt x="0" y="10642"/>
                    </a:lnTo>
                    <a:lnTo>
                      <a:pt x="3049" y="21600"/>
                    </a:lnTo>
                    <a:lnTo>
                      <a:pt x="15374" y="11284"/>
                    </a:lnTo>
                    <a:lnTo>
                      <a:pt x="21600" y="8657"/>
                    </a:lnTo>
                    <a:lnTo>
                      <a:pt x="1908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23" name="Фигура"/>
              <p:cNvSpPr/>
              <p:nvPr/>
            </p:nvSpPr>
            <p:spPr>
              <a:xfrm>
                <a:off x="5852387" y="8257147"/>
                <a:ext cx="63660" cy="37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94" y="0"/>
                    </a:moveTo>
                    <a:lnTo>
                      <a:pt x="7262" y="8356"/>
                    </a:lnTo>
                    <a:lnTo>
                      <a:pt x="0" y="13186"/>
                    </a:lnTo>
                    <a:lnTo>
                      <a:pt x="1937" y="21600"/>
                    </a:lnTo>
                    <a:lnTo>
                      <a:pt x="5660" y="19130"/>
                    </a:lnTo>
                    <a:lnTo>
                      <a:pt x="21600" y="8356"/>
                    </a:lnTo>
                    <a:lnTo>
                      <a:pt x="1959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24" name="Линия"/>
              <p:cNvSpPr/>
              <p:nvPr/>
            </p:nvSpPr>
            <p:spPr>
              <a:xfrm>
                <a:off x="5916050" y="8271686"/>
                <a:ext cx="7624" cy="1875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25" name="Линия"/>
              <p:cNvSpPr/>
              <p:nvPr/>
            </p:nvSpPr>
            <p:spPr>
              <a:xfrm flipH="1" flipV="1">
                <a:off x="5916050" y="8271686"/>
                <a:ext cx="7624" cy="1875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26" name="Линия"/>
              <p:cNvSpPr/>
              <p:nvPr/>
            </p:nvSpPr>
            <p:spPr>
              <a:xfrm>
                <a:off x="5973574" y="8247827"/>
                <a:ext cx="10329" cy="2448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27" name="Линия"/>
              <p:cNvSpPr/>
              <p:nvPr/>
            </p:nvSpPr>
            <p:spPr>
              <a:xfrm flipH="1" flipV="1">
                <a:off x="5973574" y="8247827"/>
                <a:ext cx="10329" cy="2448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28" name="Фигура"/>
              <p:cNvSpPr/>
              <p:nvPr/>
            </p:nvSpPr>
            <p:spPr>
              <a:xfrm>
                <a:off x="5973574" y="8223075"/>
                <a:ext cx="66004" cy="49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65" y="0"/>
                    </a:moveTo>
                    <a:lnTo>
                      <a:pt x="3934" y="8619"/>
                    </a:lnTo>
                    <a:lnTo>
                      <a:pt x="0" y="10860"/>
                    </a:lnTo>
                    <a:lnTo>
                      <a:pt x="3385" y="21600"/>
                    </a:lnTo>
                    <a:lnTo>
                      <a:pt x="5103" y="20907"/>
                    </a:lnTo>
                    <a:lnTo>
                      <a:pt x="18802" y="9763"/>
                    </a:lnTo>
                    <a:lnTo>
                      <a:pt x="21600" y="8619"/>
                    </a:lnTo>
                    <a:lnTo>
                      <a:pt x="18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29" name="Фигура"/>
              <p:cNvSpPr/>
              <p:nvPr/>
            </p:nvSpPr>
            <p:spPr>
              <a:xfrm>
                <a:off x="5967462" y="8208699"/>
                <a:ext cx="63454" cy="391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4" y="0"/>
                    </a:moveTo>
                    <a:lnTo>
                      <a:pt x="0" y="13615"/>
                    </a:lnTo>
                    <a:lnTo>
                      <a:pt x="2081" y="21600"/>
                    </a:lnTo>
                    <a:lnTo>
                      <a:pt x="6173" y="18780"/>
                    </a:lnTo>
                    <a:lnTo>
                      <a:pt x="21600" y="7936"/>
                    </a:lnTo>
                    <a:lnTo>
                      <a:pt x="194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30" name="Фигура"/>
              <p:cNvSpPr/>
              <p:nvPr/>
            </p:nvSpPr>
            <p:spPr>
              <a:xfrm>
                <a:off x="6081228" y="8156936"/>
                <a:ext cx="63036" cy="607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286" y="0"/>
                    </a:moveTo>
                    <a:lnTo>
                      <a:pt x="0" y="9346"/>
                    </a:lnTo>
                    <a:lnTo>
                      <a:pt x="5411" y="21600"/>
                    </a:lnTo>
                    <a:lnTo>
                      <a:pt x="2242" y="14422"/>
                    </a:lnTo>
                    <a:lnTo>
                      <a:pt x="4523" y="13333"/>
                    </a:lnTo>
                    <a:lnTo>
                      <a:pt x="21600" y="5047"/>
                    </a:lnTo>
                    <a:lnTo>
                      <a:pt x="19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31" name="Фигура"/>
              <p:cNvSpPr/>
              <p:nvPr/>
            </p:nvSpPr>
            <p:spPr>
              <a:xfrm>
                <a:off x="6087772" y="8171129"/>
                <a:ext cx="67587" cy="465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54" y="0"/>
                    </a:moveTo>
                    <a:lnTo>
                      <a:pt x="2125" y="10814"/>
                    </a:lnTo>
                    <a:lnTo>
                      <a:pt x="0" y="12233"/>
                    </a:lnTo>
                    <a:lnTo>
                      <a:pt x="2956" y="21600"/>
                    </a:lnTo>
                    <a:lnTo>
                      <a:pt x="8398" y="16752"/>
                    </a:lnTo>
                    <a:lnTo>
                      <a:pt x="21551" y="10858"/>
                    </a:lnTo>
                    <a:lnTo>
                      <a:pt x="21600" y="10812"/>
                    </a:lnTo>
                    <a:lnTo>
                      <a:pt x="180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32" name="Линия"/>
              <p:cNvSpPr/>
              <p:nvPr/>
            </p:nvSpPr>
            <p:spPr>
              <a:xfrm>
                <a:off x="6144268" y="8171129"/>
                <a:ext cx="11092" cy="2330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33" name="Линия"/>
              <p:cNvSpPr/>
              <p:nvPr/>
            </p:nvSpPr>
            <p:spPr>
              <a:xfrm flipH="1" flipV="1">
                <a:off x="6144268" y="8171129"/>
                <a:ext cx="11092" cy="2330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34" name="Фигура"/>
              <p:cNvSpPr/>
              <p:nvPr/>
            </p:nvSpPr>
            <p:spPr>
              <a:xfrm>
                <a:off x="6200391" y="8115859"/>
                <a:ext cx="65362" cy="45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21" y="0"/>
                    </a:moveTo>
                    <a:lnTo>
                      <a:pt x="13838" y="3382"/>
                    </a:lnTo>
                    <a:lnTo>
                      <a:pt x="6166" y="8963"/>
                    </a:lnTo>
                    <a:lnTo>
                      <a:pt x="0" y="13392"/>
                    </a:lnTo>
                    <a:lnTo>
                      <a:pt x="2810" y="21600"/>
                    </a:lnTo>
                    <a:lnTo>
                      <a:pt x="12032" y="13306"/>
                    </a:lnTo>
                    <a:lnTo>
                      <a:pt x="21600" y="8963"/>
                    </a:lnTo>
                    <a:lnTo>
                      <a:pt x="184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35" name="Фигура"/>
              <p:cNvSpPr/>
              <p:nvPr/>
            </p:nvSpPr>
            <p:spPr>
              <a:xfrm>
                <a:off x="6193423" y="8101885"/>
                <a:ext cx="62710" cy="420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134" y="0"/>
                    </a:moveTo>
                    <a:lnTo>
                      <a:pt x="9651" y="7183"/>
                    </a:lnTo>
                    <a:lnTo>
                      <a:pt x="4782" y="10823"/>
                    </a:lnTo>
                    <a:lnTo>
                      <a:pt x="0" y="14359"/>
                    </a:lnTo>
                    <a:lnTo>
                      <a:pt x="2400" y="21600"/>
                    </a:lnTo>
                    <a:lnTo>
                      <a:pt x="8833" y="16828"/>
                    </a:lnTo>
                    <a:lnTo>
                      <a:pt x="16846" y="10806"/>
                    </a:lnTo>
                    <a:lnTo>
                      <a:pt x="21600" y="7183"/>
                    </a:lnTo>
                    <a:lnTo>
                      <a:pt x="191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36" name="Линия"/>
              <p:cNvSpPr/>
              <p:nvPr/>
            </p:nvSpPr>
            <p:spPr>
              <a:xfrm>
                <a:off x="6256144" y="8115853"/>
                <a:ext cx="9609" cy="1878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37" name="Линия"/>
              <p:cNvSpPr/>
              <p:nvPr/>
            </p:nvSpPr>
            <p:spPr>
              <a:xfrm flipH="1" flipV="1">
                <a:off x="6256144" y="8115853"/>
                <a:ext cx="9609" cy="1878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38" name="Фигура"/>
              <p:cNvSpPr/>
              <p:nvPr/>
            </p:nvSpPr>
            <p:spPr>
              <a:xfrm>
                <a:off x="6304048" y="8043620"/>
                <a:ext cx="62198" cy="601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982" y="0"/>
                    </a:moveTo>
                    <a:lnTo>
                      <a:pt x="0" y="10609"/>
                    </a:lnTo>
                    <a:lnTo>
                      <a:pt x="5634" y="21600"/>
                    </a:lnTo>
                    <a:lnTo>
                      <a:pt x="2564" y="15592"/>
                    </a:lnTo>
                    <a:lnTo>
                      <a:pt x="10755" y="11052"/>
                    </a:lnTo>
                    <a:lnTo>
                      <a:pt x="21600" y="4945"/>
                    </a:lnTo>
                    <a:lnTo>
                      <a:pt x="1898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39" name="Фигура"/>
              <p:cNvSpPr/>
              <p:nvPr/>
            </p:nvSpPr>
            <p:spPr>
              <a:xfrm>
                <a:off x="6311430" y="8057384"/>
                <a:ext cx="64164" cy="46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53" y="0"/>
                    </a:moveTo>
                    <a:lnTo>
                      <a:pt x="7936" y="7925"/>
                    </a:lnTo>
                    <a:lnTo>
                      <a:pt x="0" y="13812"/>
                    </a:lnTo>
                    <a:lnTo>
                      <a:pt x="2982" y="21600"/>
                    </a:lnTo>
                    <a:lnTo>
                      <a:pt x="15457" y="10648"/>
                    </a:lnTo>
                    <a:lnTo>
                      <a:pt x="21600" y="7925"/>
                    </a:lnTo>
                    <a:lnTo>
                      <a:pt x="18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40" name="Линия"/>
              <p:cNvSpPr/>
              <p:nvPr/>
            </p:nvSpPr>
            <p:spPr>
              <a:xfrm>
                <a:off x="6420708" y="8026900"/>
                <a:ext cx="10496" cy="1846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41" name="Линия"/>
              <p:cNvSpPr/>
              <p:nvPr/>
            </p:nvSpPr>
            <p:spPr>
              <a:xfrm flipH="1" flipV="1">
                <a:off x="6420708" y="8026900"/>
                <a:ext cx="10496" cy="1846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42" name="Фигура"/>
              <p:cNvSpPr/>
              <p:nvPr/>
            </p:nvSpPr>
            <p:spPr>
              <a:xfrm>
                <a:off x="6420713" y="7995684"/>
                <a:ext cx="63142" cy="49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77" y="0"/>
                    </a:moveTo>
                    <a:lnTo>
                      <a:pt x="9368" y="6754"/>
                    </a:lnTo>
                    <a:lnTo>
                      <a:pt x="0" y="13579"/>
                    </a:lnTo>
                    <a:lnTo>
                      <a:pt x="3593" y="21600"/>
                    </a:lnTo>
                    <a:lnTo>
                      <a:pt x="21600" y="6754"/>
                    </a:lnTo>
                    <a:lnTo>
                      <a:pt x="184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43" name="Фигура"/>
              <p:cNvSpPr/>
              <p:nvPr/>
            </p:nvSpPr>
            <p:spPr>
              <a:xfrm>
                <a:off x="6412946" y="7982145"/>
                <a:ext cx="61779" cy="44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18" y="0"/>
                    </a:moveTo>
                    <a:lnTo>
                      <a:pt x="1258" y="14030"/>
                    </a:lnTo>
                    <a:lnTo>
                      <a:pt x="0" y="15022"/>
                    </a:lnTo>
                    <a:lnTo>
                      <a:pt x="2714" y="21600"/>
                    </a:lnTo>
                    <a:lnTo>
                      <a:pt x="12291" y="14030"/>
                    </a:lnTo>
                    <a:lnTo>
                      <a:pt x="21600" y="6534"/>
                    </a:lnTo>
                    <a:lnTo>
                      <a:pt x="188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44" name="Фигура"/>
              <p:cNvSpPr/>
              <p:nvPr/>
            </p:nvSpPr>
            <p:spPr>
              <a:xfrm>
                <a:off x="6520010" y="7917582"/>
                <a:ext cx="61244" cy="653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50" y="0"/>
                    </a:moveTo>
                    <a:lnTo>
                      <a:pt x="11143" y="4393"/>
                    </a:lnTo>
                    <a:lnTo>
                      <a:pt x="0" y="10800"/>
                    </a:lnTo>
                    <a:lnTo>
                      <a:pt x="7021" y="21600"/>
                    </a:lnTo>
                    <a:lnTo>
                      <a:pt x="2881" y="15231"/>
                    </a:lnTo>
                    <a:lnTo>
                      <a:pt x="10049" y="11122"/>
                    </a:lnTo>
                    <a:lnTo>
                      <a:pt x="21600" y="4393"/>
                    </a:lnTo>
                    <a:lnTo>
                      <a:pt x="186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45" name="Фигура"/>
              <p:cNvSpPr/>
              <p:nvPr/>
            </p:nvSpPr>
            <p:spPr>
              <a:xfrm>
                <a:off x="6528178" y="7930882"/>
                <a:ext cx="65881" cy="520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02" y="0"/>
                    </a:moveTo>
                    <a:lnTo>
                      <a:pt x="6661" y="8449"/>
                    </a:lnTo>
                    <a:lnTo>
                      <a:pt x="0" y="13605"/>
                    </a:lnTo>
                    <a:lnTo>
                      <a:pt x="3849" y="21600"/>
                    </a:lnTo>
                    <a:lnTo>
                      <a:pt x="8190" y="19796"/>
                    </a:lnTo>
                    <a:lnTo>
                      <a:pt x="21600" y="8447"/>
                    </a:lnTo>
                    <a:lnTo>
                      <a:pt x="1740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46" name="Линия"/>
              <p:cNvSpPr/>
              <p:nvPr/>
            </p:nvSpPr>
            <p:spPr>
              <a:xfrm>
                <a:off x="6581265" y="7930875"/>
                <a:ext cx="8352" cy="1330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47" name="Линия"/>
              <p:cNvSpPr/>
              <p:nvPr/>
            </p:nvSpPr>
            <p:spPr>
              <a:xfrm flipH="1" flipV="1">
                <a:off x="6581265" y="7930875"/>
                <a:ext cx="8352" cy="1330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48" name="Фигура"/>
              <p:cNvSpPr/>
              <p:nvPr/>
            </p:nvSpPr>
            <p:spPr>
              <a:xfrm>
                <a:off x="6625295" y="7849966"/>
                <a:ext cx="60620" cy="664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87" y="0"/>
                    </a:moveTo>
                    <a:lnTo>
                      <a:pt x="11487" y="4247"/>
                    </a:lnTo>
                    <a:lnTo>
                      <a:pt x="1434" y="10264"/>
                    </a:lnTo>
                    <a:lnTo>
                      <a:pt x="0" y="11117"/>
                    </a:lnTo>
                    <a:lnTo>
                      <a:pt x="7450" y="21600"/>
                    </a:lnTo>
                    <a:lnTo>
                      <a:pt x="3059" y="15399"/>
                    </a:lnTo>
                    <a:lnTo>
                      <a:pt x="11672" y="10260"/>
                    </a:lnTo>
                    <a:lnTo>
                      <a:pt x="21600" y="4247"/>
                    </a:lnTo>
                    <a:lnTo>
                      <a:pt x="184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49" name="Фигура"/>
              <p:cNvSpPr/>
              <p:nvPr/>
            </p:nvSpPr>
            <p:spPr>
              <a:xfrm>
                <a:off x="6633881" y="7863023"/>
                <a:ext cx="64412" cy="53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49" y="0"/>
                    </a:moveTo>
                    <a:lnTo>
                      <a:pt x="8099" y="7491"/>
                    </a:lnTo>
                    <a:lnTo>
                      <a:pt x="0" y="13884"/>
                    </a:lnTo>
                    <a:lnTo>
                      <a:pt x="4136" y="21600"/>
                    </a:lnTo>
                    <a:lnTo>
                      <a:pt x="21600" y="7491"/>
                    </a:lnTo>
                    <a:lnTo>
                      <a:pt x="174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50" name="Линия"/>
              <p:cNvSpPr/>
              <p:nvPr/>
            </p:nvSpPr>
            <p:spPr>
              <a:xfrm>
                <a:off x="6685922" y="7863018"/>
                <a:ext cx="12371" cy="1850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51" name="Линия"/>
              <p:cNvSpPr/>
              <p:nvPr/>
            </p:nvSpPr>
            <p:spPr>
              <a:xfrm flipH="1" flipV="1">
                <a:off x="6685922" y="7863018"/>
                <a:ext cx="12371" cy="1850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52" name="Линия"/>
              <p:cNvSpPr/>
              <p:nvPr/>
            </p:nvSpPr>
            <p:spPr>
              <a:xfrm>
                <a:off x="6737509" y="7827912"/>
                <a:ext cx="12539" cy="1819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53" name="Линия"/>
              <p:cNvSpPr/>
              <p:nvPr/>
            </p:nvSpPr>
            <p:spPr>
              <a:xfrm flipH="1" flipV="1">
                <a:off x="6737509" y="7827912"/>
                <a:ext cx="12539" cy="1819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54" name="Фигура"/>
              <p:cNvSpPr/>
              <p:nvPr/>
            </p:nvSpPr>
            <p:spPr>
              <a:xfrm>
                <a:off x="6737509" y="7792129"/>
                <a:ext cx="64238" cy="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69" y="0"/>
                    </a:moveTo>
                    <a:lnTo>
                      <a:pt x="8362" y="7396"/>
                    </a:lnTo>
                    <a:lnTo>
                      <a:pt x="0" y="14323"/>
                    </a:lnTo>
                    <a:lnTo>
                      <a:pt x="4222" y="21600"/>
                    </a:lnTo>
                    <a:lnTo>
                      <a:pt x="21600" y="7396"/>
                    </a:lnTo>
                    <a:lnTo>
                      <a:pt x="1716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55" name="Фигура"/>
              <p:cNvSpPr/>
              <p:nvPr/>
            </p:nvSpPr>
            <p:spPr>
              <a:xfrm>
                <a:off x="6728590" y="7779309"/>
                <a:ext cx="59980" cy="486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08" y="0"/>
                    </a:moveTo>
                    <a:lnTo>
                      <a:pt x="11794" y="5697"/>
                    </a:lnTo>
                    <a:lnTo>
                      <a:pt x="2280" y="13909"/>
                    </a:lnTo>
                    <a:lnTo>
                      <a:pt x="0" y="15861"/>
                    </a:lnTo>
                    <a:lnTo>
                      <a:pt x="3212" y="21600"/>
                    </a:lnTo>
                    <a:lnTo>
                      <a:pt x="12171" y="13906"/>
                    </a:lnTo>
                    <a:lnTo>
                      <a:pt x="21600" y="5697"/>
                    </a:lnTo>
                    <a:lnTo>
                      <a:pt x="1830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56" name="Линия"/>
              <p:cNvSpPr/>
              <p:nvPr/>
            </p:nvSpPr>
            <p:spPr>
              <a:xfrm>
                <a:off x="6788589" y="7792114"/>
                <a:ext cx="13167" cy="18487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57" name="Линия"/>
              <p:cNvSpPr/>
              <p:nvPr/>
            </p:nvSpPr>
            <p:spPr>
              <a:xfrm flipH="1" flipV="1">
                <a:off x="6788589" y="7792114"/>
                <a:ext cx="13167" cy="18487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58" name="Фигура"/>
              <p:cNvSpPr/>
              <p:nvPr/>
            </p:nvSpPr>
            <p:spPr>
              <a:xfrm>
                <a:off x="6839075" y="7718300"/>
                <a:ext cx="63085" cy="564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24" y="0"/>
                    </a:moveTo>
                    <a:lnTo>
                      <a:pt x="9257" y="6599"/>
                    </a:lnTo>
                    <a:lnTo>
                      <a:pt x="0" y="14248"/>
                    </a:lnTo>
                    <a:lnTo>
                      <a:pt x="4836" y="21600"/>
                    </a:lnTo>
                    <a:lnTo>
                      <a:pt x="16938" y="12135"/>
                    </a:lnTo>
                    <a:lnTo>
                      <a:pt x="21600" y="6599"/>
                    </a:lnTo>
                    <a:lnTo>
                      <a:pt x="171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59" name="Фигура"/>
              <p:cNvSpPr/>
              <p:nvPr/>
            </p:nvSpPr>
            <p:spPr>
              <a:xfrm>
                <a:off x="6829792" y="7705751"/>
                <a:ext cx="59297" cy="498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37" y="0"/>
                    </a:moveTo>
                    <a:lnTo>
                      <a:pt x="12073" y="5443"/>
                    </a:lnTo>
                    <a:lnTo>
                      <a:pt x="3632" y="12926"/>
                    </a:lnTo>
                    <a:lnTo>
                      <a:pt x="0" y="16115"/>
                    </a:lnTo>
                    <a:lnTo>
                      <a:pt x="3382" y="21600"/>
                    </a:lnTo>
                    <a:lnTo>
                      <a:pt x="13237" y="12920"/>
                    </a:lnTo>
                    <a:lnTo>
                      <a:pt x="21600" y="5443"/>
                    </a:lnTo>
                    <a:lnTo>
                      <a:pt x="181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60" name="Линия"/>
              <p:cNvSpPr/>
              <p:nvPr/>
            </p:nvSpPr>
            <p:spPr>
              <a:xfrm>
                <a:off x="6889109" y="7718284"/>
                <a:ext cx="13051" cy="1727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61" name="Линия"/>
              <p:cNvSpPr/>
              <p:nvPr/>
            </p:nvSpPr>
            <p:spPr>
              <a:xfrm flipH="1" flipV="1">
                <a:off x="6889109" y="7718284"/>
                <a:ext cx="13051" cy="1727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62" name="Линия"/>
              <p:cNvSpPr/>
              <p:nvPr/>
            </p:nvSpPr>
            <p:spPr>
              <a:xfrm>
                <a:off x="6938550" y="7680250"/>
                <a:ext cx="10702" cy="1375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63" name="Линия"/>
              <p:cNvSpPr/>
              <p:nvPr/>
            </p:nvSpPr>
            <p:spPr>
              <a:xfrm flipH="1" flipV="1">
                <a:off x="6938550" y="7680250"/>
                <a:ext cx="10702" cy="1375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64" name="Фигура"/>
              <p:cNvSpPr/>
              <p:nvPr/>
            </p:nvSpPr>
            <p:spPr>
              <a:xfrm>
                <a:off x="6938550" y="7641554"/>
                <a:ext cx="61579" cy="524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46" y="0"/>
                    </a:moveTo>
                    <a:lnTo>
                      <a:pt x="8604" y="8010"/>
                    </a:lnTo>
                    <a:lnTo>
                      <a:pt x="0" y="15938"/>
                    </a:lnTo>
                    <a:lnTo>
                      <a:pt x="3760" y="21600"/>
                    </a:lnTo>
                    <a:lnTo>
                      <a:pt x="21600" y="6504"/>
                    </a:lnTo>
                    <a:lnTo>
                      <a:pt x="171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65" name="Фигура"/>
              <p:cNvSpPr/>
              <p:nvPr/>
            </p:nvSpPr>
            <p:spPr>
              <a:xfrm>
                <a:off x="6928898" y="7629303"/>
                <a:ext cx="58534" cy="509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87" y="0"/>
                    </a:moveTo>
                    <a:lnTo>
                      <a:pt x="4961" y="11889"/>
                    </a:lnTo>
                    <a:lnTo>
                      <a:pt x="0" y="16352"/>
                    </a:lnTo>
                    <a:lnTo>
                      <a:pt x="3562" y="21600"/>
                    </a:lnTo>
                    <a:lnTo>
                      <a:pt x="12614" y="13439"/>
                    </a:lnTo>
                    <a:lnTo>
                      <a:pt x="21600" y="5194"/>
                    </a:lnTo>
                    <a:lnTo>
                      <a:pt x="179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66" name="Фигура"/>
              <p:cNvSpPr/>
              <p:nvPr/>
            </p:nvSpPr>
            <p:spPr>
              <a:xfrm>
                <a:off x="7035773" y="7562019"/>
                <a:ext cx="59805" cy="5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56" y="0"/>
                    </a:moveTo>
                    <a:lnTo>
                      <a:pt x="11228" y="5218"/>
                    </a:lnTo>
                    <a:lnTo>
                      <a:pt x="0" y="14829"/>
                    </a:lnTo>
                    <a:lnTo>
                      <a:pt x="5478" y="21600"/>
                    </a:lnTo>
                    <a:lnTo>
                      <a:pt x="10473" y="17853"/>
                    </a:lnTo>
                    <a:lnTo>
                      <a:pt x="21600" y="5216"/>
                    </a:lnTo>
                    <a:lnTo>
                      <a:pt x="17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67" name="Линия"/>
              <p:cNvSpPr/>
              <p:nvPr/>
            </p:nvSpPr>
            <p:spPr>
              <a:xfrm>
                <a:off x="7035765" y="7602137"/>
                <a:ext cx="11262" cy="1361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68" name="Линия"/>
              <p:cNvSpPr/>
              <p:nvPr/>
            </p:nvSpPr>
            <p:spPr>
              <a:xfrm flipH="1" flipV="1">
                <a:off x="7035765" y="7602137"/>
                <a:ext cx="11262" cy="1361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69" name="Фигура"/>
              <p:cNvSpPr/>
              <p:nvPr/>
            </p:nvSpPr>
            <p:spPr>
              <a:xfrm>
                <a:off x="7025754" y="7550054"/>
                <a:ext cx="57797" cy="520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786" y="0"/>
                    </a:moveTo>
                    <a:lnTo>
                      <a:pt x="12521" y="4962"/>
                    </a:lnTo>
                    <a:lnTo>
                      <a:pt x="6242" y="10818"/>
                    </a:lnTo>
                    <a:lnTo>
                      <a:pt x="0" y="16582"/>
                    </a:lnTo>
                    <a:lnTo>
                      <a:pt x="3741" y="21600"/>
                    </a:lnTo>
                    <a:lnTo>
                      <a:pt x="15365" y="10815"/>
                    </a:lnTo>
                    <a:lnTo>
                      <a:pt x="21600" y="4962"/>
                    </a:lnTo>
                    <a:lnTo>
                      <a:pt x="177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70" name="Линия"/>
              <p:cNvSpPr/>
              <p:nvPr/>
            </p:nvSpPr>
            <p:spPr>
              <a:xfrm>
                <a:off x="7080033" y="7557886"/>
                <a:ext cx="1082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71" name="Линия"/>
              <p:cNvSpPr/>
              <p:nvPr/>
            </p:nvSpPr>
            <p:spPr>
              <a:xfrm flipH="1" flipV="1">
                <a:off x="7080033" y="7557886"/>
                <a:ext cx="1082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72" name="Линия"/>
              <p:cNvSpPr/>
              <p:nvPr/>
            </p:nvSpPr>
            <p:spPr>
              <a:xfrm>
                <a:off x="7130733" y="7521215"/>
                <a:ext cx="14429" cy="1648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73" name="Линия"/>
              <p:cNvSpPr/>
              <p:nvPr/>
            </p:nvSpPr>
            <p:spPr>
              <a:xfrm flipH="1" flipV="1">
                <a:off x="7130733" y="7521215"/>
                <a:ext cx="14429" cy="1648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74" name="Фигура"/>
              <p:cNvSpPr/>
              <p:nvPr/>
            </p:nvSpPr>
            <p:spPr>
              <a:xfrm>
                <a:off x="7130740" y="7479747"/>
                <a:ext cx="59803" cy="57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06" y="0"/>
                    </a:moveTo>
                    <a:lnTo>
                      <a:pt x="10915" y="5466"/>
                    </a:lnTo>
                    <a:lnTo>
                      <a:pt x="0" y="15465"/>
                    </a:lnTo>
                    <a:lnTo>
                      <a:pt x="5218" y="21600"/>
                    </a:lnTo>
                    <a:lnTo>
                      <a:pt x="13043" y="15542"/>
                    </a:lnTo>
                    <a:lnTo>
                      <a:pt x="21600" y="5465"/>
                    </a:lnTo>
                    <a:lnTo>
                      <a:pt x="1680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75" name="Фигура"/>
              <p:cNvSpPr/>
              <p:nvPr/>
            </p:nvSpPr>
            <p:spPr>
              <a:xfrm>
                <a:off x="7120359" y="7468088"/>
                <a:ext cx="56910" cy="53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606" y="0"/>
                    </a:moveTo>
                    <a:lnTo>
                      <a:pt x="6445" y="10700"/>
                    </a:lnTo>
                    <a:lnTo>
                      <a:pt x="0" y="16797"/>
                    </a:lnTo>
                    <a:lnTo>
                      <a:pt x="3937" y="21600"/>
                    </a:lnTo>
                    <a:lnTo>
                      <a:pt x="15411" y="10699"/>
                    </a:lnTo>
                    <a:lnTo>
                      <a:pt x="21600" y="4740"/>
                    </a:lnTo>
                    <a:lnTo>
                      <a:pt x="1760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76" name="Фигура"/>
              <p:cNvSpPr/>
              <p:nvPr/>
            </p:nvSpPr>
            <p:spPr>
              <a:xfrm>
                <a:off x="7223247" y="7394781"/>
                <a:ext cx="58000" cy="582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96" y="0"/>
                    </a:moveTo>
                    <a:lnTo>
                      <a:pt x="11737" y="4894"/>
                    </a:lnTo>
                    <a:lnTo>
                      <a:pt x="0" y="15883"/>
                    </a:lnTo>
                    <a:lnTo>
                      <a:pt x="5338" y="21600"/>
                    </a:lnTo>
                    <a:lnTo>
                      <a:pt x="15960" y="9294"/>
                    </a:lnTo>
                    <a:lnTo>
                      <a:pt x="21600" y="4894"/>
                    </a:lnTo>
                    <a:lnTo>
                      <a:pt x="1689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77" name="Фигура"/>
              <p:cNvSpPr/>
              <p:nvPr/>
            </p:nvSpPr>
            <p:spPr>
              <a:xfrm>
                <a:off x="7212555" y="7383420"/>
                <a:ext cx="56061" cy="541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09" y="0"/>
                    </a:moveTo>
                    <a:lnTo>
                      <a:pt x="12829" y="4530"/>
                    </a:lnTo>
                    <a:lnTo>
                      <a:pt x="7456" y="9791"/>
                    </a:lnTo>
                    <a:lnTo>
                      <a:pt x="0" y="17013"/>
                    </a:lnTo>
                    <a:lnTo>
                      <a:pt x="4120" y="21600"/>
                    </a:lnTo>
                    <a:lnTo>
                      <a:pt x="16266" y="9788"/>
                    </a:lnTo>
                    <a:lnTo>
                      <a:pt x="21600" y="4530"/>
                    </a:lnTo>
                    <a:lnTo>
                      <a:pt x="1740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78" name="Линия"/>
              <p:cNvSpPr/>
              <p:nvPr/>
            </p:nvSpPr>
            <p:spPr>
              <a:xfrm>
                <a:off x="7268626" y="7394771"/>
                <a:ext cx="12630" cy="1319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79" name="Линия"/>
              <p:cNvSpPr/>
              <p:nvPr/>
            </p:nvSpPr>
            <p:spPr>
              <a:xfrm flipH="1" flipV="1">
                <a:off x="7268626" y="7394771"/>
                <a:ext cx="12630" cy="1319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80" name="Фигура"/>
              <p:cNvSpPr/>
              <p:nvPr/>
            </p:nvSpPr>
            <p:spPr>
              <a:xfrm>
                <a:off x="7313348" y="7307229"/>
                <a:ext cx="57655" cy="55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529" y="0"/>
                    </a:moveTo>
                    <a:lnTo>
                      <a:pt x="11574" y="5157"/>
                    </a:lnTo>
                    <a:lnTo>
                      <a:pt x="8293" y="8552"/>
                    </a:lnTo>
                    <a:lnTo>
                      <a:pt x="0" y="17042"/>
                    </a:lnTo>
                    <a:lnTo>
                      <a:pt x="4352" y="21600"/>
                    </a:lnTo>
                    <a:lnTo>
                      <a:pt x="6486" y="18987"/>
                    </a:lnTo>
                    <a:lnTo>
                      <a:pt x="18395" y="9164"/>
                    </a:lnTo>
                    <a:lnTo>
                      <a:pt x="21600" y="5156"/>
                    </a:lnTo>
                    <a:lnTo>
                      <a:pt x="165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81" name="Фигура"/>
              <p:cNvSpPr/>
              <p:nvPr/>
            </p:nvSpPr>
            <p:spPr>
              <a:xfrm>
                <a:off x="7302343" y="7296198"/>
                <a:ext cx="55119" cy="551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14" y="0"/>
                    </a:moveTo>
                    <a:lnTo>
                      <a:pt x="12931" y="4327"/>
                    </a:lnTo>
                    <a:lnTo>
                      <a:pt x="7723" y="9552"/>
                    </a:lnTo>
                    <a:lnTo>
                      <a:pt x="0" y="17221"/>
                    </a:lnTo>
                    <a:lnTo>
                      <a:pt x="4313" y="21600"/>
                    </a:lnTo>
                    <a:lnTo>
                      <a:pt x="12987" y="12993"/>
                    </a:lnTo>
                    <a:lnTo>
                      <a:pt x="17330" y="8639"/>
                    </a:lnTo>
                    <a:lnTo>
                      <a:pt x="21600" y="4322"/>
                    </a:lnTo>
                    <a:lnTo>
                      <a:pt x="172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82" name="Фигура"/>
              <p:cNvSpPr/>
              <p:nvPr/>
            </p:nvSpPr>
            <p:spPr>
              <a:xfrm>
                <a:off x="7389565" y="7206420"/>
                <a:ext cx="54182" cy="69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11" y="0"/>
                    </a:moveTo>
                    <a:lnTo>
                      <a:pt x="13024" y="3333"/>
                    </a:lnTo>
                    <a:lnTo>
                      <a:pt x="8537" y="7062"/>
                    </a:lnTo>
                    <a:lnTo>
                      <a:pt x="0" y="14076"/>
                    </a:lnTo>
                    <a:lnTo>
                      <a:pt x="10061" y="21600"/>
                    </a:lnTo>
                    <a:lnTo>
                      <a:pt x="4529" y="17459"/>
                    </a:lnTo>
                    <a:lnTo>
                      <a:pt x="17225" y="6989"/>
                    </a:lnTo>
                    <a:lnTo>
                      <a:pt x="21600" y="3333"/>
                    </a:lnTo>
                    <a:lnTo>
                      <a:pt x="170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83" name="Фигура"/>
              <p:cNvSpPr/>
              <p:nvPr/>
            </p:nvSpPr>
            <p:spPr>
              <a:xfrm>
                <a:off x="7400926" y="7217122"/>
                <a:ext cx="55444" cy="58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82" y="0"/>
                    </a:moveTo>
                    <a:lnTo>
                      <a:pt x="12406" y="4323"/>
                    </a:lnTo>
                    <a:lnTo>
                      <a:pt x="0" y="16704"/>
                    </a:lnTo>
                    <a:lnTo>
                      <a:pt x="5406" y="21600"/>
                    </a:lnTo>
                    <a:lnTo>
                      <a:pt x="9389" y="18528"/>
                    </a:lnTo>
                    <a:lnTo>
                      <a:pt x="21382" y="4495"/>
                    </a:lnTo>
                    <a:lnTo>
                      <a:pt x="21600" y="4323"/>
                    </a:lnTo>
                    <a:lnTo>
                      <a:pt x="1668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84" name="Линия"/>
              <p:cNvSpPr/>
              <p:nvPr/>
            </p:nvSpPr>
            <p:spPr>
              <a:xfrm>
                <a:off x="7442031" y="7215515"/>
                <a:ext cx="12701" cy="1182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85" name="Линия"/>
              <p:cNvSpPr/>
              <p:nvPr/>
            </p:nvSpPr>
            <p:spPr>
              <a:xfrm flipH="1" flipV="1">
                <a:off x="7442031" y="7215515"/>
                <a:ext cx="12701" cy="1182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86" name="Фигура"/>
              <p:cNvSpPr/>
              <p:nvPr/>
            </p:nvSpPr>
            <p:spPr>
              <a:xfrm>
                <a:off x="7474222" y="7114203"/>
                <a:ext cx="53141" cy="708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12" y="0"/>
                    </a:moveTo>
                    <a:lnTo>
                      <a:pt x="8430" y="7102"/>
                    </a:lnTo>
                    <a:lnTo>
                      <a:pt x="0" y="14158"/>
                    </a:lnTo>
                    <a:lnTo>
                      <a:pt x="10968" y="21600"/>
                    </a:lnTo>
                    <a:lnTo>
                      <a:pt x="4746" y="17370"/>
                    </a:lnTo>
                    <a:lnTo>
                      <a:pt x="13205" y="10290"/>
                    </a:lnTo>
                    <a:lnTo>
                      <a:pt x="17650" y="6529"/>
                    </a:lnTo>
                    <a:lnTo>
                      <a:pt x="21600" y="3164"/>
                    </a:lnTo>
                    <a:lnTo>
                      <a:pt x="1681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87" name="Фигура"/>
              <p:cNvSpPr/>
              <p:nvPr/>
            </p:nvSpPr>
            <p:spPr>
              <a:xfrm>
                <a:off x="7485897" y="7124575"/>
                <a:ext cx="54054" cy="604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570" y="0"/>
                    </a:moveTo>
                    <a:lnTo>
                      <a:pt x="12681" y="3948"/>
                    </a:lnTo>
                    <a:lnTo>
                      <a:pt x="8316" y="8351"/>
                    </a:lnTo>
                    <a:lnTo>
                      <a:pt x="0" y="16648"/>
                    </a:lnTo>
                    <a:lnTo>
                      <a:pt x="6122" y="21600"/>
                    </a:lnTo>
                    <a:lnTo>
                      <a:pt x="12172" y="14749"/>
                    </a:lnTo>
                    <a:lnTo>
                      <a:pt x="21600" y="3948"/>
                    </a:lnTo>
                    <a:lnTo>
                      <a:pt x="1657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88" name="Фигура"/>
              <p:cNvSpPr/>
              <p:nvPr/>
            </p:nvSpPr>
            <p:spPr>
              <a:xfrm>
                <a:off x="7568151" y="7029626"/>
                <a:ext cx="53912" cy="61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085" y="0"/>
                    </a:moveTo>
                    <a:lnTo>
                      <a:pt x="12095" y="4221"/>
                    </a:lnTo>
                    <a:lnTo>
                      <a:pt x="8082" y="8430"/>
                    </a:lnTo>
                    <a:lnTo>
                      <a:pt x="0" y="16806"/>
                    </a:lnTo>
                    <a:lnTo>
                      <a:pt x="6409" y="21600"/>
                    </a:lnTo>
                    <a:lnTo>
                      <a:pt x="14596" y="12174"/>
                    </a:lnTo>
                    <a:lnTo>
                      <a:pt x="21600" y="4009"/>
                    </a:lnTo>
                    <a:lnTo>
                      <a:pt x="160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89" name="Фигура"/>
              <p:cNvSpPr/>
              <p:nvPr/>
            </p:nvSpPr>
            <p:spPr>
              <a:xfrm>
                <a:off x="7556209" y="7019620"/>
                <a:ext cx="52089" cy="577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587" y="0"/>
                    </a:moveTo>
                    <a:lnTo>
                      <a:pt x="13133" y="3741"/>
                    </a:lnTo>
                    <a:lnTo>
                      <a:pt x="8326" y="8922"/>
                    </a:lnTo>
                    <a:lnTo>
                      <a:pt x="0" y="17794"/>
                    </a:lnTo>
                    <a:lnTo>
                      <a:pt x="4951" y="21600"/>
                    </a:lnTo>
                    <a:lnTo>
                      <a:pt x="13317" y="12699"/>
                    </a:lnTo>
                    <a:lnTo>
                      <a:pt x="17678" y="8002"/>
                    </a:lnTo>
                    <a:lnTo>
                      <a:pt x="21600" y="3741"/>
                    </a:lnTo>
                    <a:lnTo>
                      <a:pt x="165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90" name="Линия"/>
              <p:cNvSpPr/>
              <p:nvPr/>
            </p:nvSpPr>
            <p:spPr>
              <a:xfrm>
                <a:off x="7607999" y="7029368"/>
                <a:ext cx="12701" cy="1052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91" name="Линия"/>
              <p:cNvSpPr/>
              <p:nvPr/>
            </p:nvSpPr>
            <p:spPr>
              <a:xfrm flipH="1" flipV="1">
                <a:off x="7607999" y="7029368"/>
                <a:ext cx="12701" cy="1052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92" name="Линия"/>
              <p:cNvSpPr/>
              <p:nvPr/>
            </p:nvSpPr>
            <p:spPr>
              <a:xfrm>
                <a:off x="7647686" y="6981279"/>
                <a:ext cx="17741" cy="1428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93" name="Линия"/>
              <p:cNvSpPr/>
              <p:nvPr/>
            </p:nvSpPr>
            <p:spPr>
              <a:xfrm flipH="1" flipV="1">
                <a:off x="7647686" y="6981279"/>
                <a:ext cx="17741" cy="1428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94" name="Фигура"/>
              <p:cNvSpPr/>
              <p:nvPr/>
            </p:nvSpPr>
            <p:spPr>
              <a:xfrm>
                <a:off x="7647686" y="6932418"/>
                <a:ext cx="54765" cy="631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275" y="0"/>
                    </a:moveTo>
                    <a:lnTo>
                      <a:pt x="11411" y="4280"/>
                    </a:lnTo>
                    <a:lnTo>
                      <a:pt x="7674" y="8385"/>
                    </a:lnTo>
                    <a:lnTo>
                      <a:pt x="0" y="16717"/>
                    </a:lnTo>
                    <a:lnTo>
                      <a:pt x="7000" y="21600"/>
                    </a:lnTo>
                    <a:lnTo>
                      <a:pt x="16540" y="10336"/>
                    </a:lnTo>
                    <a:lnTo>
                      <a:pt x="21600" y="4279"/>
                    </a:lnTo>
                    <a:lnTo>
                      <a:pt x="1527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95" name="Фигура"/>
              <p:cNvSpPr/>
              <p:nvPr/>
            </p:nvSpPr>
            <p:spPr>
              <a:xfrm>
                <a:off x="7635474" y="6922743"/>
                <a:ext cx="50942" cy="585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61" y="0"/>
                    </a:moveTo>
                    <a:lnTo>
                      <a:pt x="8205" y="9016"/>
                    </a:lnTo>
                    <a:lnTo>
                      <a:pt x="0" y="17976"/>
                    </a:lnTo>
                    <a:lnTo>
                      <a:pt x="5178" y="21600"/>
                    </a:lnTo>
                    <a:lnTo>
                      <a:pt x="13428" y="12614"/>
                    </a:lnTo>
                    <a:lnTo>
                      <a:pt x="17525" y="8098"/>
                    </a:lnTo>
                    <a:lnTo>
                      <a:pt x="21600" y="3570"/>
                    </a:lnTo>
                    <a:lnTo>
                      <a:pt x="163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96" name="Линия"/>
              <p:cNvSpPr/>
              <p:nvPr/>
            </p:nvSpPr>
            <p:spPr>
              <a:xfrm>
                <a:off x="7724433" y="6882932"/>
                <a:ext cx="14643" cy="1109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97" name="Линия"/>
              <p:cNvSpPr/>
              <p:nvPr/>
            </p:nvSpPr>
            <p:spPr>
              <a:xfrm flipH="1" flipV="1">
                <a:off x="7724433" y="6882932"/>
                <a:ext cx="14643" cy="1109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98" name="Фигура"/>
              <p:cNvSpPr/>
              <p:nvPr/>
            </p:nvSpPr>
            <p:spPr>
              <a:xfrm>
                <a:off x="7724433" y="6832945"/>
                <a:ext cx="50780" cy="610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852" y="0"/>
                    </a:moveTo>
                    <a:lnTo>
                      <a:pt x="11916" y="4437"/>
                    </a:lnTo>
                    <a:lnTo>
                      <a:pt x="7958" y="8863"/>
                    </a:lnTo>
                    <a:lnTo>
                      <a:pt x="0" y="17680"/>
                    </a:lnTo>
                    <a:lnTo>
                      <a:pt x="6230" y="21600"/>
                    </a:lnTo>
                    <a:lnTo>
                      <a:pt x="8540" y="18916"/>
                    </a:lnTo>
                    <a:lnTo>
                      <a:pt x="19980" y="5441"/>
                    </a:lnTo>
                    <a:lnTo>
                      <a:pt x="21600" y="3505"/>
                    </a:lnTo>
                    <a:lnTo>
                      <a:pt x="1585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99" name="Фигура"/>
              <p:cNvSpPr/>
              <p:nvPr/>
            </p:nvSpPr>
            <p:spPr>
              <a:xfrm>
                <a:off x="7711911" y="6823636"/>
                <a:ext cx="49790" cy="59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104" y="0"/>
                    </a:moveTo>
                    <a:lnTo>
                      <a:pt x="12109" y="4559"/>
                    </a:lnTo>
                    <a:lnTo>
                      <a:pt x="8094" y="9103"/>
                    </a:lnTo>
                    <a:lnTo>
                      <a:pt x="4059" y="13633"/>
                    </a:lnTo>
                    <a:lnTo>
                      <a:pt x="0" y="18149"/>
                    </a:lnTo>
                    <a:lnTo>
                      <a:pt x="5432" y="21600"/>
                    </a:lnTo>
                    <a:lnTo>
                      <a:pt x="13549" y="12520"/>
                    </a:lnTo>
                    <a:lnTo>
                      <a:pt x="18428" y="7001"/>
                    </a:lnTo>
                    <a:lnTo>
                      <a:pt x="21600" y="3391"/>
                    </a:lnTo>
                    <a:lnTo>
                      <a:pt x="161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00" name="Фигура"/>
              <p:cNvSpPr/>
              <p:nvPr/>
            </p:nvSpPr>
            <p:spPr>
              <a:xfrm>
                <a:off x="7798252" y="6731355"/>
                <a:ext cx="53641" cy="626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34" y="0"/>
                    </a:moveTo>
                    <a:lnTo>
                      <a:pt x="10854" y="4413"/>
                    </a:lnTo>
                    <a:lnTo>
                      <a:pt x="7249" y="8820"/>
                    </a:lnTo>
                    <a:lnTo>
                      <a:pt x="0" y="17592"/>
                    </a:lnTo>
                    <a:lnTo>
                      <a:pt x="6576" y="21600"/>
                    </a:lnTo>
                    <a:lnTo>
                      <a:pt x="10399" y="18423"/>
                    </a:lnTo>
                    <a:lnTo>
                      <a:pt x="20779" y="5296"/>
                    </a:lnTo>
                    <a:lnTo>
                      <a:pt x="21600" y="4237"/>
                    </a:lnTo>
                    <a:lnTo>
                      <a:pt x="144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01" name="Фигура"/>
              <p:cNvSpPr/>
              <p:nvPr/>
            </p:nvSpPr>
            <p:spPr>
              <a:xfrm>
                <a:off x="7785469" y="6722424"/>
                <a:ext cx="48629" cy="5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860" y="0"/>
                    </a:moveTo>
                    <a:lnTo>
                      <a:pt x="11923" y="4599"/>
                    </a:lnTo>
                    <a:lnTo>
                      <a:pt x="7965" y="9185"/>
                    </a:lnTo>
                    <a:lnTo>
                      <a:pt x="0" y="18321"/>
                    </a:lnTo>
                    <a:lnTo>
                      <a:pt x="5678" y="21600"/>
                    </a:lnTo>
                    <a:lnTo>
                      <a:pt x="13674" y="12433"/>
                    </a:lnTo>
                    <a:lnTo>
                      <a:pt x="17808" y="7643"/>
                    </a:lnTo>
                    <a:lnTo>
                      <a:pt x="21600" y="3216"/>
                    </a:lnTo>
                    <a:lnTo>
                      <a:pt x="158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02" name="Линия"/>
              <p:cNvSpPr/>
              <p:nvPr/>
            </p:nvSpPr>
            <p:spPr>
              <a:xfrm>
                <a:off x="7834107" y="6731340"/>
                <a:ext cx="17793" cy="12318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03" name="Линия"/>
              <p:cNvSpPr/>
              <p:nvPr/>
            </p:nvSpPr>
            <p:spPr>
              <a:xfrm flipH="1" flipV="1">
                <a:off x="7834107" y="6731340"/>
                <a:ext cx="17793" cy="12318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04" name="Фигура"/>
              <p:cNvSpPr/>
              <p:nvPr/>
            </p:nvSpPr>
            <p:spPr>
              <a:xfrm>
                <a:off x="7869137" y="6627724"/>
                <a:ext cx="51569" cy="636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81" y="0"/>
                    </a:moveTo>
                    <a:lnTo>
                      <a:pt x="10819" y="4426"/>
                    </a:lnTo>
                    <a:lnTo>
                      <a:pt x="7232" y="8845"/>
                    </a:lnTo>
                    <a:lnTo>
                      <a:pt x="3624" y="13254"/>
                    </a:lnTo>
                    <a:lnTo>
                      <a:pt x="0" y="17650"/>
                    </a:lnTo>
                    <a:lnTo>
                      <a:pt x="7294" y="21600"/>
                    </a:lnTo>
                    <a:lnTo>
                      <a:pt x="13037" y="14517"/>
                    </a:lnTo>
                    <a:lnTo>
                      <a:pt x="21600" y="3791"/>
                    </a:lnTo>
                    <a:lnTo>
                      <a:pt x="143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05" name="Фигура"/>
              <p:cNvSpPr/>
              <p:nvPr/>
            </p:nvSpPr>
            <p:spPr>
              <a:xfrm>
                <a:off x="7856095" y="6619171"/>
                <a:ext cx="47376" cy="60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588" y="0"/>
                    </a:moveTo>
                    <a:lnTo>
                      <a:pt x="11725" y="4637"/>
                    </a:lnTo>
                    <a:lnTo>
                      <a:pt x="7838" y="9266"/>
                    </a:lnTo>
                    <a:lnTo>
                      <a:pt x="3929" y="13883"/>
                    </a:lnTo>
                    <a:lnTo>
                      <a:pt x="0" y="18488"/>
                    </a:lnTo>
                    <a:lnTo>
                      <a:pt x="5945" y="21600"/>
                    </a:lnTo>
                    <a:lnTo>
                      <a:pt x="9891" y="16979"/>
                    </a:lnTo>
                    <a:lnTo>
                      <a:pt x="13818" y="12346"/>
                    </a:lnTo>
                    <a:lnTo>
                      <a:pt x="18279" y="7034"/>
                    </a:lnTo>
                    <a:lnTo>
                      <a:pt x="21600" y="3049"/>
                    </a:lnTo>
                    <a:lnTo>
                      <a:pt x="155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06" name="Линия"/>
              <p:cNvSpPr/>
              <p:nvPr/>
            </p:nvSpPr>
            <p:spPr>
              <a:xfrm>
                <a:off x="7903476" y="6627715"/>
                <a:ext cx="16686" cy="1083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07" name="Линия"/>
              <p:cNvSpPr/>
              <p:nvPr/>
            </p:nvSpPr>
            <p:spPr>
              <a:xfrm flipH="1" flipV="1">
                <a:off x="7903476" y="6627715"/>
                <a:ext cx="16686" cy="1083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08" name="Фигура"/>
              <p:cNvSpPr/>
              <p:nvPr/>
            </p:nvSpPr>
            <p:spPr>
              <a:xfrm>
                <a:off x="7937046" y="6522059"/>
                <a:ext cx="50397" cy="639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062" y="0"/>
                    </a:moveTo>
                    <a:lnTo>
                      <a:pt x="10573" y="4494"/>
                    </a:lnTo>
                    <a:lnTo>
                      <a:pt x="7064" y="8983"/>
                    </a:lnTo>
                    <a:lnTo>
                      <a:pt x="3538" y="13462"/>
                    </a:lnTo>
                    <a:lnTo>
                      <a:pt x="0" y="17929"/>
                    </a:lnTo>
                    <a:lnTo>
                      <a:pt x="7414" y="21600"/>
                    </a:lnTo>
                    <a:lnTo>
                      <a:pt x="15405" y="11542"/>
                    </a:lnTo>
                    <a:lnTo>
                      <a:pt x="21600" y="3612"/>
                    </a:lnTo>
                    <a:lnTo>
                      <a:pt x="140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09" name="Фигура"/>
              <p:cNvSpPr/>
              <p:nvPr/>
            </p:nvSpPr>
            <p:spPr>
              <a:xfrm>
                <a:off x="7923737" y="6513886"/>
                <a:ext cx="46119" cy="612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301" y="0"/>
                    </a:moveTo>
                    <a:lnTo>
                      <a:pt x="11503" y="4679"/>
                    </a:lnTo>
                    <a:lnTo>
                      <a:pt x="7687" y="9348"/>
                    </a:lnTo>
                    <a:lnTo>
                      <a:pt x="3853" y="14006"/>
                    </a:lnTo>
                    <a:lnTo>
                      <a:pt x="0" y="18653"/>
                    </a:lnTo>
                    <a:lnTo>
                      <a:pt x="6230" y="21600"/>
                    </a:lnTo>
                    <a:lnTo>
                      <a:pt x="10100" y="16938"/>
                    </a:lnTo>
                    <a:lnTo>
                      <a:pt x="13953" y="12262"/>
                    </a:lnTo>
                    <a:lnTo>
                      <a:pt x="18536" y="6652"/>
                    </a:lnTo>
                    <a:lnTo>
                      <a:pt x="21600" y="2882"/>
                    </a:lnTo>
                    <a:lnTo>
                      <a:pt x="153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10" name="Линия"/>
              <p:cNvSpPr/>
              <p:nvPr/>
            </p:nvSpPr>
            <p:spPr>
              <a:xfrm>
                <a:off x="7969862" y="6522048"/>
                <a:ext cx="13403" cy="816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11" name="Линия"/>
              <p:cNvSpPr/>
              <p:nvPr/>
            </p:nvSpPr>
            <p:spPr>
              <a:xfrm flipH="1" flipV="1">
                <a:off x="7969862" y="6522048"/>
                <a:ext cx="13403" cy="816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12" name="Фигура"/>
              <p:cNvSpPr/>
              <p:nvPr/>
            </p:nvSpPr>
            <p:spPr>
              <a:xfrm>
                <a:off x="8001808" y="6414596"/>
                <a:ext cx="48136" cy="64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017" y="0"/>
                    </a:moveTo>
                    <a:lnTo>
                      <a:pt x="10554" y="4520"/>
                    </a:lnTo>
                    <a:lnTo>
                      <a:pt x="7061" y="9034"/>
                    </a:lnTo>
                    <a:lnTo>
                      <a:pt x="3541" y="13539"/>
                    </a:lnTo>
                    <a:lnTo>
                      <a:pt x="0" y="18027"/>
                    </a:lnTo>
                    <a:lnTo>
                      <a:pt x="8153" y="21600"/>
                    </a:lnTo>
                    <a:lnTo>
                      <a:pt x="18115" y="9132"/>
                    </a:lnTo>
                    <a:lnTo>
                      <a:pt x="21600" y="3212"/>
                    </a:lnTo>
                    <a:lnTo>
                      <a:pt x="140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13" name="Фигура"/>
              <p:cNvSpPr/>
              <p:nvPr/>
            </p:nvSpPr>
            <p:spPr>
              <a:xfrm>
                <a:off x="7988290" y="6406827"/>
                <a:ext cx="44755" cy="61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010" y="0"/>
                    </a:moveTo>
                    <a:lnTo>
                      <a:pt x="11300" y="4719"/>
                    </a:lnTo>
                    <a:lnTo>
                      <a:pt x="7561" y="9429"/>
                    </a:lnTo>
                    <a:lnTo>
                      <a:pt x="3795" y="14128"/>
                    </a:lnTo>
                    <a:lnTo>
                      <a:pt x="0" y="18816"/>
                    </a:lnTo>
                    <a:lnTo>
                      <a:pt x="6524" y="21600"/>
                    </a:lnTo>
                    <a:lnTo>
                      <a:pt x="10333" y="16899"/>
                    </a:lnTo>
                    <a:lnTo>
                      <a:pt x="14119" y="12181"/>
                    </a:lnTo>
                    <a:lnTo>
                      <a:pt x="17876" y="7452"/>
                    </a:lnTo>
                    <a:lnTo>
                      <a:pt x="21600" y="2719"/>
                    </a:lnTo>
                    <a:lnTo>
                      <a:pt x="150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14" name="Линия"/>
              <p:cNvSpPr/>
              <p:nvPr/>
            </p:nvSpPr>
            <p:spPr>
              <a:xfrm>
                <a:off x="8033053" y="6414580"/>
                <a:ext cx="16891" cy="963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15" name="Линия"/>
              <p:cNvSpPr/>
              <p:nvPr/>
            </p:nvSpPr>
            <p:spPr>
              <a:xfrm flipH="1" flipV="1">
                <a:off x="8033053" y="6414580"/>
                <a:ext cx="16891" cy="963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16" name="Фигура"/>
              <p:cNvSpPr/>
              <p:nvPr/>
            </p:nvSpPr>
            <p:spPr>
              <a:xfrm>
                <a:off x="8063524" y="6305270"/>
                <a:ext cx="45051" cy="626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208" y="0"/>
                    </a:moveTo>
                    <a:lnTo>
                      <a:pt x="10692" y="4742"/>
                    </a:lnTo>
                    <a:lnTo>
                      <a:pt x="7151" y="9473"/>
                    </a:lnTo>
                    <a:lnTo>
                      <a:pt x="3586" y="14195"/>
                    </a:lnTo>
                    <a:lnTo>
                      <a:pt x="0" y="18905"/>
                    </a:lnTo>
                    <a:lnTo>
                      <a:pt x="6821" y="21600"/>
                    </a:lnTo>
                    <a:lnTo>
                      <a:pt x="10922" y="16462"/>
                    </a:lnTo>
                    <a:lnTo>
                      <a:pt x="21209" y="3329"/>
                    </a:lnTo>
                    <a:lnTo>
                      <a:pt x="21600" y="2820"/>
                    </a:lnTo>
                    <a:lnTo>
                      <a:pt x="1420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17" name="Фигура"/>
              <p:cNvSpPr/>
              <p:nvPr/>
            </p:nvSpPr>
            <p:spPr>
              <a:xfrm>
                <a:off x="8049754" y="6297903"/>
                <a:ext cx="43403" cy="69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95" y="0"/>
                    </a:moveTo>
                    <a:lnTo>
                      <a:pt x="10572" y="4812"/>
                    </a:lnTo>
                    <a:lnTo>
                      <a:pt x="7406" y="8475"/>
                    </a:lnTo>
                    <a:lnTo>
                      <a:pt x="3718" y="12700"/>
                    </a:lnTo>
                    <a:lnTo>
                      <a:pt x="0" y="16916"/>
                    </a:lnTo>
                    <a:lnTo>
                      <a:pt x="13705" y="21600"/>
                    </a:lnTo>
                    <a:lnTo>
                      <a:pt x="6853" y="19257"/>
                    </a:lnTo>
                    <a:lnTo>
                      <a:pt x="10575" y="15028"/>
                    </a:lnTo>
                    <a:lnTo>
                      <a:pt x="14275" y="10788"/>
                    </a:lnTo>
                    <a:lnTo>
                      <a:pt x="17951" y="6538"/>
                    </a:lnTo>
                    <a:lnTo>
                      <a:pt x="21600" y="2280"/>
                    </a:lnTo>
                    <a:lnTo>
                      <a:pt x="1469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18" name="Линия"/>
              <p:cNvSpPr/>
              <p:nvPr/>
            </p:nvSpPr>
            <p:spPr>
              <a:xfrm>
                <a:off x="8093164" y="6305270"/>
                <a:ext cx="15412" cy="817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19" name="Линия"/>
              <p:cNvSpPr/>
              <p:nvPr/>
            </p:nvSpPr>
            <p:spPr>
              <a:xfrm flipH="1" flipV="1">
                <a:off x="8093164" y="6305270"/>
                <a:ext cx="15412" cy="817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20" name="Фигура"/>
              <p:cNvSpPr/>
              <p:nvPr/>
            </p:nvSpPr>
            <p:spPr>
              <a:xfrm>
                <a:off x="8122004" y="6194257"/>
                <a:ext cx="46259" cy="64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103" y="0"/>
                    </a:moveTo>
                    <a:lnTo>
                      <a:pt x="9863" y="4695"/>
                    </a:lnTo>
                    <a:lnTo>
                      <a:pt x="6597" y="9381"/>
                    </a:lnTo>
                    <a:lnTo>
                      <a:pt x="3309" y="14057"/>
                    </a:lnTo>
                    <a:lnTo>
                      <a:pt x="0" y="18724"/>
                    </a:lnTo>
                    <a:lnTo>
                      <a:pt x="7797" y="21600"/>
                    </a:lnTo>
                    <a:lnTo>
                      <a:pt x="12809" y="14941"/>
                    </a:lnTo>
                    <a:lnTo>
                      <a:pt x="21600" y="3021"/>
                    </a:lnTo>
                    <a:lnTo>
                      <a:pt x="131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21" name="Фигура"/>
              <p:cNvSpPr/>
              <p:nvPr/>
            </p:nvSpPr>
            <p:spPr>
              <a:xfrm>
                <a:off x="8108025" y="6187284"/>
                <a:ext cx="42041" cy="69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64" y="0"/>
                    </a:moveTo>
                    <a:lnTo>
                      <a:pt x="10278" y="4935"/>
                    </a:lnTo>
                    <a:lnTo>
                      <a:pt x="7222" y="8602"/>
                    </a:lnTo>
                    <a:lnTo>
                      <a:pt x="3621" y="12891"/>
                    </a:lnTo>
                    <a:lnTo>
                      <a:pt x="0" y="17172"/>
                    </a:lnTo>
                    <a:lnTo>
                      <a:pt x="14364" y="21600"/>
                    </a:lnTo>
                    <a:lnTo>
                      <a:pt x="7182" y="19384"/>
                    </a:lnTo>
                    <a:lnTo>
                      <a:pt x="10823" y="15090"/>
                    </a:lnTo>
                    <a:lnTo>
                      <a:pt x="14442" y="10787"/>
                    </a:lnTo>
                    <a:lnTo>
                      <a:pt x="18035" y="6476"/>
                    </a:lnTo>
                    <a:lnTo>
                      <a:pt x="21600" y="2156"/>
                    </a:lnTo>
                    <a:lnTo>
                      <a:pt x="143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22" name="Фигура"/>
              <p:cNvSpPr/>
              <p:nvPr/>
            </p:nvSpPr>
            <p:spPr>
              <a:xfrm>
                <a:off x="8177293" y="6081678"/>
                <a:ext cx="42738" cy="633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330" y="0"/>
                    </a:moveTo>
                    <a:lnTo>
                      <a:pt x="10031" y="4818"/>
                    </a:lnTo>
                    <a:lnTo>
                      <a:pt x="6706" y="9632"/>
                    </a:lnTo>
                    <a:lnTo>
                      <a:pt x="3362" y="14438"/>
                    </a:lnTo>
                    <a:lnTo>
                      <a:pt x="0" y="19232"/>
                    </a:lnTo>
                    <a:lnTo>
                      <a:pt x="7370" y="21600"/>
                    </a:lnTo>
                    <a:lnTo>
                      <a:pt x="15940" y="10240"/>
                    </a:lnTo>
                    <a:lnTo>
                      <a:pt x="21600" y="2570"/>
                    </a:lnTo>
                    <a:lnTo>
                      <a:pt x="133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23" name="Фигура"/>
              <p:cNvSpPr/>
              <p:nvPr/>
            </p:nvSpPr>
            <p:spPr>
              <a:xfrm>
                <a:off x="8163102" y="6075114"/>
                <a:ext cx="40566" cy="63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66" y="0"/>
                    </a:moveTo>
                    <a:lnTo>
                      <a:pt x="10518" y="4836"/>
                    </a:lnTo>
                    <a:lnTo>
                      <a:pt x="7036" y="9661"/>
                    </a:lnTo>
                    <a:lnTo>
                      <a:pt x="3527" y="14476"/>
                    </a:lnTo>
                    <a:lnTo>
                      <a:pt x="0" y="19282"/>
                    </a:lnTo>
                    <a:lnTo>
                      <a:pt x="7556" y="21600"/>
                    </a:lnTo>
                    <a:lnTo>
                      <a:pt x="11098" y="16776"/>
                    </a:lnTo>
                    <a:lnTo>
                      <a:pt x="14622" y="11942"/>
                    </a:lnTo>
                    <a:lnTo>
                      <a:pt x="18124" y="7097"/>
                    </a:lnTo>
                    <a:lnTo>
                      <a:pt x="21600" y="2250"/>
                    </a:lnTo>
                    <a:lnTo>
                      <a:pt x="1396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24" name="Линия"/>
              <p:cNvSpPr/>
              <p:nvPr/>
            </p:nvSpPr>
            <p:spPr>
              <a:xfrm>
                <a:off x="8203676" y="6081659"/>
                <a:ext cx="16379" cy="751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25" name="Линия"/>
              <p:cNvSpPr/>
              <p:nvPr/>
            </p:nvSpPr>
            <p:spPr>
              <a:xfrm flipH="1" flipV="1">
                <a:off x="8203676" y="6081659"/>
                <a:ext cx="16379" cy="751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26" name="Фигура"/>
              <p:cNvSpPr/>
              <p:nvPr/>
            </p:nvSpPr>
            <p:spPr>
              <a:xfrm>
                <a:off x="8214828" y="5961301"/>
                <a:ext cx="39156" cy="71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603" y="0"/>
                    </a:moveTo>
                    <a:lnTo>
                      <a:pt x="10251" y="4332"/>
                    </a:lnTo>
                    <a:lnTo>
                      <a:pt x="6866" y="8654"/>
                    </a:lnTo>
                    <a:lnTo>
                      <a:pt x="3449" y="12967"/>
                    </a:lnTo>
                    <a:lnTo>
                      <a:pt x="0" y="17272"/>
                    </a:lnTo>
                    <a:lnTo>
                      <a:pt x="17919" y="21600"/>
                    </a:lnTo>
                    <a:lnTo>
                      <a:pt x="7942" y="19187"/>
                    </a:lnTo>
                    <a:lnTo>
                      <a:pt x="11397" y="14866"/>
                    </a:lnTo>
                    <a:lnTo>
                      <a:pt x="14827" y="10535"/>
                    </a:lnTo>
                    <a:lnTo>
                      <a:pt x="18230" y="6196"/>
                    </a:lnTo>
                    <a:lnTo>
                      <a:pt x="21600" y="1853"/>
                    </a:lnTo>
                    <a:lnTo>
                      <a:pt x="136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27" name="Фигура"/>
              <p:cNvSpPr/>
              <p:nvPr/>
            </p:nvSpPr>
            <p:spPr>
              <a:xfrm>
                <a:off x="8229225" y="5967430"/>
                <a:ext cx="40190" cy="65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306" y="0"/>
                    </a:moveTo>
                    <a:lnTo>
                      <a:pt x="10023" y="4751"/>
                    </a:lnTo>
                    <a:lnTo>
                      <a:pt x="6708" y="9498"/>
                    </a:lnTo>
                    <a:lnTo>
                      <a:pt x="3366" y="14236"/>
                    </a:lnTo>
                    <a:lnTo>
                      <a:pt x="0" y="18965"/>
                    </a:lnTo>
                    <a:lnTo>
                      <a:pt x="9723" y="21600"/>
                    </a:lnTo>
                    <a:lnTo>
                      <a:pt x="18915" y="5722"/>
                    </a:lnTo>
                    <a:lnTo>
                      <a:pt x="21600" y="2158"/>
                    </a:lnTo>
                    <a:lnTo>
                      <a:pt x="1330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28" name="Линия"/>
              <p:cNvSpPr/>
              <p:nvPr/>
            </p:nvSpPr>
            <p:spPr>
              <a:xfrm>
                <a:off x="8253989" y="5967416"/>
                <a:ext cx="15430" cy="653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29" name="Линия"/>
              <p:cNvSpPr/>
              <p:nvPr/>
            </p:nvSpPr>
            <p:spPr>
              <a:xfrm flipH="1" flipV="1">
                <a:off x="8253989" y="5967416"/>
                <a:ext cx="15430" cy="653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30" name="Фигура"/>
              <p:cNvSpPr/>
              <p:nvPr/>
            </p:nvSpPr>
            <p:spPr>
              <a:xfrm>
                <a:off x="8277811" y="5851970"/>
                <a:ext cx="38258" cy="650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32" y="0"/>
                    </a:moveTo>
                    <a:lnTo>
                      <a:pt x="9814" y="4815"/>
                    </a:lnTo>
                    <a:lnTo>
                      <a:pt x="6573" y="9627"/>
                    </a:lnTo>
                    <a:lnTo>
                      <a:pt x="3304" y="14430"/>
                    </a:lnTo>
                    <a:lnTo>
                      <a:pt x="0" y="19224"/>
                    </a:lnTo>
                    <a:lnTo>
                      <a:pt x="9969" y="21600"/>
                    </a:lnTo>
                    <a:lnTo>
                      <a:pt x="12145" y="18772"/>
                    </a:lnTo>
                    <a:lnTo>
                      <a:pt x="21600" y="1961"/>
                    </a:lnTo>
                    <a:lnTo>
                      <a:pt x="130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31" name="Фигура"/>
              <p:cNvSpPr/>
              <p:nvPr/>
            </p:nvSpPr>
            <p:spPr>
              <a:xfrm>
                <a:off x="8263308" y="5846268"/>
                <a:ext cx="37585" cy="63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179" y="0"/>
                    </a:moveTo>
                    <a:lnTo>
                      <a:pt x="9931" y="4911"/>
                    </a:lnTo>
                    <a:lnTo>
                      <a:pt x="6646" y="9816"/>
                    </a:lnTo>
                    <a:lnTo>
                      <a:pt x="3333" y="14712"/>
                    </a:lnTo>
                    <a:lnTo>
                      <a:pt x="0" y="19600"/>
                    </a:lnTo>
                    <a:lnTo>
                      <a:pt x="8334" y="21600"/>
                    </a:lnTo>
                    <a:lnTo>
                      <a:pt x="11698" y="16696"/>
                    </a:lnTo>
                    <a:lnTo>
                      <a:pt x="15026" y="11783"/>
                    </a:lnTo>
                    <a:lnTo>
                      <a:pt x="18325" y="6862"/>
                    </a:lnTo>
                    <a:lnTo>
                      <a:pt x="21600" y="1936"/>
                    </a:lnTo>
                    <a:lnTo>
                      <a:pt x="13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32" name="Линия"/>
              <p:cNvSpPr/>
              <p:nvPr/>
            </p:nvSpPr>
            <p:spPr>
              <a:xfrm>
                <a:off x="8300899" y="5851954"/>
                <a:ext cx="15170" cy="592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33" name="Линия"/>
              <p:cNvSpPr/>
              <p:nvPr/>
            </p:nvSpPr>
            <p:spPr>
              <a:xfrm flipH="1" flipV="1">
                <a:off x="8300899" y="5851954"/>
                <a:ext cx="15170" cy="592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34" name="Фигура"/>
              <p:cNvSpPr/>
              <p:nvPr/>
            </p:nvSpPr>
            <p:spPr>
              <a:xfrm>
                <a:off x="8323097" y="5735036"/>
                <a:ext cx="37675" cy="650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17" y="0"/>
                    </a:moveTo>
                    <a:lnTo>
                      <a:pt x="9206" y="4871"/>
                    </a:lnTo>
                    <a:lnTo>
                      <a:pt x="6165" y="9734"/>
                    </a:lnTo>
                    <a:lnTo>
                      <a:pt x="3095" y="14589"/>
                    </a:lnTo>
                    <a:lnTo>
                      <a:pt x="0" y="19434"/>
                    </a:lnTo>
                    <a:lnTo>
                      <a:pt x="10045" y="21600"/>
                    </a:lnTo>
                    <a:lnTo>
                      <a:pt x="14500" y="15427"/>
                    </a:lnTo>
                    <a:lnTo>
                      <a:pt x="21600" y="1933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35" name="Фигура"/>
              <p:cNvSpPr/>
              <p:nvPr/>
            </p:nvSpPr>
            <p:spPr>
              <a:xfrm>
                <a:off x="8308385" y="5729779"/>
                <a:ext cx="36021" cy="63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47" y="0"/>
                    </a:moveTo>
                    <a:lnTo>
                      <a:pt x="9598" y="4948"/>
                    </a:lnTo>
                    <a:lnTo>
                      <a:pt x="6421" y="9888"/>
                    </a:lnTo>
                    <a:lnTo>
                      <a:pt x="3219" y="14820"/>
                    </a:lnTo>
                    <a:lnTo>
                      <a:pt x="0" y="19745"/>
                    </a:lnTo>
                    <a:lnTo>
                      <a:pt x="8822" y="21600"/>
                    </a:lnTo>
                    <a:lnTo>
                      <a:pt x="12059" y="16658"/>
                    </a:lnTo>
                    <a:lnTo>
                      <a:pt x="15270" y="11707"/>
                    </a:lnTo>
                    <a:lnTo>
                      <a:pt x="18451" y="6747"/>
                    </a:lnTo>
                    <a:lnTo>
                      <a:pt x="21600" y="1779"/>
                    </a:lnTo>
                    <a:lnTo>
                      <a:pt x="127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36" name="Фигура"/>
              <p:cNvSpPr/>
              <p:nvPr/>
            </p:nvSpPr>
            <p:spPr>
              <a:xfrm>
                <a:off x="8364880" y="5616937"/>
                <a:ext cx="35846" cy="650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827" y="0"/>
                    </a:moveTo>
                    <a:lnTo>
                      <a:pt x="8924" y="4930"/>
                    </a:lnTo>
                    <a:lnTo>
                      <a:pt x="5984" y="9854"/>
                    </a:lnTo>
                    <a:lnTo>
                      <a:pt x="3008" y="14769"/>
                    </a:lnTo>
                    <a:lnTo>
                      <a:pt x="0" y="19679"/>
                    </a:lnTo>
                    <a:lnTo>
                      <a:pt x="10278" y="21600"/>
                    </a:lnTo>
                    <a:lnTo>
                      <a:pt x="17213" y="8269"/>
                    </a:lnTo>
                    <a:lnTo>
                      <a:pt x="21600" y="1740"/>
                    </a:lnTo>
                    <a:lnTo>
                      <a:pt x="118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37" name="Фигура"/>
              <p:cNvSpPr/>
              <p:nvPr/>
            </p:nvSpPr>
            <p:spPr>
              <a:xfrm>
                <a:off x="8350007" y="5612102"/>
                <a:ext cx="34500" cy="64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27" y="0"/>
                    </a:moveTo>
                    <a:lnTo>
                      <a:pt x="9214" y="4987"/>
                    </a:lnTo>
                    <a:lnTo>
                      <a:pt x="6140" y="10022"/>
                    </a:lnTo>
                    <a:lnTo>
                      <a:pt x="3104" y="14936"/>
                    </a:lnTo>
                    <a:lnTo>
                      <a:pt x="0" y="19899"/>
                    </a:lnTo>
                    <a:lnTo>
                      <a:pt x="9310" y="21600"/>
                    </a:lnTo>
                    <a:lnTo>
                      <a:pt x="12438" y="16619"/>
                    </a:lnTo>
                    <a:lnTo>
                      <a:pt x="15529" y="11630"/>
                    </a:lnTo>
                    <a:lnTo>
                      <a:pt x="18584" y="6633"/>
                    </a:lnTo>
                    <a:lnTo>
                      <a:pt x="21600" y="1630"/>
                    </a:lnTo>
                    <a:lnTo>
                      <a:pt x="122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38" name="Линия"/>
              <p:cNvSpPr/>
              <p:nvPr/>
            </p:nvSpPr>
            <p:spPr>
              <a:xfrm>
                <a:off x="8384509" y="5616929"/>
                <a:ext cx="16219" cy="523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39" name="Линия"/>
              <p:cNvSpPr/>
              <p:nvPr/>
            </p:nvSpPr>
            <p:spPr>
              <a:xfrm flipH="1" flipV="1">
                <a:off x="8384509" y="5616929"/>
                <a:ext cx="16219" cy="523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40" name="Фигура"/>
              <p:cNvSpPr/>
              <p:nvPr/>
            </p:nvSpPr>
            <p:spPr>
              <a:xfrm>
                <a:off x="8403254" y="5497739"/>
                <a:ext cx="34248" cy="64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258" y="0"/>
                    </a:moveTo>
                    <a:lnTo>
                      <a:pt x="8491" y="5012"/>
                    </a:lnTo>
                    <a:lnTo>
                      <a:pt x="5690" y="10018"/>
                    </a:lnTo>
                    <a:lnTo>
                      <a:pt x="2858" y="15016"/>
                    </a:lnTo>
                    <a:lnTo>
                      <a:pt x="0" y="20006"/>
                    </a:lnTo>
                    <a:lnTo>
                      <a:pt x="9767" y="21600"/>
                    </a:lnTo>
                    <a:lnTo>
                      <a:pt x="11362" y="18458"/>
                    </a:lnTo>
                    <a:lnTo>
                      <a:pt x="19652" y="5732"/>
                    </a:lnTo>
                    <a:lnTo>
                      <a:pt x="21600" y="1600"/>
                    </a:lnTo>
                    <a:lnTo>
                      <a:pt x="112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41" name="Фигура"/>
              <p:cNvSpPr/>
              <p:nvPr/>
            </p:nvSpPr>
            <p:spPr>
              <a:xfrm>
                <a:off x="8388226" y="5493347"/>
                <a:ext cx="32879" cy="640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694" y="0"/>
                    </a:moveTo>
                    <a:lnTo>
                      <a:pt x="8817" y="5023"/>
                    </a:lnTo>
                    <a:lnTo>
                      <a:pt x="5911" y="10037"/>
                    </a:lnTo>
                    <a:lnTo>
                      <a:pt x="2973" y="15044"/>
                    </a:lnTo>
                    <a:lnTo>
                      <a:pt x="0" y="20044"/>
                    </a:lnTo>
                    <a:lnTo>
                      <a:pt x="9873" y="21600"/>
                    </a:lnTo>
                    <a:lnTo>
                      <a:pt x="12850" y="16582"/>
                    </a:lnTo>
                    <a:lnTo>
                      <a:pt x="15800" y="11555"/>
                    </a:lnTo>
                    <a:lnTo>
                      <a:pt x="18718" y="6522"/>
                    </a:lnTo>
                    <a:lnTo>
                      <a:pt x="21600" y="1481"/>
                    </a:lnTo>
                    <a:lnTo>
                      <a:pt x="1169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42" name="Фигура"/>
              <p:cNvSpPr/>
              <p:nvPr/>
            </p:nvSpPr>
            <p:spPr>
              <a:xfrm>
                <a:off x="8438070" y="5377345"/>
                <a:ext cx="31697" cy="648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87" y="0"/>
                    </a:moveTo>
                    <a:lnTo>
                      <a:pt x="8296" y="5043"/>
                    </a:lnTo>
                    <a:lnTo>
                      <a:pt x="5573" y="10078"/>
                    </a:lnTo>
                    <a:lnTo>
                      <a:pt x="2809" y="15105"/>
                    </a:lnTo>
                    <a:lnTo>
                      <a:pt x="0" y="20122"/>
                    </a:lnTo>
                    <a:lnTo>
                      <a:pt x="10989" y="21600"/>
                    </a:lnTo>
                    <a:lnTo>
                      <a:pt x="14548" y="16194"/>
                    </a:lnTo>
                    <a:lnTo>
                      <a:pt x="21600" y="1347"/>
                    </a:lnTo>
                    <a:lnTo>
                      <a:pt x="109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43" name="Фигура"/>
              <p:cNvSpPr/>
              <p:nvPr/>
            </p:nvSpPr>
            <p:spPr>
              <a:xfrm>
                <a:off x="8422937" y="5373398"/>
                <a:ext cx="31256" cy="643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08" y="0"/>
                    </a:moveTo>
                    <a:lnTo>
                      <a:pt x="8380" y="5061"/>
                    </a:lnTo>
                    <a:lnTo>
                      <a:pt x="5621" y="10116"/>
                    </a:lnTo>
                    <a:lnTo>
                      <a:pt x="2829" y="15163"/>
                    </a:lnTo>
                    <a:lnTo>
                      <a:pt x="0" y="20202"/>
                    </a:lnTo>
                    <a:lnTo>
                      <a:pt x="10458" y="21600"/>
                    </a:lnTo>
                    <a:lnTo>
                      <a:pt x="13307" y="16546"/>
                    </a:lnTo>
                    <a:lnTo>
                      <a:pt x="16110" y="11480"/>
                    </a:lnTo>
                    <a:lnTo>
                      <a:pt x="18872" y="6407"/>
                    </a:lnTo>
                    <a:lnTo>
                      <a:pt x="21600" y="1326"/>
                    </a:lnTo>
                    <a:lnTo>
                      <a:pt x="1110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44" name="Фигура"/>
              <p:cNvSpPr/>
              <p:nvPr/>
            </p:nvSpPr>
            <p:spPr>
              <a:xfrm>
                <a:off x="8454140" y="5252820"/>
                <a:ext cx="31834" cy="68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98" y="0"/>
                    </a:moveTo>
                    <a:lnTo>
                      <a:pt x="7334" y="4797"/>
                    </a:lnTo>
                    <a:lnTo>
                      <a:pt x="4346" y="10726"/>
                    </a:lnTo>
                    <a:lnTo>
                      <a:pt x="2485" y="14367"/>
                    </a:lnTo>
                    <a:lnTo>
                      <a:pt x="0" y="19141"/>
                    </a:lnTo>
                    <a:lnTo>
                      <a:pt x="21600" y="21600"/>
                    </a:lnTo>
                    <a:lnTo>
                      <a:pt x="10373" y="20320"/>
                    </a:lnTo>
                    <a:lnTo>
                      <a:pt x="12843" y="15527"/>
                    </a:lnTo>
                    <a:lnTo>
                      <a:pt x="15361" y="10581"/>
                    </a:lnTo>
                    <a:lnTo>
                      <a:pt x="17702" y="5920"/>
                    </a:lnTo>
                    <a:lnTo>
                      <a:pt x="20071" y="1108"/>
                    </a:lnTo>
                    <a:lnTo>
                      <a:pt x="96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45" name="Фигура"/>
              <p:cNvSpPr/>
              <p:nvPr/>
            </p:nvSpPr>
            <p:spPr>
              <a:xfrm>
                <a:off x="8469427" y="5256317"/>
                <a:ext cx="31087" cy="646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31" y="0"/>
                    </a:moveTo>
                    <a:lnTo>
                      <a:pt x="7505" y="5073"/>
                    </a:lnTo>
                    <a:lnTo>
                      <a:pt x="5034" y="10139"/>
                    </a:lnTo>
                    <a:lnTo>
                      <a:pt x="2529" y="15200"/>
                    </a:lnTo>
                    <a:lnTo>
                      <a:pt x="0" y="20252"/>
                    </a:lnTo>
                    <a:lnTo>
                      <a:pt x="11498" y="21600"/>
                    </a:lnTo>
                    <a:lnTo>
                      <a:pt x="16663" y="9987"/>
                    </a:lnTo>
                    <a:lnTo>
                      <a:pt x="21600" y="1281"/>
                    </a:lnTo>
                    <a:lnTo>
                      <a:pt x="99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46" name="Фигура"/>
              <p:cNvSpPr/>
              <p:nvPr/>
            </p:nvSpPr>
            <p:spPr>
              <a:xfrm>
                <a:off x="8497228" y="5134227"/>
                <a:ext cx="29683" cy="645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105" y="0"/>
                    </a:moveTo>
                    <a:lnTo>
                      <a:pt x="6884" y="5122"/>
                    </a:lnTo>
                    <a:lnTo>
                      <a:pt x="4624" y="10238"/>
                    </a:lnTo>
                    <a:lnTo>
                      <a:pt x="2328" y="15345"/>
                    </a:lnTo>
                    <a:lnTo>
                      <a:pt x="0" y="20445"/>
                    </a:lnTo>
                    <a:lnTo>
                      <a:pt x="11774" y="21600"/>
                    </a:lnTo>
                    <a:lnTo>
                      <a:pt x="11980" y="21112"/>
                    </a:lnTo>
                    <a:lnTo>
                      <a:pt x="18835" y="8365"/>
                    </a:lnTo>
                    <a:lnTo>
                      <a:pt x="21600" y="1135"/>
                    </a:lnTo>
                    <a:lnTo>
                      <a:pt x="91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47" name="Фигура"/>
              <p:cNvSpPr/>
              <p:nvPr/>
            </p:nvSpPr>
            <p:spPr>
              <a:xfrm>
                <a:off x="8481835" y="5131180"/>
                <a:ext cx="30734" cy="674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794" y="0"/>
                    </a:moveTo>
                    <a:lnTo>
                      <a:pt x="6649" y="4886"/>
                    </a:lnTo>
                    <a:lnTo>
                      <a:pt x="4466" y="9764"/>
                    </a:lnTo>
                    <a:lnTo>
                      <a:pt x="2249" y="14637"/>
                    </a:lnTo>
                    <a:lnTo>
                      <a:pt x="0" y="19504"/>
                    </a:lnTo>
                    <a:lnTo>
                      <a:pt x="21600" y="21600"/>
                    </a:lnTo>
                    <a:lnTo>
                      <a:pt x="10819" y="20552"/>
                    </a:lnTo>
                    <a:lnTo>
                      <a:pt x="13067" y="15669"/>
                    </a:lnTo>
                    <a:lnTo>
                      <a:pt x="15284" y="10778"/>
                    </a:lnTo>
                    <a:lnTo>
                      <a:pt x="17467" y="5881"/>
                    </a:lnTo>
                    <a:lnTo>
                      <a:pt x="19612" y="976"/>
                    </a:lnTo>
                    <a:lnTo>
                      <a:pt x="879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48" name="Фигура"/>
              <p:cNvSpPr/>
              <p:nvPr/>
            </p:nvSpPr>
            <p:spPr>
              <a:xfrm>
                <a:off x="8521363" y="5011602"/>
                <a:ext cx="27833" cy="643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70" y="0"/>
                    </a:moveTo>
                    <a:lnTo>
                      <a:pt x="6342" y="5163"/>
                    </a:lnTo>
                    <a:lnTo>
                      <a:pt x="4276" y="10320"/>
                    </a:lnTo>
                    <a:lnTo>
                      <a:pt x="2165" y="15470"/>
                    </a:lnTo>
                    <a:lnTo>
                      <a:pt x="0" y="20613"/>
                    </a:lnTo>
                    <a:lnTo>
                      <a:pt x="12476" y="21600"/>
                    </a:lnTo>
                    <a:lnTo>
                      <a:pt x="14847" y="15438"/>
                    </a:lnTo>
                    <a:lnTo>
                      <a:pt x="21022" y="2659"/>
                    </a:lnTo>
                    <a:lnTo>
                      <a:pt x="21600" y="958"/>
                    </a:lnTo>
                    <a:lnTo>
                      <a:pt x="837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49" name="Фигура"/>
              <p:cNvSpPr/>
              <p:nvPr/>
            </p:nvSpPr>
            <p:spPr>
              <a:xfrm>
                <a:off x="8505919" y="5009005"/>
                <a:ext cx="30916" cy="668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98" y="0"/>
                    </a:moveTo>
                    <a:lnTo>
                      <a:pt x="5673" y="4955"/>
                    </a:lnTo>
                    <a:lnTo>
                      <a:pt x="3818" y="9902"/>
                    </a:lnTo>
                    <a:lnTo>
                      <a:pt x="1579" y="15734"/>
                    </a:lnTo>
                    <a:lnTo>
                      <a:pt x="0" y="19774"/>
                    </a:lnTo>
                    <a:lnTo>
                      <a:pt x="21600" y="21600"/>
                    </a:lnTo>
                    <a:lnTo>
                      <a:pt x="10791" y="20685"/>
                    </a:lnTo>
                    <a:lnTo>
                      <a:pt x="12751" y="15703"/>
                    </a:lnTo>
                    <a:lnTo>
                      <a:pt x="14640" y="10775"/>
                    </a:lnTo>
                    <a:lnTo>
                      <a:pt x="16500" y="5810"/>
                    </a:lnTo>
                    <a:lnTo>
                      <a:pt x="18326" y="839"/>
                    </a:lnTo>
                    <a:lnTo>
                      <a:pt x="74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50" name="Фигура"/>
              <p:cNvSpPr/>
              <p:nvPr/>
            </p:nvSpPr>
            <p:spPr>
              <a:xfrm>
                <a:off x="8542043" y="4888324"/>
                <a:ext cx="25481" cy="639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587" y="0"/>
                    </a:moveTo>
                    <a:lnTo>
                      <a:pt x="5767" y="5199"/>
                    </a:lnTo>
                    <a:lnTo>
                      <a:pt x="3894" y="10396"/>
                    </a:lnTo>
                    <a:lnTo>
                      <a:pt x="1973" y="15586"/>
                    </a:lnTo>
                    <a:lnTo>
                      <a:pt x="0" y="20768"/>
                    </a:lnTo>
                    <a:lnTo>
                      <a:pt x="13669" y="21600"/>
                    </a:lnTo>
                    <a:lnTo>
                      <a:pt x="17666" y="9995"/>
                    </a:lnTo>
                    <a:lnTo>
                      <a:pt x="21600" y="768"/>
                    </a:lnTo>
                    <a:lnTo>
                      <a:pt x="75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51" name="Фигура"/>
              <p:cNvSpPr/>
              <p:nvPr/>
            </p:nvSpPr>
            <p:spPr>
              <a:xfrm>
                <a:off x="8526494" y="4886177"/>
                <a:ext cx="31073" cy="660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187" y="0"/>
                    </a:moveTo>
                    <a:lnTo>
                      <a:pt x="4714" y="5019"/>
                    </a:lnTo>
                    <a:lnTo>
                      <a:pt x="3189" y="10034"/>
                    </a:lnTo>
                    <a:lnTo>
                      <a:pt x="1616" y="15044"/>
                    </a:lnTo>
                    <a:lnTo>
                      <a:pt x="0" y="20049"/>
                    </a:lnTo>
                    <a:lnTo>
                      <a:pt x="21600" y="21600"/>
                    </a:lnTo>
                    <a:lnTo>
                      <a:pt x="10809" y="20824"/>
                    </a:lnTo>
                    <a:lnTo>
                      <a:pt x="12427" y="15804"/>
                    </a:lnTo>
                    <a:lnTo>
                      <a:pt x="14003" y="10775"/>
                    </a:lnTo>
                    <a:lnTo>
                      <a:pt x="15538" y="5739"/>
                    </a:lnTo>
                    <a:lnTo>
                      <a:pt x="17031" y="702"/>
                    </a:lnTo>
                    <a:lnTo>
                      <a:pt x="61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52" name="Линия"/>
              <p:cNvSpPr/>
              <p:nvPr/>
            </p:nvSpPr>
            <p:spPr>
              <a:xfrm>
                <a:off x="8550996" y="4888302"/>
                <a:ext cx="16528" cy="229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53" name="Линия"/>
              <p:cNvSpPr/>
              <p:nvPr/>
            </p:nvSpPr>
            <p:spPr>
              <a:xfrm flipH="1" flipV="1">
                <a:off x="8550996" y="4888302"/>
                <a:ext cx="16528" cy="2299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54" name="Фигура"/>
              <p:cNvSpPr/>
              <p:nvPr/>
            </p:nvSpPr>
            <p:spPr>
              <a:xfrm>
                <a:off x="8559006" y="4764427"/>
                <a:ext cx="23347" cy="640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683" y="0"/>
                    </a:moveTo>
                    <a:lnTo>
                      <a:pt x="5095" y="5234"/>
                    </a:lnTo>
                    <a:lnTo>
                      <a:pt x="3451" y="10468"/>
                    </a:lnTo>
                    <a:lnTo>
                      <a:pt x="1752" y="15697"/>
                    </a:lnTo>
                    <a:lnTo>
                      <a:pt x="0" y="20920"/>
                    </a:lnTo>
                    <a:lnTo>
                      <a:pt x="15145" y="21600"/>
                    </a:lnTo>
                    <a:lnTo>
                      <a:pt x="20149" y="4649"/>
                    </a:lnTo>
                    <a:lnTo>
                      <a:pt x="21600" y="587"/>
                    </a:lnTo>
                    <a:lnTo>
                      <a:pt x="66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55" name="Фигура"/>
              <p:cNvSpPr/>
              <p:nvPr/>
            </p:nvSpPr>
            <p:spPr>
              <a:xfrm>
                <a:off x="8543457" y="4762735"/>
                <a:ext cx="22773" cy="637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754" y="0"/>
                    </a:moveTo>
                    <a:lnTo>
                      <a:pt x="5152" y="5249"/>
                    </a:lnTo>
                    <a:lnTo>
                      <a:pt x="3489" y="10486"/>
                    </a:lnTo>
                    <a:lnTo>
                      <a:pt x="1767" y="15721"/>
                    </a:lnTo>
                    <a:lnTo>
                      <a:pt x="0" y="20951"/>
                    </a:lnTo>
                    <a:lnTo>
                      <a:pt x="14749" y="21600"/>
                    </a:lnTo>
                    <a:lnTo>
                      <a:pt x="16545" y="16351"/>
                    </a:lnTo>
                    <a:lnTo>
                      <a:pt x="18287" y="11095"/>
                    </a:lnTo>
                    <a:lnTo>
                      <a:pt x="20154" y="5246"/>
                    </a:lnTo>
                    <a:lnTo>
                      <a:pt x="21600" y="573"/>
                    </a:lnTo>
                    <a:lnTo>
                      <a:pt x="67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56" name="Линия"/>
              <p:cNvSpPr/>
              <p:nvPr/>
            </p:nvSpPr>
            <p:spPr>
              <a:xfrm>
                <a:off x="8566231" y="4764411"/>
                <a:ext cx="16122" cy="175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57" name="Линия"/>
              <p:cNvSpPr/>
              <p:nvPr/>
            </p:nvSpPr>
            <p:spPr>
              <a:xfrm flipH="1" flipV="1">
                <a:off x="8566231" y="4764411"/>
                <a:ext cx="16122" cy="175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58" name="Фигура"/>
              <p:cNvSpPr/>
              <p:nvPr/>
            </p:nvSpPr>
            <p:spPr>
              <a:xfrm>
                <a:off x="8572461" y="4640378"/>
                <a:ext cx="21416" cy="635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40" y="0"/>
                    </a:moveTo>
                    <a:lnTo>
                      <a:pt x="4181" y="5278"/>
                    </a:lnTo>
                    <a:lnTo>
                      <a:pt x="2858" y="10551"/>
                    </a:lnTo>
                    <a:lnTo>
                      <a:pt x="1467" y="15816"/>
                    </a:lnTo>
                    <a:lnTo>
                      <a:pt x="0" y="21075"/>
                    </a:lnTo>
                    <a:lnTo>
                      <a:pt x="16589" y="21600"/>
                    </a:lnTo>
                    <a:lnTo>
                      <a:pt x="17878" y="16638"/>
                    </a:lnTo>
                    <a:lnTo>
                      <a:pt x="21600" y="430"/>
                    </a:lnTo>
                    <a:lnTo>
                      <a:pt x="54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59" name="Фигура"/>
              <p:cNvSpPr/>
              <p:nvPr/>
            </p:nvSpPr>
            <p:spPr>
              <a:xfrm>
                <a:off x="8556859" y="4639127"/>
                <a:ext cx="27629" cy="64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76" y="0"/>
                    </a:moveTo>
                    <a:lnTo>
                      <a:pt x="3115" y="5629"/>
                    </a:lnTo>
                    <a:lnTo>
                      <a:pt x="2087" y="10833"/>
                    </a:lnTo>
                    <a:lnTo>
                      <a:pt x="1113" y="15560"/>
                    </a:lnTo>
                    <a:lnTo>
                      <a:pt x="0" y="20734"/>
                    </a:lnTo>
                    <a:lnTo>
                      <a:pt x="21600" y="21600"/>
                    </a:lnTo>
                    <a:lnTo>
                      <a:pt x="12198" y="21220"/>
                    </a:lnTo>
                    <a:lnTo>
                      <a:pt x="13432" y="15560"/>
                    </a:lnTo>
                    <a:lnTo>
                      <a:pt x="14503" y="10380"/>
                    </a:lnTo>
                    <a:lnTo>
                      <a:pt x="15520" y="5194"/>
                    </a:lnTo>
                    <a:lnTo>
                      <a:pt x="16414" y="420"/>
                    </a:lnTo>
                    <a:lnTo>
                      <a:pt x="41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60" name="Фигура"/>
              <p:cNvSpPr/>
              <p:nvPr/>
            </p:nvSpPr>
            <p:spPr>
              <a:xfrm>
                <a:off x="8582304" y="4515636"/>
                <a:ext cx="19689" cy="635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63" y="0"/>
                    </a:moveTo>
                    <a:lnTo>
                      <a:pt x="3069" y="5320"/>
                    </a:lnTo>
                    <a:lnTo>
                      <a:pt x="2111" y="10636"/>
                    </a:lnTo>
                    <a:lnTo>
                      <a:pt x="1087" y="15947"/>
                    </a:lnTo>
                    <a:lnTo>
                      <a:pt x="0" y="21251"/>
                    </a:lnTo>
                    <a:lnTo>
                      <a:pt x="17431" y="21600"/>
                    </a:lnTo>
                    <a:lnTo>
                      <a:pt x="19895" y="11562"/>
                    </a:lnTo>
                    <a:lnTo>
                      <a:pt x="21600" y="274"/>
                    </a:lnTo>
                    <a:lnTo>
                      <a:pt x="39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61" name="Фигура"/>
              <p:cNvSpPr/>
              <p:nvPr/>
            </p:nvSpPr>
            <p:spPr>
              <a:xfrm>
                <a:off x="8566650" y="4514848"/>
                <a:ext cx="19267" cy="63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91" y="0"/>
                    </a:moveTo>
                    <a:lnTo>
                      <a:pt x="3035" y="5609"/>
                    </a:lnTo>
                    <a:lnTo>
                      <a:pt x="2069" y="10945"/>
                    </a:lnTo>
                    <a:lnTo>
                      <a:pt x="1034" y="16276"/>
                    </a:lnTo>
                    <a:lnTo>
                      <a:pt x="0" y="21255"/>
                    </a:lnTo>
                    <a:lnTo>
                      <a:pt x="17550" y="21600"/>
                    </a:lnTo>
                    <a:lnTo>
                      <a:pt x="18725" y="15948"/>
                    </a:lnTo>
                    <a:lnTo>
                      <a:pt x="19764" y="10638"/>
                    </a:lnTo>
                    <a:lnTo>
                      <a:pt x="20736" y="5322"/>
                    </a:lnTo>
                    <a:lnTo>
                      <a:pt x="21600" y="269"/>
                    </a:lnTo>
                    <a:lnTo>
                      <a:pt x="399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62" name="Линия"/>
              <p:cNvSpPr/>
              <p:nvPr/>
            </p:nvSpPr>
            <p:spPr>
              <a:xfrm>
                <a:off x="8585916" y="4515628"/>
                <a:ext cx="16077" cy="81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63" name="Линия"/>
              <p:cNvSpPr/>
              <p:nvPr/>
            </p:nvSpPr>
            <p:spPr>
              <a:xfrm flipH="1" flipV="1">
                <a:off x="8585916" y="4515628"/>
                <a:ext cx="16077" cy="816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64" name="Фигура"/>
              <p:cNvSpPr/>
              <p:nvPr/>
            </p:nvSpPr>
            <p:spPr>
              <a:xfrm>
                <a:off x="8588534" y="4391265"/>
                <a:ext cx="17556" cy="62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254" y="0"/>
                    </a:moveTo>
                    <a:lnTo>
                      <a:pt x="1794" y="5357"/>
                    </a:lnTo>
                    <a:lnTo>
                      <a:pt x="1272" y="10709"/>
                    </a:lnTo>
                    <a:lnTo>
                      <a:pt x="678" y="16059"/>
                    </a:lnTo>
                    <a:lnTo>
                      <a:pt x="0" y="21404"/>
                    </a:lnTo>
                    <a:lnTo>
                      <a:pt x="19583" y="21600"/>
                    </a:lnTo>
                    <a:lnTo>
                      <a:pt x="19856" y="19505"/>
                    </a:lnTo>
                    <a:lnTo>
                      <a:pt x="21492" y="2049"/>
                    </a:lnTo>
                    <a:lnTo>
                      <a:pt x="21600" y="116"/>
                    </a:lnTo>
                    <a:lnTo>
                      <a:pt x="2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65" name="Фигура"/>
              <p:cNvSpPr/>
              <p:nvPr/>
            </p:nvSpPr>
            <p:spPr>
              <a:xfrm>
                <a:off x="8572880" y="4390914"/>
                <a:ext cx="28964" cy="63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7" y="0"/>
                    </a:moveTo>
                    <a:lnTo>
                      <a:pt x="1040" y="5455"/>
                    </a:lnTo>
                    <a:lnTo>
                      <a:pt x="727" y="10786"/>
                    </a:lnTo>
                    <a:lnTo>
                      <a:pt x="376" y="16113"/>
                    </a:lnTo>
                    <a:lnTo>
                      <a:pt x="0" y="21249"/>
                    </a:lnTo>
                    <a:lnTo>
                      <a:pt x="21600" y="21600"/>
                    </a:lnTo>
                    <a:lnTo>
                      <a:pt x="11674" y="21437"/>
                    </a:lnTo>
                    <a:lnTo>
                      <a:pt x="12097" y="15944"/>
                    </a:lnTo>
                    <a:lnTo>
                      <a:pt x="12455" y="10635"/>
                    </a:lnTo>
                    <a:lnTo>
                      <a:pt x="12768" y="5320"/>
                    </a:lnTo>
                    <a:lnTo>
                      <a:pt x="13041" y="120"/>
                    </a:lnTo>
                    <a:lnTo>
                      <a:pt x="13484" y="120"/>
                    </a:lnTo>
                    <a:lnTo>
                      <a:pt x="13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66" name="Фигура"/>
              <p:cNvSpPr/>
              <p:nvPr/>
            </p:nvSpPr>
            <p:spPr>
              <a:xfrm>
                <a:off x="5137330" y="91189"/>
                <a:ext cx="64156" cy="279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6" y="0"/>
                    </a:moveTo>
                    <a:lnTo>
                      <a:pt x="0" y="11914"/>
                    </a:lnTo>
                    <a:lnTo>
                      <a:pt x="20500" y="21600"/>
                    </a:lnTo>
                    <a:lnTo>
                      <a:pt x="21600" y="9725"/>
                    </a:lnTo>
                    <a:lnTo>
                      <a:pt x="4432" y="1562"/>
                    </a:lnTo>
                    <a:lnTo>
                      <a:pt x="10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67" name="Фигура"/>
              <p:cNvSpPr/>
              <p:nvPr/>
            </p:nvSpPr>
            <p:spPr>
              <a:xfrm>
                <a:off x="5140377" y="79228"/>
                <a:ext cx="63334" cy="24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38" y="0"/>
                    </a:moveTo>
                    <a:lnTo>
                      <a:pt x="807" y="0"/>
                    </a:lnTo>
                    <a:lnTo>
                      <a:pt x="0" y="10535"/>
                    </a:lnTo>
                    <a:lnTo>
                      <a:pt x="3460" y="12317"/>
                    </a:lnTo>
                    <a:lnTo>
                      <a:pt x="20834" y="21600"/>
                    </a:lnTo>
                    <a:lnTo>
                      <a:pt x="21600" y="12312"/>
                    </a:lnTo>
                    <a:lnTo>
                      <a:pt x="453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68" name="Треугольник"/>
              <p:cNvSpPr/>
              <p:nvPr/>
            </p:nvSpPr>
            <p:spPr>
              <a:xfrm>
                <a:off x="5196246" y="92130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19" y="0"/>
                    </a:moveTo>
                    <a:lnTo>
                      <a:pt x="0" y="21600"/>
                    </a:lnTo>
                    <a:lnTo>
                      <a:pt x="2160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69" name="Фигура"/>
              <p:cNvSpPr/>
              <p:nvPr/>
            </p:nvSpPr>
            <p:spPr>
              <a:xfrm>
                <a:off x="5015135" y="55079"/>
                <a:ext cx="64080" cy="399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54" y="0"/>
                    </a:moveTo>
                    <a:lnTo>
                      <a:pt x="0" y="15794"/>
                    </a:lnTo>
                    <a:lnTo>
                      <a:pt x="20648" y="21600"/>
                    </a:lnTo>
                    <a:lnTo>
                      <a:pt x="21600" y="13245"/>
                    </a:lnTo>
                    <a:lnTo>
                      <a:pt x="6770" y="9020"/>
                    </a:lnTo>
                    <a:lnTo>
                      <a:pt x="882" y="7411"/>
                    </a:lnTo>
                    <a:lnTo>
                      <a:pt x="16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70" name="Фигура"/>
              <p:cNvSpPr/>
              <p:nvPr/>
            </p:nvSpPr>
            <p:spPr>
              <a:xfrm>
                <a:off x="5017752" y="55079"/>
                <a:ext cx="62880" cy="24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87" y="0"/>
                    </a:moveTo>
                    <a:lnTo>
                      <a:pt x="0" y="12086"/>
                    </a:lnTo>
                    <a:lnTo>
                      <a:pt x="6007" y="14712"/>
                    </a:lnTo>
                    <a:lnTo>
                      <a:pt x="21113" y="21600"/>
                    </a:lnTo>
                    <a:lnTo>
                      <a:pt x="21600" y="14709"/>
                    </a:lnTo>
                    <a:lnTo>
                      <a:pt x="7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71" name="Фигура"/>
              <p:cNvSpPr/>
              <p:nvPr/>
            </p:nvSpPr>
            <p:spPr>
              <a:xfrm>
                <a:off x="3527853" y="55079"/>
                <a:ext cx="64080" cy="399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46" y="0"/>
                    </a:moveTo>
                    <a:lnTo>
                      <a:pt x="20718" y="7411"/>
                    </a:lnTo>
                    <a:lnTo>
                      <a:pt x="14823" y="9022"/>
                    </a:lnTo>
                    <a:lnTo>
                      <a:pt x="0" y="13245"/>
                    </a:lnTo>
                    <a:lnTo>
                      <a:pt x="952" y="21600"/>
                    </a:lnTo>
                    <a:lnTo>
                      <a:pt x="21600" y="15794"/>
                    </a:lnTo>
                    <a:lnTo>
                      <a:pt x="199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72" name="Фигура"/>
              <p:cNvSpPr/>
              <p:nvPr/>
            </p:nvSpPr>
            <p:spPr>
              <a:xfrm>
                <a:off x="3526425" y="55079"/>
                <a:ext cx="62890" cy="24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13" y="0"/>
                    </a:moveTo>
                    <a:lnTo>
                      <a:pt x="0" y="14712"/>
                    </a:lnTo>
                    <a:lnTo>
                      <a:pt x="490" y="21600"/>
                    </a:lnTo>
                    <a:lnTo>
                      <a:pt x="15594" y="14712"/>
                    </a:lnTo>
                    <a:lnTo>
                      <a:pt x="21600" y="12086"/>
                    </a:lnTo>
                    <a:lnTo>
                      <a:pt x="208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73" name="Фигура"/>
              <p:cNvSpPr/>
              <p:nvPr/>
            </p:nvSpPr>
            <p:spPr>
              <a:xfrm>
                <a:off x="3405603" y="91189"/>
                <a:ext cx="64135" cy="279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4" y="0"/>
                    </a:moveTo>
                    <a:lnTo>
                      <a:pt x="17157" y="1566"/>
                    </a:lnTo>
                    <a:lnTo>
                      <a:pt x="0" y="9725"/>
                    </a:lnTo>
                    <a:lnTo>
                      <a:pt x="1093" y="21600"/>
                    </a:lnTo>
                    <a:lnTo>
                      <a:pt x="21600" y="11914"/>
                    </a:lnTo>
                    <a:lnTo>
                      <a:pt x="2057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74" name="Линия"/>
              <p:cNvSpPr/>
              <p:nvPr/>
            </p:nvSpPr>
            <p:spPr>
              <a:xfrm>
                <a:off x="3403129" y="92130"/>
                <a:ext cx="268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75" name="Линия"/>
              <p:cNvSpPr/>
              <p:nvPr/>
            </p:nvSpPr>
            <p:spPr>
              <a:xfrm flipH="1" flipV="1">
                <a:off x="3403129" y="92130"/>
                <a:ext cx="268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76" name="Фигура"/>
              <p:cNvSpPr/>
              <p:nvPr/>
            </p:nvSpPr>
            <p:spPr>
              <a:xfrm>
                <a:off x="3403358" y="79228"/>
                <a:ext cx="63333" cy="24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92" y="0"/>
                    </a:moveTo>
                    <a:lnTo>
                      <a:pt x="17062" y="0"/>
                    </a:lnTo>
                    <a:lnTo>
                      <a:pt x="0" y="12317"/>
                    </a:lnTo>
                    <a:lnTo>
                      <a:pt x="766" y="21600"/>
                    </a:lnTo>
                    <a:lnTo>
                      <a:pt x="18149" y="12312"/>
                    </a:lnTo>
                    <a:lnTo>
                      <a:pt x="21600" y="10533"/>
                    </a:lnTo>
                    <a:lnTo>
                      <a:pt x="207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77" name="Фигура"/>
              <p:cNvSpPr/>
              <p:nvPr/>
            </p:nvSpPr>
            <p:spPr>
              <a:xfrm>
                <a:off x="4892311" y="49931"/>
                <a:ext cx="63679" cy="24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8" y="0"/>
                    </a:moveTo>
                    <a:lnTo>
                      <a:pt x="0" y="13708"/>
                    </a:lnTo>
                    <a:lnTo>
                      <a:pt x="20796" y="21600"/>
                    </a:lnTo>
                    <a:lnTo>
                      <a:pt x="21600" y="7893"/>
                    </a:lnTo>
                    <a:lnTo>
                      <a:pt x="2345" y="586"/>
                    </a:lnTo>
                    <a:lnTo>
                      <a:pt x="7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78" name="Фигура"/>
              <p:cNvSpPr/>
              <p:nvPr/>
            </p:nvSpPr>
            <p:spPr>
              <a:xfrm>
                <a:off x="4894458" y="41128"/>
                <a:ext cx="62789" cy="177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57" y="0"/>
                    </a:moveTo>
                    <a:lnTo>
                      <a:pt x="418" y="0"/>
                    </a:lnTo>
                    <a:lnTo>
                      <a:pt x="0" y="10709"/>
                    </a:lnTo>
                    <a:lnTo>
                      <a:pt x="1644" y="11520"/>
                    </a:lnTo>
                    <a:lnTo>
                      <a:pt x="21162" y="21600"/>
                    </a:lnTo>
                    <a:lnTo>
                      <a:pt x="21600" y="11518"/>
                    </a:lnTo>
                    <a:lnTo>
                      <a:pt x="965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79" name="Фигура"/>
              <p:cNvSpPr/>
              <p:nvPr/>
            </p:nvSpPr>
            <p:spPr>
              <a:xfrm>
                <a:off x="3651093" y="49931"/>
                <a:ext cx="63664" cy="24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72" y="0"/>
                    </a:moveTo>
                    <a:lnTo>
                      <a:pt x="19250" y="588"/>
                    </a:lnTo>
                    <a:lnTo>
                      <a:pt x="0" y="7893"/>
                    </a:lnTo>
                    <a:lnTo>
                      <a:pt x="799" y="21600"/>
                    </a:lnTo>
                    <a:lnTo>
                      <a:pt x="21600" y="13708"/>
                    </a:lnTo>
                    <a:lnTo>
                      <a:pt x="2087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80" name="Фигура"/>
              <p:cNvSpPr/>
              <p:nvPr/>
            </p:nvSpPr>
            <p:spPr>
              <a:xfrm>
                <a:off x="3649821" y="41128"/>
                <a:ext cx="62789" cy="177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82" y="0"/>
                    </a:moveTo>
                    <a:lnTo>
                      <a:pt x="11943" y="0"/>
                    </a:lnTo>
                    <a:lnTo>
                      <a:pt x="0" y="11520"/>
                    </a:lnTo>
                    <a:lnTo>
                      <a:pt x="438" y="21600"/>
                    </a:lnTo>
                    <a:lnTo>
                      <a:pt x="19960" y="11518"/>
                    </a:lnTo>
                    <a:lnTo>
                      <a:pt x="21600" y="10709"/>
                    </a:lnTo>
                    <a:lnTo>
                      <a:pt x="2118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81" name="Фигура"/>
              <p:cNvSpPr/>
              <p:nvPr/>
            </p:nvSpPr>
            <p:spPr>
              <a:xfrm>
                <a:off x="4768860" y="34700"/>
                <a:ext cx="63796" cy="227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7" y="0"/>
                    </a:moveTo>
                    <a:lnTo>
                      <a:pt x="0" y="14846"/>
                    </a:lnTo>
                    <a:lnTo>
                      <a:pt x="20952" y="21600"/>
                    </a:lnTo>
                    <a:lnTo>
                      <a:pt x="21600" y="6801"/>
                    </a:lnTo>
                    <a:lnTo>
                      <a:pt x="5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82" name="Фигура"/>
              <p:cNvSpPr/>
              <p:nvPr/>
            </p:nvSpPr>
            <p:spPr>
              <a:xfrm>
                <a:off x="4770565" y="25648"/>
                <a:ext cx="63560" cy="162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5" y="0"/>
                    </a:moveTo>
                    <a:lnTo>
                      <a:pt x="0" y="12054"/>
                    </a:lnTo>
                    <a:lnTo>
                      <a:pt x="21091" y="21600"/>
                    </a:lnTo>
                    <a:lnTo>
                      <a:pt x="21600" y="5578"/>
                    </a:lnTo>
                    <a:lnTo>
                      <a:pt x="19831" y="3702"/>
                    </a:lnTo>
                    <a:lnTo>
                      <a:pt x="3845" y="3702"/>
                    </a:lnTo>
                    <a:lnTo>
                      <a:pt x="3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83" name="Треугольник"/>
              <p:cNvSpPr/>
              <p:nvPr/>
            </p:nvSpPr>
            <p:spPr>
              <a:xfrm>
                <a:off x="4764693" y="23818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83" y="0"/>
                    </a:moveTo>
                    <a:lnTo>
                      <a:pt x="0" y="21600"/>
                    </a:lnTo>
                    <a:lnTo>
                      <a:pt x="2160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84" name="Фигура"/>
              <p:cNvSpPr/>
              <p:nvPr/>
            </p:nvSpPr>
            <p:spPr>
              <a:xfrm>
                <a:off x="3774440" y="34700"/>
                <a:ext cx="63768" cy="227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22" y="0"/>
                    </a:moveTo>
                    <a:lnTo>
                      <a:pt x="0" y="6801"/>
                    </a:lnTo>
                    <a:lnTo>
                      <a:pt x="638" y="21600"/>
                    </a:lnTo>
                    <a:lnTo>
                      <a:pt x="21600" y="14846"/>
                    </a:lnTo>
                    <a:lnTo>
                      <a:pt x="210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85" name="Фигура"/>
              <p:cNvSpPr/>
              <p:nvPr/>
            </p:nvSpPr>
            <p:spPr>
              <a:xfrm>
                <a:off x="3772943" y="25648"/>
                <a:ext cx="63559" cy="162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5" y="0"/>
                    </a:moveTo>
                    <a:lnTo>
                      <a:pt x="17755" y="3702"/>
                    </a:lnTo>
                    <a:lnTo>
                      <a:pt x="1769" y="3702"/>
                    </a:lnTo>
                    <a:lnTo>
                      <a:pt x="0" y="5581"/>
                    </a:lnTo>
                    <a:lnTo>
                      <a:pt x="509" y="21600"/>
                    </a:lnTo>
                    <a:lnTo>
                      <a:pt x="21600" y="12048"/>
                    </a:lnTo>
                    <a:lnTo>
                      <a:pt x="212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86" name="Линия"/>
              <p:cNvSpPr/>
              <p:nvPr/>
            </p:nvSpPr>
            <p:spPr>
              <a:xfrm>
                <a:off x="3835351" y="23820"/>
                <a:ext cx="1344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87" name="Линия"/>
              <p:cNvSpPr/>
              <p:nvPr/>
            </p:nvSpPr>
            <p:spPr>
              <a:xfrm flipH="1" flipV="1">
                <a:off x="3835351" y="23820"/>
                <a:ext cx="1344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88" name="Фигура"/>
              <p:cNvSpPr/>
              <p:nvPr/>
            </p:nvSpPr>
            <p:spPr>
              <a:xfrm>
                <a:off x="4645303" y="23076"/>
                <a:ext cx="63203" cy="20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20" y="0"/>
                    </a:moveTo>
                    <a:lnTo>
                      <a:pt x="0" y="16104"/>
                    </a:lnTo>
                    <a:lnTo>
                      <a:pt x="21096" y="21600"/>
                    </a:lnTo>
                    <a:lnTo>
                      <a:pt x="21600" y="5542"/>
                    </a:lnTo>
                    <a:lnTo>
                      <a:pt x="4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89" name="Треугольник"/>
              <p:cNvSpPr/>
              <p:nvPr/>
            </p:nvSpPr>
            <p:spPr>
              <a:xfrm>
                <a:off x="4702793" y="15728"/>
                <a:ext cx="12701" cy="127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720" y="19134"/>
                    </a:lnTo>
                    <a:lnTo>
                      <a:pt x="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90" name="Фигура"/>
              <p:cNvSpPr/>
              <p:nvPr/>
            </p:nvSpPr>
            <p:spPr>
              <a:xfrm>
                <a:off x="4646533" y="15728"/>
                <a:ext cx="63177" cy="127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98" y="0"/>
                    </a:lnTo>
                    <a:lnTo>
                      <a:pt x="0" y="12464"/>
                    </a:lnTo>
                    <a:lnTo>
                      <a:pt x="2118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91" name="Линия"/>
              <p:cNvSpPr/>
              <p:nvPr/>
            </p:nvSpPr>
            <p:spPr>
              <a:xfrm flipH="1">
                <a:off x="4646286" y="13051"/>
                <a:ext cx="1046" cy="127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92" name="Линия"/>
              <p:cNvSpPr/>
              <p:nvPr/>
            </p:nvSpPr>
            <p:spPr>
              <a:xfrm flipV="1">
                <a:off x="4646286" y="13051"/>
                <a:ext cx="1046" cy="127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93" name="Фигура"/>
              <p:cNvSpPr/>
              <p:nvPr/>
            </p:nvSpPr>
            <p:spPr>
              <a:xfrm>
                <a:off x="3898523" y="23076"/>
                <a:ext cx="63242" cy="20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80" y="0"/>
                    </a:moveTo>
                    <a:lnTo>
                      <a:pt x="0" y="5546"/>
                    </a:lnTo>
                    <a:lnTo>
                      <a:pt x="499" y="21600"/>
                    </a:lnTo>
                    <a:lnTo>
                      <a:pt x="21600" y="16104"/>
                    </a:lnTo>
                    <a:lnTo>
                      <a:pt x="21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94" name="Фигура"/>
              <p:cNvSpPr/>
              <p:nvPr/>
            </p:nvSpPr>
            <p:spPr>
              <a:xfrm>
                <a:off x="3897348" y="15728"/>
                <a:ext cx="63186" cy="127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03" y="0"/>
                    </a:moveTo>
                    <a:lnTo>
                      <a:pt x="0" y="0"/>
                    </a:lnTo>
                    <a:lnTo>
                      <a:pt x="402" y="21600"/>
                    </a:lnTo>
                    <a:lnTo>
                      <a:pt x="21600" y="12455"/>
                    </a:lnTo>
                    <a:lnTo>
                      <a:pt x="214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95" name="Линия"/>
              <p:cNvSpPr/>
              <p:nvPr/>
            </p:nvSpPr>
            <p:spPr>
              <a:xfrm>
                <a:off x="3959781" y="13052"/>
                <a:ext cx="955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96" name="Линия"/>
              <p:cNvSpPr/>
              <p:nvPr/>
            </p:nvSpPr>
            <p:spPr>
              <a:xfrm flipH="1" flipV="1">
                <a:off x="3959781" y="13052"/>
                <a:ext cx="955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97" name="Фигура"/>
              <p:cNvSpPr/>
              <p:nvPr/>
            </p:nvSpPr>
            <p:spPr>
              <a:xfrm>
                <a:off x="4521014" y="15011"/>
                <a:ext cx="63257" cy="19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8" y="0"/>
                    </a:moveTo>
                    <a:lnTo>
                      <a:pt x="0" y="17609"/>
                    </a:lnTo>
                    <a:lnTo>
                      <a:pt x="21256" y="21600"/>
                    </a:lnTo>
                    <a:lnTo>
                      <a:pt x="21600" y="405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98" name="Фигура"/>
              <p:cNvSpPr/>
              <p:nvPr/>
            </p:nvSpPr>
            <p:spPr>
              <a:xfrm>
                <a:off x="4521800" y="3028"/>
                <a:ext cx="62780" cy="15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791" y="0"/>
                    </a:moveTo>
                    <a:lnTo>
                      <a:pt x="206" y="0"/>
                    </a:lnTo>
                    <a:lnTo>
                      <a:pt x="0" y="16597"/>
                    </a:lnTo>
                    <a:lnTo>
                      <a:pt x="21490" y="21600"/>
                    </a:lnTo>
                    <a:lnTo>
                      <a:pt x="21600" y="14777"/>
                    </a:lnTo>
                    <a:lnTo>
                      <a:pt x="779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899" name="Фигура"/>
              <p:cNvSpPr/>
              <p:nvPr/>
            </p:nvSpPr>
            <p:spPr>
              <a:xfrm>
                <a:off x="4022809" y="15011"/>
                <a:ext cx="63245" cy="19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0"/>
                    </a:moveTo>
                    <a:lnTo>
                      <a:pt x="0" y="4050"/>
                    </a:lnTo>
                    <a:lnTo>
                      <a:pt x="340" y="21600"/>
                    </a:lnTo>
                    <a:lnTo>
                      <a:pt x="21600" y="17609"/>
                    </a:lnTo>
                    <a:lnTo>
                      <a:pt x="213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00" name="Фигура"/>
              <p:cNvSpPr/>
              <p:nvPr/>
            </p:nvSpPr>
            <p:spPr>
              <a:xfrm>
                <a:off x="4022488" y="3028"/>
                <a:ext cx="62780" cy="15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94" y="0"/>
                    </a:moveTo>
                    <a:lnTo>
                      <a:pt x="13809" y="0"/>
                    </a:lnTo>
                    <a:lnTo>
                      <a:pt x="0" y="14777"/>
                    </a:lnTo>
                    <a:lnTo>
                      <a:pt x="110" y="21600"/>
                    </a:lnTo>
                    <a:lnTo>
                      <a:pt x="21600" y="16597"/>
                    </a:lnTo>
                    <a:lnTo>
                      <a:pt x="2139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01" name="Фигура"/>
              <p:cNvSpPr/>
              <p:nvPr/>
            </p:nvSpPr>
            <p:spPr>
              <a:xfrm>
                <a:off x="4397038" y="3028"/>
                <a:ext cx="62657" cy="250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" y="0"/>
                    </a:moveTo>
                    <a:lnTo>
                      <a:pt x="0" y="20063"/>
                    </a:lnTo>
                    <a:lnTo>
                      <a:pt x="21406" y="21600"/>
                    </a:lnTo>
                    <a:lnTo>
                      <a:pt x="21600" y="8039"/>
                    </a:lnTo>
                    <a:lnTo>
                      <a:pt x="127" y="6504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02" name="Фигура"/>
              <p:cNvSpPr/>
              <p:nvPr/>
            </p:nvSpPr>
            <p:spPr>
              <a:xfrm>
                <a:off x="4397405" y="1334"/>
                <a:ext cx="62624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56" y="0"/>
                    </a:lnTo>
                    <a:lnTo>
                      <a:pt x="0" y="17473"/>
                    </a:lnTo>
                    <a:lnTo>
                      <a:pt x="2148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03" name="Прямоугольник"/>
              <p:cNvSpPr/>
              <p:nvPr/>
            </p:nvSpPr>
            <p:spPr>
              <a:xfrm>
                <a:off x="4272225" y="9566"/>
                <a:ext cx="31309" cy="1581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04" name="Прямоугольник"/>
              <p:cNvSpPr/>
              <p:nvPr/>
            </p:nvSpPr>
            <p:spPr>
              <a:xfrm>
                <a:off x="4303533" y="9566"/>
                <a:ext cx="31309" cy="1581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05" name="Фигура"/>
              <p:cNvSpPr/>
              <p:nvPr/>
            </p:nvSpPr>
            <p:spPr>
              <a:xfrm>
                <a:off x="4272170" y="0"/>
                <a:ext cx="31364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38" y="21600"/>
                    </a:lnTo>
                    <a:lnTo>
                      <a:pt x="21600" y="2125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06" name="Фигура"/>
              <p:cNvSpPr/>
              <p:nvPr/>
            </p:nvSpPr>
            <p:spPr>
              <a:xfrm>
                <a:off x="4303533" y="0"/>
                <a:ext cx="31365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259"/>
                    </a:lnTo>
                    <a:lnTo>
                      <a:pt x="2156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07" name="Линия"/>
              <p:cNvSpPr/>
              <p:nvPr/>
            </p:nvSpPr>
            <p:spPr>
              <a:xfrm flipH="1">
                <a:off x="4334812" y="0"/>
                <a:ext cx="12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08" name="Линия"/>
              <p:cNvSpPr/>
              <p:nvPr/>
            </p:nvSpPr>
            <p:spPr>
              <a:xfrm flipV="1">
                <a:off x="4334812" y="0"/>
                <a:ext cx="121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09" name="Фигура"/>
              <p:cNvSpPr/>
              <p:nvPr/>
            </p:nvSpPr>
            <p:spPr>
              <a:xfrm>
                <a:off x="4147373" y="3028"/>
                <a:ext cx="62656" cy="250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26" y="0"/>
                    </a:moveTo>
                    <a:lnTo>
                      <a:pt x="21474" y="6504"/>
                    </a:lnTo>
                    <a:lnTo>
                      <a:pt x="0" y="8039"/>
                    </a:lnTo>
                    <a:lnTo>
                      <a:pt x="194" y="21600"/>
                    </a:lnTo>
                    <a:lnTo>
                      <a:pt x="21600" y="20063"/>
                    </a:lnTo>
                    <a:lnTo>
                      <a:pt x="214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10" name="Линия"/>
              <p:cNvSpPr/>
              <p:nvPr/>
            </p:nvSpPr>
            <p:spPr>
              <a:xfrm>
                <a:off x="4146980" y="1335"/>
                <a:ext cx="439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11" name="Линия"/>
              <p:cNvSpPr/>
              <p:nvPr/>
            </p:nvSpPr>
            <p:spPr>
              <a:xfrm flipH="1" flipV="1">
                <a:off x="4146980" y="1335"/>
                <a:ext cx="439" cy="127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12" name="Фигура"/>
              <p:cNvSpPr/>
              <p:nvPr/>
            </p:nvSpPr>
            <p:spPr>
              <a:xfrm>
                <a:off x="4147039" y="1334"/>
                <a:ext cx="62624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43" y="0"/>
                    </a:moveTo>
                    <a:lnTo>
                      <a:pt x="0" y="0"/>
                    </a:lnTo>
                    <a:lnTo>
                      <a:pt x="115" y="21600"/>
                    </a:lnTo>
                    <a:lnTo>
                      <a:pt x="21600" y="17473"/>
                    </a:lnTo>
                    <a:lnTo>
                      <a:pt x="2154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13" name="Фигура"/>
              <p:cNvSpPr/>
              <p:nvPr/>
            </p:nvSpPr>
            <p:spPr>
              <a:xfrm>
                <a:off x="5918" y="3028"/>
                <a:ext cx="8600171" cy="8597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35" y="13804"/>
                    </a:moveTo>
                    <a:lnTo>
                      <a:pt x="21177" y="13816"/>
                    </a:lnTo>
                    <a:lnTo>
                      <a:pt x="21135" y="13804"/>
                    </a:lnTo>
                    <a:close/>
                    <a:moveTo>
                      <a:pt x="18011" y="18783"/>
                    </a:moveTo>
                    <a:lnTo>
                      <a:pt x="18041" y="18816"/>
                    </a:lnTo>
                    <a:lnTo>
                      <a:pt x="18011" y="18783"/>
                    </a:lnTo>
                    <a:close/>
                    <a:moveTo>
                      <a:pt x="13958" y="21088"/>
                    </a:moveTo>
                    <a:lnTo>
                      <a:pt x="13970" y="21126"/>
                    </a:lnTo>
                    <a:lnTo>
                      <a:pt x="13958" y="21088"/>
                    </a:lnTo>
                    <a:close/>
                    <a:moveTo>
                      <a:pt x="21219" y="13502"/>
                    </a:moveTo>
                    <a:lnTo>
                      <a:pt x="21258" y="13512"/>
                    </a:lnTo>
                    <a:lnTo>
                      <a:pt x="21219" y="13502"/>
                    </a:lnTo>
                    <a:close/>
                    <a:moveTo>
                      <a:pt x="18127" y="18677"/>
                    </a:moveTo>
                    <a:lnTo>
                      <a:pt x="18151" y="18703"/>
                    </a:lnTo>
                    <a:lnTo>
                      <a:pt x="18127" y="18677"/>
                    </a:lnTo>
                    <a:close/>
                    <a:moveTo>
                      <a:pt x="21449" y="8988"/>
                    </a:moveTo>
                    <a:lnTo>
                      <a:pt x="21414" y="8994"/>
                    </a:lnTo>
                    <a:lnTo>
                      <a:pt x="21449" y="8988"/>
                    </a:lnTo>
                    <a:close/>
                    <a:moveTo>
                      <a:pt x="21293" y="13198"/>
                    </a:moveTo>
                    <a:lnTo>
                      <a:pt x="21331" y="13206"/>
                    </a:lnTo>
                    <a:lnTo>
                      <a:pt x="21293" y="13198"/>
                    </a:lnTo>
                    <a:close/>
                    <a:moveTo>
                      <a:pt x="11502" y="21579"/>
                    </a:moveTo>
                    <a:lnTo>
                      <a:pt x="11503" y="21600"/>
                    </a:lnTo>
                    <a:lnTo>
                      <a:pt x="11502" y="21579"/>
                    </a:lnTo>
                    <a:close/>
                    <a:moveTo>
                      <a:pt x="497" y="13954"/>
                    </a:moveTo>
                    <a:lnTo>
                      <a:pt x="458" y="13966"/>
                    </a:lnTo>
                    <a:lnTo>
                      <a:pt x="497" y="13954"/>
                    </a:lnTo>
                    <a:close/>
                    <a:moveTo>
                      <a:pt x="21358" y="12891"/>
                    </a:moveTo>
                    <a:lnTo>
                      <a:pt x="21397" y="12898"/>
                    </a:lnTo>
                    <a:lnTo>
                      <a:pt x="21358" y="12891"/>
                    </a:lnTo>
                    <a:close/>
                    <a:moveTo>
                      <a:pt x="18353" y="18461"/>
                    </a:moveTo>
                    <a:lnTo>
                      <a:pt x="18378" y="18486"/>
                    </a:lnTo>
                    <a:lnTo>
                      <a:pt x="18353" y="18461"/>
                    </a:lnTo>
                    <a:close/>
                    <a:moveTo>
                      <a:pt x="11499" y="21538"/>
                    </a:moveTo>
                    <a:lnTo>
                      <a:pt x="11502" y="21579"/>
                    </a:lnTo>
                    <a:lnTo>
                      <a:pt x="11499" y="21538"/>
                    </a:lnTo>
                    <a:close/>
                    <a:moveTo>
                      <a:pt x="10246" y="21538"/>
                    </a:moveTo>
                    <a:lnTo>
                      <a:pt x="10089" y="21538"/>
                    </a:lnTo>
                    <a:lnTo>
                      <a:pt x="10246" y="21547"/>
                    </a:lnTo>
                    <a:lnTo>
                      <a:pt x="10246" y="21538"/>
                    </a:lnTo>
                    <a:close/>
                    <a:moveTo>
                      <a:pt x="11655" y="21527"/>
                    </a:moveTo>
                    <a:lnTo>
                      <a:pt x="11658" y="21568"/>
                    </a:lnTo>
                    <a:lnTo>
                      <a:pt x="11655" y="21527"/>
                    </a:lnTo>
                    <a:close/>
                    <a:moveTo>
                      <a:pt x="12432" y="21437"/>
                    </a:moveTo>
                    <a:lnTo>
                      <a:pt x="12438" y="21476"/>
                    </a:lnTo>
                    <a:lnTo>
                      <a:pt x="12432" y="21437"/>
                    </a:lnTo>
                    <a:close/>
                    <a:moveTo>
                      <a:pt x="7618" y="454"/>
                    </a:moveTo>
                    <a:lnTo>
                      <a:pt x="7629" y="489"/>
                    </a:lnTo>
                    <a:lnTo>
                      <a:pt x="7618" y="454"/>
                    </a:lnTo>
                    <a:close/>
                    <a:moveTo>
                      <a:pt x="18488" y="3204"/>
                    </a:moveTo>
                    <a:lnTo>
                      <a:pt x="18464" y="3227"/>
                    </a:lnTo>
                    <a:lnTo>
                      <a:pt x="18488" y="3204"/>
                    </a:lnTo>
                    <a:close/>
                    <a:moveTo>
                      <a:pt x="18891" y="17891"/>
                    </a:moveTo>
                    <a:lnTo>
                      <a:pt x="18922" y="17919"/>
                    </a:lnTo>
                    <a:lnTo>
                      <a:pt x="18891" y="17891"/>
                    </a:lnTo>
                    <a:close/>
                    <a:moveTo>
                      <a:pt x="10246" y="21547"/>
                    </a:moveTo>
                    <a:lnTo>
                      <a:pt x="10243" y="21600"/>
                    </a:lnTo>
                    <a:lnTo>
                      <a:pt x="10246" y="21547"/>
                    </a:lnTo>
                    <a:close/>
                    <a:moveTo>
                      <a:pt x="17057" y="1978"/>
                    </a:moveTo>
                    <a:lnTo>
                      <a:pt x="17035" y="2009"/>
                    </a:lnTo>
                    <a:lnTo>
                      <a:pt x="17057" y="1978"/>
                    </a:lnTo>
                    <a:close/>
                    <a:moveTo>
                      <a:pt x="21529" y="11650"/>
                    </a:moveTo>
                    <a:lnTo>
                      <a:pt x="21568" y="11653"/>
                    </a:lnTo>
                    <a:lnTo>
                      <a:pt x="21529" y="11650"/>
                    </a:lnTo>
                    <a:close/>
                    <a:moveTo>
                      <a:pt x="0" y="10238"/>
                    </a:moveTo>
                    <a:lnTo>
                      <a:pt x="38" y="10240"/>
                    </a:lnTo>
                    <a:lnTo>
                      <a:pt x="0" y="10238"/>
                    </a:lnTo>
                    <a:close/>
                    <a:moveTo>
                      <a:pt x="15132" y="20651"/>
                    </a:moveTo>
                    <a:lnTo>
                      <a:pt x="15148" y="20687"/>
                    </a:lnTo>
                    <a:lnTo>
                      <a:pt x="15132" y="20651"/>
                    </a:lnTo>
                    <a:close/>
                    <a:moveTo>
                      <a:pt x="11815" y="21552"/>
                    </a:moveTo>
                    <a:lnTo>
                      <a:pt x="11816" y="21568"/>
                    </a:lnTo>
                    <a:lnTo>
                      <a:pt x="11815" y="21552"/>
                    </a:lnTo>
                    <a:close/>
                    <a:moveTo>
                      <a:pt x="21589" y="11182"/>
                    </a:moveTo>
                    <a:lnTo>
                      <a:pt x="21596" y="11182"/>
                    </a:lnTo>
                    <a:lnTo>
                      <a:pt x="21589" y="11182"/>
                    </a:lnTo>
                    <a:close/>
                    <a:moveTo>
                      <a:pt x="11811" y="21513"/>
                    </a:moveTo>
                    <a:lnTo>
                      <a:pt x="11815" y="21552"/>
                    </a:lnTo>
                    <a:lnTo>
                      <a:pt x="11811" y="21513"/>
                    </a:lnTo>
                    <a:close/>
                    <a:moveTo>
                      <a:pt x="19290" y="17408"/>
                    </a:moveTo>
                    <a:lnTo>
                      <a:pt x="19321" y="17433"/>
                    </a:lnTo>
                    <a:lnTo>
                      <a:pt x="19290" y="17408"/>
                    </a:lnTo>
                    <a:close/>
                    <a:moveTo>
                      <a:pt x="21562" y="11024"/>
                    </a:moveTo>
                    <a:lnTo>
                      <a:pt x="21561" y="11024"/>
                    </a:lnTo>
                    <a:lnTo>
                      <a:pt x="21600" y="11025"/>
                    </a:lnTo>
                    <a:lnTo>
                      <a:pt x="21562" y="11024"/>
                    </a:lnTo>
                    <a:close/>
                    <a:moveTo>
                      <a:pt x="7024" y="659"/>
                    </a:moveTo>
                    <a:lnTo>
                      <a:pt x="7036" y="690"/>
                    </a:lnTo>
                    <a:lnTo>
                      <a:pt x="7024" y="659"/>
                    </a:lnTo>
                    <a:close/>
                    <a:moveTo>
                      <a:pt x="16798" y="1800"/>
                    </a:moveTo>
                    <a:lnTo>
                      <a:pt x="16777" y="1831"/>
                    </a:lnTo>
                    <a:lnTo>
                      <a:pt x="16798" y="1800"/>
                    </a:lnTo>
                    <a:close/>
                    <a:moveTo>
                      <a:pt x="725" y="6872"/>
                    </a:moveTo>
                    <a:lnTo>
                      <a:pt x="754" y="6883"/>
                    </a:lnTo>
                    <a:lnTo>
                      <a:pt x="725" y="6872"/>
                    </a:lnTo>
                    <a:close/>
                    <a:moveTo>
                      <a:pt x="12902" y="191"/>
                    </a:moveTo>
                    <a:lnTo>
                      <a:pt x="12896" y="221"/>
                    </a:lnTo>
                    <a:lnTo>
                      <a:pt x="12902" y="191"/>
                    </a:lnTo>
                    <a:close/>
                    <a:moveTo>
                      <a:pt x="19479" y="17158"/>
                    </a:moveTo>
                    <a:lnTo>
                      <a:pt x="19511" y="17182"/>
                    </a:lnTo>
                    <a:lnTo>
                      <a:pt x="19479" y="17158"/>
                    </a:lnTo>
                    <a:close/>
                    <a:moveTo>
                      <a:pt x="19571" y="17031"/>
                    </a:moveTo>
                    <a:lnTo>
                      <a:pt x="19612" y="17061"/>
                    </a:lnTo>
                    <a:lnTo>
                      <a:pt x="19571" y="17031"/>
                    </a:lnTo>
                    <a:close/>
                    <a:moveTo>
                      <a:pt x="8846" y="21385"/>
                    </a:moveTo>
                    <a:lnTo>
                      <a:pt x="8845" y="21388"/>
                    </a:lnTo>
                    <a:lnTo>
                      <a:pt x="8846" y="21385"/>
                    </a:lnTo>
                    <a:close/>
                    <a:moveTo>
                      <a:pt x="10872" y="21560"/>
                    </a:moveTo>
                    <a:lnTo>
                      <a:pt x="10873" y="21600"/>
                    </a:lnTo>
                    <a:lnTo>
                      <a:pt x="10872" y="21560"/>
                    </a:lnTo>
                    <a:close/>
                    <a:moveTo>
                      <a:pt x="19503" y="4401"/>
                    </a:moveTo>
                    <a:lnTo>
                      <a:pt x="19479" y="4419"/>
                    </a:lnTo>
                    <a:lnTo>
                      <a:pt x="19503" y="4401"/>
                    </a:lnTo>
                    <a:close/>
                    <a:moveTo>
                      <a:pt x="15975" y="20234"/>
                    </a:moveTo>
                    <a:lnTo>
                      <a:pt x="15998" y="20277"/>
                    </a:lnTo>
                    <a:lnTo>
                      <a:pt x="15975" y="20234"/>
                    </a:lnTo>
                    <a:close/>
                    <a:moveTo>
                      <a:pt x="3693" y="18888"/>
                    </a:moveTo>
                    <a:lnTo>
                      <a:pt x="3657" y="18929"/>
                    </a:lnTo>
                    <a:lnTo>
                      <a:pt x="3693" y="18888"/>
                    </a:lnTo>
                    <a:close/>
                    <a:moveTo>
                      <a:pt x="8686" y="191"/>
                    </a:moveTo>
                    <a:lnTo>
                      <a:pt x="8692" y="221"/>
                    </a:lnTo>
                    <a:lnTo>
                      <a:pt x="8686" y="191"/>
                    </a:lnTo>
                    <a:close/>
                    <a:moveTo>
                      <a:pt x="614" y="7166"/>
                    </a:moveTo>
                    <a:lnTo>
                      <a:pt x="645" y="7177"/>
                    </a:lnTo>
                    <a:lnTo>
                      <a:pt x="614" y="7166"/>
                    </a:lnTo>
                    <a:close/>
                    <a:moveTo>
                      <a:pt x="11187" y="21592"/>
                    </a:moveTo>
                    <a:lnTo>
                      <a:pt x="11188" y="21600"/>
                    </a:lnTo>
                    <a:lnTo>
                      <a:pt x="11187" y="21592"/>
                    </a:lnTo>
                    <a:close/>
                    <a:moveTo>
                      <a:pt x="12436" y="120"/>
                    </a:moveTo>
                    <a:lnTo>
                      <a:pt x="12432" y="140"/>
                    </a:lnTo>
                    <a:lnTo>
                      <a:pt x="12436" y="120"/>
                    </a:lnTo>
                    <a:close/>
                    <a:moveTo>
                      <a:pt x="16247" y="20079"/>
                    </a:moveTo>
                    <a:lnTo>
                      <a:pt x="16267" y="20113"/>
                    </a:lnTo>
                    <a:lnTo>
                      <a:pt x="16247" y="20079"/>
                    </a:lnTo>
                    <a:close/>
                    <a:moveTo>
                      <a:pt x="9152" y="120"/>
                    </a:moveTo>
                    <a:lnTo>
                      <a:pt x="9155" y="140"/>
                    </a:lnTo>
                    <a:lnTo>
                      <a:pt x="9152" y="120"/>
                    </a:lnTo>
                    <a:close/>
                    <a:moveTo>
                      <a:pt x="6444" y="900"/>
                    </a:moveTo>
                    <a:lnTo>
                      <a:pt x="6455" y="926"/>
                    </a:lnTo>
                    <a:lnTo>
                      <a:pt x="6444" y="900"/>
                    </a:lnTo>
                    <a:close/>
                    <a:moveTo>
                      <a:pt x="20082" y="16243"/>
                    </a:moveTo>
                    <a:lnTo>
                      <a:pt x="20128" y="16270"/>
                    </a:lnTo>
                    <a:lnTo>
                      <a:pt x="20082" y="16243"/>
                    </a:lnTo>
                    <a:close/>
                    <a:moveTo>
                      <a:pt x="511" y="7463"/>
                    </a:moveTo>
                    <a:lnTo>
                      <a:pt x="544" y="7473"/>
                    </a:lnTo>
                    <a:lnTo>
                      <a:pt x="511" y="7463"/>
                    </a:lnTo>
                    <a:close/>
                    <a:moveTo>
                      <a:pt x="12126" y="67"/>
                    </a:moveTo>
                    <a:lnTo>
                      <a:pt x="12123" y="98"/>
                    </a:lnTo>
                    <a:lnTo>
                      <a:pt x="12126" y="67"/>
                    </a:lnTo>
                    <a:close/>
                    <a:moveTo>
                      <a:pt x="4033" y="2362"/>
                    </a:moveTo>
                    <a:lnTo>
                      <a:pt x="4053" y="2387"/>
                    </a:lnTo>
                    <a:lnTo>
                      <a:pt x="4033" y="2362"/>
                    </a:lnTo>
                    <a:close/>
                    <a:moveTo>
                      <a:pt x="12742" y="21385"/>
                    </a:moveTo>
                    <a:lnTo>
                      <a:pt x="12752" y="21440"/>
                    </a:lnTo>
                    <a:lnTo>
                      <a:pt x="12742" y="21385"/>
                    </a:lnTo>
                    <a:close/>
                    <a:moveTo>
                      <a:pt x="9461" y="67"/>
                    </a:moveTo>
                    <a:lnTo>
                      <a:pt x="9465" y="98"/>
                    </a:lnTo>
                    <a:lnTo>
                      <a:pt x="9461" y="67"/>
                    </a:lnTo>
                    <a:close/>
                    <a:moveTo>
                      <a:pt x="8692" y="21355"/>
                    </a:moveTo>
                    <a:lnTo>
                      <a:pt x="8680" y="21414"/>
                    </a:lnTo>
                    <a:lnTo>
                      <a:pt x="8692" y="21355"/>
                    </a:lnTo>
                    <a:close/>
                    <a:moveTo>
                      <a:pt x="9623" y="21479"/>
                    </a:moveTo>
                    <a:lnTo>
                      <a:pt x="9465" y="21479"/>
                    </a:lnTo>
                    <a:lnTo>
                      <a:pt x="9621" y="21497"/>
                    </a:lnTo>
                    <a:lnTo>
                      <a:pt x="9623" y="21479"/>
                    </a:lnTo>
                    <a:close/>
                    <a:moveTo>
                      <a:pt x="6163" y="1041"/>
                    </a:moveTo>
                    <a:lnTo>
                      <a:pt x="6171" y="1057"/>
                    </a:lnTo>
                    <a:lnTo>
                      <a:pt x="6163" y="1041"/>
                    </a:lnTo>
                    <a:close/>
                    <a:moveTo>
                      <a:pt x="335" y="8066"/>
                    </a:moveTo>
                    <a:lnTo>
                      <a:pt x="369" y="8075"/>
                    </a:lnTo>
                    <a:lnTo>
                      <a:pt x="335" y="8066"/>
                    </a:lnTo>
                    <a:close/>
                    <a:moveTo>
                      <a:pt x="12128" y="21520"/>
                    </a:moveTo>
                    <a:lnTo>
                      <a:pt x="12130" y="21536"/>
                    </a:lnTo>
                    <a:lnTo>
                      <a:pt x="12128" y="21520"/>
                    </a:lnTo>
                    <a:close/>
                    <a:moveTo>
                      <a:pt x="20455" y="15554"/>
                    </a:moveTo>
                    <a:lnTo>
                      <a:pt x="20482" y="15567"/>
                    </a:lnTo>
                    <a:lnTo>
                      <a:pt x="20455" y="15554"/>
                    </a:lnTo>
                    <a:close/>
                    <a:moveTo>
                      <a:pt x="13667" y="367"/>
                    </a:moveTo>
                    <a:lnTo>
                      <a:pt x="13658" y="402"/>
                    </a:lnTo>
                    <a:lnTo>
                      <a:pt x="13667" y="367"/>
                    </a:lnTo>
                    <a:close/>
                    <a:moveTo>
                      <a:pt x="1726" y="4917"/>
                    </a:moveTo>
                    <a:lnTo>
                      <a:pt x="1752" y="4934"/>
                    </a:lnTo>
                    <a:lnTo>
                      <a:pt x="1726" y="4917"/>
                    </a:lnTo>
                    <a:close/>
                    <a:moveTo>
                      <a:pt x="9774" y="32"/>
                    </a:moveTo>
                    <a:lnTo>
                      <a:pt x="9776" y="59"/>
                    </a:lnTo>
                    <a:lnTo>
                      <a:pt x="9774" y="32"/>
                    </a:lnTo>
                    <a:close/>
                    <a:moveTo>
                      <a:pt x="17162" y="19476"/>
                    </a:moveTo>
                    <a:lnTo>
                      <a:pt x="17185" y="19508"/>
                    </a:lnTo>
                    <a:lnTo>
                      <a:pt x="17162" y="19476"/>
                    </a:lnTo>
                    <a:close/>
                    <a:moveTo>
                      <a:pt x="262" y="8372"/>
                    </a:moveTo>
                    <a:lnTo>
                      <a:pt x="295" y="8379"/>
                    </a:lnTo>
                    <a:lnTo>
                      <a:pt x="262" y="8372"/>
                    </a:lnTo>
                    <a:close/>
                    <a:moveTo>
                      <a:pt x="8698" y="21324"/>
                    </a:moveTo>
                    <a:lnTo>
                      <a:pt x="8539" y="21324"/>
                    </a:lnTo>
                    <a:lnTo>
                      <a:pt x="8692" y="21355"/>
                    </a:lnTo>
                    <a:lnTo>
                      <a:pt x="8698" y="21324"/>
                    </a:lnTo>
                    <a:close/>
                    <a:moveTo>
                      <a:pt x="11343" y="0"/>
                    </a:moveTo>
                    <a:lnTo>
                      <a:pt x="11342" y="30"/>
                    </a:lnTo>
                    <a:lnTo>
                      <a:pt x="11343" y="0"/>
                    </a:lnTo>
                    <a:close/>
                    <a:moveTo>
                      <a:pt x="3560" y="2776"/>
                    </a:moveTo>
                    <a:lnTo>
                      <a:pt x="3576" y="2794"/>
                    </a:lnTo>
                    <a:lnTo>
                      <a:pt x="3560" y="2776"/>
                    </a:lnTo>
                    <a:close/>
                    <a:moveTo>
                      <a:pt x="10088" y="27"/>
                    </a:moveTo>
                    <a:lnTo>
                      <a:pt x="10089" y="39"/>
                    </a:lnTo>
                    <a:lnTo>
                      <a:pt x="10088" y="27"/>
                    </a:lnTo>
                    <a:close/>
                    <a:moveTo>
                      <a:pt x="8233" y="21254"/>
                    </a:moveTo>
                    <a:lnTo>
                      <a:pt x="8224" y="21293"/>
                    </a:lnTo>
                    <a:lnTo>
                      <a:pt x="8233" y="21254"/>
                    </a:lnTo>
                    <a:close/>
                    <a:moveTo>
                      <a:pt x="10244" y="0"/>
                    </a:moveTo>
                    <a:lnTo>
                      <a:pt x="10246" y="30"/>
                    </a:lnTo>
                    <a:lnTo>
                      <a:pt x="10244" y="0"/>
                    </a:lnTo>
                    <a:close/>
                    <a:moveTo>
                      <a:pt x="12123" y="21479"/>
                    </a:moveTo>
                    <a:lnTo>
                      <a:pt x="12128" y="21520"/>
                    </a:lnTo>
                    <a:lnTo>
                      <a:pt x="12123" y="21479"/>
                    </a:lnTo>
                    <a:close/>
                    <a:moveTo>
                      <a:pt x="17535" y="19190"/>
                    </a:moveTo>
                    <a:lnTo>
                      <a:pt x="17567" y="19229"/>
                    </a:lnTo>
                    <a:lnTo>
                      <a:pt x="17535" y="19190"/>
                    </a:lnTo>
                    <a:close/>
                    <a:moveTo>
                      <a:pt x="2017" y="17031"/>
                    </a:moveTo>
                    <a:lnTo>
                      <a:pt x="1976" y="17061"/>
                    </a:lnTo>
                    <a:lnTo>
                      <a:pt x="2017" y="17031"/>
                    </a:lnTo>
                    <a:close/>
                    <a:moveTo>
                      <a:pt x="13355" y="21254"/>
                    </a:moveTo>
                    <a:lnTo>
                      <a:pt x="13364" y="21293"/>
                    </a:lnTo>
                    <a:lnTo>
                      <a:pt x="13355" y="21254"/>
                    </a:lnTo>
                    <a:close/>
                    <a:moveTo>
                      <a:pt x="10715" y="0"/>
                    </a:moveTo>
                    <a:lnTo>
                      <a:pt x="10715" y="17"/>
                    </a:lnTo>
                    <a:lnTo>
                      <a:pt x="10715" y="0"/>
                    </a:lnTo>
                    <a:close/>
                    <a:moveTo>
                      <a:pt x="20943" y="14400"/>
                    </a:moveTo>
                    <a:lnTo>
                      <a:pt x="20984" y="14415"/>
                    </a:lnTo>
                    <a:lnTo>
                      <a:pt x="20943" y="14400"/>
                    </a:lnTo>
                    <a:close/>
                    <a:moveTo>
                      <a:pt x="11342" y="21547"/>
                    </a:moveTo>
                    <a:lnTo>
                      <a:pt x="11345" y="21600"/>
                    </a:lnTo>
                    <a:lnTo>
                      <a:pt x="11342" y="21547"/>
                    </a:lnTo>
                    <a:close/>
                    <a:moveTo>
                      <a:pt x="5605" y="1328"/>
                    </a:moveTo>
                    <a:lnTo>
                      <a:pt x="5613" y="1342"/>
                    </a:lnTo>
                    <a:lnTo>
                      <a:pt x="5605" y="1328"/>
                    </a:lnTo>
                    <a:close/>
                    <a:moveTo>
                      <a:pt x="3328" y="2987"/>
                    </a:moveTo>
                    <a:lnTo>
                      <a:pt x="3347" y="3007"/>
                    </a:lnTo>
                    <a:lnTo>
                      <a:pt x="3328" y="2987"/>
                    </a:lnTo>
                    <a:close/>
                    <a:moveTo>
                      <a:pt x="10794" y="21560"/>
                    </a:moveTo>
                    <a:lnTo>
                      <a:pt x="10715" y="21560"/>
                    </a:lnTo>
                    <a:lnTo>
                      <a:pt x="10794" y="21561"/>
                    </a:lnTo>
                    <a:close/>
                    <a:moveTo>
                      <a:pt x="3435" y="2872"/>
                    </a:moveTo>
                    <a:lnTo>
                      <a:pt x="3461" y="2900"/>
                    </a:lnTo>
                    <a:lnTo>
                      <a:pt x="3435" y="2872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pic>
        <p:nvPicPr>
          <p:cNvPr id="588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8" y="3394563"/>
            <a:ext cx="10491828" cy="7936932"/>
          </a:xfrm>
          <a:prstGeom prst="rect">
            <a:avLst/>
          </a:prstGeom>
          <a:ln w="12700">
            <a:miter lim="400000"/>
          </a:ln>
        </p:spPr>
      </p:pic>
      <p:sp>
        <p:nvSpPr>
          <p:cNvPr id="589" name="object 3"/>
          <p:cNvSpPr/>
          <p:nvPr/>
        </p:nvSpPr>
        <p:spPr>
          <a:xfrm>
            <a:off x="251685" y="213761"/>
            <a:ext cx="9643681" cy="1266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678"/>
                </a:moveTo>
                <a:lnTo>
                  <a:pt x="21582" y="1831"/>
                </a:lnTo>
                <a:lnTo>
                  <a:pt x="21532" y="1096"/>
                </a:lnTo>
                <a:lnTo>
                  <a:pt x="21483" y="720"/>
                </a:lnTo>
                <a:lnTo>
                  <a:pt x="21483" y="18922"/>
                </a:lnTo>
                <a:lnTo>
                  <a:pt x="21464" y="19617"/>
                </a:lnTo>
                <a:lnTo>
                  <a:pt x="21414" y="20185"/>
                </a:lnTo>
                <a:lnTo>
                  <a:pt x="21340" y="20567"/>
                </a:lnTo>
                <a:lnTo>
                  <a:pt x="21248" y="20707"/>
                </a:lnTo>
                <a:lnTo>
                  <a:pt x="352" y="20707"/>
                </a:lnTo>
                <a:lnTo>
                  <a:pt x="260" y="20567"/>
                </a:lnTo>
                <a:lnTo>
                  <a:pt x="186" y="20185"/>
                </a:lnTo>
                <a:lnTo>
                  <a:pt x="136" y="19617"/>
                </a:lnTo>
                <a:lnTo>
                  <a:pt x="117" y="18922"/>
                </a:lnTo>
                <a:lnTo>
                  <a:pt x="117" y="2678"/>
                </a:lnTo>
                <a:lnTo>
                  <a:pt x="136" y="1983"/>
                </a:lnTo>
                <a:lnTo>
                  <a:pt x="186" y="1415"/>
                </a:lnTo>
                <a:lnTo>
                  <a:pt x="260" y="1033"/>
                </a:lnTo>
                <a:lnTo>
                  <a:pt x="352" y="892"/>
                </a:lnTo>
                <a:lnTo>
                  <a:pt x="21248" y="892"/>
                </a:lnTo>
                <a:lnTo>
                  <a:pt x="21340" y="1033"/>
                </a:lnTo>
                <a:lnTo>
                  <a:pt x="21414" y="1415"/>
                </a:lnTo>
                <a:lnTo>
                  <a:pt x="21464" y="1983"/>
                </a:lnTo>
                <a:lnTo>
                  <a:pt x="21483" y="2678"/>
                </a:lnTo>
                <a:lnTo>
                  <a:pt x="21483" y="720"/>
                </a:lnTo>
                <a:lnTo>
                  <a:pt x="21456" y="517"/>
                </a:lnTo>
                <a:lnTo>
                  <a:pt x="21359" y="136"/>
                </a:lnTo>
                <a:lnTo>
                  <a:pt x="21248" y="0"/>
                </a:lnTo>
                <a:lnTo>
                  <a:pt x="352" y="0"/>
                </a:lnTo>
                <a:lnTo>
                  <a:pt x="241" y="136"/>
                </a:lnTo>
                <a:lnTo>
                  <a:pt x="144" y="517"/>
                </a:lnTo>
                <a:lnTo>
                  <a:pt x="68" y="1096"/>
                </a:lnTo>
                <a:lnTo>
                  <a:pt x="18" y="1831"/>
                </a:lnTo>
                <a:lnTo>
                  <a:pt x="0" y="2678"/>
                </a:lnTo>
                <a:lnTo>
                  <a:pt x="0" y="18922"/>
                </a:lnTo>
                <a:lnTo>
                  <a:pt x="18" y="19769"/>
                </a:lnTo>
                <a:lnTo>
                  <a:pt x="68" y="20504"/>
                </a:lnTo>
                <a:lnTo>
                  <a:pt x="144" y="21083"/>
                </a:lnTo>
                <a:lnTo>
                  <a:pt x="241" y="21463"/>
                </a:lnTo>
                <a:lnTo>
                  <a:pt x="352" y="21600"/>
                </a:lnTo>
                <a:lnTo>
                  <a:pt x="21248" y="21600"/>
                </a:lnTo>
                <a:lnTo>
                  <a:pt x="21359" y="21463"/>
                </a:lnTo>
                <a:lnTo>
                  <a:pt x="21456" y="21083"/>
                </a:lnTo>
                <a:lnTo>
                  <a:pt x="21532" y="20504"/>
                </a:lnTo>
                <a:lnTo>
                  <a:pt x="21582" y="19769"/>
                </a:lnTo>
                <a:lnTo>
                  <a:pt x="21600" y="18922"/>
                </a:lnTo>
                <a:lnTo>
                  <a:pt x="21600" y="2678"/>
                </a:lnTo>
                <a:close/>
              </a:path>
            </a:pathLst>
          </a:custGeom>
          <a:solidFill>
            <a:srgbClr val="46436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177" name="object 4"/>
          <p:cNvGrpSpPr/>
          <p:nvPr/>
        </p:nvGrpSpPr>
        <p:grpSpPr>
          <a:xfrm>
            <a:off x="2984251" y="3373549"/>
            <a:ext cx="7507483" cy="7505701"/>
            <a:chOff x="0" y="0"/>
            <a:chExt cx="7507482" cy="7505700"/>
          </a:xfrm>
        </p:grpSpPr>
        <p:sp>
          <p:nvSpPr>
            <p:cNvPr id="590" name="Фигура"/>
            <p:cNvSpPr/>
            <p:nvPr/>
          </p:nvSpPr>
          <p:spPr>
            <a:xfrm>
              <a:off x="3470662" y="7463918"/>
              <a:ext cx="65358" cy="41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7" y="0"/>
                  </a:moveTo>
                  <a:lnTo>
                    <a:pt x="0" y="21600"/>
                  </a:lnTo>
                  <a:lnTo>
                    <a:pt x="646" y="8099"/>
                  </a:lnTo>
                  <a:lnTo>
                    <a:pt x="21377" y="8099"/>
                  </a:lnTo>
                  <a:lnTo>
                    <a:pt x="21600" y="2125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1" name="Треугольник"/>
            <p:cNvSpPr/>
            <p:nvPr/>
          </p:nvSpPr>
          <p:spPr>
            <a:xfrm>
              <a:off x="3590686" y="7486782"/>
              <a:ext cx="12701" cy="1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19983" y="233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2" name="Фигура"/>
            <p:cNvSpPr/>
            <p:nvPr/>
          </p:nvSpPr>
          <p:spPr>
            <a:xfrm>
              <a:off x="3596668" y="7486783"/>
              <a:ext cx="63117" cy="1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0" y="0"/>
                  </a:moveTo>
                  <a:lnTo>
                    <a:pt x="0" y="21600"/>
                  </a:lnTo>
                  <a:lnTo>
                    <a:pt x="21456" y="21600"/>
                  </a:lnTo>
                  <a:lnTo>
                    <a:pt x="21600" y="23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3" name="Фигура"/>
            <p:cNvSpPr/>
            <p:nvPr/>
          </p:nvSpPr>
          <p:spPr>
            <a:xfrm>
              <a:off x="3597457" y="7471096"/>
              <a:ext cx="62747" cy="34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5" y="0"/>
                  </a:moveTo>
                  <a:lnTo>
                    <a:pt x="0" y="9792"/>
                  </a:lnTo>
                  <a:lnTo>
                    <a:pt x="21456" y="11068"/>
                  </a:lnTo>
                  <a:lnTo>
                    <a:pt x="21311" y="21600"/>
                  </a:lnTo>
                  <a:lnTo>
                    <a:pt x="21600" y="1277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4" name="Фигура"/>
            <p:cNvSpPr/>
            <p:nvPr/>
          </p:nvSpPr>
          <p:spPr>
            <a:xfrm>
              <a:off x="3722242" y="7489871"/>
              <a:ext cx="31521" cy="1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166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5" name="Фигура"/>
            <p:cNvSpPr/>
            <p:nvPr/>
          </p:nvSpPr>
          <p:spPr>
            <a:xfrm>
              <a:off x="3753761" y="7489871"/>
              <a:ext cx="31520" cy="1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0" y="0"/>
                  </a:moveTo>
                  <a:lnTo>
                    <a:pt x="10764" y="126"/>
                  </a:lnTo>
                  <a:lnTo>
                    <a:pt x="0" y="166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51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6" name="Фигура"/>
            <p:cNvSpPr/>
            <p:nvPr/>
          </p:nvSpPr>
          <p:spPr>
            <a:xfrm>
              <a:off x="3722374" y="7474164"/>
              <a:ext cx="31388" cy="1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" y="0"/>
                  </a:moveTo>
                  <a:lnTo>
                    <a:pt x="0" y="21434"/>
                  </a:lnTo>
                  <a:lnTo>
                    <a:pt x="21600" y="21600"/>
                  </a:lnTo>
                  <a:lnTo>
                    <a:pt x="21600" y="168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7" name="Фигура"/>
            <p:cNvSpPr/>
            <p:nvPr/>
          </p:nvSpPr>
          <p:spPr>
            <a:xfrm>
              <a:off x="3753762" y="7474164"/>
              <a:ext cx="31387" cy="1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0" y="0"/>
                  </a:moveTo>
                  <a:lnTo>
                    <a:pt x="10755" y="126"/>
                  </a:lnTo>
                  <a:lnTo>
                    <a:pt x="0" y="168"/>
                  </a:lnTo>
                  <a:lnTo>
                    <a:pt x="0" y="21600"/>
                  </a:lnTo>
                  <a:lnTo>
                    <a:pt x="10809" y="21559"/>
                  </a:lnTo>
                  <a:lnTo>
                    <a:pt x="21600" y="21434"/>
                  </a:lnTo>
                  <a:lnTo>
                    <a:pt x="2151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8" name="Фигура"/>
            <p:cNvSpPr/>
            <p:nvPr/>
          </p:nvSpPr>
          <p:spPr>
            <a:xfrm>
              <a:off x="3847751" y="7486783"/>
              <a:ext cx="63105" cy="1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30" y="0"/>
                  </a:moveTo>
                  <a:lnTo>
                    <a:pt x="0" y="2334"/>
                  </a:lnTo>
                  <a:lnTo>
                    <a:pt x="140" y="21600"/>
                  </a:lnTo>
                  <a:lnTo>
                    <a:pt x="21600" y="21600"/>
                  </a:lnTo>
                  <a:lnTo>
                    <a:pt x="2133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9" name="Треугольник"/>
            <p:cNvSpPr/>
            <p:nvPr/>
          </p:nvSpPr>
          <p:spPr>
            <a:xfrm>
              <a:off x="3904123" y="7486782"/>
              <a:ext cx="12701" cy="1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70" y="2335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0" name="Фигура"/>
            <p:cNvSpPr/>
            <p:nvPr/>
          </p:nvSpPr>
          <p:spPr>
            <a:xfrm>
              <a:off x="3847371" y="7471096"/>
              <a:ext cx="62696" cy="17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74" y="0"/>
                  </a:moveTo>
                  <a:lnTo>
                    <a:pt x="0" y="2491"/>
                  </a:lnTo>
                  <a:lnTo>
                    <a:pt x="131" y="21600"/>
                  </a:lnTo>
                  <a:lnTo>
                    <a:pt x="21600" y="19110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1" name="Фигура"/>
            <p:cNvSpPr/>
            <p:nvPr/>
          </p:nvSpPr>
          <p:spPr>
            <a:xfrm>
              <a:off x="3972446" y="7479584"/>
              <a:ext cx="64379" cy="261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56" y="0"/>
                  </a:moveTo>
                  <a:lnTo>
                    <a:pt x="0" y="3399"/>
                  </a:lnTo>
                  <a:lnTo>
                    <a:pt x="422" y="21600"/>
                  </a:lnTo>
                  <a:lnTo>
                    <a:pt x="21600" y="21600"/>
                  </a:lnTo>
                  <a:lnTo>
                    <a:pt x="2095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2" name="Фигура"/>
            <p:cNvSpPr/>
            <p:nvPr/>
          </p:nvSpPr>
          <p:spPr>
            <a:xfrm>
              <a:off x="3971504" y="7463918"/>
              <a:ext cx="63402" cy="35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08" y="0"/>
                  </a:moveTo>
                  <a:lnTo>
                    <a:pt x="0" y="2479"/>
                  </a:lnTo>
                  <a:lnTo>
                    <a:pt x="631" y="21600"/>
                  </a:lnTo>
                  <a:lnTo>
                    <a:pt x="321" y="11927"/>
                  </a:lnTo>
                  <a:lnTo>
                    <a:pt x="21600" y="9448"/>
                  </a:lnTo>
                  <a:lnTo>
                    <a:pt x="2120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3" name="Треугольник"/>
            <p:cNvSpPr/>
            <p:nvPr/>
          </p:nvSpPr>
          <p:spPr>
            <a:xfrm>
              <a:off x="3278489" y="7461033"/>
              <a:ext cx="12701" cy="21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6" y="0"/>
                  </a:moveTo>
                  <a:lnTo>
                    <a:pt x="0" y="21600"/>
                  </a:lnTo>
                  <a:lnTo>
                    <a:pt x="21600" y="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4" name="Фигура"/>
            <p:cNvSpPr/>
            <p:nvPr/>
          </p:nvSpPr>
          <p:spPr>
            <a:xfrm>
              <a:off x="3220721" y="7452793"/>
              <a:ext cx="65450" cy="2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1" y="0"/>
                  </a:moveTo>
                  <a:lnTo>
                    <a:pt x="0" y="18459"/>
                  </a:lnTo>
                  <a:lnTo>
                    <a:pt x="2661" y="20059"/>
                  </a:lnTo>
                  <a:lnTo>
                    <a:pt x="18132" y="20059"/>
                  </a:lnTo>
                  <a:lnTo>
                    <a:pt x="20717" y="21600"/>
                  </a:lnTo>
                  <a:lnTo>
                    <a:pt x="21600" y="6009"/>
                  </a:lnTo>
                  <a:lnTo>
                    <a:pt x="118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5" name="Фигура"/>
            <p:cNvSpPr/>
            <p:nvPr/>
          </p:nvSpPr>
          <p:spPr>
            <a:xfrm>
              <a:off x="3220721" y="7437230"/>
              <a:ext cx="67400" cy="4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2" y="0"/>
                  </a:moveTo>
                  <a:lnTo>
                    <a:pt x="0" y="21600"/>
                  </a:lnTo>
                  <a:lnTo>
                    <a:pt x="1147" y="8224"/>
                  </a:lnTo>
                  <a:lnTo>
                    <a:pt x="21306" y="8224"/>
                  </a:lnTo>
                  <a:lnTo>
                    <a:pt x="21600" y="434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6" name="Фигура"/>
            <p:cNvSpPr/>
            <p:nvPr/>
          </p:nvSpPr>
          <p:spPr>
            <a:xfrm>
              <a:off x="3345675" y="7468254"/>
              <a:ext cx="64787" cy="2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5" y="0"/>
                  </a:moveTo>
                  <a:lnTo>
                    <a:pt x="0" y="21600"/>
                  </a:lnTo>
                  <a:lnTo>
                    <a:pt x="21034" y="21600"/>
                  </a:lnTo>
                  <a:lnTo>
                    <a:pt x="21600" y="5390"/>
                  </a:lnTo>
                  <a:lnTo>
                    <a:pt x="88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7" name="Фигура"/>
            <p:cNvSpPr/>
            <p:nvPr/>
          </p:nvSpPr>
          <p:spPr>
            <a:xfrm>
              <a:off x="3348329" y="7452650"/>
              <a:ext cx="63558" cy="21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9" y="0"/>
                  </a:moveTo>
                  <a:lnTo>
                    <a:pt x="0" y="15476"/>
                  </a:lnTo>
                  <a:lnTo>
                    <a:pt x="21116" y="21600"/>
                  </a:lnTo>
                  <a:lnTo>
                    <a:pt x="21600" y="6105"/>
                  </a:lnTo>
                  <a:lnTo>
                    <a:pt x="56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8" name="Фигура"/>
            <p:cNvSpPr/>
            <p:nvPr/>
          </p:nvSpPr>
          <p:spPr>
            <a:xfrm>
              <a:off x="4097061" y="7468254"/>
              <a:ext cx="64788" cy="2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5" y="0"/>
                  </a:moveTo>
                  <a:lnTo>
                    <a:pt x="0" y="5391"/>
                  </a:lnTo>
                  <a:lnTo>
                    <a:pt x="566" y="21600"/>
                  </a:lnTo>
                  <a:lnTo>
                    <a:pt x="21600" y="21600"/>
                  </a:lnTo>
                  <a:lnTo>
                    <a:pt x="2071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09" name="Фигура"/>
            <p:cNvSpPr/>
            <p:nvPr/>
          </p:nvSpPr>
          <p:spPr>
            <a:xfrm>
              <a:off x="4095636" y="7452650"/>
              <a:ext cx="63558" cy="21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31" y="0"/>
                  </a:moveTo>
                  <a:lnTo>
                    <a:pt x="0" y="6105"/>
                  </a:lnTo>
                  <a:lnTo>
                    <a:pt x="484" y="21600"/>
                  </a:lnTo>
                  <a:lnTo>
                    <a:pt x="21600" y="15476"/>
                  </a:lnTo>
                  <a:lnTo>
                    <a:pt x="2103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0" name="Фигура"/>
            <p:cNvSpPr/>
            <p:nvPr/>
          </p:nvSpPr>
          <p:spPr>
            <a:xfrm>
              <a:off x="4221352" y="7452793"/>
              <a:ext cx="65450" cy="2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19" y="0"/>
                  </a:moveTo>
                  <a:lnTo>
                    <a:pt x="0" y="6010"/>
                  </a:lnTo>
                  <a:lnTo>
                    <a:pt x="884" y="21600"/>
                  </a:lnTo>
                  <a:lnTo>
                    <a:pt x="3469" y="20059"/>
                  </a:lnTo>
                  <a:lnTo>
                    <a:pt x="18939" y="20059"/>
                  </a:lnTo>
                  <a:lnTo>
                    <a:pt x="21600" y="18459"/>
                  </a:lnTo>
                  <a:lnTo>
                    <a:pt x="2041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1" name="Фигура"/>
            <p:cNvSpPr/>
            <p:nvPr/>
          </p:nvSpPr>
          <p:spPr>
            <a:xfrm>
              <a:off x="4219402" y="7437230"/>
              <a:ext cx="63821" cy="23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6" y="0"/>
                  </a:moveTo>
                  <a:lnTo>
                    <a:pt x="0" y="7460"/>
                  </a:lnTo>
                  <a:lnTo>
                    <a:pt x="660" y="21600"/>
                  </a:lnTo>
                  <a:lnTo>
                    <a:pt x="21600" y="14123"/>
                  </a:lnTo>
                  <a:lnTo>
                    <a:pt x="2085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2" name="Фигура"/>
            <p:cNvSpPr/>
            <p:nvPr/>
          </p:nvSpPr>
          <p:spPr>
            <a:xfrm>
              <a:off x="2974106" y="7409456"/>
              <a:ext cx="65384" cy="30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8" y="0"/>
                  </a:moveTo>
                  <a:lnTo>
                    <a:pt x="0" y="14102"/>
                  </a:lnTo>
                  <a:lnTo>
                    <a:pt x="7642" y="14102"/>
                  </a:lnTo>
                  <a:lnTo>
                    <a:pt x="20428" y="21600"/>
                  </a:lnTo>
                  <a:lnTo>
                    <a:pt x="21600" y="8706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3" name="Фигура"/>
            <p:cNvSpPr/>
            <p:nvPr/>
          </p:nvSpPr>
          <p:spPr>
            <a:xfrm>
              <a:off x="2974086" y="7394101"/>
              <a:ext cx="68388" cy="3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352" y="0"/>
                  </a:moveTo>
                  <a:lnTo>
                    <a:pt x="0" y="21600"/>
                  </a:lnTo>
                  <a:lnTo>
                    <a:pt x="1343" y="9369"/>
                  </a:lnTo>
                  <a:lnTo>
                    <a:pt x="21414" y="9369"/>
                  </a:lnTo>
                  <a:lnTo>
                    <a:pt x="21600" y="7510"/>
                  </a:lnTo>
                  <a:lnTo>
                    <a:pt x="235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4" name="Фигура"/>
            <p:cNvSpPr/>
            <p:nvPr/>
          </p:nvSpPr>
          <p:spPr>
            <a:xfrm>
              <a:off x="3096694" y="7433187"/>
              <a:ext cx="65881" cy="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" y="0"/>
                  </a:moveTo>
                  <a:lnTo>
                    <a:pt x="0" y="14877"/>
                  </a:lnTo>
                  <a:lnTo>
                    <a:pt x="12752" y="21600"/>
                  </a:lnTo>
                  <a:lnTo>
                    <a:pt x="20347" y="21600"/>
                  </a:lnTo>
                  <a:lnTo>
                    <a:pt x="21600" y="6478"/>
                  </a:lnTo>
                  <a:lnTo>
                    <a:pt x="13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5" name="Фигура"/>
            <p:cNvSpPr/>
            <p:nvPr/>
          </p:nvSpPr>
          <p:spPr>
            <a:xfrm>
              <a:off x="3100885" y="7417699"/>
              <a:ext cx="64151" cy="49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2" y="0"/>
                  </a:moveTo>
                  <a:lnTo>
                    <a:pt x="0" y="6704"/>
                  </a:lnTo>
                  <a:lnTo>
                    <a:pt x="20771" y="11172"/>
                  </a:lnTo>
                  <a:lnTo>
                    <a:pt x="19485" y="21600"/>
                  </a:lnTo>
                  <a:lnTo>
                    <a:pt x="21600" y="4462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6" name="Треугольник"/>
            <p:cNvSpPr/>
            <p:nvPr/>
          </p:nvSpPr>
          <p:spPr>
            <a:xfrm>
              <a:off x="3092430" y="7433180"/>
              <a:ext cx="12701" cy="23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15" y="0"/>
                  </a:moveTo>
                  <a:lnTo>
                    <a:pt x="0" y="21600"/>
                  </a:lnTo>
                  <a:lnTo>
                    <a:pt x="21600" y="6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7" name="Фигура"/>
            <p:cNvSpPr/>
            <p:nvPr/>
          </p:nvSpPr>
          <p:spPr>
            <a:xfrm>
              <a:off x="4342487" y="7417699"/>
              <a:ext cx="64188" cy="49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84" y="0"/>
                  </a:moveTo>
                  <a:lnTo>
                    <a:pt x="0" y="4462"/>
                  </a:lnTo>
                  <a:lnTo>
                    <a:pt x="2114" y="21600"/>
                  </a:lnTo>
                  <a:lnTo>
                    <a:pt x="828" y="11172"/>
                  </a:lnTo>
                  <a:lnTo>
                    <a:pt x="21600" y="6701"/>
                  </a:lnTo>
                  <a:lnTo>
                    <a:pt x="2068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8" name="Фигура"/>
            <p:cNvSpPr/>
            <p:nvPr/>
          </p:nvSpPr>
          <p:spPr>
            <a:xfrm>
              <a:off x="4344948" y="7433180"/>
              <a:ext cx="65900" cy="34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2" y="0"/>
                  </a:moveTo>
                  <a:lnTo>
                    <a:pt x="0" y="6481"/>
                  </a:lnTo>
                  <a:lnTo>
                    <a:pt x="1252" y="21600"/>
                  </a:lnTo>
                  <a:lnTo>
                    <a:pt x="8847" y="21600"/>
                  </a:lnTo>
                  <a:lnTo>
                    <a:pt x="21600" y="14875"/>
                  </a:lnTo>
                  <a:lnTo>
                    <a:pt x="2023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9" name="Фигура"/>
            <p:cNvSpPr/>
            <p:nvPr/>
          </p:nvSpPr>
          <p:spPr>
            <a:xfrm>
              <a:off x="4468033" y="7409456"/>
              <a:ext cx="65384" cy="30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02" y="0"/>
                  </a:moveTo>
                  <a:lnTo>
                    <a:pt x="0" y="8705"/>
                  </a:lnTo>
                  <a:lnTo>
                    <a:pt x="1172" y="21600"/>
                  </a:lnTo>
                  <a:lnTo>
                    <a:pt x="13959" y="14101"/>
                  </a:lnTo>
                  <a:lnTo>
                    <a:pt x="21600" y="14101"/>
                  </a:lnTo>
                  <a:lnTo>
                    <a:pt x="2020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0" name="Фигура"/>
            <p:cNvSpPr/>
            <p:nvPr/>
          </p:nvSpPr>
          <p:spPr>
            <a:xfrm>
              <a:off x="4465049" y="7394101"/>
              <a:ext cx="64135" cy="27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24" y="0"/>
                  </a:moveTo>
                  <a:lnTo>
                    <a:pt x="0" y="9588"/>
                  </a:lnTo>
                  <a:lnTo>
                    <a:pt x="1005" y="21600"/>
                  </a:lnTo>
                  <a:lnTo>
                    <a:pt x="21600" y="11961"/>
                  </a:lnTo>
                  <a:lnTo>
                    <a:pt x="2052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1" name="Фигура"/>
            <p:cNvSpPr/>
            <p:nvPr/>
          </p:nvSpPr>
          <p:spPr>
            <a:xfrm>
              <a:off x="7491763" y="3720372"/>
              <a:ext cx="15720" cy="63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3" y="0"/>
                  </a:moveTo>
                  <a:lnTo>
                    <a:pt x="0" y="42"/>
                  </a:lnTo>
                  <a:lnTo>
                    <a:pt x="0" y="21555"/>
                  </a:lnTo>
                  <a:lnTo>
                    <a:pt x="21526" y="21600"/>
                  </a:lnTo>
                  <a:lnTo>
                    <a:pt x="21600" y="8109"/>
                  </a:lnTo>
                  <a:lnTo>
                    <a:pt x="2140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2" name="Фигура"/>
            <p:cNvSpPr/>
            <p:nvPr/>
          </p:nvSpPr>
          <p:spPr>
            <a:xfrm>
              <a:off x="7476057" y="3720362"/>
              <a:ext cx="31283" cy="62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87"/>
                  </a:lnTo>
                  <a:lnTo>
                    <a:pt x="0" y="21554"/>
                  </a:lnTo>
                  <a:lnTo>
                    <a:pt x="10845" y="21600"/>
                  </a:lnTo>
                  <a:lnTo>
                    <a:pt x="10845" y="4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3" name="Фигура"/>
            <p:cNvSpPr/>
            <p:nvPr/>
          </p:nvSpPr>
          <p:spPr>
            <a:xfrm>
              <a:off x="7472968" y="3595570"/>
              <a:ext cx="17738" cy="62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27" y="0"/>
                  </a:moveTo>
                  <a:lnTo>
                    <a:pt x="0" y="222"/>
                  </a:lnTo>
                  <a:lnTo>
                    <a:pt x="729" y="5559"/>
                  </a:lnTo>
                  <a:lnTo>
                    <a:pt x="1386" y="10900"/>
                  </a:lnTo>
                  <a:lnTo>
                    <a:pt x="1972" y="16247"/>
                  </a:lnTo>
                  <a:lnTo>
                    <a:pt x="2487" y="21600"/>
                  </a:lnTo>
                  <a:lnTo>
                    <a:pt x="21549" y="21466"/>
                  </a:lnTo>
                  <a:lnTo>
                    <a:pt x="21600" y="21333"/>
                  </a:lnTo>
                  <a:lnTo>
                    <a:pt x="21099" y="16089"/>
                  </a:lnTo>
                  <a:lnTo>
                    <a:pt x="20514" y="10718"/>
                  </a:lnTo>
                  <a:lnTo>
                    <a:pt x="19856" y="5355"/>
                  </a:lnTo>
                  <a:lnTo>
                    <a:pt x="1912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4" name="Фигура"/>
            <p:cNvSpPr/>
            <p:nvPr/>
          </p:nvSpPr>
          <p:spPr>
            <a:xfrm>
              <a:off x="7488674" y="3594933"/>
              <a:ext cx="17673" cy="62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24" y="0"/>
                  </a:moveTo>
                  <a:lnTo>
                    <a:pt x="0" y="218"/>
                  </a:lnTo>
                  <a:lnTo>
                    <a:pt x="757" y="5755"/>
                  </a:lnTo>
                  <a:lnTo>
                    <a:pt x="1412" y="11076"/>
                  </a:lnTo>
                  <a:lnTo>
                    <a:pt x="1995" y="16402"/>
                  </a:lnTo>
                  <a:lnTo>
                    <a:pt x="2496" y="21600"/>
                  </a:lnTo>
                  <a:lnTo>
                    <a:pt x="21600" y="21467"/>
                  </a:lnTo>
                  <a:lnTo>
                    <a:pt x="19736" y="4070"/>
                  </a:lnTo>
                  <a:lnTo>
                    <a:pt x="1892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5" name="Треугольник"/>
            <p:cNvSpPr/>
            <p:nvPr/>
          </p:nvSpPr>
          <p:spPr>
            <a:xfrm>
              <a:off x="7488674" y="3588898"/>
              <a:ext cx="15484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268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6" name="Фигура"/>
            <p:cNvSpPr/>
            <p:nvPr/>
          </p:nvSpPr>
          <p:spPr>
            <a:xfrm>
              <a:off x="7465795" y="3469604"/>
              <a:ext cx="30998" cy="64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772"/>
                  </a:lnTo>
                  <a:lnTo>
                    <a:pt x="773" y="5972"/>
                  </a:lnTo>
                  <a:lnTo>
                    <a:pt x="1505" y="11176"/>
                  </a:lnTo>
                  <a:lnTo>
                    <a:pt x="2196" y="16385"/>
                  </a:lnTo>
                  <a:lnTo>
                    <a:pt x="2846" y="21600"/>
                  </a:lnTo>
                  <a:lnTo>
                    <a:pt x="13987" y="21292"/>
                  </a:lnTo>
                  <a:lnTo>
                    <a:pt x="13790" y="21292"/>
                  </a:lnTo>
                  <a:lnTo>
                    <a:pt x="13135" y="16057"/>
                  </a:lnTo>
                  <a:lnTo>
                    <a:pt x="12432" y="10827"/>
                  </a:lnTo>
                  <a:lnTo>
                    <a:pt x="11687" y="5603"/>
                  </a:lnTo>
                  <a:lnTo>
                    <a:pt x="10908" y="383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7" name="Фигура"/>
            <p:cNvSpPr/>
            <p:nvPr/>
          </p:nvSpPr>
          <p:spPr>
            <a:xfrm>
              <a:off x="7481449" y="3469604"/>
              <a:ext cx="19286" cy="6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85" y="0"/>
                  </a:moveTo>
                  <a:lnTo>
                    <a:pt x="0" y="389"/>
                  </a:lnTo>
                  <a:lnTo>
                    <a:pt x="1336" y="6058"/>
                  </a:lnTo>
                  <a:lnTo>
                    <a:pt x="2523" y="11338"/>
                  </a:lnTo>
                  <a:lnTo>
                    <a:pt x="3645" y="16623"/>
                  </a:lnTo>
                  <a:lnTo>
                    <a:pt x="4632" y="21600"/>
                  </a:lnTo>
                  <a:lnTo>
                    <a:pt x="21600" y="21305"/>
                  </a:lnTo>
                  <a:lnTo>
                    <a:pt x="20706" y="16289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8" name="Фигура"/>
            <p:cNvSpPr/>
            <p:nvPr/>
          </p:nvSpPr>
          <p:spPr>
            <a:xfrm>
              <a:off x="7454539" y="3346464"/>
              <a:ext cx="21779" cy="63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74" y="0"/>
                  </a:moveTo>
                  <a:lnTo>
                    <a:pt x="0" y="571"/>
                  </a:lnTo>
                  <a:lnTo>
                    <a:pt x="1607" y="5820"/>
                  </a:lnTo>
                  <a:lnTo>
                    <a:pt x="3154" y="11075"/>
                  </a:lnTo>
                  <a:lnTo>
                    <a:pt x="4644" y="16335"/>
                  </a:lnTo>
                  <a:lnTo>
                    <a:pt x="6075" y="21600"/>
                  </a:lnTo>
                  <a:lnTo>
                    <a:pt x="21600" y="21116"/>
                  </a:lnTo>
                  <a:lnTo>
                    <a:pt x="20162" y="15831"/>
                  </a:lnTo>
                  <a:lnTo>
                    <a:pt x="18654" y="10548"/>
                  </a:lnTo>
                  <a:lnTo>
                    <a:pt x="17088" y="5271"/>
                  </a:lnTo>
                  <a:lnTo>
                    <a:pt x="154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29" name="Фигура"/>
            <p:cNvSpPr/>
            <p:nvPr/>
          </p:nvSpPr>
          <p:spPr>
            <a:xfrm>
              <a:off x="7470141" y="3344880"/>
              <a:ext cx="21485" cy="63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8" y="0"/>
                  </a:moveTo>
                  <a:lnTo>
                    <a:pt x="0" y="537"/>
                  </a:lnTo>
                  <a:lnTo>
                    <a:pt x="1636" y="5795"/>
                  </a:lnTo>
                  <a:lnTo>
                    <a:pt x="3376" y="11584"/>
                  </a:lnTo>
                  <a:lnTo>
                    <a:pt x="4752" y="16328"/>
                  </a:lnTo>
                  <a:lnTo>
                    <a:pt x="6209" y="21600"/>
                  </a:lnTo>
                  <a:lnTo>
                    <a:pt x="21600" y="21128"/>
                  </a:lnTo>
                  <a:lnTo>
                    <a:pt x="18078" y="11058"/>
                  </a:lnTo>
                  <a:lnTo>
                    <a:pt x="1478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0" name="Фигура"/>
            <p:cNvSpPr/>
            <p:nvPr/>
          </p:nvSpPr>
          <p:spPr>
            <a:xfrm>
              <a:off x="7439094" y="3222436"/>
              <a:ext cx="23822" cy="63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00" y="0"/>
                  </a:moveTo>
                  <a:lnTo>
                    <a:pt x="0" y="746"/>
                  </a:lnTo>
                  <a:lnTo>
                    <a:pt x="1960" y="5948"/>
                  </a:lnTo>
                  <a:lnTo>
                    <a:pt x="3852" y="11157"/>
                  </a:lnTo>
                  <a:lnTo>
                    <a:pt x="5682" y="16374"/>
                  </a:lnTo>
                  <a:lnTo>
                    <a:pt x="7454" y="21600"/>
                  </a:lnTo>
                  <a:lnTo>
                    <a:pt x="21600" y="20940"/>
                  </a:lnTo>
                  <a:lnTo>
                    <a:pt x="19821" y="15695"/>
                  </a:lnTo>
                  <a:lnTo>
                    <a:pt x="17975" y="10457"/>
                  </a:lnTo>
                  <a:lnTo>
                    <a:pt x="16066" y="5225"/>
                  </a:lnTo>
                  <a:lnTo>
                    <a:pt x="141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1" name="Фигура"/>
            <p:cNvSpPr/>
            <p:nvPr/>
          </p:nvSpPr>
          <p:spPr>
            <a:xfrm>
              <a:off x="7454644" y="3220440"/>
              <a:ext cx="23420" cy="6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89" y="0"/>
                  </a:moveTo>
                  <a:lnTo>
                    <a:pt x="0" y="675"/>
                  </a:lnTo>
                  <a:lnTo>
                    <a:pt x="2079" y="6109"/>
                  </a:lnTo>
                  <a:lnTo>
                    <a:pt x="3941" y="11125"/>
                  </a:lnTo>
                  <a:lnTo>
                    <a:pt x="5819" y="16359"/>
                  </a:lnTo>
                  <a:lnTo>
                    <a:pt x="7629" y="21600"/>
                  </a:lnTo>
                  <a:lnTo>
                    <a:pt x="21600" y="20959"/>
                  </a:lnTo>
                  <a:lnTo>
                    <a:pt x="21002" y="18998"/>
                  </a:lnTo>
                  <a:lnTo>
                    <a:pt x="15229" y="6109"/>
                  </a:lnTo>
                  <a:lnTo>
                    <a:pt x="1298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2" name="Фигура"/>
            <p:cNvSpPr/>
            <p:nvPr/>
          </p:nvSpPr>
          <p:spPr>
            <a:xfrm>
              <a:off x="7419566" y="3096607"/>
              <a:ext cx="29011" cy="66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655"/>
                  </a:lnTo>
                  <a:lnTo>
                    <a:pt x="1995" y="6630"/>
                  </a:lnTo>
                  <a:lnTo>
                    <a:pt x="3943" y="11613"/>
                  </a:lnTo>
                  <a:lnTo>
                    <a:pt x="5838" y="16603"/>
                  </a:lnTo>
                  <a:lnTo>
                    <a:pt x="7680" y="21600"/>
                  </a:lnTo>
                  <a:lnTo>
                    <a:pt x="19283" y="20796"/>
                  </a:lnTo>
                  <a:lnTo>
                    <a:pt x="17377" y="15780"/>
                  </a:lnTo>
                  <a:lnTo>
                    <a:pt x="15480" y="10770"/>
                  </a:lnTo>
                  <a:lnTo>
                    <a:pt x="13533" y="5768"/>
                  </a:lnTo>
                  <a:lnTo>
                    <a:pt x="11539" y="773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3" name="Фигура"/>
            <p:cNvSpPr/>
            <p:nvPr/>
          </p:nvSpPr>
          <p:spPr>
            <a:xfrm>
              <a:off x="7435063" y="3096610"/>
              <a:ext cx="24986" cy="64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82" y="0"/>
                  </a:moveTo>
                  <a:lnTo>
                    <a:pt x="0" y="802"/>
                  </a:lnTo>
                  <a:lnTo>
                    <a:pt x="2316" y="5990"/>
                  </a:lnTo>
                  <a:lnTo>
                    <a:pt x="4577" y="11186"/>
                  </a:lnTo>
                  <a:lnTo>
                    <a:pt x="6779" y="16389"/>
                  </a:lnTo>
                  <a:lnTo>
                    <a:pt x="8917" y="21600"/>
                  </a:lnTo>
                  <a:lnTo>
                    <a:pt x="21600" y="20816"/>
                  </a:lnTo>
                  <a:lnTo>
                    <a:pt x="18893" y="13576"/>
                  </a:lnTo>
                  <a:lnTo>
                    <a:pt x="12000" y="738"/>
                  </a:lnTo>
                  <a:lnTo>
                    <a:pt x="1168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4" name="Фигура"/>
            <p:cNvSpPr/>
            <p:nvPr/>
          </p:nvSpPr>
          <p:spPr>
            <a:xfrm>
              <a:off x="7395954" y="2973492"/>
              <a:ext cx="29353" cy="67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0"/>
                  </a:moveTo>
                  <a:lnTo>
                    <a:pt x="0" y="1991"/>
                  </a:lnTo>
                  <a:lnTo>
                    <a:pt x="2342" y="6882"/>
                  </a:lnTo>
                  <a:lnTo>
                    <a:pt x="4633" y="11781"/>
                  </a:lnTo>
                  <a:lnTo>
                    <a:pt x="6881" y="16687"/>
                  </a:lnTo>
                  <a:lnTo>
                    <a:pt x="9093" y="21600"/>
                  </a:lnTo>
                  <a:lnTo>
                    <a:pt x="20469" y="20638"/>
                  </a:lnTo>
                  <a:lnTo>
                    <a:pt x="18224" y="15705"/>
                  </a:lnTo>
                  <a:lnTo>
                    <a:pt x="15975" y="10780"/>
                  </a:lnTo>
                  <a:lnTo>
                    <a:pt x="13674" y="5862"/>
                  </a:lnTo>
                  <a:lnTo>
                    <a:pt x="11328" y="952"/>
                  </a:lnTo>
                  <a:lnTo>
                    <a:pt x="21600" y="3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5" name="Фигура"/>
            <p:cNvSpPr/>
            <p:nvPr/>
          </p:nvSpPr>
          <p:spPr>
            <a:xfrm>
              <a:off x="7411347" y="2973502"/>
              <a:ext cx="26704" cy="64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0"/>
                  </a:moveTo>
                  <a:lnTo>
                    <a:pt x="0" y="993"/>
                  </a:lnTo>
                  <a:lnTo>
                    <a:pt x="2580" y="6133"/>
                  </a:lnTo>
                  <a:lnTo>
                    <a:pt x="5108" y="11281"/>
                  </a:lnTo>
                  <a:lnTo>
                    <a:pt x="7581" y="16437"/>
                  </a:lnTo>
                  <a:lnTo>
                    <a:pt x="9994" y="21600"/>
                  </a:lnTo>
                  <a:lnTo>
                    <a:pt x="21600" y="20664"/>
                  </a:lnTo>
                  <a:lnTo>
                    <a:pt x="16148" y="7984"/>
                  </a:lnTo>
                  <a:lnTo>
                    <a:pt x="1129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6" name="Треугольник"/>
            <p:cNvSpPr/>
            <p:nvPr/>
          </p:nvSpPr>
          <p:spPr>
            <a:xfrm>
              <a:off x="7423702" y="3029877"/>
              <a:ext cx="14352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5" y="0"/>
                  </a:moveTo>
                  <a:lnTo>
                    <a:pt x="0" y="21600"/>
                  </a:lnTo>
                  <a:lnTo>
                    <a:pt x="21600" y="109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7" name="Фигура"/>
            <p:cNvSpPr/>
            <p:nvPr/>
          </p:nvSpPr>
          <p:spPr>
            <a:xfrm>
              <a:off x="7368259" y="2854608"/>
              <a:ext cx="29637" cy="64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05" y="0"/>
                  </a:moveTo>
                  <a:lnTo>
                    <a:pt x="0" y="1263"/>
                  </a:lnTo>
                  <a:lnTo>
                    <a:pt x="2675" y="6336"/>
                  </a:lnTo>
                  <a:lnTo>
                    <a:pt x="5313" y="11416"/>
                  </a:lnTo>
                  <a:lnTo>
                    <a:pt x="7909" y="16504"/>
                  </a:lnTo>
                  <a:lnTo>
                    <a:pt x="10455" y="21600"/>
                  </a:lnTo>
                  <a:lnTo>
                    <a:pt x="21600" y="20424"/>
                  </a:lnTo>
                  <a:lnTo>
                    <a:pt x="19051" y="15306"/>
                  </a:lnTo>
                  <a:lnTo>
                    <a:pt x="16451" y="10195"/>
                  </a:lnTo>
                  <a:lnTo>
                    <a:pt x="13801" y="5092"/>
                  </a:lnTo>
                  <a:lnTo>
                    <a:pt x="1110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8" name="Фигура"/>
            <p:cNvSpPr/>
            <p:nvPr/>
          </p:nvSpPr>
          <p:spPr>
            <a:xfrm>
              <a:off x="7383496" y="2851401"/>
              <a:ext cx="28712" cy="63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94" y="0"/>
                  </a:moveTo>
                  <a:lnTo>
                    <a:pt x="0" y="1083"/>
                  </a:lnTo>
                  <a:lnTo>
                    <a:pt x="2863" y="6350"/>
                  </a:lnTo>
                  <a:lnTo>
                    <a:pt x="5518" y="11325"/>
                  </a:lnTo>
                  <a:lnTo>
                    <a:pt x="8202" y="16458"/>
                  </a:lnTo>
                  <a:lnTo>
                    <a:pt x="10830" y="21600"/>
                  </a:lnTo>
                  <a:lnTo>
                    <a:pt x="21600" y="20492"/>
                  </a:lnTo>
                  <a:lnTo>
                    <a:pt x="21031" y="19221"/>
                  </a:lnTo>
                  <a:lnTo>
                    <a:pt x="12939" y="6350"/>
                  </a:lnTo>
                  <a:lnTo>
                    <a:pt x="979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9" name="Фигура"/>
            <p:cNvSpPr/>
            <p:nvPr/>
          </p:nvSpPr>
          <p:spPr>
            <a:xfrm>
              <a:off x="7336427" y="2733780"/>
              <a:ext cx="31673" cy="64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20" y="0"/>
                  </a:moveTo>
                  <a:lnTo>
                    <a:pt x="0" y="1434"/>
                  </a:lnTo>
                  <a:lnTo>
                    <a:pt x="2866" y="6462"/>
                  </a:lnTo>
                  <a:lnTo>
                    <a:pt x="5686" y="11499"/>
                  </a:lnTo>
                  <a:lnTo>
                    <a:pt x="8466" y="16544"/>
                  </a:lnTo>
                  <a:lnTo>
                    <a:pt x="11212" y="21600"/>
                  </a:lnTo>
                  <a:lnTo>
                    <a:pt x="21600" y="20249"/>
                  </a:lnTo>
                  <a:lnTo>
                    <a:pt x="18815" y="15175"/>
                  </a:lnTo>
                  <a:lnTo>
                    <a:pt x="16023" y="10108"/>
                  </a:lnTo>
                  <a:lnTo>
                    <a:pt x="13191" y="5049"/>
                  </a:lnTo>
                  <a:lnTo>
                    <a:pt x="1032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0" name="Фигура"/>
            <p:cNvSpPr/>
            <p:nvPr/>
          </p:nvSpPr>
          <p:spPr>
            <a:xfrm>
              <a:off x="7351559" y="2729984"/>
              <a:ext cx="28953" cy="6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26" y="0"/>
                  </a:moveTo>
                  <a:lnTo>
                    <a:pt x="0" y="1279"/>
                  </a:lnTo>
                  <a:lnTo>
                    <a:pt x="3141" y="6345"/>
                  </a:lnTo>
                  <a:lnTo>
                    <a:pt x="6239" y="11423"/>
                  </a:lnTo>
                  <a:lnTo>
                    <a:pt x="9293" y="16508"/>
                  </a:lnTo>
                  <a:lnTo>
                    <a:pt x="12303" y="21600"/>
                  </a:lnTo>
                  <a:lnTo>
                    <a:pt x="21600" y="20491"/>
                  </a:lnTo>
                  <a:lnTo>
                    <a:pt x="19392" y="17285"/>
                  </a:lnTo>
                  <a:lnTo>
                    <a:pt x="10156" y="173"/>
                  </a:lnTo>
                  <a:lnTo>
                    <a:pt x="1002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1" name="Треугольник"/>
            <p:cNvSpPr/>
            <p:nvPr/>
          </p:nvSpPr>
          <p:spPr>
            <a:xfrm>
              <a:off x="7367931" y="2786113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5" y="0"/>
                  </a:moveTo>
                  <a:lnTo>
                    <a:pt x="0" y="21600"/>
                  </a:lnTo>
                  <a:lnTo>
                    <a:pt x="21600" y="72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2" name="Треугольник"/>
            <p:cNvSpPr/>
            <p:nvPr/>
          </p:nvSpPr>
          <p:spPr>
            <a:xfrm>
              <a:off x="7351559" y="2725531"/>
              <a:ext cx="13439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0"/>
                  </a:moveTo>
                  <a:lnTo>
                    <a:pt x="0" y="21600"/>
                  </a:lnTo>
                  <a:lnTo>
                    <a:pt x="21600" y="1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3" name="Фигура"/>
            <p:cNvSpPr/>
            <p:nvPr/>
          </p:nvSpPr>
          <p:spPr>
            <a:xfrm>
              <a:off x="7300617" y="2610448"/>
              <a:ext cx="33453" cy="67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5" y="0"/>
                  </a:moveTo>
                  <a:lnTo>
                    <a:pt x="0" y="2717"/>
                  </a:lnTo>
                  <a:lnTo>
                    <a:pt x="3043" y="7428"/>
                  </a:lnTo>
                  <a:lnTo>
                    <a:pt x="6039" y="12146"/>
                  </a:lnTo>
                  <a:lnTo>
                    <a:pt x="8989" y="16870"/>
                  </a:lnTo>
                  <a:lnTo>
                    <a:pt x="11900" y="21600"/>
                  </a:lnTo>
                  <a:lnTo>
                    <a:pt x="21600" y="20165"/>
                  </a:lnTo>
                  <a:lnTo>
                    <a:pt x="18672" y="15413"/>
                  </a:lnTo>
                  <a:lnTo>
                    <a:pt x="15711" y="10666"/>
                  </a:lnTo>
                  <a:lnTo>
                    <a:pt x="12712" y="5928"/>
                  </a:lnTo>
                  <a:lnTo>
                    <a:pt x="9668" y="1201"/>
                  </a:lnTo>
                  <a:lnTo>
                    <a:pt x="17286" y="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4" name="Фигура"/>
            <p:cNvSpPr/>
            <p:nvPr/>
          </p:nvSpPr>
          <p:spPr>
            <a:xfrm>
              <a:off x="7315590" y="2610450"/>
              <a:ext cx="30780" cy="63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0" y="0"/>
                  </a:moveTo>
                  <a:lnTo>
                    <a:pt x="0" y="1286"/>
                  </a:lnTo>
                  <a:lnTo>
                    <a:pt x="3308" y="6349"/>
                  </a:lnTo>
                  <a:lnTo>
                    <a:pt x="6568" y="11424"/>
                  </a:lnTo>
                  <a:lnTo>
                    <a:pt x="9786" y="16509"/>
                  </a:lnTo>
                  <a:lnTo>
                    <a:pt x="12968" y="21600"/>
                  </a:lnTo>
                  <a:lnTo>
                    <a:pt x="21600" y="20341"/>
                  </a:lnTo>
                  <a:lnTo>
                    <a:pt x="16296" y="10613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5" name="Фигура"/>
            <p:cNvSpPr/>
            <p:nvPr/>
          </p:nvSpPr>
          <p:spPr>
            <a:xfrm>
              <a:off x="7260828" y="2491321"/>
              <a:ext cx="35283" cy="6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4" y="0"/>
                  </a:moveTo>
                  <a:lnTo>
                    <a:pt x="0" y="3079"/>
                  </a:lnTo>
                  <a:lnTo>
                    <a:pt x="3179" y="7700"/>
                  </a:lnTo>
                  <a:lnTo>
                    <a:pt x="6318" y="12327"/>
                  </a:lnTo>
                  <a:lnTo>
                    <a:pt x="9416" y="16960"/>
                  </a:lnTo>
                  <a:lnTo>
                    <a:pt x="12468" y="21600"/>
                  </a:lnTo>
                  <a:lnTo>
                    <a:pt x="21600" y="20012"/>
                  </a:lnTo>
                  <a:lnTo>
                    <a:pt x="18513" y="15354"/>
                  </a:lnTo>
                  <a:lnTo>
                    <a:pt x="15396" y="10703"/>
                  </a:lnTo>
                  <a:lnTo>
                    <a:pt x="12250" y="6062"/>
                  </a:lnTo>
                  <a:lnTo>
                    <a:pt x="9071" y="1428"/>
                  </a:lnTo>
                  <a:lnTo>
                    <a:pt x="16768" y="9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6" name="Треугольник"/>
            <p:cNvSpPr/>
            <p:nvPr/>
          </p:nvSpPr>
          <p:spPr>
            <a:xfrm>
              <a:off x="7296110" y="2546197"/>
              <a:ext cx="13292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5" y="0"/>
                  </a:moveTo>
                  <a:lnTo>
                    <a:pt x="0" y="21600"/>
                  </a:lnTo>
                  <a:lnTo>
                    <a:pt x="21600" y="39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7" name="Фигура"/>
            <p:cNvSpPr/>
            <p:nvPr/>
          </p:nvSpPr>
          <p:spPr>
            <a:xfrm>
              <a:off x="7275644" y="2491348"/>
              <a:ext cx="33755" cy="63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46" y="0"/>
                  </a:moveTo>
                  <a:lnTo>
                    <a:pt x="0" y="1533"/>
                  </a:lnTo>
                  <a:lnTo>
                    <a:pt x="3324" y="6537"/>
                  </a:lnTo>
                  <a:lnTo>
                    <a:pt x="6612" y="11549"/>
                  </a:lnTo>
                  <a:lnTo>
                    <a:pt x="9870" y="16571"/>
                  </a:lnTo>
                  <a:lnTo>
                    <a:pt x="13097" y="21600"/>
                  </a:lnTo>
                  <a:lnTo>
                    <a:pt x="21600" y="20072"/>
                  </a:lnTo>
                  <a:lnTo>
                    <a:pt x="12595" y="7916"/>
                  </a:lnTo>
                  <a:lnTo>
                    <a:pt x="804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8" name="Фигура"/>
            <p:cNvSpPr/>
            <p:nvPr/>
          </p:nvSpPr>
          <p:spPr>
            <a:xfrm>
              <a:off x="7217059" y="2374435"/>
              <a:ext cx="37138" cy="68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59" y="0"/>
                  </a:moveTo>
                  <a:lnTo>
                    <a:pt x="0" y="3215"/>
                  </a:lnTo>
                  <a:lnTo>
                    <a:pt x="3300" y="7802"/>
                  </a:lnTo>
                  <a:lnTo>
                    <a:pt x="6570" y="12395"/>
                  </a:lnTo>
                  <a:lnTo>
                    <a:pt x="9806" y="16994"/>
                  </a:lnTo>
                  <a:lnTo>
                    <a:pt x="13003" y="21600"/>
                  </a:lnTo>
                  <a:lnTo>
                    <a:pt x="21600" y="19845"/>
                  </a:lnTo>
                  <a:lnTo>
                    <a:pt x="18345" y="15217"/>
                  </a:lnTo>
                  <a:lnTo>
                    <a:pt x="15096" y="10600"/>
                  </a:lnTo>
                  <a:lnTo>
                    <a:pt x="11813" y="5993"/>
                  </a:lnTo>
                  <a:lnTo>
                    <a:pt x="8496" y="1393"/>
                  </a:lnTo>
                  <a:lnTo>
                    <a:pt x="14963" y="6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9" name="Фигура"/>
            <p:cNvSpPr/>
            <p:nvPr/>
          </p:nvSpPr>
          <p:spPr>
            <a:xfrm>
              <a:off x="7231666" y="2374455"/>
              <a:ext cx="34940" cy="62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74" y="0"/>
                  </a:moveTo>
                  <a:lnTo>
                    <a:pt x="0" y="1510"/>
                  </a:lnTo>
                  <a:lnTo>
                    <a:pt x="3526" y="6518"/>
                  </a:lnTo>
                  <a:lnTo>
                    <a:pt x="7016" y="11535"/>
                  </a:lnTo>
                  <a:lnTo>
                    <a:pt x="10469" y="16561"/>
                  </a:lnTo>
                  <a:lnTo>
                    <a:pt x="13885" y="21600"/>
                  </a:lnTo>
                  <a:lnTo>
                    <a:pt x="21600" y="19986"/>
                  </a:lnTo>
                  <a:lnTo>
                    <a:pt x="19836" y="17651"/>
                  </a:lnTo>
                  <a:lnTo>
                    <a:pt x="9602" y="4528"/>
                  </a:lnTo>
                  <a:lnTo>
                    <a:pt x="68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0" name="Треугольник"/>
            <p:cNvSpPr/>
            <p:nvPr/>
          </p:nvSpPr>
          <p:spPr>
            <a:xfrm>
              <a:off x="7254020" y="242847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3" y="0"/>
                  </a:moveTo>
                  <a:lnTo>
                    <a:pt x="0" y="21600"/>
                  </a:lnTo>
                  <a:lnTo>
                    <a:pt x="21600" y="10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1" name="Фигура"/>
            <p:cNvSpPr/>
            <p:nvPr/>
          </p:nvSpPr>
          <p:spPr>
            <a:xfrm>
              <a:off x="7169417" y="2259065"/>
              <a:ext cx="38808" cy="67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64" y="0"/>
                  </a:moveTo>
                  <a:lnTo>
                    <a:pt x="0" y="3391"/>
                  </a:lnTo>
                  <a:lnTo>
                    <a:pt x="3420" y="7929"/>
                  </a:lnTo>
                  <a:lnTo>
                    <a:pt x="6815" y="12477"/>
                  </a:lnTo>
                  <a:lnTo>
                    <a:pt x="10938" y="18066"/>
                  </a:lnTo>
                  <a:lnTo>
                    <a:pt x="13521" y="21600"/>
                  </a:lnTo>
                  <a:lnTo>
                    <a:pt x="21600" y="19686"/>
                  </a:lnTo>
                  <a:lnTo>
                    <a:pt x="18250" y="15098"/>
                  </a:lnTo>
                  <a:lnTo>
                    <a:pt x="14869" y="10523"/>
                  </a:lnTo>
                  <a:lnTo>
                    <a:pt x="11455" y="5961"/>
                  </a:lnTo>
                  <a:lnTo>
                    <a:pt x="8013" y="1411"/>
                  </a:lnTo>
                  <a:lnTo>
                    <a:pt x="1366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2" name="Фигура"/>
            <p:cNvSpPr/>
            <p:nvPr/>
          </p:nvSpPr>
          <p:spPr>
            <a:xfrm>
              <a:off x="7183814" y="2259071"/>
              <a:ext cx="36689" cy="61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78" y="0"/>
                  </a:moveTo>
                  <a:lnTo>
                    <a:pt x="0" y="1546"/>
                  </a:lnTo>
                  <a:lnTo>
                    <a:pt x="3640" y="6539"/>
                  </a:lnTo>
                  <a:lnTo>
                    <a:pt x="7252" y="11546"/>
                  </a:lnTo>
                  <a:lnTo>
                    <a:pt x="10828" y="16566"/>
                  </a:lnTo>
                  <a:lnTo>
                    <a:pt x="14364" y="21600"/>
                  </a:lnTo>
                  <a:lnTo>
                    <a:pt x="21600" y="19820"/>
                  </a:lnTo>
                  <a:lnTo>
                    <a:pt x="16937" y="13825"/>
                  </a:lnTo>
                  <a:lnTo>
                    <a:pt x="6307" y="533"/>
                  </a:lnTo>
                  <a:lnTo>
                    <a:pt x="597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3" name="Треугольник"/>
            <p:cNvSpPr/>
            <p:nvPr/>
          </p:nvSpPr>
          <p:spPr>
            <a:xfrm>
              <a:off x="7208008" y="2312086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3" y="0"/>
                  </a:moveTo>
                  <a:lnTo>
                    <a:pt x="0" y="21600"/>
                  </a:lnTo>
                  <a:lnTo>
                    <a:pt x="21600" y="38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4" name="Фигура"/>
            <p:cNvSpPr/>
            <p:nvPr/>
          </p:nvSpPr>
          <p:spPr>
            <a:xfrm>
              <a:off x="7117900" y="2144554"/>
              <a:ext cx="40518" cy="68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94" y="0"/>
                  </a:moveTo>
                  <a:lnTo>
                    <a:pt x="0" y="3774"/>
                  </a:lnTo>
                  <a:lnTo>
                    <a:pt x="3543" y="8211"/>
                  </a:lnTo>
                  <a:lnTo>
                    <a:pt x="7055" y="12662"/>
                  </a:lnTo>
                  <a:lnTo>
                    <a:pt x="10968" y="17687"/>
                  </a:lnTo>
                  <a:lnTo>
                    <a:pt x="13983" y="21600"/>
                  </a:lnTo>
                  <a:lnTo>
                    <a:pt x="21600" y="19544"/>
                  </a:lnTo>
                  <a:lnTo>
                    <a:pt x="18138" y="15057"/>
                  </a:lnTo>
                  <a:lnTo>
                    <a:pt x="14650" y="10574"/>
                  </a:lnTo>
                  <a:lnTo>
                    <a:pt x="11135" y="6101"/>
                  </a:lnTo>
                  <a:lnTo>
                    <a:pt x="7591" y="1638"/>
                  </a:lnTo>
                  <a:lnTo>
                    <a:pt x="13397" y="3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5" name="Треугольник"/>
            <p:cNvSpPr/>
            <p:nvPr/>
          </p:nvSpPr>
          <p:spPr>
            <a:xfrm>
              <a:off x="7158417" y="2197085"/>
              <a:ext cx="12912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0"/>
                  </a:moveTo>
                  <a:lnTo>
                    <a:pt x="0" y="21600"/>
                  </a:lnTo>
                  <a:lnTo>
                    <a:pt x="21600" y="4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6" name="Фигура"/>
            <p:cNvSpPr/>
            <p:nvPr/>
          </p:nvSpPr>
          <p:spPr>
            <a:xfrm>
              <a:off x="7132140" y="2144563"/>
              <a:ext cx="39188" cy="61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02" y="0"/>
                  </a:moveTo>
                  <a:lnTo>
                    <a:pt x="0" y="1808"/>
                  </a:lnTo>
                  <a:lnTo>
                    <a:pt x="3664" y="6740"/>
                  </a:lnTo>
                  <a:lnTo>
                    <a:pt x="7298" y="11685"/>
                  </a:lnTo>
                  <a:lnTo>
                    <a:pt x="10904" y="16640"/>
                  </a:lnTo>
                  <a:lnTo>
                    <a:pt x="14484" y="21600"/>
                  </a:lnTo>
                  <a:lnTo>
                    <a:pt x="21600" y="19547"/>
                  </a:lnTo>
                  <a:lnTo>
                    <a:pt x="13668" y="9483"/>
                  </a:lnTo>
                  <a:lnTo>
                    <a:pt x="600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7" name="Фигура"/>
            <p:cNvSpPr/>
            <p:nvPr/>
          </p:nvSpPr>
          <p:spPr>
            <a:xfrm>
              <a:off x="7062666" y="2037813"/>
              <a:ext cx="42139" cy="6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42" y="0"/>
                  </a:moveTo>
                  <a:lnTo>
                    <a:pt x="0" y="2485"/>
                  </a:lnTo>
                  <a:lnTo>
                    <a:pt x="3633" y="7242"/>
                  </a:lnTo>
                  <a:lnTo>
                    <a:pt x="7243" y="12015"/>
                  </a:lnTo>
                  <a:lnTo>
                    <a:pt x="11359" y="17520"/>
                  </a:lnTo>
                  <a:lnTo>
                    <a:pt x="14385" y="21600"/>
                  </a:lnTo>
                  <a:lnTo>
                    <a:pt x="21600" y="19196"/>
                  </a:lnTo>
                  <a:lnTo>
                    <a:pt x="18027" y="14380"/>
                  </a:lnTo>
                  <a:lnTo>
                    <a:pt x="14422" y="9572"/>
                  </a:lnTo>
                  <a:lnTo>
                    <a:pt x="10791" y="4777"/>
                  </a:lnTo>
                  <a:lnTo>
                    <a:pt x="714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8" name="Треугольник"/>
            <p:cNvSpPr/>
            <p:nvPr/>
          </p:nvSpPr>
          <p:spPr>
            <a:xfrm>
              <a:off x="7103376" y="2084755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7" y="0"/>
                  </a:moveTo>
                  <a:lnTo>
                    <a:pt x="0" y="21600"/>
                  </a:lnTo>
                  <a:lnTo>
                    <a:pt x="21600" y="58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59" name="Фигура"/>
            <p:cNvSpPr/>
            <p:nvPr/>
          </p:nvSpPr>
          <p:spPr>
            <a:xfrm>
              <a:off x="7076598" y="2031154"/>
              <a:ext cx="38046" cy="6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01" y="0"/>
                  </a:moveTo>
                  <a:lnTo>
                    <a:pt x="0" y="2305"/>
                  </a:lnTo>
                  <a:lnTo>
                    <a:pt x="4042" y="7107"/>
                  </a:lnTo>
                  <a:lnTo>
                    <a:pt x="8063" y="11926"/>
                  </a:lnTo>
                  <a:lnTo>
                    <a:pt x="12056" y="16759"/>
                  </a:lnTo>
                  <a:lnTo>
                    <a:pt x="16014" y="21600"/>
                  </a:lnTo>
                  <a:lnTo>
                    <a:pt x="21600" y="19911"/>
                  </a:lnTo>
                  <a:lnTo>
                    <a:pt x="11533" y="4689"/>
                  </a:lnTo>
                  <a:lnTo>
                    <a:pt x="730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0" name="Треугольник"/>
            <p:cNvSpPr/>
            <p:nvPr/>
          </p:nvSpPr>
          <p:spPr>
            <a:xfrm>
              <a:off x="7076598" y="2028128"/>
              <a:ext cx="1286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0" y="0"/>
                  </a:moveTo>
                  <a:lnTo>
                    <a:pt x="0" y="21600"/>
                  </a:lnTo>
                  <a:lnTo>
                    <a:pt x="21600" y="36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1" name="Фигура"/>
            <p:cNvSpPr/>
            <p:nvPr/>
          </p:nvSpPr>
          <p:spPr>
            <a:xfrm>
              <a:off x="7003663" y="1922007"/>
              <a:ext cx="43812" cy="67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41" y="0"/>
                  </a:moveTo>
                  <a:lnTo>
                    <a:pt x="0" y="4270"/>
                  </a:lnTo>
                  <a:lnTo>
                    <a:pt x="3737" y="8589"/>
                  </a:lnTo>
                  <a:lnTo>
                    <a:pt x="7440" y="12916"/>
                  </a:lnTo>
                  <a:lnTo>
                    <a:pt x="11136" y="17278"/>
                  </a:lnTo>
                  <a:lnTo>
                    <a:pt x="14764" y="21600"/>
                  </a:lnTo>
                  <a:lnTo>
                    <a:pt x="21600" y="19233"/>
                  </a:lnTo>
                  <a:lnTo>
                    <a:pt x="17931" y="14876"/>
                  </a:lnTo>
                  <a:lnTo>
                    <a:pt x="14232" y="10521"/>
                  </a:lnTo>
                  <a:lnTo>
                    <a:pt x="10508" y="6176"/>
                  </a:lnTo>
                  <a:lnTo>
                    <a:pt x="6763" y="1842"/>
                  </a:lnTo>
                  <a:lnTo>
                    <a:pt x="11850" y="9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2" name="Треугольник"/>
            <p:cNvSpPr/>
            <p:nvPr/>
          </p:nvSpPr>
          <p:spPr>
            <a:xfrm>
              <a:off x="7046864" y="197311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9" y="0"/>
                  </a:moveTo>
                  <a:lnTo>
                    <a:pt x="0" y="21600"/>
                  </a:lnTo>
                  <a:lnTo>
                    <a:pt x="21600" y="42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3" name="Фигура"/>
            <p:cNvSpPr/>
            <p:nvPr/>
          </p:nvSpPr>
          <p:spPr>
            <a:xfrm>
              <a:off x="7017380" y="1922036"/>
              <a:ext cx="41548" cy="60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4" y="0"/>
                  </a:moveTo>
                  <a:lnTo>
                    <a:pt x="0" y="2059"/>
                  </a:lnTo>
                  <a:lnTo>
                    <a:pt x="3950" y="6929"/>
                  </a:lnTo>
                  <a:lnTo>
                    <a:pt x="7876" y="11812"/>
                  </a:lnTo>
                  <a:lnTo>
                    <a:pt x="11777" y="16704"/>
                  </a:lnTo>
                  <a:lnTo>
                    <a:pt x="15646" y="21600"/>
                  </a:lnTo>
                  <a:lnTo>
                    <a:pt x="21600" y="19403"/>
                  </a:lnTo>
                  <a:lnTo>
                    <a:pt x="19304" y="16584"/>
                  </a:lnTo>
                  <a:lnTo>
                    <a:pt x="7916" y="2985"/>
                  </a:lnTo>
                  <a:lnTo>
                    <a:pt x="536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4" name="Фигура"/>
            <p:cNvSpPr/>
            <p:nvPr/>
          </p:nvSpPr>
          <p:spPr>
            <a:xfrm>
              <a:off x="6941099" y="1819858"/>
              <a:ext cx="45274" cy="61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7" y="0"/>
                  </a:moveTo>
                  <a:lnTo>
                    <a:pt x="0" y="2845"/>
                  </a:lnTo>
                  <a:lnTo>
                    <a:pt x="3816" y="7519"/>
                  </a:lnTo>
                  <a:lnTo>
                    <a:pt x="7616" y="12202"/>
                  </a:lnTo>
                  <a:lnTo>
                    <a:pt x="11421" y="16933"/>
                  </a:lnTo>
                  <a:lnTo>
                    <a:pt x="15137" y="21600"/>
                  </a:lnTo>
                  <a:lnTo>
                    <a:pt x="21600" y="18837"/>
                  </a:lnTo>
                  <a:lnTo>
                    <a:pt x="17846" y="14112"/>
                  </a:lnTo>
                  <a:lnTo>
                    <a:pt x="14057" y="9394"/>
                  </a:lnTo>
                  <a:lnTo>
                    <a:pt x="10240" y="4689"/>
                  </a:lnTo>
                  <a:lnTo>
                    <a:pt x="639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5" name="Треугольник"/>
            <p:cNvSpPr/>
            <p:nvPr/>
          </p:nvSpPr>
          <p:spPr>
            <a:xfrm>
              <a:off x="6984711" y="186447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2" y="0"/>
                  </a:moveTo>
                  <a:lnTo>
                    <a:pt x="0" y="21600"/>
                  </a:lnTo>
                  <a:lnTo>
                    <a:pt x="21600" y="79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6" name="Фигура"/>
            <p:cNvSpPr/>
            <p:nvPr/>
          </p:nvSpPr>
          <p:spPr>
            <a:xfrm>
              <a:off x="6954507" y="1814608"/>
              <a:ext cx="41196" cy="58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55" y="0"/>
                  </a:moveTo>
                  <a:lnTo>
                    <a:pt x="0" y="1924"/>
                  </a:lnTo>
                  <a:lnTo>
                    <a:pt x="4223" y="6822"/>
                  </a:lnTo>
                  <a:lnTo>
                    <a:pt x="8418" y="11736"/>
                  </a:lnTo>
                  <a:lnTo>
                    <a:pt x="12582" y="16665"/>
                  </a:lnTo>
                  <a:lnTo>
                    <a:pt x="16708" y="21600"/>
                  </a:lnTo>
                  <a:lnTo>
                    <a:pt x="21600" y="19611"/>
                  </a:lnTo>
                  <a:lnTo>
                    <a:pt x="17252" y="14510"/>
                  </a:lnTo>
                  <a:lnTo>
                    <a:pt x="5043" y="546"/>
                  </a:lnTo>
                  <a:lnTo>
                    <a:pt x="455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7" name="Треугольник"/>
            <p:cNvSpPr/>
            <p:nvPr/>
          </p:nvSpPr>
          <p:spPr>
            <a:xfrm>
              <a:off x="6955911" y="180882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8" y="0"/>
                  </a:moveTo>
                  <a:lnTo>
                    <a:pt x="0" y="21600"/>
                  </a:lnTo>
                  <a:lnTo>
                    <a:pt x="21600" y="57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8" name="Фигура"/>
            <p:cNvSpPr/>
            <p:nvPr/>
          </p:nvSpPr>
          <p:spPr>
            <a:xfrm>
              <a:off x="6874923" y="1708787"/>
              <a:ext cx="46794" cy="6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66" y="0"/>
                  </a:moveTo>
                  <a:lnTo>
                    <a:pt x="0" y="4499"/>
                  </a:lnTo>
                  <a:lnTo>
                    <a:pt x="3902" y="8759"/>
                  </a:lnTo>
                  <a:lnTo>
                    <a:pt x="7779" y="13031"/>
                  </a:lnTo>
                  <a:lnTo>
                    <a:pt x="11633" y="17311"/>
                  </a:lnTo>
                  <a:lnTo>
                    <a:pt x="15467" y="21600"/>
                  </a:lnTo>
                  <a:lnTo>
                    <a:pt x="21600" y="18878"/>
                  </a:lnTo>
                  <a:lnTo>
                    <a:pt x="17753" y="14572"/>
                  </a:lnTo>
                  <a:lnTo>
                    <a:pt x="13881" y="10274"/>
                  </a:lnTo>
                  <a:lnTo>
                    <a:pt x="9986" y="5988"/>
                  </a:lnTo>
                  <a:lnTo>
                    <a:pt x="6066" y="1715"/>
                  </a:lnTo>
                  <a:lnTo>
                    <a:pt x="9772" y="7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69" name="Треугольник"/>
            <p:cNvSpPr/>
            <p:nvPr/>
          </p:nvSpPr>
          <p:spPr>
            <a:xfrm>
              <a:off x="6919468" y="1757718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8" y="0"/>
                  </a:moveTo>
                  <a:lnTo>
                    <a:pt x="0" y="21600"/>
                  </a:lnTo>
                  <a:lnTo>
                    <a:pt x="21600" y="8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0" name="Фигура"/>
            <p:cNvSpPr/>
            <p:nvPr/>
          </p:nvSpPr>
          <p:spPr>
            <a:xfrm>
              <a:off x="6888064" y="1708807"/>
              <a:ext cx="41845" cy="57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45" y="0"/>
                  </a:moveTo>
                  <a:lnTo>
                    <a:pt x="0" y="1955"/>
                  </a:lnTo>
                  <a:lnTo>
                    <a:pt x="4384" y="6846"/>
                  </a:lnTo>
                  <a:lnTo>
                    <a:pt x="8739" y="11752"/>
                  </a:lnTo>
                  <a:lnTo>
                    <a:pt x="13070" y="16672"/>
                  </a:lnTo>
                  <a:lnTo>
                    <a:pt x="17371" y="21600"/>
                  </a:lnTo>
                  <a:lnTo>
                    <a:pt x="21600" y="19679"/>
                  </a:lnTo>
                  <a:lnTo>
                    <a:pt x="14522" y="11613"/>
                  </a:lnTo>
                  <a:lnTo>
                    <a:pt x="414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1" name="Фигура"/>
            <p:cNvSpPr/>
            <p:nvPr/>
          </p:nvSpPr>
          <p:spPr>
            <a:xfrm>
              <a:off x="6805239" y="1604528"/>
              <a:ext cx="48320" cy="66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57" y="0"/>
                  </a:moveTo>
                  <a:lnTo>
                    <a:pt x="0" y="4877"/>
                  </a:lnTo>
                  <a:lnTo>
                    <a:pt x="3985" y="9040"/>
                  </a:lnTo>
                  <a:lnTo>
                    <a:pt x="7940" y="13213"/>
                  </a:lnTo>
                  <a:lnTo>
                    <a:pt x="11868" y="17398"/>
                  </a:lnTo>
                  <a:lnTo>
                    <a:pt x="15774" y="21600"/>
                  </a:lnTo>
                  <a:lnTo>
                    <a:pt x="21600" y="18731"/>
                  </a:lnTo>
                  <a:lnTo>
                    <a:pt x="17675" y="14516"/>
                  </a:lnTo>
                  <a:lnTo>
                    <a:pt x="13724" y="10312"/>
                  </a:lnTo>
                  <a:lnTo>
                    <a:pt x="9751" y="6120"/>
                  </a:lnTo>
                  <a:lnTo>
                    <a:pt x="5758" y="1942"/>
                  </a:lnTo>
                  <a:lnTo>
                    <a:pt x="955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2" name="Фигура"/>
            <p:cNvSpPr/>
            <p:nvPr/>
          </p:nvSpPr>
          <p:spPr>
            <a:xfrm>
              <a:off x="6818119" y="1604538"/>
              <a:ext cx="43556" cy="57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18" y="0"/>
                  </a:moveTo>
                  <a:lnTo>
                    <a:pt x="0" y="2236"/>
                  </a:lnTo>
                  <a:lnTo>
                    <a:pt x="4430" y="7055"/>
                  </a:lnTo>
                  <a:lnTo>
                    <a:pt x="8837" y="11889"/>
                  </a:lnTo>
                  <a:lnTo>
                    <a:pt x="13221" y="16739"/>
                  </a:lnTo>
                  <a:lnTo>
                    <a:pt x="17575" y="21600"/>
                  </a:lnTo>
                  <a:lnTo>
                    <a:pt x="21600" y="19540"/>
                  </a:lnTo>
                  <a:lnTo>
                    <a:pt x="11332" y="7917"/>
                  </a:lnTo>
                  <a:lnTo>
                    <a:pt x="421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3" name="Фигура"/>
            <p:cNvSpPr/>
            <p:nvPr/>
          </p:nvSpPr>
          <p:spPr>
            <a:xfrm>
              <a:off x="6732205" y="1501712"/>
              <a:ext cx="49675" cy="67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01" y="0"/>
                  </a:moveTo>
                  <a:lnTo>
                    <a:pt x="0" y="5501"/>
                  </a:lnTo>
                  <a:lnTo>
                    <a:pt x="4051" y="9501"/>
                  </a:lnTo>
                  <a:lnTo>
                    <a:pt x="8079" y="13519"/>
                  </a:lnTo>
                  <a:lnTo>
                    <a:pt x="12085" y="17552"/>
                  </a:lnTo>
                  <a:lnTo>
                    <a:pt x="16072" y="21600"/>
                  </a:lnTo>
                  <a:lnTo>
                    <a:pt x="21600" y="18631"/>
                  </a:lnTo>
                  <a:lnTo>
                    <a:pt x="17600" y="14575"/>
                  </a:lnTo>
                  <a:lnTo>
                    <a:pt x="13577" y="10528"/>
                  </a:lnTo>
                  <a:lnTo>
                    <a:pt x="9532" y="6492"/>
                  </a:lnTo>
                  <a:lnTo>
                    <a:pt x="5464" y="2469"/>
                  </a:lnTo>
                  <a:lnTo>
                    <a:pt x="990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4" name="Фигура"/>
            <p:cNvSpPr/>
            <p:nvPr/>
          </p:nvSpPr>
          <p:spPr>
            <a:xfrm>
              <a:off x="6744770" y="1501713"/>
              <a:ext cx="46323" cy="5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59" y="0"/>
                  </a:moveTo>
                  <a:lnTo>
                    <a:pt x="0" y="2863"/>
                  </a:lnTo>
                  <a:lnTo>
                    <a:pt x="4363" y="7526"/>
                  </a:lnTo>
                  <a:lnTo>
                    <a:pt x="8700" y="12205"/>
                  </a:lnTo>
                  <a:lnTo>
                    <a:pt x="13015" y="16898"/>
                  </a:lnTo>
                  <a:lnTo>
                    <a:pt x="17304" y="21600"/>
                  </a:lnTo>
                  <a:lnTo>
                    <a:pt x="21600" y="19106"/>
                  </a:lnTo>
                  <a:lnTo>
                    <a:pt x="20455" y="17783"/>
                  </a:lnTo>
                  <a:lnTo>
                    <a:pt x="7954" y="3575"/>
                  </a:lnTo>
                  <a:lnTo>
                    <a:pt x="475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5" name="Фигура"/>
            <p:cNvSpPr/>
            <p:nvPr/>
          </p:nvSpPr>
          <p:spPr>
            <a:xfrm>
              <a:off x="6655872" y="1404919"/>
              <a:ext cx="50981" cy="64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31" y="0"/>
                  </a:moveTo>
                  <a:lnTo>
                    <a:pt x="0" y="5239"/>
                  </a:lnTo>
                  <a:lnTo>
                    <a:pt x="4937" y="10128"/>
                  </a:lnTo>
                  <a:lnTo>
                    <a:pt x="8216" y="13393"/>
                  </a:lnTo>
                  <a:lnTo>
                    <a:pt x="12294" y="17488"/>
                  </a:lnTo>
                  <a:lnTo>
                    <a:pt x="16348" y="21600"/>
                  </a:lnTo>
                  <a:lnTo>
                    <a:pt x="21600" y="18370"/>
                  </a:lnTo>
                  <a:lnTo>
                    <a:pt x="18632" y="15375"/>
                  </a:lnTo>
                  <a:lnTo>
                    <a:pt x="13420" y="10119"/>
                  </a:lnTo>
                  <a:lnTo>
                    <a:pt x="9321" y="6027"/>
                  </a:lnTo>
                  <a:lnTo>
                    <a:pt x="5191" y="1939"/>
                  </a:lnTo>
                  <a:lnTo>
                    <a:pt x="823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6" name="Фигура"/>
            <p:cNvSpPr/>
            <p:nvPr/>
          </p:nvSpPr>
          <p:spPr>
            <a:xfrm>
              <a:off x="6668123" y="1404922"/>
              <a:ext cx="50196" cy="54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9" y="0"/>
                  </a:moveTo>
                  <a:lnTo>
                    <a:pt x="0" y="2279"/>
                  </a:lnTo>
                  <a:lnTo>
                    <a:pt x="4195" y="7086"/>
                  </a:lnTo>
                  <a:lnTo>
                    <a:pt x="8367" y="11908"/>
                  </a:lnTo>
                  <a:lnTo>
                    <a:pt x="13656" y="18083"/>
                  </a:lnTo>
                  <a:lnTo>
                    <a:pt x="16649" y="21600"/>
                  </a:lnTo>
                  <a:lnTo>
                    <a:pt x="21600" y="18078"/>
                  </a:lnTo>
                  <a:lnTo>
                    <a:pt x="16704" y="11898"/>
                  </a:lnTo>
                  <a:lnTo>
                    <a:pt x="4625" y="1883"/>
                  </a:lnTo>
                  <a:lnTo>
                    <a:pt x="308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7" name="Треугольник"/>
            <p:cNvSpPr/>
            <p:nvPr/>
          </p:nvSpPr>
          <p:spPr>
            <a:xfrm>
              <a:off x="6706220" y="144888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3" y="0"/>
                  </a:moveTo>
                  <a:lnTo>
                    <a:pt x="0" y="21600"/>
                  </a:lnTo>
                  <a:lnTo>
                    <a:pt x="21600" y="3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8" name="Фигура"/>
            <p:cNvSpPr/>
            <p:nvPr/>
          </p:nvSpPr>
          <p:spPr>
            <a:xfrm>
              <a:off x="6576293" y="1304913"/>
              <a:ext cx="52246" cy="67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02" y="0"/>
                  </a:moveTo>
                  <a:lnTo>
                    <a:pt x="0" y="6392"/>
                  </a:lnTo>
                  <a:lnTo>
                    <a:pt x="4180" y="10176"/>
                  </a:lnTo>
                  <a:lnTo>
                    <a:pt x="10504" y="15958"/>
                  </a:lnTo>
                  <a:lnTo>
                    <a:pt x="13137" y="18384"/>
                  </a:lnTo>
                  <a:lnTo>
                    <a:pt x="16602" y="21600"/>
                  </a:lnTo>
                  <a:lnTo>
                    <a:pt x="21600" y="18382"/>
                  </a:lnTo>
                  <a:lnTo>
                    <a:pt x="18980" y="15958"/>
                  </a:lnTo>
                  <a:lnTo>
                    <a:pt x="13290" y="10723"/>
                  </a:lnTo>
                  <a:lnTo>
                    <a:pt x="4914" y="3126"/>
                  </a:lnTo>
                  <a:lnTo>
                    <a:pt x="960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9" name="Фигура"/>
            <p:cNvSpPr/>
            <p:nvPr/>
          </p:nvSpPr>
          <p:spPr>
            <a:xfrm>
              <a:off x="6588178" y="1304914"/>
              <a:ext cx="49468" cy="57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51" y="0"/>
                  </a:moveTo>
                  <a:lnTo>
                    <a:pt x="0" y="3672"/>
                  </a:lnTo>
                  <a:lnTo>
                    <a:pt x="8847" y="12601"/>
                  </a:lnTo>
                  <a:lnTo>
                    <a:pt x="14856" y="18752"/>
                  </a:lnTo>
                  <a:lnTo>
                    <a:pt x="17623" y="21600"/>
                  </a:lnTo>
                  <a:lnTo>
                    <a:pt x="21600" y="18751"/>
                  </a:lnTo>
                  <a:lnTo>
                    <a:pt x="14549" y="10746"/>
                  </a:lnTo>
                  <a:lnTo>
                    <a:pt x="495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0" name="Фигура"/>
            <p:cNvSpPr/>
            <p:nvPr/>
          </p:nvSpPr>
          <p:spPr>
            <a:xfrm>
              <a:off x="6493573" y="1221354"/>
              <a:ext cx="53449" cy="5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62" y="0"/>
                  </a:moveTo>
                  <a:lnTo>
                    <a:pt x="0" y="4039"/>
                  </a:lnTo>
                  <a:lnTo>
                    <a:pt x="4245" y="8411"/>
                  </a:lnTo>
                  <a:lnTo>
                    <a:pt x="10502" y="14920"/>
                  </a:lnTo>
                  <a:lnTo>
                    <a:pt x="13095" y="17634"/>
                  </a:lnTo>
                  <a:lnTo>
                    <a:pt x="16863" y="21600"/>
                  </a:lnTo>
                  <a:lnTo>
                    <a:pt x="21600" y="17631"/>
                  </a:lnTo>
                  <a:lnTo>
                    <a:pt x="17401" y="13201"/>
                  </a:lnTo>
                  <a:lnTo>
                    <a:pt x="8571" y="4015"/>
                  </a:lnTo>
                  <a:lnTo>
                    <a:pt x="466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1" name="Фигура"/>
            <p:cNvSpPr/>
            <p:nvPr/>
          </p:nvSpPr>
          <p:spPr>
            <a:xfrm>
              <a:off x="6505109" y="1214956"/>
              <a:ext cx="49921" cy="5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11" y="0"/>
                  </a:moveTo>
                  <a:lnTo>
                    <a:pt x="0" y="2622"/>
                  </a:lnTo>
                  <a:lnTo>
                    <a:pt x="4567" y="7337"/>
                  </a:lnTo>
                  <a:lnTo>
                    <a:pt x="13640" y="16832"/>
                  </a:lnTo>
                  <a:lnTo>
                    <a:pt x="18135" y="21600"/>
                  </a:lnTo>
                  <a:lnTo>
                    <a:pt x="21600" y="18681"/>
                  </a:lnTo>
                  <a:lnTo>
                    <a:pt x="11811" y="6944"/>
                  </a:lnTo>
                  <a:lnTo>
                    <a:pt x="301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2" name="Треугольник"/>
            <p:cNvSpPr/>
            <p:nvPr/>
          </p:nvSpPr>
          <p:spPr>
            <a:xfrm>
              <a:off x="6502229" y="121178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7" y="0"/>
                  </a:moveTo>
                  <a:lnTo>
                    <a:pt x="0" y="21600"/>
                  </a:lnTo>
                  <a:lnTo>
                    <a:pt x="21600" y="44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3" name="Фигура"/>
            <p:cNvSpPr/>
            <p:nvPr/>
          </p:nvSpPr>
          <p:spPr>
            <a:xfrm>
              <a:off x="6407817" y="1130827"/>
              <a:ext cx="54620" cy="55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15" y="0"/>
                  </a:moveTo>
                  <a:lnTo>
                    <a:pt x="0" y="4255"/>
                  </a:lnTo>
                  <a:lnTo>
                    <a:pt x="10032" y="14372"/>
                  </a:lnTo>
                  <a:lnTo>
                    <a:pt x="17102" y="21600"/>
                  </a:lnTo>
                  <a:lnTo>
                    <a:pt x="21600" y="17401"/>
                  </a:lnTo>
                  <a:lnTo>
                    <a:pt x="18640" y="14372"/>
                  </a:lnTo>
                  <a:lnTo>
                    <a:pt x="13041" y="8668"/>
                  </a:lnTo>
                  <a:lnTo>
                    <a:pt x="441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4" name="Фигура"/>
            <p:cNvSpPr/>
            <p:nvPr/>
          </p:nvSpPr>
          <p:spPr>
            <a:xfrm>
              <a:off x="6418981" y="1121352"/>
              <a:ext cx="51657" cy="5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28" y="0"/>
                  </a:moveTo>
                  <a:lnTo>
                    <a:pt x="0" y="3763"/>
                  </a:lnTo>
                  <a:lnTo>
                    <a:pt x="9121" y="12648"/>
                  </a:lnTo>
                  <a:lnTo>
                    <a:pt x="15042" y="18496"/>
                  </a:lnTo>
                  <a:lnTo>
                    <a:pt x="18165" y="21600"/>
                  </a:lnTo>
                  <a:lnTo>
                    <a:pt x="21600" y="18495"/>
                  </a:lnTo>
                  <a:lnTo>
                    <a:pt x="8690" y="3554"/>
                  </a:lnTo>
                  <a:lnTo>
                    <a:pt x="402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5" name="Треугольник"/>
            <p:cNvSpPr/>
            <p:nvPr/>
          </p:nvSpPr>
          <p:spPr>
            <a:xfrm>
              <a:off x="6417441" y="1119732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0"/>
                  </a:moveTo>
                  <a:lnTo>
                    <a:pt x="0" y="21600"/>
                  </a:lnTo>
                  <a:lnTo>
                    <a:pt x="21600" y="5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6" name="Фигура"/>
            <p:cNvSpPr/>
            <p:nvPr/>
          </p:nvSpPr>
          <p:spPr>
            <a:xfrm>
              <a:off x="6319076" y="1036101"/>
              <a:ext cx="55746" cy="61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25" y="0"/>
                  </a:moveTo>
                  <a:lnTo>
                    <a:pt x="0" y="6468"/>
                  </a:lnTo>
                  <a:lnTo>
                    <a:pt x="8979" y="14249"/>
                  </a:lnTo>
                  <a:lnTo>
                    <a:pt x="12917" y="17698"/>
                  </a:lnTo>
                  <a:lnTo>
                    <a:pt x="17345" y="21600"/>
                  </a:lnTo>
                  <a:lnTo>
                    <a:pt x="21600" y="17694"/>
                  </a:lnTo>
                  <a:lnTo>
                    <a:pt x="17705" y="14248"/>
                  </a:lnTo>
                  <a:lnTo>
                    <a:pt x="8582" y="6268"/>
                  </a:lnTo>
                  <a:lnTo>
                    <a:pt x="4199" y="2493"/>
                  </a:lnTo>
                  <a:lnTo>
                    <a:pt x="6825" y="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7" name="Фигура"/>
            <p:cNvSpPr/>
            <p:nvPr/>
          </p:nvSpPr>
          <p:spPr>
            <a:xfrm>
              <a:off x="6329914" y="1036103"/>
              <a:ext cx="54592" cy="5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81" y="0"/>
                  </a:moveTo>
                  <a:lnTo>
                    <a:pt x="0" y="3042"/>
                  </a:lnTo>
                  <a:lnTo>
                    <a:pt x="4475" y="7651"/>
                  </a:lnTo>
                  <a:lnTo>
                    <a:pt x="13791" y="17394"/>
                  </a:lnTo>
                  <a:lnTo>
                    <a:pt x="17768" y="21600"/>
                  </a:lnTo>
                  <a:lnTo>
                    <a:pt x="21600" y="17394"/>
                  </a:lnTo>
                  <a:lnTo>
                    <a:pt x="18266" y="13113"/>
                  </a:lnTo>
                  <a:lnTo>
                    <a:pt x="268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8" name="Фигура"/>
            <p:cNvSpPr/>
            <p:nvPr/>
          </p:nvSpPr>
          <p:spPr>
            <a:xfrm>
              <a:off x="6227561" y="958627"/>
              <a:ext cx="56733" cy="53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69" y="0"/>
                  </a:moveTo>
                  <a:lnTo>
                    <a:pt x="0" y="4737"/>
                  </a:lnTo>
                  <a:lnTo>
                    <a:pt x="9681" y="13975"/>
                  </a:lnTo>
                  <a:lnTo>
                    <a:pt x="12763" y="16945"/>
                  </a:lnTo>
                  <a:lnTo>
                    <a:pt x="17561" y="21600"/>
                  </a:lnTo>
                  <a:lnTo>
                    <a:pt x="21600" y="16938"/>
                  </a:lnTo>
                  <a:lnTo>
                    <a:pt x="18551" y="13969"/>
                  </a:lnTo>
                  <a:lnTo>
                    <a:pt x="12817" y="8424"/>
                  </a:lnTo>
                  <a:lnTo>
                    <a:pt x="396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89" name="Треугольник"/>
            <p:cNvSpPr/>
            <p:nvPr/>
          </p:nvSpPr>
          <p:spPr>
            <a:xfrm>
              <a:off x="6281328" y="990515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5" y="0"/>
                  </a:moveTo>
                  <a:lnTo>
                    <a:pt x="0" y="21600"/>
                  </a:lnTo>
                  <a:lnTo>
                    <a:pt x="21600" y="47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0" name="Фигура"/>
            <p:cNvSpPr/>
            <p:nvPr/>
          </p:nvSpPr>
          <p:spPr>
            <a:xfrm>
              <a:off x="6237986" y="952053"/>
              <a:ext cx="53064" cy="48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381" y="0"/>
                  </a:moveTo>
                  <a:lnTo>
                    <a:pt x="0" y="2929"/>
                  </a:lnTo>
                  <a:lnTo>
                    <a:pt x="9460" y="12215"/>
                  </a:lnTo>
                  <a:lnTo>
                    <a:pt x="15597" y="18334"/>
                  </a:lnTo>
                  <a:lnTo>
                    <a:pt x="18850" y="21600"/>
                  </a:lnTo>
                  <a:lnTo>
                    <a:pt x="21600" y="18327"/>
                  </a:lnTo>
                  <a:lnTo>
                    <a:pt x="16184" y="11514"/>
                  </a:lnTo>
                  <a:lnTo>
                    <a:pt x="2542" y="199"/>
                  </a:lnTo>
                  <a:lnTo>
                    <a:pt x="238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1" name="Фигура"/>
            <p:cNvSpPr/>
            <p:nvPr/>
          </p:nvSpPr>
          <p:spPr>
            <a:xfrm>
              <a:off x="6133218" y="877110"/>
              <a:ext cx="57763" cy="52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61" y="0"/>
                  </a:moveTo>
                  <a:lnTo>
                    <a:pt x="0" y="4998"/>
                  </a:lnTo>
                  <a:lnTo>
                    <a:pt x="7881" y="12293"/>
                  </a:lnTo>
                  <a:lnTo>
                    <a:pt x="17777" y="21600"/>
                  </a:lnTo>
                  <a:lnTo>
                    <a:pt x="21600" y="16687"/>
                  </a:lnTo>
                  <a:lnTo>
                    <a:pt x="16954" y="12293"/>
                  </a:lnTo>
                  <a:lnTo>
                    <a:pt x="376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2" name="Фигура"/>
            <p:cNvSpPr/>
            <p:nvPr/>
          </p:nvSpPr>
          <p:spPr>
            <a:xfrm>
              <a:off x="6143276" y="869534"/>
              <a:ext cx="56846" cy="47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395" y="0"/>
                  </a:moveTo>
                  <a:lnTo>
                    <a:pt x="0" y="3414"/>
                  </a:lnTo>
                  <a:lnTo>
                    <a:pt x="13406" y="16811"/>
                  </a:lnTo>
                  <a:lnTo>
                    <a:pt x="18121" y="21600"/>
                  </a:lnTo>
                  <a:lnTo>
                    <a:pt x="21600" y="16811"/>
                  </a:lnTo>
                  <a:lnTo>
                    <a:pt x="239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3" name="Треугольник"/>
            <p:cNvSpPr/>
            <p:nvPr/>
          </p:nvSpPr>
          <p:spPr>
            <a:xfrm>
              <a:off x="6189193" y="905807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4" name="Треугольник"/>
            <p:cNvSpPr/>
            <p:nvPr/>
          </p:nvSpPr>
          <p:spPr>
            <a:xfrm>
              <a:off x="6140078" y="866971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0" y="0"/>
                  </a:moveTo>
                  <a:lnTo>
                    <a:pt x="0" y="21600"/>
                  </a:lnTo>
                  <a:lnTo>
                    <a:pt x="21600" y="6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5" name="Фигура"/>
            <p:cNvSpPr/>
            <p:nvPr/>
          </p:nvSpPr>
          <p:spPr>
            <a:xfrm>
              <a:off x="6036310" y="788065"/>
              <a:ext cx="58648" cy="61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20" y="0"/>
                  </a:moveTo>
                  <a:lnTo>
                    <a:pt x="0" y="8094"/>
                  </a:lnTo>
                  <a:lnTo>
                    <a:pt x="9372" y="15082"/>
                  </a:lnTo>
                  <a:lnTo>
                    <a:pt x="17971" y="21600"/>
                  </a:lnTo>
                  <a:lnTo>
                    <a:pt x="21600" y="17312"/>
                  </a:lnTo>
                  <a:lnTo>
                    <a:pt x="18661" y="15081"/>
                  </a:lnTo>
                  <a:lnTo>
                    <a:pt x="8082" y="7130"/>
                  </a:lnTo>
                  <a:lnTo>
                    <a:pt x="3548" y="3770"/>
                  </a:lnTo>
                  <a:lnTo>
                    <a:pt x="6625" y="3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6" name="Фигура"/>
            <p:cNvSpPr/>
            <p:nvPr/>
          </p:nvSpPr>
          <p:spPr>
            <a:xfrm>
              <a:off x="6045943" y="788075"/>
              <a:ext cx="54136" cy="49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33" y="0"/>
                  </a:moveTo>
                  <a:lnTo>
                    <a:pt x="0" y="4700"/>
                  </a:lnTo>
                  <a:lnTo>
                    <a:pt x="4912" y="8894"/>
                  </a:lnTo>
                  <a:lnTo>
                    <a:pt x="16374" y="18818"/>
                  </a:lnTo>
                  <a:lnTo>
                    <a:pt x="19553" y="21600"/>
                  </a:lnTo>
                  <a:lnTo>
                    <a:pt x="21600" y="18816"/>
                  </a:lnTo>
                  <a:lnTo>
                    <a:pt x="10126" y="5252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7" name="Фигура"/>
            <p:cNvSpPr/>
            <p:nvPr/>
          </p:nvSpPr>
          <p:spPr>
            <a:xfrm>
              <a:off x="5936784" y="723769"/>
              <a:ext cx="59489" cy="49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51" y="0"/>
                  </a:moveTo>
                  <a:lnTo>
                    <a:pt x="0" y="5528"/>
                  </a:lnTo>
                  <a:lnTo>
                    <a:pt x="9122" y="13521"/>
                  </a:lnTo>
                  <a:lnTo>
                    <a:pt x="18173" y="21600"/>
                  </a:lnTo>
                  <a:lnTo>
                    <a:pt x="21600" y="16136"/>
                  </a:lnTo>
                  <a:lnTo>
                    <a:pt x="17222" y="12219"/>
                  </a:lnTo>
                  <a:lnTo>
                    <a:pt x="335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8" name="Фигура"/>
            <p:cNvSpPr/>
            <p:nvPr/>
          </p:nvSpPr>
          <p:spPr>
            <a:xfrm>
              <a:off x="5946013" y="715869"/>
              <a:ext cx="57022" cy="45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73" y="0"/>
                  </a:moveTo>
                  <a:lnTo>
                    <a:pt x="0" y="3791"/>
                  </a:lnTo>
                  <a:lnTo>
                    <a:pt x="14473" y="17278"/>
                  </a:lnTo>
                  <a:lnTo>
                    <a:pt x="19034" y="21600"/>
                  </a:lnTo>
                  <a:lnTo>
                    <a:pt x="21600" y="17277"/>
                  </a:lnTo>
                  <a:lnTo>
                    <a:pt x="6521" y="3786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99" name="Треугольник"/>
            <p:cNvSpPr/>
            <p:nvPr/>
          </p:nvSpPr>
          <p:spPr>
            <a:xfrm>
              <a:off x="5993298" y="75002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0" y="0"/>
                  </a:moveTo>
                  <a:lnTo>
                    <a:pt x="0" y="21600"/>
                  </a:lnTo>
                  <a:lnTo>
                    <a:pt x="21600" y="5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00" name="Треугольник"/>
            <p:cNvSpPr/>
            <p:nvPr/>
          </p:nvSpPr>
          <p:spPr>
            <a:xfrm>
              <a:off x="5942524" y="713462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7" y="0"/>
                  </a:moveTo>
                  <a:lnTo>
                    <a:pt x="0" y="21600"/>
                  </a:lnTo>
                  <a:lnTo>
                    <a:pt x="21600" y="1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01" name="Фигура"/>
            <p:cNvSpPr/>
            <p:nvPr/>
          </p:nvSpPr>
          <p:spPr>
            <a:xfrm>
              <a:off x="5834850" y="652089"/>
              <a:ext cx="60323" cy="48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52" y="0"/>
                  </a:moveTo>
                  <a:lnTo>
                    <a:pt x="0" y="5826"/>
                  </a:lnTo>
                  <a:lnTo>
                    <a:pt x="9214" y="13660"/>
                  </a:lnTo>
                  <a:lnTo>
                    <a:pt x="18372" y="21600"/>
                  </a:lnTo>
                  <a:lnTo>
                    <a:pt x="21600" y="15843"/>
                  </a:lnTo>
                  <a:lnTo>
                    <a:pt x="17934" y="12657"/>
                  </a:lnTo>
                  <a:lnTo>
                    <a:pt x="315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02" name="Фигура"/>
            <p:cNvSpPr/>
            <p:nvPr/>
          </p:nvSpPr>
          <p:spPr>
            <a:xfrm>
              <a:off x="5843652" y="644959"/>
              <a:ext cx="56494" cy="42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1" y="0"/>
                  </a:moveTo>
                  <a:lnTo>
                    <a:pt x="0" y="3618"/>
                  </a:lnTo>
                  <a:lnTo>
                    <a:pt x="15788" y="17988"/>
                  </a:lnTo>
                  <a:lnTo>
                    <a:pt x="19695" y="21600"/>
                  </a:lnTo>
                  <a:lnTo>
                    <a:pt x="21600" y="17984"/>
                  </a:lnTo>
                  <a:lnTo>
                    <a:pt x="3405" y="1390"/>
                  </a:lnTo>
                  <a:lnTo>
                    <a:pt x="184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03" name="Треугольник"/>
            <p:cNvSpPr/>
            <p:nvPr/>
          </p:nvSpPr>
          <p:spPr>
            <a:xfrm>
              <a:off x="5891308" y="677616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1" y="0"/>
                  </a:moveTo>
                  <a:lnTo>
                    <a:pt x="0" y="21600"/>
                  </a:lnTo>
                  <a:lnTo>
                    <a:pt x="21600" y="2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04" name="Треугольник"/>
            <p:cNvSpPr/>
            <p:nvPr/>
          </p:nvSpPr>
          <p:spPr>
            <a:xfrm>
              <a:off x="5839710" y="642173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7" y="0"/>
                  </a:moveTo>
                  <a:lnTo>
                    <a:pt x="0" y="21600"/>
                  </a:lnTo>
                  <a:lnTo>
                    <a:pt x="21600" y="6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05" name="Фигура"/>
            <p:cNvSpPr/>
            <p:nvPr/>
          </p:nvSpPr>
          <p:spPr>
            <a:xfrm>
              <a:off x="5730665" y="583932"/>
              <a:ext cx="60972" cy="46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56" y="0"/>
                  </a:moveTo>
                  <a:lnTo>
                    <a:pt x="0" y="6133"/>
                  </a:lnTo>
                  <a:lnTo>
                    <a:pt x="7226" y="12098"/>
                  </a:lnTo>
                  <a:lnTo>
                    <a:pt x="18566" y="21600"/>
                  </a:lnTo>
                  <a:lnTo>
                    <a:pt x="21600" y="15534"/>
                  </a:lnTo>
                  <a:lnTo>
                    <a:pt x="17516" y="12092"/>
                  </a:lnTo>
                  <a:lnTo>
                    <a:pt x="295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06" name="Фигура"/>
            <p:cNvSpPr/>
            <p:nvPr/>
          </p:nvSpPr>
          <p:spPr>
            <a:xfrm>
              <a:off x="5739008" y="575279"/>
              <a:ext cx="57461" cy="4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3" y="0"/>
                  </a:moveTo>
                  <a:lnTo>
                    <a:pt x="0" y="4418"/>
                  </a:lnTo>
                  <a:lnTo>
                    <a:pt x="15457" y="17799"/>
                  </a:lnTo>
                  <a:lnTo>
                    <a:pt x="19772" y="21600"/>
                  </a:lnTo>
                  <a:lnTo>
                    <a:pt x="21600" y="17793"/>
                  </a:lnTo>
                  <a:lnTo>
                    <a:pt x="204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07" name="Треугольник"/>
            <p:cNvSpPr/>
            <p:nvPr/>
          </p:nvSpPr>
          <p:spPr>
            <a:xfrm>
              <a:off x="5787696" y="607506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6" y="0"/>
                  </a:moveTo>
                  <a:lnTo>
                    <a:pt x="0" y="21600"/>
                  </a:lnTo>
                  <a:lnTo>
                    <a:pt x="21600" y="38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08" name="Треугольник"/>
            <p:cNvSpPr/>
            <p:nvPr/>
          </p:nvSpPr>
          <p:spPr>
            <a:xfrm>
              <a:off x="5735365" y="573243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5" y="0"/>
                  </a:moveTo>
                  <a:lnTo>
                    <a:pt x="0" y="21600"/>
                  </a:lnTo>
                  <a:lnTo>
                    <a:pt x="21600" y="32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09" name="Фигура"/>
            <p:cNvSpPr/>
            <p:nvPr/>
          </p:nvSpPr>
          <p:spPr>
            <a:xfrm>
              <a:off x="5624228" y="519276"/>
              <a:ext cx="61562" cy="45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64" y="0"/>
                  </a:moveTo>
                  <a:lnTo>
                    <a:pt x="0" y="6463"/>
                  </a:lnTo>
                  <a:lnTo>
                    <a:pt x="4784" y="10272"/>
                  </a:lnTo>
                  <a:lnTo>
                    <a:pt x="10903" y="15205"/>
                  </a:lnTo>
                  <a:lnTo>
                    <a:pt x="18755" y="21600"/>
                  </a:lnTo>
                  <a:lnTo>
                    <a:pt x="21600" y="15203"/>
                  </a:lnTo>
                  <a:lnTo>
                    <a:pt x="15569" y="10271"/>
                  </a:lnTo>
                  <a:lnTo>
                    <a:pt x="276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10" name="Фигура"/>
            <p:cNvSpPr/>
            <p:nvPr/>
          </p:nvSpPr>
          <p:spPr>
            <a:xfrm>
              <a:off x="5632105" y="512477"/>
              <a:ext cx="59931" cy="38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5" y="0"/>
                  </a:moveTo>
                  <a:lnTo>
                    <a:pt x="0" y="3798"/>
                  </a:lnTo>
                  <a:lnTo>
                    <a:pt x="13155" y="15826"/>
                  </a:lnTo>
                  <a:lnTo>
                    <a:pt x="19349" y="21600"/>
                  </a:lnTo>
                  <a:lnTo>
                    <a:pt x="21600" y="15825"/>
                  </a:lnTo>
                  <a:lnTo>
                    <a:pt x="10560" y="4593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11" name="Треугольник"/>
            <p:cNvSpPr/>
            <p:nvPr/>
          </p:nvSpPr>
          <p:spPr>
            <a:xfrm>
              <a:off x="5627719" y="509516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0" y="0"/>
                  </a:moveTo>
                  <a:lnTo>
                    <a:pt x="0" y="21600"/>
                  </a:lnTo>
                  <a:lnTo>
                    <a:pt x="21600" y="25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12" name="Фигура"/>
            <p:cNvSpPr/>
            <p:nvPr/>
          </p:nvSpPr>
          <p:spPr>
            <a:xfrm>
              <a:off x="5515645" y="458173"/>
              <a:ext cx="62232" cy="43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86" y="0"/>
                  </a:moveTo>
                  <a:lnTo>
                    <a:pt x="0" y="6836"/>
                  </a:lnTo>
                  <a:lnTo>
                    <a:pt x="6321" y="11704"/>
                  </a:lnTo>
                  <a:lnTo>
                    <a:pt x="18935" y="21600"/>
                  </a:lnTo>
                  <a:lnTo>
                    <a:pt x="21600" y="14837"/>
                  </a:lnTo>
                  <a:lnTo>
                    <a:pt x="17615" y="11695"/>
                  </a:lnTo>
                  <a:lnTo>
                    <a:pt x="258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13" name="Фигура"/>
            <p:cNvSpPr/>
            <p:nvPr/>
          </p:nvSpPr>
          <p:spPr>
            <a:xfrm>
              <a:off x="5523096" y="448092"/>
              <a:ext cx="58311" cy="40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" y="0"/>
                  </a:moveTo>
                  <a:lnTo>
                    <a:pt x="0" y="5420"/>
                  </a:lnTo>
                  <a:lnTo>
                    <a:pt x="16051" y="18183"/>
                  </a:lnTo>
                  <a:lnTo>
                    <a:pt x="20280" y="21600"/>
                  </a:lnTo>
                  <a:lnTo>
                    <a:pt x="21600" y="18173"/>
                  </a:lnTo>
                  <a:lnTo>
                    <a:pt x="200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14" name="Треугольник"/>
            <p:cNvSpPr/>
            <p:nvPr/>
          </p:nvSpPr>
          <p:spPr>
            <a:xfrm>
              <a:off x="5573287" y="478731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38" y="0"/>
                  </a:moveTo>
                  <a:lnTo>
                    <a:pt x="0" y="21600"/>
                  </a:lnTo>
                  <a:lnTo>
                    <a:pt x="21600" y="6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15" name="Треугольник"/>
            <p:cNvSpPr/>
            <p:nvPr/>
          </p:nvSpPr>
          <p:spPr>
            <a:xfrm>
              <a:off x="5519446" y="44677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2" y="0"/>
                  </a:moveTo>
                  <a:lnTo>
                    <a:pt x="0" y="21600"/>
                  </a:lnTo>
                  <a:lnTo>
                    <a:pt x="21600" y="17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16" name="Фигура"/>
            <p:cNvSpPr/>
            <p:nvPr/>
          </p:nvSpPr>
          <p:spPr>
            <a:xfrm>
              <a:off x="5405125" y="400844"/>
              <a:ext cx="62711" cy="42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04" y="0"/>
                  </a:moveTo>
                  <a:lnTo>
                    <a:pt x="0" y="7215"/>
                  </a:lnTo>
                  <a:lnTo>
                    <a:pt x="4846" y="10808"/>
                  </a:lnTo>
                  <a:lnTo>
                    <a:pt x="9722" y="14461"/>
                  </a:lnTo>
                  <a:lnTo>
                    <a:pt x="19115" y="21600"/>
                  </a:lnTo>
                  <a:lnTo>
                    <a:pt x="21600" y="14458"/>
                  </a:lnTo>
                  <a:lnTo>
                    <a:pt x="16775" y="10772"/>
                  </a:lnTo>
                  <a:lnTo>
                    <a:pt x="240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17" name="Фигура"/>
            <p:cNvSpPr/>
            <p:nvPr/>
          </p:nvSpPr>
          <p:spPr>
            <a:xfrm>
              <a:off x="5412104" y="390699"/>
              <a:ext cx="59419" cy="38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9" y="0"/>
                  </a:moveTo>
                  <a:lnTo>
                    <a:pt x="0" y="5714"/>
                  </a:lnTo>
                  <a:lnTo>
                    <a:pt x="15218" y="17589"/>
                  </a:lnTo>
                  <a:lnTo>
                    <a:pt x="20260" y="21600"/>
                  </a:lnTo>
                  <a:lnTo>
                    <a:pt x="21600" y="17589"/>
                  </a:lnTo>
                  <a:lnTo>
                    <a:pt x="18391" y="15995"/>
                  </a:lnTo>
                  <a:lnTo>
                    <a:pt x="182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18" name="Треугольник"/>
            <p:cNvSpPr/>
            <p:nvPr/>
          </p:nvSpPr>
          <p:spPr>
            <a:xfrm>
              <a:off x="5408261" y="38941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3" y="0"/>
                  </a:moveTo>
                  <a:lnTo>
                    <a:pt x="0" y="21600"/>
                  </a:lnTo>
                  <a:lnTo>
                    <a:pt x="21600" y="17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19" name="Фигура"/>
            <p:cNvSpPr/>
            <p:nvPr/>
          </p:nvSpPr>
          <p:spPr>
            <a:xfrm>
              <a:off x="5292772" y="347230"/>
              <a:ext cx="63153" cy="40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24" y="0"/>
                  </a:moveTo>
                  <a:lnTo>
                    <a:pt x="0" y="7617"/>
                  </a:lnTo>
                  <a:lnTo>
                    <a:pt x="4842" y="11065"/>
                  </a:lnTo>
                  <a:lnTo>
                    <a:pt x="19286" y="21600"/>
                  </a:lnTo>
                  <a:lnTo>
                    <a:pt x="21600" y="14008"/>
                  </a:lnTo>
                  <a:lnTo>
                    <a:pt x="13317" y="7959"/>
                  </a:lnTo>
                  <a:lnTo>
                    <a:pt x="222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20" name="Фигура"/>
            <p:cNvSpPr/>
            <p:nvPr/>
          </p:nvSpPr>
          <p:spPr>
            <a:xfrm>
              <a:off x="5299275" y="334239"/>
              <a:ext cx="62028" cy="39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9" y="0"/>
                  </a:moveTo>
                  <a:lnTo>
                    <a:pt x="0" y="7146"/>
                  </a:lnTo>
                  <a:lnTo>
                    <a:pt x="11297" y="15360"/>
                  </a:lnTo>
                  <a:lnTo>
                    <a:pt x="19723" y="21600"/>
                  </a:lnTo>
                  <a:lnTo>
                    <a:pt x="21600" y="15358"/>
                  </a:lnTo>
                  <a:lnTo>
                    <a:pt x="14194" y="11749"/>
                  </a:lnTo>
                  <a:lnTo>
                    <a:pt x="205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21" name="Треугольник"/>
            <p:cNvSpPr/>
            <p:nvPr/>
          </p:nvSpPr>
          <p:spPr>
            <a:xfrm>
              <a:off x="5352262" y="36148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6" y="0"/>
                  </a:moveTo>
                  <a:lnTo>
                    <a:pt x="0" y="21600"/>
                  </a:lnTo>
                  <a:lnTo>
                    <a:pt x="21600" y="6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22" name="Фигура"/>
            <p:cNvSpPr/>
            <p:nvPr/>
          </p:nvSpPr>
          <p:spPr>
            <a:xfrm>
              <a:off x="5178640" y="288761"/>
              <a:ext cx="63533" cy="47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68" y="0"/>
                  </a:moveTo>
                  <a:lnTo>
                    <a:pt x="0" y="10546"/>
                  </a:lnTo>
                  <a:lnTo>
                    <a:pt x="1753" y="11526"/>
                  </a:lnTo>
                  <a:lnTo>
                    <a:pt x="19473" y="21600"/>
                  </a:lnTo>
                  <a:lnTo>
                    <a:pt x="21600" y="15049"/>
                  </a:lnTo>
                  <a:lnTo>
                    <a:pt x="15480" y="11523"/>
                  </a:lnTo>
                  <a:lnTo>
                    <a:pt x="2047" y="3947"/>
                  </a:lnTo>
                  <a:lnTo>
                    <a:pt x="326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23" name="Фигура"/>
            <p:cNvSpPr/>
            <p:nvPr/>
          </p:nvSpPr>
          <p:spPr>
            <a:xfrm>
              <a:off x="5184660" y="288765"/>
              <a:ext cx="60854" cy="33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8" y="0"/>
                  </a:moveTo>
                  <a:lnTo>
                    <a:pt x="0" y="5664"/>
                  </a:lnTo>
                  <a:lnTo>
                    <a:pt x="14030" y="16544"/>
                  </a:lnTo>
                  <a:lnTo>
                    <a:pt x="20405" y="21600"/>
                  </a:lnTo>
                  <a:lnTo>
                    <a:pt x="21600" y="16539"/>
                  </a:lnTo>
                  <a:lnTo>
                    <a:pt x="10741" y="10473"/>
                  </a:lnTo>
                  <a:lnTo>
                    <a:pt x="127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24" name="Треугольник"/>
            <p:cNvSpPr/>
            <p:nvPr/>
          </p:nvSpPr>
          <p:spPr>
            <a:xfrm>
              <a:off x="5237491" y="31160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3" y="0"/>
                  </a:moveTo>
                  <a:lnTo>
                    <a:pt x="0" y="21600"/>
                  </a:lnTo>
                  <a:lnTo>
                    <a:pt x="21600" y="2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25" name="Фигура"/>
            <p:cNvSpPr/>
            <p:nvPr/>
          </p:nvSpPr>
          <p:spPr>
            <a:xfrm>
              <a:off x="5062936" y="244368"/>
              <a:ext cx="63887" cy="44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76" y="0"/>
                  </a:moveTo>
                  <a:lnTo>
                    <a:pt x="0" y="10680"/>
                  </a:lnTo>
                  <a:lnTo>
                    <a:pt x="19648" y="21600"/>
                  </a:lnTo>
                  <a:lnTo>
                    <a:pt x="21600" y="14465"/>
                  </a:lnTo>
                  <a:lnTo>
                    <a:pt x="15208" y="10857"/>
                  </a:lnTo>
                  <a:lnTo>
                    <a:pt x="1876" y="3494"/>
                  </a:lnTo>
                  <a:lnTo>
                    <a:pt x="2783" y="6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26" name="Фигура"/>
            <p:cNvSpPr/>
            <p:nvPr/>
          </p:nvSpPr>
          <p:spPr>
            <a:xfrm>
              <a:off x="5068486" y="244380"/>
              <a:ext cx="61236" cy="29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6" y="0"/>
                  </a:moveTo>
                  <a:lnTo>
                    <a:pt x="0" y="5211"/>
                  </a:lnTo>
                  <a:lnTo>
                    <a:pt x="13914" y="16214"/>
                  </a:lnTo>
                  <a:lnTo>
                    <a:pt x="20573" y="21600"/>
                  </a:lnTo>
                  <a:lnTo>
                    <a:pt x="21600" y="16210"/>
                  </a:lnTo>
                  <a:lnTo>
                    <a:pt x="6689" y="7019"/>
                  </a:lnTo>
                  <a:lnTo>
                    <a:pt x="94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27" name="Треугольник"/>
            <p:cNvSpPr/>
            <p:nvPr/>
          </p:nvSpPr>
          <p:spPr>
            <a:xfrm>
              <a:off x="5121924" y="26393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67" y="0"/>
                  </a:moveTo>
                  <a:lnTo>
                    <a:pt x="0" y="21600"/>
                  </a:lnTo>
                  <a:lnTo>
                    <a:pt x="21600" y="18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28" name="Фигура"/>
            <p:cNvSpPr/>
            <p:nvPr/>
          </p:nvSpPr>
          <p:spPr>
            <a:xfrm>
              <a:off x="4945820" y="209537"/>
              <a:ext cx="64026" cy="35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9" y="0"/>
                  </a:moveTo>
                  <a:lnTo>
                    <a:pt x="0" y="9132"/>
                  </a:lnTo>
                  <a:lnTo>
                    <a:pt x="4964" y="12184"/>
                  </a:lnTo>
                  <a:lnTo>
                    <a:pt x="19817" y="21600"/>
                  </a:lnTo>
                  <a:lnTo>
                    <a:pt x="21600" y="12530"/>
                  </a:lnTo>
                  <a:lnTo>
                    <a:pt x="11744" y="6257"/>
                  </a:lnTo>
                  <a:lnTo>
                    <a:pt x="169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29" name="Фигура"/>
            <p:cNvSpPr/>
            <p:nvPr/>
          </p:nvSpPr>
          <p:spPr>
            <a:xfrm>
              <a:off x="4950857" y="202567"/>
              <a:ext cx="62610" cy="27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2" y="0"/>
                  </a:moveTo>
                  <a:lnTo>
                    <a:pt x="0" y="5487"/>
                  </a:lnTo>
                  <a:lnTo>
                    <a:pt x="10281" y="13541"/>
                  </a:lnTo>
                  <a:lnTo>
                    <a:pt x="20334" y="21600"/>
                  </a:lnTo>
                  <a:lnTo>
                    <a:pt x="21600" y="13534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30" name="Треугольник"/>
            <p:cNvSpPr/>
            <p:nvPr/>
          </p:nvSpPr>
          <p:spPr>
            <a:xfrm>
              <a:off x="5005296" y="218531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5" y="0"/>
                  </a:moveTo>
                  <a:lnTo>
                    <a:pt x="0" y="21600"/>
                  </a:lnTo>
                  <a:lnTo>
                    <a:pt x="21600" y="19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31" name="Треугольник"/>
            <p:cNvSpPr/>
            <p:nvPr/>
          </p:nvSpPr>
          <p:spPr>
            <a:xfrm>
              <a:off x="4945684" y="199701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9" y="0"/>
                  </a:moveTo>
                  <a:lnTo>
                    <a:pt x="0" y="21600"/>
                  </a:lnTo>
                  <a:lnTo>
                    <a:pt x="21600" y="9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32" name="Фигура"/>
            <p:cNvSpPr/>
            <p:nvPr/>
          </p:nvSpPr>
          <p:spPr>
            <a:xfrm>
              <a:off x="4827289" y="171579"/>
              <a:ext cx="64148" cy="33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9" y="0"/>
                  </a:moveTo>
                  <a:lnTo>
                    <a:pt x="0" y="9700"/>
                  </a:lnTo>
                  <a:lnTo>
                    <a:pt x="19991" y="21600"/>
                  </a:lnTo>
                  <a:lnTo>
                    <a:pt x="21600" y="11931"/>
                  </a:lnTo>
                  <a:lnTo>
                    <a:pt x="16592" y="8888"/>
                  </a:lnTo>
                  <a:lnTo>
                    <a:pt x="151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33" name="Фигура"/>
            <p:cNvSpPr/>
            <p:nvPr/>
          </p:nvSpPr>
          <p:spPr>
            <a:xfrm>
              <a:off x="4831800" y="168216"/>
              <a:ext cx="61124" cy="21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7" y="0"/>
                  </a:moveTo>
                  <a:lnTo>
                    <a:pt x="0" y="3326"/>
                  </a:lnTo>
                  <a:lnTo>
                    <a:pt x="15846" y="16964"/>
                  </a:lnTo>
                  <a:lnTo>
                    <a:pt x="21070" y="21600"/>
                  </a:lnTo>
                  <a:lnTo>
                    <a:pt x="21600" y="16964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34" name="Треугольник"/>
            <p:cNvSpPr/>
            <p:nvPr/>
          </p:nvSpPr>
          <p:spPr>
            <a:xfrm>
              <a:off x="4885827" y="181362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5" y="0"/>
                  </a:moveTo>
                  <a:lnTo>
                    <a:pt x="0" y="21600"/>
                  </a:lnTo>
                  <a:lnTo>
                    <a:pt x="21600" y="9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35" name="Треугольник"/>
            <p:cNvSpPr/>
            <p:nvPr/>
          </p:nvSpPr>
          <p:spPr>
            <a:xfrm>
              <a:off x="4825955" y="163547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0" y="0"/>
                  </a:moveTo>
                  <a:lnTo>
                    <a:pt x="0" y="21600"/>
                  </a:lnTo>
                  <a:lnTo>
                    <a:pt x="21600" y="13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36" name="Фигура"/>
            <p:cNvSpPr/>
            <p:nvPr/>
          </p:nvSpPr>
          <p:spPr>
            <a:xfrm>
              <a:off x="4707502" y="133891"/>
              <a:ext cx="64375" cy="35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8" y="0"/>
                  </a:moveTo>
                  <a:lnTo>
                    <a:pt x="0" y="11549"/>
                  </a:lnTo>
                  <a:lnTo>
                    <a:pt x="20167" y="21600"/>
                  </a:lnTo>
                  <a:lnTo>
                    <a:pt x="21600" y="12350"/>
                  </a:lnTo>
                  <a:lnTo>
                    <a:pt x="17969" y="10501"/>
                  </a:lnTo>
                  <a:lnTo>
                    <a:pt x="1353" y="2266"/>
                  </a:lnTo>
                  <a:lnTo>
                    <a:pt x="167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37" name="Фигура"/>
            <p:cNvSpPr/>
            <p:nvPr/>
          </p:nvSpPr>
          <p:spPr>
            <a:xfrm>
              <a:off x="4711533" y="133894"/>
              <a:ext cx="61168" cy="20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5" y="0"/>
                  </a:moveTo>
                  <a:lnTo>
                    <a:pt x="0" y="3961"/>
                  </a:lnTo>
                  <a:lnTo>
                    <a:pt x="17498" y="18374"/>
                  </a:lnTo>
                  <a:lnTo>
                    <a:pt x="21298" y="21600"/>
                  </a:lnTo>
                  <a:lnTo>
                    <a:pt x="21600" y="18366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38" name="Треугольник"/>
            <p:cNvSpPr/>
            <p:nvPr/>
          </p:nvSpPr>
          <p:spPr>
            <a:xfrm>
              <a:off x="4765936" y="146228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38" y="0"/>
                  </a:moveTo>
                  <a:lnTo>
                    <a:pt x="0" y="21600"/>
                  </a:lnTo>
                  <a:lnTo>
                    <a:pt x="21600" y="57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39" name="Фигура"/>
            <p:cNvSpPr/>
            <p:nvPr/>
          </p:nvSpPr>
          <p:spPr>
            <a:xfrm>
              <a:off x="4586825" y="99564"/>
              <a:ext cx="64225" cy="37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2" y="0"/>
                  </a:moveTo>
                  <a:lnTo>
                    <a:pt x="0" y="13408"/>
                  </a:lnTo>
                  <a:lnTo>
                    <a:pt x="20337" y="21600"/>
                  </a:lnTo>
                  <a:lnTo>
                    <a:pt x="21600" y="12898"/>
                  </a:lnTo>
                  <a:lnTo>
                    <a:pt x="14096" y="9808"/>
                  </a:lnTo>
                  <a:lnTo>
                    <a:pt x="1180" y="4678"/>
                  </a:lnTo>
                  <a:lnTo>
                    <a:pt x="1810" y="4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0" name="Фигура"/>
            <p:cNvSpPr/>
            <p:nvPr/>
          </p:nvSpPr>
          <p:spPr>
            <a:xfrm>
              <a:off x="4590333" y="99571"/>
              <a:ext cx="62050" cy="22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3" y="0"/>
                  </a:moveTo>
                  <a:lnTo>
                    <a:pt x="0" y="7830"/>
                  </a:lnTo>
                  <a:lnTo>
                    <a:pt x="13373" y="16426"/>
                  </a:lnTo>
                  <a:lnTo>
                    <a:pt x="21136" y="21600"/>
                  </a:lnTo>
                  <a:lnTo>
                    <a:pt x="21600" y="16424"/>
                  </a:lnTo>
                  <a:lnTo>
                    <a:pt x="65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1" name="Фигура"/>
            <p:cNvSpPr/>
            <p:nvPr/>
          </p:nvSpPr>
          <p:spPr>
            <a:xfrm>
              <a:off x="4465049" y="76199"/>
              <a:ext cx="64177" cy="33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9" y="0"/>
                  </a:moveTo>
                  <a:lnTo>
                    <a:pt x="0" y="13632"/>
                  </a:lnTo>
                  <a:lnTo>
                    <a:pt x="20511" y="21600"/>
                  </a:lnTo>
                  <a:lnTo>
                    <a:pt x="21600" y="11674"/>
                  </a:lnTo>
                  <a:lnTo>
                    <a:pt x="6165" y="5630"/>
                  </a:lnTo>
                  <a:lnTo>
                    <a:pt x="1004" y="3706"/>
                  </a:lnTo>
                  <a:lnTo>
                    <a:pt x="137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2" name="Фигура"/>
            <p:cNvSpPr/>
            <p:nvPr/>
          </p:nvSpPr>
          <p:spPr>
            <a:xfrm>
              <a:off x="4468033" y="76199"/>
              <a:ext cx="63684" cy="18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32" y="0"/>
                  </a:moveTo>
                  <a:lnTo>
                    <a:pt x="377" y="0"/>
                  </a:lnTo>
                  <a:lnTo>
                    <a:pt x="0" y="6856"/>
                  </a:lnTo>
                  <a:lnTo>
                    <a:pt x="5201" y="10417"/>
                  </a:lnTo>
                  <a:lnTo>
                    <a:pt x="20741" y="21600"/>
                  </a:lnTo>
                  <a:lnTo>
                    <a:pt x="21600" y="7294"/>
                  </a:lnTo>
                  <a:lnTo>
                    <a:pt x="1433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3" name="Треугольник"/>
            <p:cNvSpPr/>
            <p:nvPr/>
          </p:nvSpPr>
          <p:spPr>
            <a:xfrm>
              <a:off x="4524113" y="81957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64" y="0"/>
                  </a:moveTo>
                  <a:lnTo>
                    <a:pt x="0" y="21600"/>
                  </a:lnTo>
                  <a:lnTo>
                    <a:pt x="21600" y="14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4" name="Фигура"/>
            <p:cNvSpPr/>
            <p:nvPr/>
          </p:nvSpPr>
          <p:spPr>
            <a:xfrm>
              <a:off x="2978339" y="76199"/>
              <a:ext cx="64135" cy="33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22" y="0"/>
                  </a:moveTo>
                  <a:lnTo>
                    <a:pt x="20595" y="3706"/>
                  </a:lnTo>
                  <a:lnTo>
                    <a:pt x="15431" y="5630"/>
                  </a:lnTo>
                  <a:lnTo>
                    <a:pt x="0" y="11674"/>
                  </a:lnTo>
                  <a:lnTo>
                    <a:pt x="1076" y="21600"/>
                  </a:lnTo>
                  <a:lnTo>
                    <a:pt x="21600" y="13632"/>
                  </a:lnTo>
                  <a:lnTo>
                    <a:pt x="2022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5" name="Линия"/>
            <p:cNvSpPr/>
            <p:nvPr/>
          </p:nvSpPr>
          <p:spPr>
            <a:xfrm>
              <a:off x="2975734" y="81957"/>
              <a:ext cx="2638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6" name="Линия"/>
            <p:cNvSpPr/>
            <p:nvPr/>
          </p:nvSpPr>
          <p:spPr>
            <a:xfrm flipH="1" flipV="1">
              <a:off x="2975734" y="81957"/>
              <a:ext cx="2638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7" name="Фигура"/>
            <p:cNvSpPr/>
            <p:nvPr/>
          </p:nvSpPr>
          <p:spPr>
            <a:xfrm>
              <a:off x="2975808" y="76199"/>
              <a:ext cx="63682" cy="18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23" y="0"/>
                  </a:moveTo>
                  <a:lnTo>
                    <a:pt x="7269" y="0"/>
                  </a:lnTo>
                  <a:lnTo>
                    <a:pt x="0" y="7305"/>
                  </a:lnTo>
                  <a:lnTo>
                    <a:pt x="858" y="21600"/>
                  </a:lnTo>
                  <a:lnTo>
                    <a:pt x="16399" y="10417"/>
                  </a:lnTo>
                  <a:lnTo>
                    <a:pt x="21600" y="6856"/>
                  </a:lnTo>
                  <a:lnTo>
                    <a:pt x="2122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8" name="Фигура"/>
            <p:cNvSpPr/>
            <p:nvPr/>
          </p:nvSpPr>
          <p:spPr>
            <a:xfrm>
              <a:off x="2856473" y="99564"/>
              <a:ext cx="64225" cy="37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98" y="0"/>
                  </a:moveTo>
                  <a:lnTo>
                    <a:pt x="20420" y="4678"/>
                  </a:lnTo>
                  <a:lnTo>
                    <a:pt x="7499" y="9810"/>
                  </a:lnTo>
                  <a:lnTo>
                    <a:pt x="0" y="12898"/>
                  </a:lnTo>
                  <a:lnTo>
                    <a:pt x="1263" y="21600"/>
                  </a:lnTo>
                  <a:lnTo>
                    <a:pt x="21600" y="13408"/>
                  </a:lnTo>
                  <a:lnTo>
                    <a:pt x="1979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49" name="Линия"/>
            <p:cNvSpPr/>
            <p:nvPr/>
          </p:nvSpPr>
          <p:spPr>
            <a:xfrm>
              <a:off x="2854256" y="113097"/>
              <a:ext cx="3089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0" name="Линия"/>
            <p:cNvSpPr/>
            <p:nvPr/>
          </p:nvSpPr>
          <p:spPr>
            <a:xfrm flipH="1" flipV="1">
              <a:off x="2854256" y="113097"/>
              <a:ext cx="3089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1" name="Фигура"/>
            <p:cNvSpPr/>
            <p:nvPr/>
          </p:nvSpPr>
          <p:spPr>
            <a:xfrm>
              <a:off x="2855141" y="99568"/>
              <a:ext cx="62049" cy="22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52" y="0"/>
                  </a:moveTo>
                  <a:lnTo>
                    <a:pt x="0" y="16427"/>
                  </a:lnTo>
                  <a:lnTo>
                    <a:pt x="464" y="21600"/>
                  </a:lnTo>
                  <a:lnTo>
                    <a:pt x="8229" y="16424"/>
                  </a:lnTo>
                  <a:lnTo>
                    <a:pt x="21600" y="7832"/>
                  </a:lnTo>
                  <a:lnTo>
                    <a:pt x="2095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2" name="Фигура"/>
            <p:cNvSpPr/>
            <p:nvPr/>
          </p:nvSpPr>
          <p:spPr>
            <a:xfrm>
              <a:off x="2735676" y="133892"/>
              <a:ext cx="64345" cy="35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22" y="0"/>
                  </a:moveTo>
                  <a:lnTo>
                    <a:pt x="20247" y="2266"/>
                  </a:lnTo>
                  <a:lnTo>
                    <a:pt x="3612" y="10506"/>
                  </a:lnTo>
                  <a:lnTo>
                    <a:pt x="0" y="12349"/>
                  </a:lnTo>
                  <a:lnTo>
                    <a:pt x="1424" y="21600"/>
                  </a:lnTo>
                  <a:lnTo>
                    <a:pt x="21600" y="11549"/>
                  </a:lnTo>
                  <a:lnTo>
                    <a:pt x="1992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3" name="Линия"/>
            <p:cNvSpPr/>
            <p:nvPr/>
          </p:nvSpPr>
          <p:spPr>
            <a:xfrm>
              <a:off x="2733502" y="146229"/>
              <a:ext cx="3467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4" name="Линия"/>
            <p:cNvSpPr/>
            <p:nvPr/>
          </p:nvSpPr>
          <p:spPr>
            <a:xfrm flipH="1" flipV="1">
              <a:off x="2733502" y="146229"/>
              <a:ext cx="3467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5" name="Фигура"/>
            <p:cNvSpPr/>
            <p:nvPr/>
          </p:nvSpPr>
          <p:spPr>
            <a:xfrm>
              <a:off x="2734825" y="133895"/>
              <a:ext cx="61165" cy="20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55" y="0"/>
                  </a:moveTo>
                  <a:lnTo>
                    <a:pt x="0" y="18375"/>
                  </a:lnTo>
                  <a:lnTo>
                    <a:pt x="301" y="21600"/>
                  </a:lnTo>
                  <a:lnTo>
                    <a:pt x="4110" y="18367"/>
                  </a:lnTo>
                  <a:lnTo>
                    <a:pt x="21600" y="3961"/>
                  </a:lnTo>
                  <a:lnTo>
                    <a:pt x="2125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6" name="Фигура"/>
            <p:cNvSpPr/>
            <p:nvPr/>
          </p:nvSpPr>
          <p:spPr>
            <a:xfrm>
              <a:off x="2616099" y="171579"/>
              <a:ext cx="64135" cy="33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1" y="0"/>
                  </a:moveTo>
                  <a:lnTo>
                    <a:pt x="4977" y="8905"/>
                  </a:lnTo>
                  <a:lnTo>
                    <a:pt x="0" y="11931"/>
                  </a:lnTo>
                  <a:lnTo>
                    <a:pt x="1604" y="21600"/>
                  </a:lnTo>
                  <a:lnTo>
                    <a:pt x="21600" y="9700"/>
                  </a:lnTo>
                  <a:lnTo>
                    <a:pt x="2008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7" name="Фигура"/>
            <p:cNvSpPr/>
            <p:nvPr/>
          </p:nvSpPr>
          <p:spPr>
            <a:xfrm>
              <a:off x="2614599" y="168217"/>
              <a:ext cx="61123" cy="21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44" y="0"/>
                  </a:moveTo>
                  <a:lnTo>
                    <a:pt x="0" y="16965"/>
                  </a:lnTo>
                  <a:lnTo>
                    <a:pt x="530" y="21600"/>
                  </a:lnTo>
                  <a:lnTo>
                    <a:pt x="5782" y="16939"/>
                  </a:lnTo>
                  <a:lnTo>
                    <a:pt x="21600" y="3322"/>
                  </a:lnTo>
                  <a:lnTo>
                    <a:pt x="2124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8" name="Линия"/>
            <p:cNvSpPr/>
            <p:nvPr/>
          </p:nvSpPr>
          <p:spPr>
            <a:xfrm>
              <a:off x="2673328" y="163547"/>
              <a:ext cx="3787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9" name="Линия"/>
            <p:cNvSpPr/>
            <p:nvPr/>
          </p:nvSpPr>
          <p:spPr>
            <a:xfrm flipH="1" flipV="1">
              <a:off x="2673328" y="163547"/>
              <a:ext cx="3787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0" name="Фигура"/>
            <p:cNvSpPr/>
            <p:nvPr/>
          </p:nvSpPr>
          <p:spPr>
            <a:xfrm>
              <a:off x="2497726" y="209537"/>
              <a:ext cx="63978" cy="35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99" y="0"/>
                  </a:moveTo>
                  <a:lnTo>
                    <a:pt x="9837" y="6263"/>
                  </a:lnTo>
                  <a:lnTo>
                    <a:pt x="0" y="12530"/>
                  </a:lnTo>
                  <a:lnTo>
                    <a:pt x="1767" y="21600"/>
                  </a:lnTo>
                  <a:lnTo>
                    <a:pt x="16632" y="12184"/>
                  </a:lnTo>
                  <a:lnTo>
                    <a:pt x="21600" y="9132"/>
                  </a:lnTo>
                  <a:lnTo>
                    <a:pt x="1989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1" name="Фигура"/>
            <p:cNvSpPr/>
            <p:nvPr/>
          </p:nvSpPr>
          <p:spPr>
            <a:xfrm>
              <a:off x="2494056" y="202568"/>
              <a:ext cx="62608" cy="27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9" y="0"/>
                  </a:moveTo>
                  <a:lnTo>
                    <a:pt x="0" y="13534"/>
                  </a:lnTo>
                  <a:lnTo>
                    <a:pt x="1266" y="21600"/>
                  </a:lnTo>
                  <a:lnTo>
                    <a:pt x="11327" y="13534"/>
                  </a:lnTo>
                  <a:lnTo>
                    <a:pt x="21600" y="5483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2" name="Линия"/>
            <p:cNvSpPr/>
            <p:nvPr/>
          </p:nvSpPr>
          <p:spPr>
            <a:xfrm>
              <a:off x="2553359" y="199701"/>
              <a:ext cx="4270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3" name="Линия"/>
            <p:cNvSpPr/>
            <p:nvPr/>
          </p:nvSpPr>
          <p:spPr>
            <a:xfrm flipH="1" flipV="1">
              <a:off x="2553359" y="199701"/>
              <a:ext cx="4270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4" name="Фигура"/>
            <p:cNvSpPr/>
            <p:nvPr/>
          </p:nvSpPr>
          <p:spPr>
            <a:xfrm>
              <a:off x="2380713" y="244370"/>
              <a:ext cx="63874" cy="44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24" y="0"/>
                  </a:moveTo>
                  <a:lnTo>
                    <a:pt x="19723" y="3493"/>
                  </a:lnTo>
                  <a:lnTo>
                    <a:pt x="6380" y="10860"/>
                  </a:lnTo>
                  <a:lnTo>
                    <a:pt x="0" y="14465"/>
                  </a:lnTo>
                  <a:lnTo>
                    <a:pt x="1948" y="21600"/>
                  </a:lnTo>
                  <a:lnTo>
                    <a:pt x="21600" y="10680"/>
                  </a:lnTo>
                  <a:lnTo>
                    <a:pt x="1882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5" name="Фигура"/>
            <p:cNvSpPr/>
            <p:nvPr/>
          </p:nvSpPr>
          <p:spPr>
            <a:xfrm>
              <a:off x="2377802" y="244382"/>
              <a:ext cx="61235" cy="29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55" y="0"/>
                  </a:moveTo>
                  <a:lnTo>
                    <a:pt x="14913" y="7018"/>
                  </a:lnTo>
                  <a:lnTo>
                    <a:pt x="0" y="16211"/>
                  </a:lnTo>
                  <a:lnTo>
                    <a:pt x="1027" y="21600"/>
                  </a:lnTo>
                  <a:lnTo>
                    <a:pt x="7686" y="16211"/>
                  </a:lnTo>
                  <a:lnTo>
                    <a:pt x="21600" y="5210"/>
                  </a:lnTo>
                  <a:lnTo>
                    <a:pt x="2065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6" name="Фигура"/>
            <p:cNvSpPr/>
            <p:nvPr/>
          </p:nvSpPr>
          <p:spPr>
            <a:xfrm>
              <a:off x="2265377" y="288763"/>
              <a:ext cx="63507" cy="47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30" y="0"/>
                  </a:moveTo>
                  <a:lnTo>
                    <a:pt x="19552" y="3947"/>
                  </a:lnTo>
                  <a:lnTo>
                    <a:pt x="6106" y="11527"/>
                  </a:lnTo>
                  <a:lnTo>
                    <a:pt x="0" y="15048"/>
                  </a:lnTo>
                  <a:lnTo>
                    <a:pt x="2119" y="21600"/>
                  </a:lnTo>
                  <a:lnTo>
                    <a:pt x="19847" y="11525"/>
                  </a:lnTo>
                  <a:lnTo>
                    <a:pt x="21600" y="10546"/>
                  </a:lnTo>
                  <a:lnTo>
                    <a:pt x="1833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7" name="Фигура"/>
            <p:cNvSpPr/>
            <p:nvPr/>
          </p:nvSpPr>
          <p:spPr>
            <a:xfrm>
              <a:off x="2261998" y="288768"/>
              <a:ext cx="60865" cy="33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23" y="0"/>
                  </a:moveTo>
                  <a:lnTo>
                    <a:pt x="10863" y="10472"/>
                  </a:lnTo>
                  <a:lnTo>
                    <a:pt x="0" y="16542"/>
                  </a:lnTo>
                  <a:lnTo>
                    <a:pt x="1199" y="21600"/>
                  </a:lnTo>
                  <a:lnTo>
                    <a:pt x="7574" y="16542"/>
                  </a:lnTo>
                  <a:lnTo>
                    <a:pt x="21600" y="5662"/>
                  </a:lnTo>
                  <a:lnTo>
                    <a:pt x="2032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8" name="Фигура"/>
            <p:cNvSpPr/>
            <p:nvPr/>
          </p:nvSpPr>
          <p:spPr>
            <a:xfrm>
              <a:off x="2151631" y="347226"/>
              <a:ext cx="63115" cy="40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74" y="0"/>
                  </a:moveTo>
                  <a:lnTo>
                    <a:pt x="8277" y="7962"/>
                  </a:lnTo>
                  <a:lnTo>
                    <a:pt x="0" y="14009"/>
                  </a:lnTo>
                  <a:lnTo>
                    <a:pt x="2310" y="21600"/>
                  </a:lnTo>
                  <a:lnTo>
                    <a:pt x="16760" y="11067"/>
                  </a:lnTo>
                  <a:lnTo>
                    <a:pt x="21600" y="7618"/>
                  </a:lnTo>
                  <a:lnTo>
                    <a:pt x="193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9" name="Фигура"/>
            <p:cNvSpPr/>
            <p:nvPr/>
          </p:nvSpPr>
          <p:spPr>
            <a:xfrm>
              <a:off x="2146232" y="334242"/>
              <a:ext cx="62010" cy="39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42" y="0"/>
                  </a:moveTo>
                  <a:lnTo>
                    <a:pt x="7406" y="11749"/>
                  </a:lnTo>
                  <a:lnTo>
                    <a:pt x="0" y="15357"/>
                  </a:lnTo>
                  <a:lnTo>
                    <a:pt x="1881" y="21600"/>
                  </a:lnTo>
                  <a:lnTo>
                    <a:pt x="10308" y="15357"/>
                  </a:lnTo>
                  <a:lnTo>
                    <a:pt x="21600" y="7142"/>
                  </a:lnTo>
                  <a:lnTo>
                    <a:pt x="1954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0" name="Фигура"/>
            <p:cNvSpPr/>
            <p:nvPr/>
          </p:nvSpPr>
          <p:spPr>
            <a:xfrm>
              <a:off x="2039681" y="400839"/>
              <a:ext cx="62707" cy="42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96" y="0"/>
                  </a:moveTo>
                  <a:lnTo>
                    <a:pt x="4777" y="10809"/>
                  </a:lnTo>
                  <a:lnTo>
                    <a:pt x="0" y="14458"/>
                  </a:lnTo>
                  <a:lnTo>
                    <a:pt x="2482" y="21600"/>
                  </a:lnTo>
                  <a:lnTo>
                    <a:pt x="11884" y="14458"/>
                  </a:lnTo>
                  <a:lnTo>
                    <a:pt x="16803" y="10774"/>
                  </a:lnTo>
                  <a:lnTo>
                    <a:pt x="21600" y="7217"/>
                  </a:lnTo>
                  <a:lnTo>
                    <a:pt x="1919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1" name="Треугольник"/>
            <p:cNvSpPr/>
            <p:nvPr/>
          </p:nvSpPr>
          <p:spPr>
            <a:xfrm>
              <a:off x="2031472" y="419121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096" y="209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2" name="Фигура"/>
            <p:cNvSpPr/>
            <p:nvPr/>
          </p:nvSpPr>
          <p:spPr>
            <a:xfrm>
              <a:off x="2036067" y="390704"/>
              <a:ext cx="59341" cy="38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72" y="0"/>
                  </a:moveTo>
                  <a:lnTo>
                    <a:pt x="3190" y="15996"/>
                  </a:lnTo>
                  <a:lnTo>
                    <a:pt x="0" y="17550"/>
                  </a:lnTo>
                  <a:lnTo>
                    <a:pt x="1316" y="21600"/>
                  </a:lnTo>
                  <a:lnTo>
                    <a:pt x="6414" y="17550"/>
                  </a:lnTo>
                  <a:lnTo>
                    <a:pt x="21600" y="5708"/>
                  </a:lnTo>
                  <a:lnTo>
                    <a:pt x="1977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3" name="Фигура"/>
            <p:cNvSpPr/>
            <p:nvPr/>
          </p:nvSpPr>
          <p:spPr>
            <a:xfrm>
              <a:off x="1929680" y="458173"/>
              <a:ext cx="62214" cy="43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0" y="0"/>
                  </a:moveTo>
                  <a:lnTo>
                    <a:pt x="3966" y="11700"/>
                  </a:lnTo>
                  <a:lnTo>
                    <a:pt x="0" y="14837"/>
                  </a:lnTo>
                  <a:lnTo>
                    <a:pt x="2663" y="21600"/>
                  </a:lnTo>
                  <a:lnTo>
                    <a:pt x="15286" y="11697"/>
                  </a:lnTo>
                  <a:lnTo>
                    <a:pt x="21600" y="6836"/>
                  </a:lnTo>
                  <a:lnTo>
                    <a:pt x="1901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4" name="Линия"/>
            <p:cNvSpPr/>
            <p:nvPr/>
          </p:nvSpPr>
          <p:spPr>
            <a:xfrm>
              <a:off x="1924349" y="478734"/>
              <a:ext cx="7085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5" name="Линия"/>
            <p:cNvSpPr/>
            <p:nvPr/>
          </p:nvSpPr>
          <p:spPr>
            <a:xfrm flipH="1" flipV="1">
              <a:off x="1924349" y="478734"/>
              <a:ext cx="7085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6" name="Фигура"/>
            <p:cNvSpPr/>
            <p:nvPr/>
          </p:nvSpPr>
          <p:spPr>
            <a:xfrm>
              <a:off x="1926117" y="448095"/>
              <a:ext cx="58311" cy="40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93" y="0"/>
                  </a:moveTo>
                  <a:lnTo>
                    <a:pt x="0" y="18179"/>
                  </a:lnTo>
                  <a:lnTo>
                    <a:pt x="1320" y="21600"/>
                  </a:lnTo>
                  <a:lnTo>
                    <a:pt x="5556" y="18176"/>
                  </a:lnTo>
                  <a:lnTo>
                    <a:pt x="21600" y="5414"/>
                  </a:lnTo>
                  <a:lnTo>
                    <a:pt x="1959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7" name="Линия"/>
            <p:cNvSpPr/>
            <p:nvPr/>
          </p:nvSpPr>
          <p:spPr>
            <a:xfrm>
              <a:off x="1978319" y="446780"/>
              <a:ext cx="6816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8" name="Линия"/>
            <p:cNvSpPr/>
            <p:nvPr/>
          </p:nvSpPr>
          <p:spPr>
            <a:xfrm flipH="1" flipV="1">
              <a:off x="1978319" y="446780"/>
              <a:ext cx="6816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9" name="Фигура"/>
            <p:cNvSpPr/>
            <p:nvPr/>
          </p:nvSpPr>
          <p:spPr>
            <a:xfrm>
              <a:off x="1821749" y="519265"/>
              <a:ext cx="61567" cy="45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30" y="0"/>
                  </a:moveTo>
                  <a:lnTo>
                    <a:pt x="6026" y="10274"/>
                  </a:lnTo>
                  <a:lnTo>
                    <a:pt x="0" y="15205"/>
                  </a:lnTo>
                  <a:lnTo>
                    <a:pt x="2844" y="21600"/>
                  </a:lnTo>
                  <a:lnTo>
                    <a:pt x="10697" y="15205"/>
                  </a:lnTo>
                  <a:lnTo>
                    <a:pt x="16817" y="10272"/>
                  </a:lnTo>
                  <a:lnTo>
                    <a:pt x="21600" y="6467"/>
                  </a:lnTo>
                  <a:lnTo>
                    <a:pt x="1883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0" name="Фигура"/>
            <p:cNvSpPr/>
            <p:nvPr/>
          </p:nvSpPr>
          <p:spPr>
            <a:xfrm>
              <a:off x="1815498" y="512477"/>
              <a:ext cx="59921" cy="38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6" y="0"/>
                  </a:moveTo>
                  <a:lnTo>
                    <a:pt x="11040" y="4593"/>
                  </a:lnTo>
                  <a:lnTo>
                    <a:pt x="0" y="15825"/>
                  </a:lnTo>
                  <a:lnTo>
                    <a:pt x="2253" y="21600"/>
                  </a:lnTo>
                  <a:lnTo>
                    <a:pt x="8447" y="15823"/>
                  </a:lnTo>
                  <a:lnTo>
                    <a:pt x="21600" y="3791"/>
                  </a:lnTo>
                  <a:lnTo>
                    <a:pt x="2017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1" name="Линия"/>
            <p:cNvSpPr/>
            <p:nvPr/>
          </p:nvSpPr>
          <p:spPr>
            <a:xfrm>
              <a:off x="1869760" y="509520"/>
              <a:ext cx="7378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2" name="Линия"/>
            <p:cNvSpPr/>
            <p:nvPr/>
          </p:nvSpPr>
          <p:spPr>
            <a:xfrm flipH="1" flipV="1">
              <a:off x="1869760" y="509520"/>
              <a:ext cx="7378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3" name="Фигура"/>
            <p:cNvSpPr/>
            <p:nvPr/>
          </p:nvSpPr>
          <p:spPr>
            <a:xfrm>
              <a:off x="1715910" y="583924"/>
              <a:ext cx="60959" cy="46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42" y="0"/>
                  </a:moveTo>
                  <a:lnTo>
                    <a:pt x="4071" y="12096"/>
                  </a:lnTo>
                  <a:lnTo>
                    <a:pt x="0" y="15534"/>
                  </a:lnTo>
                  <a:lnTo>
                    <a:pt x="3036" y="21600"/>
                  </a:lnTo>
                  <a:lnTo>
                    <a:pt x="10244" y="15534"/>
                  </a:lnTo>
                  <a:lnTo>
                    <a:pt x="14374" y="12095"/>
                  </a:lnTo>
                  <a:lnTo>
                    <a:pt x="21600" y="6136"/>
                  </a:lnTo>
                  <a:lnTo>
                    <a:pt x="1864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4" name="Фигура"/>
            <p:cNvSpPr/>
            <p:nvPr/>
          </p:nvSpPr>
          <p:spPr>
            <a:xfrm>
              <a:off x="1711054" y="575275"/>
              <a:ext cx="57466" cy="42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0" y="0"/>
                  </a:moveTo>
                  <a:lnTo>
                    <a:pt x="0" y="17797"/>
                  </a:lnTo>
                  <a:lnTo>
                    <a:pt x="1825" y="21600"/>
                  </a:lnTo>
                  <a:lnTo>
                    <a:pt x="6145" y="17796"/>
                  </a:lnTo>
                  <a:lnTo>
                    <a:pt x="21600" y="4414"/>
                  </a:lnTo>
                  <a:lnTo>
                    <a:pt x="195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5" name="Фигура"/>
            <p:cNvSpPr/>
            <p:nvPr/>
          </p:nvSpPr>
          <p:spPr>
            <a:xfrm>
              <a:off x="1612362" y="652089"/>
              <a:ext cx="60311" cy="48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48" y="0"/>
                  </a:moveTo>
                  <a:lnTo>
                    <a:pt x="3661" y="12659"/>
                  </a:lnTo>
                  <a:lnTo>
                    <a:pt x="0" y="15842"/>
                  </a:lnTo>
                  <a:lnTo>
                    <a:pt x="3230" y="21600"/>
                  </a:lnTo>
                  <a:lnTo>
                    <a:pt x="9857" y="15842"/>
                  </a:lnTo>
                  <a:lnTo>
                    <a:pt x="13562" y="12657"/>
                  </a:lnTo>
                  <a:lnTo>
                    <a:pt x="21600" y="5826"/>
                  </a:lnTo>
                  <a:lnTo>
                    <a:pt x="184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6" name="Фигура"/>
            <p:cNvSpPr/>
            <p:nvPr/>
          </p:nvSpPr>
          <p:spPr>
            <a:xfrm>
              <a:off x="1607382" y="644960"/>
              <a:ext cx="56488" cy="42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60" y="0"/>
                  </a:moveTo>
                  <a:lnTo>
                    <a:pt x="18197" y="1390"/>
                  </a:lnTo>
                  <a:lnTo>
                    <a:pt x="0" y="17985"/>
                  </a:lnTo>
                  <a:lnTo>
                    <a:pt x="1904" y="21600"/>
                  </a:lnTo>
                  <a:lnTo>
                    <a:pt x="5816" y="17985"/>
                  </a:lnTo>
                  <a:lnTo>
                    <a:pt x="21600" y="3615"/>
                  </a:lnTo>
                  <a:lnTo>
                    <a:pt x="197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7" name="Линия"/>
            <p:cNvSpPr/>
            <p:nvPr/>
          </p:nvSpPr>
          <p:spPr>
            <a:xfrm>
              <a:off x="1657182" y="642174"/>
              <a:ext cx="8569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8" name="Линия"/>
            <p:cNvSpPr/>
            <p:nvPr/>
          </p:nvSpPr>
          <p:spPr>
            <a:xfrm flipH="1" flipV="1">
              <a:off x="1657182" y="642174"/>
              <a:ext cx="8569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9" name="Фигура"/>
            <p:cNvSpPr/>
            <p:nvPr/>
          </p:nvSpPr>
          <p:spPr>
            <a:xfrm>
              <a:off x="1511253" y="723765"/>
              <a:ext cx="59470" cy="496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48" y="0"/>
                  </a:moveTo>
                  <a:lnTo>
                    <a:pt x="4372" y="12221"/>
                  </a:lnTo>
                  <a:lnTo>
                    <a:pt x="0" y="16137"/>
                  </a:lnTo>
                  <a:lnTo>
                    <a:pt x="3425" y="21600"/>
                  </a:lnTo>
                  <a:lnTo>
                    <a:pt x="13960" y="12220"/>
                  </a:lnTo>
                  <a:lnTo>
                    <a:pt x="21600" y="5529"/>
                  </a:lnTo>
                  <a:lnTo>
                    <a:pt x="182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0" name="Фигура"/>
            <p:cNvSpPr/>
            <p:nvPr/>
          </p:nvSpPr>
          <p:spPr>
            <a:xfrm>
              <a:off x="1504489" y="715876"/>
              <a:ext cx="57001" cy="45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32" y="0"/>
                  </a:moveTo>
                  <a:lnTo>
                    <a:pt x="15009" y="3851"/>
                  </a:lnTo>
                  <a:lnTo>
                    <a:pt x="0" y="17277"/>
                  </a:lnTo>
                  <a:lnTo>
                    <a:pt x="2563" y="21600"/>
                  </a:lnTo>
                  <a:lnTo>
                    <a:pt x="7125" y="17277"/>
                  </a:lnTo>
                  <a:lnTo>
                    <a:pt x="21600" y="3783"/>
                  </a:lnTo>
                  <a:lnTo>
                    <a:pt x="1943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1" name="Линия"/>
            <p:cNvSpPr/>
            <p:nvPr/>
          </p:nvSpPr>
          <p:spPr>
            <a:xfrm>
              <a:off x="1554031" y="713469"/>
              <a:ext cx="9207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2" name="Линия"/>
            <p:cNvSpPr/>
            <p:nvPr/>
          </p:nvSpPr>
          <p:spPr>
            <a:xfrm flipH="1" flipV="1">
              <a:off x="1554031" y="713469"/>
              <a:ext cx="9207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3" name="Фигура"/>
            <p:cNvSpPr/>
            <p:nvPr/>
          </p:nvSpPr>
          <p:spPr>
            <a:xfrm>
              <a:off x="1412596" y="788063"/>
              <a:ext cx="58633" cy="61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75" y="0"/>
                  </a:moveTo>
                  <a:lnTo>
                    <a:pt x="18053" y="3770"/>
                  </a:lnTo>
                  <a:lnTo>
                    <a:pt x="13517" y="7131"/>
                  </a:lnTo>
                  <a:lnTo>
                    <a:pt x="2937" y="15080"/>
                  </a:lnTo>
                  <a:lnTo>
                    <a:pt x="0" y="17312"/>
                  </a:lnTo>
                  <a:lnTo>
                    <a:pt x="3624" y="21600"/>
                  </a:lnTo>
                  <a:lnTo>
                    <a:pt x="12230" y="15078"/>
                  </a:lnTo>
                  <a:lnTo>
                    <a:pt x="21600" y="8095"/>
                  </a:lnTo>
                  <a:lnTo>
                    <a:pt x="1497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4" name="Линия"/>
            <p:cNvSpPr/>
            <p:nvPr/>
          </p:nvSpPr>
          <p:spPr>
            <a:xfrm>
              <a:off x="1404921" y="827984"/>
              <a:ext cx="10199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5" name="Линия"/>
            <p:cNvSpPr/>
            <p:nvPr/>
          </p:nvSpPr>
          <p:spPr>
            <a:xfrm flipH="1" flipV="1">
              <a:off x="1404921" y="827984"/>
              <a:ext cx="10199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6" name="Фигура"/>
            <p:cNvSpPr/>
            <p:nvPr/>
          </p:nvSpPr>
          <p:spPr>
            <a:xfrm>
              <a:off x="1407460" y="788071"/>
              <a:ext cx="54141" cy="49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63" y="0"/>
                  </a:moveTo>
                  <a:lnTo>
                    <a:pt x="11469" y="5253"/>
                  </a:lnTo>
                  <a:lnTo>
                    <a:pt x="0" y="18814"/>
                  </a:lnTo>
                  <a:lnTo>
                    <a:pt x="2049" y="21600"/>
                  </a:lnTo>
                  <a:lnTo>
                    <a:pt x="5232" y="18813"/>
                  </a:lnTo>
                  <a:lnTo>
                    <a:pt x="16688" y="8895"/>
                  </a:lnTo>
                  <a:lnTo>
                    <a:pt x="21600" y="4701"/>
                  </a:lnTo>
                  <a:lnTo>
                    <a:pt x="1826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7" name="Фигура"/>
            <p:cNvSpPr/>
            <p:nvPr/>
          </p:nvSpPr>
          <p:spPr>
            <a:xfrm>
              <a:off x="1316550" y="877112"/>
              <a:ext cx="57745" cy="52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40" y="0"/>
                  </a:moveTo>
                  <a:lnTo>
                    <a:pt x="4643" y="12293"/>
                  </a:lnTo>
                  <a:lnTo>
                    <a:pt x="0" y="16683"/>
                  </a:lnTo>
                  <a:lnTo>
                    <a:pt x="3829" y="21600"/>
                  </a:lnTo>
                  <a:lnTo>
                    <a:pt x="9034" y="16683"/>
                  </a:lnTo>
                  <a:lnTo>
                    <a:pt x="13721" y="12292"/>
                  </a:lnTo>
                  <a:lnTo>
                    <a:pt x="21600" y="4997"/>
                  </a:lnTo>
                  <a:lnTo>
                    <a:pt x="1784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8" name="Фигура"/>
            <p:cNvSpPr/>
            <p:nvPr/>
          </p:nvSpPr>
          <p:spPr>
            <a:xfrm>
              <a:off x="1307407" y="869537"/>
              <a:ext cx="56830" cy="47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8" y="0"/>
                  </a:moveTo>
                  <a:lnTo>
                    <a:pt x="0" y="16813"/>
                  </a:lnTo>
                  <a:lnTo>
                    <a:pt x="3475" y="21600"/>
                  </a:lnTo>
                  <a:lnTo>
                    <a:pt x="8195" y="16813"/>
                  </a:lnTo>
                  <a:lnTo>
                    <a:pt x="21600" y="3411"/>
                  </a:lnTo>
                  <a:lnTo>
                    <a:pt x="1920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9" name="Линия"/>
            <p:cNvSpPr/>
            <p:nvPr/>
          </p:nvSpPr>
          <p:spPr>
            <a:xfrm>
              <a:off x="1355818" y="866973"/>
              <a:ext cx="10555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0" name="Линия"/>
            <p:cNvSpPr/>
            <p:nvPr/>
          </p:nvSpPr>
          <p:spPr>
            <a:xfrm flipH="1" flipV="1">
              <a:off x="1355818" y="866973"/>
              <a:ext cx="10555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1" name="Фигура"/>
            <p:cNvSpPr/>
            <p:nvPr/>
          </p:nvSpPr>
          <p:spPr>
            <a:xfrm>
              <a:off x="1223220" y="958626"/>
              <a:ext cx="56753" cy="53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28" y="0"/>
                  </a:moveTo>
                  <a:lnTo>
                    <a:pt x="13197" y="4199"/>
                  </a:lnTo>
                  <a:lnTo>
                    <a:pt x="3041" y="13968"/>
                  </a:lnTo>
                  <a:lnTo>
                    <a:pt x="0" y="16924"/>
                  </a:lnTo>
                  <a:lnTo>
                    <a:pt x="4049" y="21600"/>
                  </a:lnTo>
                  <a:lnTo>
                    <a:pt x="11924" y="13967"/>
                  </a:lnTo>
                  <a:lnTo>
                    <a:pt x="21600" y="4737"/>
                  </a:lnTo>
                  <a:lnTo>
                    <a:pt x="1762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2" name="Фигура"/>
            <p:cNvSpPr/>
            <p:nvPr/>
          </p:nvSpPr>
          <p:spPr>
            <a:xfrm>
              <a:off x="1216481" y="952056"/>
              <a:ext cx="53053" cy="48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21" y="0"/>
                  </a:moveTo>
                  <a:lnTo>
                    <a:pt x="19061" y="198"/>
                  </a:lnTo>
                  <a:lnTo>
                    <a:pt x="5415" y="11522"/>
                  </a:lnTo>
                  <a:lnTo>
                    <a:pt x="0" y="18338"/>
                  </a:lnTo>
                  <a:lnTo>
                    <a:pt x="2744" y="21600"/>
                  </a:lnTo>
                  <a:lnTo>
                    <a:pt x="5997" y="18338"/>
                  </a:lnTo>
                  <a:lnTo>
                    <a:pt x="16861" y="7561"/>
                  </a:lnTo>
                  <a:lnTo>
                    <a:pt x="21600" y="2926"/>
                  </a:lnTo>
                  <a:lnTo>
                    <a:pt x="1922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3" name="Фигура"/>
            <p:cNvSpPr/>
            <p:nvPr/>
          </p:nvSpPr>
          <p:spPr>
            <a:xfrm>
              <a:off x="1132720" y="1036102"/>
              <a:ext cx="55717" cy="61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77" y="0"/>
                  </a:moveTo>
                  <a:lnTo>
                    <a:pt x="17398" y="2492"/>
                  </a:lnTo>
                  <a:lnTo>
                    <a:pt x="13023" y="6267"/>
                  </a:lnTo>
                  <a:lnTo>
                    <a:pt x="3893" y="14249"/>
                  </a:lnTo>
                  <a:lnTo>
                    <a:pt x="0" y="17692"/>
                  </a:lnTo>
                  <a:lnTo>
                    <a:pt x="4260" y="21600"/>
                  </a:lnTo>
                  <a:lnTo>
                    <a:pt x="8689" y="17692"/>
                  </a:lnTo>
                  <a:lnTo>
                    <a:pt x="12621" y="14246"/>
                  </a:lnTo>
                  <a:lnTo>
                    <a:pt x="21600" y="6468"/>
                  </a:lnTo>
                  <a:lnTo>
                    <a:pt x="1477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4" name="Линия"/>
            <p:cNvSpPr/>
            <p:nvPr/>
          </p:nvSpPr>
          <p:spPr>
            <a:xfrm>
              <a:off x="1121636" y="1075397"/>
              <a:ext cx="12460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5" name="Линия"/>
            <p:cNvSpPr/>
            <p:nvPr/>
          </p:nvSpPr>
          <p:spPr>
            <a:xfrm flipH="1" flipV="1">
              <a:off x="1121636" y="1075397"/>
              <a:ext cx="12460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6" name="Фигура"/>
            <p:cNvSpPr/>
            <p:nvPr/>
          </p:nvSpPr>
          <p:spPr>
            <a:xfrm>
              <a:off x="1123026" y="1036105"/>
              <a:ext cx="54573" cy="50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22" y="0"/>
                  </a:moveTo>
                  <a:lnTo>
                    <a:pt x="3333" y="13113"/>
                  </a:lnTo>
                  <a:lnTo>
                    <a:pt x="0" y="17392"/>
                  </a:lnTo>
                  <a:lnTo>
                    <a:pt x="3837" y="21600"/>
                  </a:lnTo>
                  <a:lnTo>
                    <a:pt x="7816" y="17392"/>
                  </a:lnTo>
                  <a:lnTo>
                    <a:pt x="17133" y="7651"/>
                  </a:lnTo>
                  <a:lnTo>
                    <a:pt x="21600" y="3042"/>
                  </a:lnTo>
                  <a:lnTo>
                    <a:pt x="1892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7" name="Фигура"/>
            <p:cNvSpPr/>
            <p:nvPr/>
          </p:nvSpPr>
          <p:spPr>
            <a:xfrm>
              <a:off x="1045094" y="1121352"/>
              <a:ext cx="54628" cy="65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72" y="0"/>
                  </a:moveTo>
                  <a:lnTo>
                    <a:pt x="17176" y="3134"/>
                  </a:lnTo>
                  <a:lnTo>
                    <a:pt x="12855" y="6831"/>
                  </a:lnTo>
                  <a:lnTo>
                    <a:pt x="4267" y="14265"/>
                  </a:lnTo>
                  <a:lnTo>
                    <a:pt x="0" y="18011"/>
                  </a:lnTo>
                  <a:lnTo>
                    <a:pt x="4497" y="21600"/>
                  </a:lnTo>
                  <a:lnTo>
                    <a:pt x="11562" y="15422"/>
                  </a:lnTo>
                  <a:lnTo>
                    <a:pt x="17296" y="10462"/>
                  </a:lnTo>
                  <a:lnTo>
                    <a:pt x="21600" y="6775"/>
                  </a:lnTo>
                  <a:lnTo>
                    <a:pt x="1337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8" name="Линия"/>
            <p:cNvSpPr/>
            <p:nvPr/>
          </p:nvSpPr>
          <p:spPr>
            <a:xfrm>
              <a:off x="1034638" y="1165777"/>
              <a:ext cx="12701" cy="121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9" name="Линия"/>
            <p:cNvSpPr/>
            <p:nvPr/>
          </p:nvSpPr>
          <p:spPr>
            <a:xfrm flipH="1" flipV="1">
              <a:off x="1034638" y="1165777"/>
              <a:ext cx="12701" cy="121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0" name="Фигура"/>
            <p:cNvSpPr/>
            <p:nvPr/>
          </p:nvSpPr>
          <p:spPr>
            <a:xfrm>
              <a:off x="1036888" y="1121359"/>
              <a:ext cx="51646" cy="54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72" y="0"/>
                  </a:moveTo>
                  <a:lnTo>
                    <a:pt x="12913" y="3551"/>
                  </a:lnTo>
                  <a:lnTo>
                    <a:pt x="0" y="18496"/>
                  </a:lnTo>
                  <a:lnTo>
                    <a:pt x="3432" y="21600"/>
                  </a:lnTo>
                  <a:lnTo>
                    <a:pt x="7945" y="17107"/>
                  </a:lnTo>
                  <a:lnTo>
                    <a:pt x="17029" y="8191"/>
                  </a:lnTo>
                  <a:lnTo>
                    <a:pt x="21600" y="3756"/>
                  </a:lnTo>
                  <a:lnTo>
                    <a:pt x="1757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1" name="Фигура"/>
            <p:cNvSpPr/>
            <p:nvPr/>
          </p:nvSpPr>
          <p:spPr>
            <a:xfrm>
              <a:off x="960498" y="1221337"/>
              <a:ext cx="53473" cy="56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32" y="0"/>
                  </a:moveTo>
                  <a:lnTo>
                    <a:pt x="12999" y="4044"/>
                  </a:lnTo>
                  <a:lnTo>
                    <a:pt x="8423" y="8787"/>
                  </a:lnTo>
                  <a:lnTo>
                    <a:pt x="2568" y="14924"/>
                  </a:lnTo>
                  <a:lnTo>
                    <a:pt x="0" y="17631"/>
                  </a:lnTo>
                  <a:lnTo>
                    <a:pt x="4738" y="21600"/>
                  </a:lnTo>
                  <a:lnTo>
                    <a:pt x="8510" y="17631"/>
                  </a:lnTo>
                  <a:lnTo>
                    <a:pt x="11098" y="14922"/>
                  </a:lnTo>
                  <a:lnTo>
                    <a:pt x="17354" y="8415"/>
                  </a:lnTo>
                  <a:lnTo>
                    <a:pt x="21600" y="4044"/>
                  </a:lnTo>
                  <a:lnTo>
                    <a:pt x="1693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2" name="Фигура"/>
            <p:cNvSpPr/>
            <p:nvPr/>
          </p:nvSpPr>
          <p:spPr>
            <a:xfrm>
              <a:off x="952497" y="1214951"/>
              <a:ext cx="49914" cy="52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95" y="0"/>
                  </a:moveTo>
                  <a:lnTo>
                    <a:pt x="9791" y="6945"/>
                  </a:lnTo>
                  <a:lnTo>
                    <a:pt x="0" y="18685"/>
                  </a:lnTo>
                  <a:lnTo>
                    <a:pt x="3462" y="21600"/>
                  </a:lnTo>
                  <a:lnTo>
                    <a:pt x="6215" y="18684"/>
                  </a:lnTo>
                  <a:lnTo>
                    <a:pt x="12486" y="12078"/>
                  </a:lnTo>
                  <a:lnTo>
                    <a:pt x="17414" y="6945"/>
                  </a:lnTo>
                  <a:lnTo>
                    <a:pt x="21600" y="2616"/>
                  </a:lnTo>
                  <a:lnTo>
                    <a:pt x="1859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3" name="Линия"/>
            <p:cNvSpPr/>
            <p:nvPr/>
          </p:nvSpPr>
          <p:spPr>
            <a:xfrm>
              <a:off x="992590" y="1212305"/>
              <a:ext cx="12701" cy="11679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4" name="Линия"/>
            <p:cNvSpPr/>
            <p:nvPr/>
          </p:nvSpPr>
          <p:spPr>
            <a:xfrm flipH="1" flipV="1">
              <a:off x="992590" y="1212305"/>
              <a:ext cx="12701" cy="11679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5" name="Фигура"/>
            <p:cNvSpPr/>
            <p:nvPr/>
          </p:nvSpPr>
          <p:spPr>
            <a:xfrm>
              <a:off x="878973" y="1304912"/>
              <a:ext cx="52272" cy="67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99" y="0"/>
                  </a:moveTo>
                  <a:lnTo>
                    <a:pt x="16680" y="3126"/>
                  </a:lnTo>
                  <a:lnTo>
                    <a:pt x="12482" y="6916"/>
                  </a:lnTo>
                  <a:lnTo>
                    <a:pt x="8302" y="10724"/>
                  </a:lnTo>
                  <a:lnTo>
                    <a:pt x="2615" y="15960"/>
                  </a:lnTo>
                  <a:lnTo>
                    <a:pt x="0" y="18382"/>
                  </a:lnTo>
                  <a:lnTo>
                    <a:pt x="4993" y="21600"/>
                  </a:lnTo>
                  <a:lnTo>
                    <a:pt x="9117" y="17777"/>
                  </a:lnTo>
                  <a:lnTo>
                    <a:pt x="11094" y="15960"/>
                  </a:lnTo>
                  <a:lnTo>
                    <a:pt x="17420" y="10176"/>
                  </a:lnTo>
                  <a:lnTo>
                    <a:pt x="21600" y="6392"/>
                  </a:lnTo>
                  <a:lnTo>
                    <a:pt x="1199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6" name="Фигура"/>
            <p:cNvSpPr/>
            <p:nvPr/>
          </p:nvSpPr>
          <p:spPr>
            <a:xfrm>
              <a:off x="869877" y="1304913"/>
              <a:ext cx="49463" cy="57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52" y="0"/>
                  </a:moveTo>
                  <a:lnTo>
                    <a:pt x="7053" y="10746"/>
                  </a:lnTo>
                  <a:lnTo>
                    <a:pt x="0" y="18754"/>
                  </a:lnTo>
                  <a:lnTo>
                    <a:pt x="3972" y="21600"/>
                  </a:lnTo>
                  <a:lnTo>
                    <a:pt x="6736" y="18753"/>
                  </a:lnTo>
                  <a:lnTo>
                    <a:pt x="12745" y="12600"/>
                  </a:lnTo>
                  <a:lnTo>
                    <a:pt x="17163" y="8126"/>
                  </a:lnTo>
                  <a:lnTo>
                    <a:pt x="21600" y="3673"/>
                  </a:lnTo>
                  <a:lnTo>
                    <a:pt x="1665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7" name="Фигура"/>
            <p:cNvSpPr/>
            <p:nvPr/>
          </p:nvSpPr>
          <p:spPr>
            <a:xfrm>
              <a:off x="800683" y="1404913"/>
              <a:ext cx="50989" cy="64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65" y="0"/>
                  </a:moveTo>
                  <a:lnTo>
                    <a:pt x="16410" y="1941"/>
                  </a:lnTo>
                  <a:lnTo>
                    <a:pt x="12276" y="6028"/>
                  </a:lnTo>
                  <a:lnTo>
                    <a:pt x="8163" y="10129"/>
                  </a:lnTo>
                  <a:lnTo>
                    <a:pt x="4072" y="14243"/>
                  </a:lnTo>
                  <a:lnTo>
                    <a:pt x="0" y="18370"/>
                  </a:lnTo>
                  <a:lnTo>
                    <a:pt x="5252" y="21600"/>
                  </a:lnTo>
                  <a:lnTo>
                    <a:pt x="9304" y="17489"/>
                  </a:lnTo>
                  <a:lnTo>
                    <a:pt x="13379" y="13394"/>
                  </a:lnTo>
                  <a:lnTo>
                    <a:pt x="17478" y="9312"/>
                  </a:lnTo>
                  <a:lnTo>
                    <a:pt x="21600" y="5240"/>
                  </a:lnTo>
                  <a:lnTo>
                    <a:pt x="1336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8" name="Фигура"/>
            <p:cNvSpPr/>
            <p:nvPr/>
          </p:nvSpPr>
          <p:spPr>
            <a:xfrm>
              <a:off x="789201" y="1404915"/>
              <a:ext cx="50220" cy="54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07" y="0"/>
                  </a:moveTo>
                  <a:lnTo>
                    <a:pt x="16969" y="1886"/>
                  </a:lnTo>
                  <a:lnTo>
                    <a:pt x="4888" y="11909"/>
                  </a:lnTo>
                  <a:lnTo>
                    <a:pt x="0" y="18083"/>
                  </a:lnTo>
                  <a:lnTo>
                    <a:pt x="4939" y="21600"/>
                  </a:lnTo>
                  <a:lnTo>
                    <a:pt x="9073" y="16747"/>
                  </a:lnTo>
                  <a:lnTo>
                    <a:pt x="13236" y="11900"/>
                  </a:lnTo>
                  <a:lnTo>
                    <a:pt x="17402" y="7088"/>
                  </a:lnTo>
                  <a:lnTo>
                    <a:pt x="21600" y="2281"/>
                  </a:lnTo>
                  <a:lnTo>
                    <a:pt x="1850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9" name="Фигура"/>
            <p:cNvSpPr/>
            <p:nvPr/>
          </p:nvSpPr>
          <p:spPr>
            <a:xfrm>
              <a:off x="725657" y="1501716"/>
              <a:ext cx="49651" cy="67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98" y="0"/>
                  </a:moveTo>
                  <a:lnTo>
                    <a:pt x="16127" y="2468"/>
                  </a:lnTo>
                  <a:lnTo>
                    <a:pt x="12062" y="6491"/>
                  </a:lnTo>
                  <a:lnTo>
                    <a:pt x="8019" y="10527"/>
                  </a:lnTo>
                  <a:lnTo>
                    <a:pt x="3997" y="14575"/>
                  </a:lnTo>
                  <a:lnTo>
                    <a:pt x="0" y="18632"/>
                  </a:lnTo>
                  <a:lnTo>
                    <a:pt x="5531" y="21600"/>
                  </a:lnTo>
                  <a:lnTo>
                    <a:pt x="9513" y="17552"/>
                  </a:lnTo>
                  <a:lnTo>
                    <a:pt x="13519" y="13518"/>
                  </a:lnTo>
                  <a:lnTo>
                    <a:pt x="17548" y="9500"/>
                  </a:lnTo>
                  <a:lnTo>
                    <a:pt x="21600" y="5500"/>
                  </a:lnTo>
                  <a:lnTo>
                    <a:pt x="1169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0" name="Линия"/>
            <p:cNvSpPr/>
            <p:nvPr/>
          </p:nvSpPr>
          <p:spPr>
            <a:xfrm>
              <a:off x="714692" y="1551677"/>
              <a:ext cx="12701" cy="924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1" name="Линия"/>
            <p:cNvSpPr/>
            <p:nvPr/>
          </p:nvSpPr>
          <p:spPr>
            <a:xfrm flipH="1" flipV="1">
              <a:off x="714692" y="1551677"/>
              <a:ext cx="12701" cy="924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2" name="Фигура"/>
            <p:cNvSpPr/>
            <p:nvPr/>
          </p:nvSpPr>
          <p:spPr>
            <a:xfrm>
              <a:off x="716438" y="1501724"/>
              <a:ext cx="46289" cy="5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47" y="0"/>
                  </a:moveTo>
                  <a:lnTo>
                    <a:pt x="13654" y="3571"/>
                  </a:lnTo>
                  <a:lnTo>
                    <a:pt x="1144" y="17781"/>
                  </a:lnTo>
                  <a:lnTo>
                    <a:pt x="0" y="19104"/>
                  </a:lnTo>
                  <a:lnTo>
                    <a:pt x="4302" y="21600"/>
                  </a:lnTo>
                  <a:lnTo>
                    <a:pt x="8590" y="16896"/>
                  </a:lnTo>
                  <a:lnTo>
                    <a:pt x="12903" y="12202"/>
                  </a:lnTo>
                  <a:lnTo>
                    <a:pt x="17240" y="7523"/>
                  </a:lnTo>
                  <a:lnTo>
                    <a:pt x="21600" y="2859"/>
                  </a:lnTo>
                  <a:lnTo>
                    <a:pt x="1684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3" name="Фигура"/>
            <p:cNvSpPr/>
            <p:nvPr/>
          </p:nvSpPr>
          <p:spPr>
            <a:xfrm>
              <a:off x="653991" y="1604536"/>
              <a:ext cx="48282" cy="66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9" y="0"/>
                  </a:moveTo>
                  <a:lnTo>
                    <a:pt x="15838" y="1939"/>
                  </a:lnTo>
                  <a:lnTo>
                    <a:pt x="11842" y="6119"/>
                  </a:lnTo>
                  <a:lnTo>
                    <a:pt x="7870" y="10310"/>
                  </a:lnTo>
                  <a:lnTo>
                    <a:pt x="3923" y="14515"/>
                  </a:lnTo>
                  <a:lnTo>
                    <a:pt x="0" y="18733"/>
                  </a:lnTo>
                  <a:lnTo>
                    <a:pt x="5818" y="21600"/>
                  </a:lnTo>
                  <a:lnTo>
                    <a:pt x="10157" y="16941"/>
                  </a:lnTo>
                  <a:lnTo>
                    <a:pt x="13662" y="13212"/>
                  </a:lnTo>
                  <a:lnTo>
                    <a:pt x="17619" y="9038"/>
                  </a:lnTo>
                  <a:lnTo>
                    <a:pt x="21600" y="4875"/>
                  </a:lnTo>
                  <a:lnTo>
                    <a:pt x="1203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4" name="Линия"/>
            <p:cNvSpPr/>
            <p:nvPr/>
          </p:nvSpPr>
          <p:spPr>
            <a:xfrm>
              <a:off x="643568" y="1654958"/>
              <a:ext cx="12701" cy="859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5" name="Линия"/>
            <p:cNvSpPr/>
            <p:nvPr/>
          </p:nvSpPr>
          <p:spPr>
            <a:xfrm flipH="1" flipV="1">
              <a:off x="643568" y="1654958"/>
              <a:ext cx="12701" cy="859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6" name="Фигура"/>
            <p:cNvSpPr/>
            <p:nvPr/>
          </p:nvSpPr>
          <p:spPr>
            <a:xfrm>
              <a:off x="645865" y="1604540"/>
              <a:ext cx="43529" cy="57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85" y="0"/>
                  </a:moveTo>
                  <a:lnTo>
                    <a:pt x="10268" y="7916"/>
                  </a:lnTo>
                  <a:lnTo>
                    <a:pt x="0" y="19536"/>
                  </a:lnTo>
                  <a:lnTo>
                    <a:pt x="4032" y="21600"/>
                  </a:lnTo>
                  <a:lnTo>
                    <a:pt x="8383" y="16737"/>
                  </a:lnTo>
                  <a:lnTo>
                    <a:pt x="12762" y="11888"/>
                  </a:lnTo>
                  <a:lnTo>
                    <a:pt x="17167" y="7054"/>
                  </a:lnTo>
                  <a:lnTo>
                    <a:pt x="21600" y="2235"/>
                  </a:lnTo>
                  <a:lnTo>
                    <a:pt x="1738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7" name="Фигура"/>
            <p:cNvSpPr/>
            <p:nvPr/>
          </p:nvSpPr>
          <p:spPr>
            <a:xfrm>
              <a:off x="585814" y="1708784"/>
              <a:ext cx="46807" cy="6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29" y="0"/>
                  </a:moveTo>
                  <a:lnTo>
                    <a:pt x="15531" y="1716"/>
                  </a:lnTo>
                  <a:lnTo>
                    <a:pt x="11608" y="5989"/>
                  </a:lnTo>
                  <a:lnTo>
                    <a:pt x="7711" y="10274"/>
                  </a:lnTo>
                  <a:lnTo>
                    <a:pt x="3840" y="14573"/>
                  </a:lnTo>
                  <a:lnTo>
                    <a:pt x="0" y="18879"/>
                  </a:lnTo>
                  <a:lnTo>
                    <a:pt x="6130" y="21600"/>
                  </a:lnTo>
                  <a:lnTo>
                    <a:pt x="10060" y="17200"/>
                  </a:lnTo>
                  <a:lnTo>
                    <a:pt x="13816" y="13031"/>
                  </a:lnTo>
                  <a:lnTo>
                    <a:pt x="17697" y="8760"/>
                  </a:lnTo>
                  <a:lnTo>
                    <a:pt x="21600" y="4500"/>
                  </a:lnTo>
                  <a:lnTo>
                    <a:pt x="1182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8" name="Линия"/>
            <p:cNvSpPr/>
            <p:nvPr/>
          </p:nvSpPr>
          <p:spPr>
            <a:xfrm>
              <a:off x="575360" y="1760077"/>
              <a:ext cx="12701" cy="800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9" name="Линия"/>
            <p:cNvSpPr/>
            <p:nvPr/>
          </p:nvSpPr>
          <p:spPr>
            <a:xfrm flipH="1" flipV="1">
              <a:off x="575360" y="1760077"/>
              <a:ext cx="12701" cy="800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0" name="Фигура"/>
            <p:cNvSpPr/>
            <p:nvPr/>
          </p:nvSpPr>
          <p:spPr>
            <a:xfrm>
              <a:off x="577615" y="1708801"/>
              <a:ext cx="41855" cy="5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4" y="0"/>
                  </a:moveTo>
                  <a:lnTo>
                    <a:pt x="7078" y="11613"/>
                  </a:lnTo>
                  <a:lnTo>
                    <a:pt x="0" y="19678"/>
                  </a:lnTo>
                  <a:lnTo>
                    <a:pt x="4231" y="21600"/>
                  </a:lnTo>
                  <a:lnTo>
                    <a:pt x="8526" y="16671"/>
                  </a:lnTo>
                  <a:lnTo>
                    <a:pt x="12855" y="11752"/>
                  </a:lnTo>
                  <a:lnTo>
                    <a:pt x="17213" y="6847"/>
                  </a:lnTo>
                  <a:lnTo>
                    <a:pt x="21600" y="1957"/>
                  </a:lnTo>
                  <a:lnTo>
                    <a:pt x="1745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1" name="Фигура"/>
            <p:cNvSpPr/>
            <p:nvPr/>
          </p:nvSpPr>
          <p:spPr>
            <a:xfrm>
              <a:off x="521156" y="1814599"/>
              <a:ext cx="45284" cy="66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56" y="0"/>
                  </a:moveTo>
                  <a:lnTo>
                    <a:pt x="15192" y="1698"/>
                  </a:lnTo>
                  <a:lnTo>
                    <a:pt x="11350" y="6020"/>
                  </a:lnTo>
                  <a:lnTo>
                    <a:pt x="7537" y="10354"/>
                  </a:lnTo>
                  <a:lnTo>
                    <a:pt x="3752" y="14702"/>
                  </a:lnTo>
                  <a:lnTo>
                    <a:pt x="0" y="19054"/>
                  </a:lnTo>
                  <a:lnTo>
                    <a:pt x="6461" y="21600"/>
                  </a:lnTo>
                  <a:lnTo>
                    <a:pt x="10211" y="17265"/>
                  </a:lnTo>
                  <a:lnTo>
                    <a:pt x="13983" y="12942"/>
                  </a:lnTo>
                  <a:lnTo>
                    <a:pt x="17779" y="8627"/>
                  </a:lnTo>
                  <a:lnTo>
                    <a:pt x="21600" y="4321"/>
                  </a:lnTo>
                  <a:lnTo>
                    <a:pt x="1105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2" name="Линия"/>
            <p:cNvSpPr/>
            <p:nvPr/>
          </p:nvSpPr>
          <p:spPr>
            <a:xfrm>
              <a:off x="510116" y="1867114"/>
              <a:ext cx="12701" cy="743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3" name="Линия"/>
            <p:cNvSpPr/>
            <p:nvPr/>
          </p:nvSpPr>
          <p:spPr>
            <a:xfrm flipH="1" flipV="1">
              <a:off x="510116" y="1867114"/>
              <a:ext cx="12701" cy="743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4" name="Фигура"/>
            <p:cNvSpPr/>
            <p:nvPr/>
          </p:nvSpPr>
          <p:spPr>
            <a:xfrm>
              <a:off x="511839" y="1814610"/>
              <a:ext cx="41167" cy="58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47" y="0"/>
                  </a:moveTo>
                  <a:lnTo>
                    <a:pt x="16560" y="546"/>
                  </a:lnTo>
                  <a:lnTo>
                    <a:pt x="4342" y="14510"/>
                  </a:lnTo>
                  <a:lnTo>
                    <a:pt x="0" y="19572"/>
                  </a:lnTo>
                  <a:lnTo>
                    <a:pt x="4889" y="21600"/>
                  </a:lnTo>
                  <a:lnTo>
                    <a:pt x="9016" y="16665"/>
                  </a:lnTo>
                  <a:lnTo>
                    <a:pt x="13180" y="11736"/>
                  </a:lnTo>
                  <a:lnTo>
                    <a:pt x="17374" y="6821"/>
                  </a:lnTo>
                  <a:lnTo>
                    <a:pt x="21600" y="1921"/>
                  </a:lnTo>
                  <a:lnTo>
                    <a:pt x="1704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5" name="Фигура"/>
            <p:cNvSpPr/>
            <p:nvPr/>
          </p:nvSpPr>
          <p:spPr>
            <a:xfrm>
              <a:off x="460058" y="1922015"/>
              <a:ext cx="43782" cy="67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59" y="0"/>
                  </a:moveTo>
                  <a:lnTo>
                    <a:pt x="14840" y="1840"/>
                  </a:lnTo>
                  <a:lnTo>
                    <a:pt x="11091" y="6175"/>
                  </a:lnTo>
                  <a:lnTo>
                    <a:pt x="7367" y="10520"/>
                  </a:lnTo>
                  <a:lnTo>
                    <a:pt x="3669" y="14875"/>
                  </a:lnTo>
                  <a:lnTo>
                    <a:pt x="0" y="19236"/>
                  </a:lnTo>
                  <a:lnTo>
                    <a:pt x="6828" y="21600"/>
                  </a:lnTo>
                  <a:lnTo>
                    <a:pt x="10481" y="17252"/>
                  </a:lnTo>
                  <a:lnTo>
                    <a:pt x="14162" y="12915"/>
                  </a:lnTo>
                  <a:lnTo>
                    <a:pt x="17868" y="8588"/>
                  </a:lnTo>
                  <a:lnTo>
                    <a:pt x="21600" y="4268"/>
                  </a:lnTo>
                  <a:lnTo>
                    <a:pt x="975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6" name="Линия"/>
            <p:cNvSpPr/>
            <p:nvPr/>
          </p:nvSpPr>
          <p:spPr>
            <a:xfrm>
              <a:off x="447966" y="1976063"/>
              <a:ext cx="12701" cy="6828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7" name="Линия"/>
            <p:cNvSpPr/>
            <p:nvPr/>
          </p:nvSpPr>
          <p:spPr>
            <a:xfrm flipH="1" flipV="1">
              <a:off x="447966" y="1976063"/>
              <a:ext cx="12701" cy="6828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8" name="Фигура"/>
            <p:cNvSpPr/>
            <p:nvPr/>
          </p:nvSpPr>
          <p:spPr>
            <a:xfrm>
              <a:off x="448580" y="1922034"/>
              <a:ext cx="41558" cy="60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2" y="0"/>
                  </a:moveTo>
                  <a:lnTo>
                    <a:pt x="13689" y="2985"/>
                  </a:lnTo>
                  <a:lnTo>
                    <a:pt x="2304" y="16581"/>
                  </a:lnTo>
                  <a:lnTo>
                    <a:pt x="0" y="19398"/>
                  </a:lnTo>
                  <a:lnTo>
                    <a:pt x="5966" y="21600"/>
                  </a:lnTo>
                  <a:lnTo>
                    <a:pt x="9831" y="16701"/>
                  </a:lnTo>
                  <a:lnTo>
                    <a:pt x="13727" y="11810"/>
                  </a:lnTo>
                  <a:lnTo>
                    <a:pt x="17651" y="6929"/>
                  </a:lnTo>
                  <a:lnTo>
                    <a:pt x="21600" y="2060"/>
                  </a:lnTo>
                  <a:lnTo>
                    <a:pt x="1624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9" name="Фигура"/>
            <p:cNvSpPr/>
            <p:nvPr/>
          </p:nvSpPr>
          <p:spPr>
            <a:xfrm>
              <a:off x="402716" y="2037804"/>
              <a:ext cx="42162" cy="62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54" y="0"/>
                  </a:moveTo>
                  <a:lnTo>
                    <a:pt x="10799" y="4780"/>
                  </a:lnTo>
                  <a:lnTo>
                    <a:pt x="7170" y="9573"/>
                  </a:lnTo>
                  <a:lnTo>
                    <a:pt x="3570" y="14381"/>
                  </a:lnTo>
                  <a:lnTo>
                    <a:pt x="0" y="19199"/>
                  </a:lnTo>
                  <a:lnTo>
                    <a:pt x="7204" y="21600"/>
                  </a:lnTo>
                  <a:lnTo>
                    <a:pt x="10763" y="16803"/>
                  </a:lnTo>
                  <a:lnTo>
                    <a:pt x="14348" y="12017"/>
                  </a:lnTo>
                  <a:lnTo>
                    <a:pt x="17960" y="7244"/>
                  </a:lnTo>
                  <a:lnTo>
                    <a:pt x="21600" y="2488"/>
                  </a:lnTo>
                  <a:lnTo>
                    <a:pt x="1445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0" name="Фигура"/>
            <p:cNvSpPr/>
            <p:nvPr/>
          </p:nvSpPr>
          <p:spPr>
            <a:xfrm>
              <a:off x="392882" y="2031146"/>
              <a:ext cx="38044" cy="62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01" y="0"/>
                  </a:moveTo>
                  <a:lnTo>
                    <a:pt x="10067" y="4691"/>
                  </a:lnTo>
                  <a:lnTo>
                    <a:pt x="0" y="19913"/>
                  </a:lnTo>
                  <a:lnTo>
                    <a:pt x="5584" y="21600"/>
                  </a:lnTo>
                  <a:lnTo>
                    <a:pt x="9540" y="16758"/>
                  </a:lnTo>
                  <a:lnTo>
                    <a:pt x="13530" y="11926"/>
                  </a:lnTo>
                  <a:lnTo>
                    <a:pt x="17551" y="7109"/>
                  </a:lnTo>
                  <a:lnTo>
                    <a:pt x="21600" y="2304"/>
                  </a:lnTo>
                  <a:lnTo>
                    <a:pt x="1430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1" name="Линия"/>
            <p:cNvSpPr/>
            <p:nvPr/>
          </p:nvSpPr>
          <p:spPr>
            <a:xfrm>
              <a:off x="418073" y="2031142"/>
              <a:ext cx="12857" cy="666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2" name="Линия"/>
            <p:cNvSpPr/>
            <p:nvPr/>
          </p:nvSpPr>
          <p:spPr>
            <a:xfrm flipH="1" flipV="1">
              <a:off x="418073" y="2031142"/>
              <a:ext cx="12857" cy="666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3" name="Фигура"/>
            <p:cNvSpPr/>
            <p:nvPr/>
          </p:nvSpPr>
          <p:spPr>
            <a:xfrm>
              <a:off x="349110" y="2149745"/>
              <a:ext cx="40492" cy="6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27" y="0"/>
                  </a:moveTo>
                  <a:lnTo>
                    <a:pt x="10476" y="4826"/>
                  </a:lnTo>
                  <a:lnTo>
                    <a:pt x="6952" y="9668"/>
                  </a:lnTo>
                  <a:lnTo>
                    <a:pt x="3459" y="14519"/>
                  </a:lnTo>
                  <a:lnTo>
                    <a:pt x="0" y="19376"/>
                  </a:lnTo>
                  <a:lnTo>
                    <a:pt x="7625" y="21600"/>
                  </a:lnTo>
                  <a:lnTo>
                    <a:pt x="11076" y="16757"/>
                  </a:lnTo>
                  <a:lnTo>
                    <a:pt x="14555" y="11927"/>
                  </a:lnTo>
                  <a:lnTo>
                    <a:pt x="18063" y="7111"/>
                  </a:lnTo>
                  <a:lnTo>
                    <a:pt x="21600" y="2308"/>
                  </a:lnTo>
                  <a:lnTo>
                    <a:pt x="1402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4" name="Фигура"/>
            <p:cNvSpPr/>
            <p:nvPr/>
          </p:nvSpPr>
          <p:spPr>
            <a:xfrm>
              <a:off x="336196" y="2144562"/>
              <a:ext cx="39209" cy="61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91" y="0"/>
                  </a:moveTo>
                  <a:lnTo>
                    <a:pt x="7929" y="9483"/>
                  </a:lnTo>
                  <a:lnTo>
                    <a:pt x="0" y="19546"/>
                  </a:lnTo>
                  <a:lnTo>
                    <a:pt x="7114" y="21600"/>
                  </a:lnTo>
                  <a:lnTo>
                    <a:pt x="10687" y="16640"/>
                  </a:lnTo>
                  <a:lnTo>
                    <a:pt x="14294" y="11685"/>
                  </a:lnTo>
                  <a:lnTo>
                    <a:pt x="17933" y="6740"/>
                  </a:lnTo>
                  <a:lnTo>
                    <a:pt x="21600" y="1811"/>
                  </a:lnTo>
                  <a:lnTo>
                    <a:pt x="1559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5" name="Линия"/>
            <p:cNvSpPr/>
            <p:nvPr/>
          </p:nvSpPr>
          <p:spPr>
            <a:xfrm>
              <a:off x="363601" y="2144134"/>
              <a:ext cx="12701" cy="6039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6" name="Линия"/>
            <p:cNvSpPr/>
            <p:nvPr/>
          </p:nvSpPr>
          <p:spPr>
            <a:xfrm flipH="1" flipV="1">
              <a:off x="363601" y="2144134"/>
              <a:ext cx="12701" cy="6039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7" name="Фигура"/>
            <p:cNvSpPr/>
            <p:nvPr/>
          </p:nvSpPr>
          <p:spPr>
            <a:xfrm>
              <a:off x="299291" y="2259064"/>
              <a:ext cx="38836" cy="67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935" y="0"/>
                  </a:moveTo>
                  <a:lnTo>
                    <a:pt x="13581" y="1411"/>
                  </a:lnTo>
                  <a:lnTo>
                    <a:pt x="10141" y="5961"/>
                  </a:lnTo>
                  <a:lnTo>
                    <a:pt x="6730" y="10523"/>
                  </a:lnTo>
                  <a:lnTo>
                    <a:pt x="3349" y="15098"/>
                  </a:lnTo>
                  <a:lnTo>
                    <a:pt x="0" y="19685"/>
                  </a:lnTo>
                  <a:lnTo>
                    <a:pt x="8074" y="21600"/>
                  </a:lnTo>
                  <a:lnTo>
                    <a:pt x="11409" y="17035"/>
                  </a:lnTo>
                  <a:lnTo>
                    <a:pt x="14774" y="12477"/>
                  </a:lnTo>
                  <a:lnTo>
                    <a:pt x="18170" y="7929"/>
                  </a:lnTo>
                  <a:lnTo>
                    <a:pt x="21600" y="3391"/>
                  </a:lnTo>
                  <a:lnTo>
                    <a:pt x="793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8" name="Фигура"/>
            <p:cNvSpPr/>
            <p:nvPr/>
          </p:nvSpPr>
          <p:spPr>
            <a:xfrm>
              <a:off x="287018" y="2259088"/>
              <a:ext cx="36691" cy="61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19" y="0"/>
                  </a:moveTo>
                  <a:lnTo>
                    <a:pt x="15295" y="527"/>
                  </a:lnTo>
                  <a:lnTo>
                    <a:pt x="4665" y="13823"/>
                  </a:lnTo>
                  <a:lnTo>
                    <a:pt x="0" y="19823"/>
                  </a:lnTo>
                  <a:lnTo>
                    <a:pt x="7225" y="21600"/>
                  </a:lnTo>
                  <a:lnTo>
                    <a:pt x="10771" y="16565"/>
                  </a:lnTo>
                  <a:lnTo>
                    <a:pt x="14349" y="11543"/>
                  </a:lnTo>
                  <a:lnTo>
                    <a:pt x="17959" y="6535"/>
                  </a:lnTo>
                  <a:lnTo>
                    <a:pt x="21600" y="1540"/>
                  </a:lnTo>
                  <a:lnTo>
                    <a:pt x="1561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9" name="Фигура"/>
            <p:cNvSpPr/>
            <p:nvPr/>
          </p:nvSpPr>
          <p:spPr>
            <a:xfrm>
              <a:off x="253396" y="2374432"/>
              <a:ext cx="37078" cy="6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12" y="0"/>
                  </a:moveTo>
                  <a:lnTo>
                    <a:pt x="13094" y="1394"/>
                  </a:lnTo>
                  <a:lnTo>
                    <a:pt x="9768" y="5996"/>
                  </a:lnTo>
                  <a:lnTo>
                    <a:pt x="6476" y="10607"/>
                  </a:lnTo>
                  <a:lnTo>
                    <a:pt x="3219" y="15224"/>
                  </a:lnTo>
                  <a:lnTo>
                    <a:pt x="0" y="19845"/>
                  </a:lnTo>
                  <a:lnTo>
                    <a:pt x="8567" y="21600"/>
                  </a:lnTo>
                  <a:lnTo>
                    <a:pt x="11774" y="16995"/>
                  </a:lnTo>
                  <a:lnTo>
                    <a:pt x="15016" y="12396"/>
                  </a:lnTo>
                  <a:lnTo>
                    <a:pt x="18292" y="7803"/>
                  </a:lnTo>
                  <a:lnTo>
                    <a:pt x="21600" y="3216"/>
                  </a:lnTo>
                  <a:lnTo>
                    <a:pt x="661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0" name="Фигура"/>
            <p:cNvSpPr/>
            <p:nvPr/>
          </p:nvSpPr>
          <p:spPr>
            <a:xfrm>
              <a:off x="240919" y="2374452"/>
              <a:ext cx="34954" cy="6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1" y="0"/>
                  </a:moveTo>
                  <a:lnTo>
                    <a:pt x="11992" y="4528"/>
                  </a:lnTo>
                  <a:lnTo>
                    <a:pt x="1764" y="17652"/>
                  </a:lnTo>
                  <a:lnTo>
                    <a:pt x="0" y="19986"/>
                  </a:lnTo>
                  <a:lnTo>
                    <a:pt x="7710" y="21600"/>
                  </a:lnTo>
                  <a:lnTo>
                    <a:pt x="11125" y="16569"/>
                  </a:lnTo>
                  <a:lnTo>
                    <a:pt x="14580" y="11542"/>
                  </a:lnTo>
                  <a:lnTo>
                    <a:pt x="18072" y="6521"/>
                  </a:lnTo>
                  <a:lnTo>
                    <a:pt x="21600" y="1511"/>
                  </a:lnTo>
                  <a:lnTo>
                    <a:pt x="1472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1" name="Фигура"/>
            <p:cNvSpPr/>
            <p:nvPr/>
          </p:nvSpPr>
          <p:spPr>
            <a:xfrm>
              <a:off x="211434" y="2491320"/>
              <a:ext cx="35277" cy="68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25" y="0"/>
                  </a:moveTo>
                  <a:lnTo>
                    <a:pt x="12534" y="1429"/>
                  </a:lnTo>
                  <a:lnTo>
                    <a:pt x="9348" y="6062"/>
                  </a:lnTo>
                  <a:lnTo>
                    <a:pt x="6196" y="10704"/>
                  </a:lnTo>
                  <a:lnTo>
                    <a:pt x="3079" y="15354"/>
                  </a:lnTo>
                  <a:lnTo>
                    <a:pt x="0" y="20015"/>
                  </a:lnTo>
                  <a:lnTo>
                    <a:pt x="9114" y="21600"/>
                  </a:lnTo>
                  <a:lnTo>
                    <a:pt x="12178" y="16960"/>
                  </a:lnTo>
                  <a:lnTo>
                    <a:pt x="15283" y="12327"/>
                  </a:lnTo>
                  <a:lnTo>
                    <a:pt x="18424" y="7700"/>
                  </a:lnTo>
                  <a:lnTo>
                    <a:pt x="21600" y="3079"/>
                  </a:lnTo>
                  <a:lnTo>
                    <a:pt x="482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2" name="Фигура"/>
            <p:cNvSpPr/>
            <p:nvPr/>
          </p:nvSpPr>
          <p:spPr>
            <a:xfrm>
              <a:off x="198124" y="2491346"/>
              <a:ext cx="33781" cy="63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44" y="0"/>
                  </a:moveTo>
                  <a:lnTo>
                    <a:pt x="8999" y="7915"/>
                  </a:lnTo>
                  <a:lnTo>
                    <a:pt x="0" y="20070"/>
                  </a:lnTo>
                  <a:lnTo>
                    <a:pt x="8511" y="21600"/>
                  </a:lnTo>
                  <a:lnTo>
                    <a:pt x="11727" y="16568"/>
                  </a:lnTo>
                  <a:lnTo>
                    <a:pt x="14981" y="11547"/>
                  </a:lnTo>
                  <a:lnTo>
                    <a:pt x="18273" y="6536"/>
                  </a:lnTo>
                  <a:lnTo>
                    <a:pt x="21600" y="1533"/>
                  </a:lnTo>
                  <a:lnTo>
                    <a:pt x="1354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3" name="Фигура"/>
            <p:cNvSpPr/>
            <p:nvPr/>
          </p:nvSpPr>
          <p:spPr>
            <a:xfrm>
              <a:off x="173440" y="2610448"/>
              <a:ext cx="33451" cy="67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24" y="0"/>
                  </a:moveTo>
                  <a:lnTo>
                    <a:pt x="11934" y="1201"/>
                  </a:lnTo>
                  <a:lnTo>
                    <a:pt x="8893" y="5928"/>
                  </a:lnTo>
                  <a:lnTo>
                    <a:pt x="5890" y="10666"/>
                  </a:lnTo>
                  <a:lnTo>
                    <a:pt x="2926" y="15413"/>
                  </a:lnTo>
                  <a:lnTo>
                    <a:pt x="0" y="20163"/>
                  </a:lnTo>
                  <a:lnTo>
                    <a:pt x="9716" y="21600"/>
                  </a:lnTo>
                  <a:lnTo>
                    <a:pt x="12627" y="16870"/>
                  </a:lnTo>
                  <a:lnTo>
                    <a:pt x="15578" y="12146"/>
                  </a:lnTo>
                  <a:lnTo>
                    <a:pt x="18569" y="7428"/>
                  </a:lnTo>
                  <a:lnTo>
                    <a:pt x="21600" y="2717"/>
                  </a:lnTo>
                  <a:lnTo>
                    <a:pt x="432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4" name="Линия"/>
            <p:cNvSpPr/>
            <p:nvPr/>
          </p:nvSpPr>
          <p:spPr>
            <a:xfrm>
              <a:off x="160945" y="2670090"/>
              <a:ext cx="12701" cy="383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5" name="Линия"/>
            <p:cNvSpPr/>
            <p:nvPr/>
          </p:nvSpPr>
          <p:spPr>
            <a:xfrm flipH="1" flipV="1">
              <a:off x="160945" y="2670090"/>
              <a:ext cx="12701" cy="383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6" name="Фигура"/>
            <p:cNvSpPr/>
            <p:nvPr/>
          </p:nvSpPr>
          <p:spPr>
            <a:xfrm>
              <a:off x="161154" y="2610450"/>
              <a:ext cx="30768" cy="6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26" y="0"/>
                  </a:moveTo>
                  <a:lnTo>
                    <a:pt x="5306" y="10614"/>
                  </a:lnTo>
                  <a:lnTo>
                    <a:pt x="0" y="20343"/>
                  </a:lnTo>
                  <a:lnTo>
                    <a:pt x="8625" y="21600"/>
                  </a:lnTo>
                  <a:lnTo>
                    <a:pt x="11806" y="16511"/>
                  </a:lnTo>
                  <a:lnTo>
                    <a:pt x="15030" y="11425"/>
                  </a:lnTo>
                  <a:lnTo>
                    <a:pt x="18294" y="6350"/>
                  </a:lnTo>
                  <a:lnTo>
                    <a:pt x="21600" y="1286"/>
                  </a:lnTo>
                  <a:lnTo>
                    <a:pt x="1332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7" name="Фигура"/>
            <p:cNvSpPr/>
            <p:nvPr/>
          </p:nvSpPr>
          <p:spPr>
            <a:xfrm>
              <a:off x="139483" y="2733783"/>
              <a:ext cx="31602" cy="64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68" y="0"/>
                  </a:moveTo>
                  <a:lnTo>
                    <a:pt x="8388" y="5048"/>
                  </a:lnTo>
                  <a:lnTo>
                    <a:pt x="5552" y="10107"/>
                  </a:lnTo>
                  <a:lnTo>
                    <a:pt x="2756" y="15175"/>
                  </a:lnTo>
                  <a:lnTo>
                    <a:pt x="0" y="20249"/>
                  </a:lnTo>
                  <a:lnTo>
                    <a:pt x="10375" y="21600"/>
                  </a:lnTo>
                  <a:lnTo>
                    <a:pt x="13120" y="16544"/>
                  </a:lnTo>
                  <a:lnTo>
                    <a:pt x="15907" y="11498"/>
                  </a:lnTo>
                  <a:lnTo>
                    <a:pt x="18734" y="6461"/>
                  </a:lnTo>
                  <a:lnTo>
                    <a:pt x="21600" y="1433"/>
                  </a:lnTo>
                  <a:lnTo>
                    <a:pt x="1126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8" name="Фигура"/>
            <p:cNvSpPr/>
            <p:nvPr/>
          </p:nvSpPr>
          <p:spPr>
            <a:xfrm>
              <a:off x="127013" y="2729985"/>
              <a:ext cx="28956" cy="64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72" y="0"/>
                  </a:moveTo>
                  <a:lnTo>
                    <a:pt x="11442" y="173"/>
                  </a:lnTo>
                  <a:lnTo>
                    <a:pt x="2207" y="17285"/>
                  </a:lnTo>
                  <a:lnTo>
                    <a:pt x="0" y="20490"/>
                  </a:lnTo>
                  <a:lnTo>
                    <a:pt x="9302" y="21600"/>
                  </a:lnTo>
                  <a:lnTo>
                    <a:pt x="12310" y="16508"/>
                  </a:lnTo>
                  <a:lnTo>
                    <a:pt x="15361" y="11422"/>
                  </a:lnTo>
                  <a:lnTo>
                    <a:pt x="18457" y="6345"/>
                  </a:lnTo>
                  <a:lnTo>
                    <a:pt x="21600" y="1279"/>
                  </a:lnTo>
                  <a:lnTo>
                    <a:pt x="1157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59" name="Линия"/>
            <p:cNvSpPr/>
            <p:nvPr/>
          </p:nvSpPr>
          <p:spPr>
            <a:xfrm>
              <a:off x="142526" y="2729983"/>
              <a:ext cx="13443" cy="38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0" name="Линия"/>
            <p:cNvSpPr/>
            <p:nvPr/>
          </p:nvSpPr>
          <p:spPr>
            <a:xfrm flipH="1" flipV="1">
              <a:off x="142526" y="2729983"/>
              <a:ext cx="13443" cy="38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1" name="Фигура"/>
            <p:cNvSpPr/>
            <p:nvPr/>
          </p:nvSpPr>
          <p:spPr>
            <a:xfrm>
              <a:off x="109606" y="2854609"/>
              <a:ext cx="29674" cy="64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8" y="0"/>
                  </a:moveTo>
                  <a:lnTo>
                    <a:pt x="7733" y="5243"/>
                  </a:lnTo>
                  <a:lnTo>
                    <a:pt x="5160" y="10195"/>
                  </a:lnTo>
                  <a:lnTo>
                    <a:pt x="2557" y="15306"/>
                  </a:lnTo>
                  <a:lnTo>
                    <a:pt x="0" y="20422"/>
                  </a:lnTo>
                  <a:lnTo>
                    <a:pt x="11150" y="21600"/>
                  </a:lnTo>
                  <a:lnTo>
                    <a:pt x="13696" y="16504"/>
                  </a:lnTo>
                  <a:lnTo>
                    <a:pt x="16287" y="11416"/>
                  </a:lnTo>
                  <a:lnTo>
                    <a:pt x="19578" y="5092"/>
                  </a:lnTo>
                  <a:lnTo>
                    <a:pt x="21600" y="1263"/>
                  </a:lnTo>
                  <a:lnTo>
                    <a:pt x="1050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2" name="Фигура"/>
            <p:cNvSpPr/>
            <p:nvPr/>
          </p:nvSpPr>
          <p:spPr>
            <a:xfrm>
              <a:off x="95315" y="2851398"/>
              <a:ext cx="28727" cy="63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02" y="0"/>
                  </a:moveTo>
                  <a:lnTo>
                    <a:pt x="8656" y="6352"/>
                  </a:lnTo>
                  <a:lnTo>
                    <a:pt x="569" y="19223"/>
                  </a:lnTo>
                  <a:lnTo>
                    <a:pt x="0" y="20496"/>
                  </a:lnTo>
                  <a:lnTo>
                    <a:pt x="10746" y="21600"/>
                  </a:lnTo>
                  <a:lnTo>
                    <a:pt x="13387" y="16460"/>
                  </a:lnTo>
                  <a:lnTo>
                    <a:pt x="16076" y="11327"/>
                  </a:lnTo>
                  <a:lnTo>
                    <a:pt x="18814" y="6200"/>
                  </a:lnTo>
                  <a:lnTo>
                    <a:pt x="21600" y="1085"/>
                  </a:lnTo>
                  <a:lnTo>
                    <a:pt x="1180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3" name="Фигура"/>
            <p:cNvSpPr/>
            <p:nvPr/>
          </p:nvSpPr>
          <p:spPr>
            <a:xfrm>
              <a:off x="82219" y="2973492"/>
              <a:ext cx="29329" cy="67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290" y="952"/>
                  </a:lnTo>
                  <a:lnTo>
                    <a:pt x="7942" y="5862"/>
                  </a:lnTo>
                  <a:lnTo>
                    <a:pt x="5638" y="10780"/>
                  </a:lnTo>
                  <a:lnTo>
                    <a:pt x="3383" y="15705"/>
                  </a:lnTo>
                  <a:lnTo>
                    <a:pt x="1179" y="20638"/>
                  </a:lnTo>
                  <a:lnTo>
                    <a:pt x="12534" y="21600"/>
                  </a:lnTo>
                  <a:lnTo>
                    <a:pt x="14735" y="16687"/>
                  </a:lnTo>
                  <a:lnTo>
                    <a:pt x="16978" y="11781"/>
                  </a:lnTo>
                  <a:lnTo>
                    <a:pt x="19265" y="6882"/>
                  </a:lnTo>
                  <a:lnTo>
                    <a:pt x="21600" y="1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4" name="Линия"/>
            <p:cNvSpPr/>
            <p:nvPr/>
          </p:nvSpPr>
          <p:spPr>
            <a:xfrm>
              <a:off x="69470" y="3034848"/>
              <a:ext cx="14309" cy="2768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5" name="Линия"/>
            <p:cNvSpPr/>
            <p:nvPr/>
          </p:nvSpPr>
          <p:spPr>
            <a:xfrm flipH="1" flipV="1">
              <a:off x="69470" y="3034848"/>
              <a:ext cx="14309" cy="2768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6" name="Фигура"/>
            <p:cNvSpPr/>
            <p:nvPr/>
          </p:nvSpPr>
          <p:spPr>
            <a:xfrm>
              <a:off x="69473" y="2973500"/>
              <a:ext cx="26719" cy="64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03" y="0"/>
                  </a:moveTo>
                  <a:lnTo>
                    <a:pt x="5448" y="7984"/>
                  </a:lnTo>
                  <a:lnTo>
                    <a:pt x="0" y="20668"/>
                  </a:lnTo>
                  <a:lnTo>
                    <a:pt x="11599" y="21600"/>
                  </a:lnTo>
                  <a:lnTo>
                    <a:pt x="14018" y="16437"/>
                  </a:lnTo>
                  <a:lnTo>
                    <a:pt x="16493" y="11282"/>
                  </a:lnTo>
                  <a:lnTo>
                    <a:pt x="19022" y="6134"/>
                  </a:lnTo>
                  <a:lnTo>
                    <a:pt x="21600" y="994"/>
                  </a:lnTo>
                  <a:lnTo>
                    <a:pt x="1030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7" name="Фигура"/>
            <p:cNvSpPr/>
            <p:nvPr/>
          </p:nvSpPr>
          <p:spPr>
            <a:xfrm>
              <a:off x="62140" y="3099001"/>
              <a:ext cx="25812" cy="64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3" y="0"/>
                  </a:moveTo>
                  <a:lnTo>
                    <a:pt x="6407" y="5180"/>
                  </a:lnTo>
                  <a:lnTo>
                    <a:pt x="4219" y="10369"/>
                  </a:lnTo>
                  <a:lnTo>
                    <a:pt x="2082" y="15564"/>
                  </a:lnTo>
                  <a:lnTo>
                    <a:pt x="0" y="20766"/>
                  </a:lnTo>
                  <a:lnTo>
                    <a:pt x="12973" y="21600"/>
                  </a:lnTo>
                  <a:lnTo>
                    <a:pt x="15052" y="16416"/>
                  </a:lnTo>
                  <a:lnTo>
                    <a:pt x="17183" y="11241"/>
                  </a:lnTo>
                  <a:lnTo>
                    <a:pt x="19366" y="6075"/>
                  </a:lnTo>
                  <a:lnTo>
                    <a:pt x="21600" y="918"/>
                  </a:lnTo>
                  <a:lnTo>
                    <a:pt x="864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8" name="Фигура"/>
            <p:cNvSpPr/>
            <p:nvPr/>
          </p:nvSpPr>
          <p:spPr>
            <a:xfrm>
              <a:off x="47474" y="3096619"/>
              <a:ext cx="24995" cy="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13" y="0"/>
                  </a:moveTo>
                  <a:lnTo>
                    <a:pt x="9560" y="803"/>
                  </a:lnTo>
                  <a:lnTo>
                    <a:pt x="2707" y="13575"/>
                  </a:lnTo>
                  <a:lnTo>
                    <a:pt x="0" y="20815"/>
                  </a:lnTo>
                  <a:lnTo>
                    <a:pt x="12674" y="21600"/>
                  </a:lnTo>
                  <a:lnTo>
                    <a:pt x="14825" y="16390"/>
                  </a:lnTo>
                  <a:lnTo>
                    <a:pt x="17031" y="11187"/>
                  </a:lnTo>
                  <a:lnTo>
                    <a:pt x="19291" y="5991"/>
                  </a:lnTo>
                  <a:lnTo>
                    <a:pt x="21600" y="803"/>
                  </a:lnTo>
                  <a:lnTo>
                    <a:pt x="991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9" name="Фигура"/>
            <p:cNvSpPr/>
            <p:nvPr/>
          </p:nvSpPr>
          <p:spPr>
            <a:xfrm>
              <a:off x="44612" y="3222435"/>
              <a:ext cx="23806" cy="63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477" y="0"/>
                  </a:moveTo>
                  <a:lnTo>
                    <a:pt x="5450" y="5438"/>
                  </a:lnTo>
                  <a:lnTo>
                    <a:pt x="3628" y="10457"/>
                  </a:lnTo>
                  <a:lnTo>
                    <a:pt x="1784" y="15695"/>
                  </a:lnTo>
                  <a:lnTo>
                    <a:pt x="0" y="20941"/>
                  </a:lnTo>
                  <a:lnTo>
                    <a:pt x="14142" y="21600"/>
                  </a:lnTo>
                  <a:lnTo>
                    <a:pt x="15923" y="16375"/>
                  </a:lnTo>
                  <a:lnTo>
                    <a:pt x="17759" y="11157"/>
                  </a:lnTo>
                  <a:lnTo>
                    <a:pt x="19922" y="5225"/>
                  </a:lnTo>
                  <a:lnTo>
                    <a:pt x="21600" y="746"/>
                  </a:lnTo>
                  <a:lnTo>
                    <a:pt x="747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0" name="Фигура"/>
            <p:cNvSpPr/>
            <p:nvPr/>
          </p:nvSpPr>
          <p:spPr>
            <a:xfrm>
              <a:off x="29458" y="3220444"/>
              <a:ext cx="23395" cy="63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21" y="0"/>
                  </a:moveTo>
                  <a:lnTo>
                    <a:pt x="6379" y="6108"/>
                  </a:lnTo>
                  <a:lnTo>
                    <a:pt x="599" y="18997"/>
                  </a:lnTo>
                  <a:lnTo>
                    <a:pt x="0" y="20961"/>
                  </a:lnTo>
                  <a:lnTo>
                    <a:pt x="13992" y="21600"/>
                  </a:lnTo>
                  <a:lnTo>
                    <a:pt x="15807" y="16358"/>
                  </a:lnTo>
                  <a:lnTo>
                    <a:pt x="17683" y="11124"/>
                  </a:lnTo>
                  <a:lnTo>
                    <a:pt x="19616" y="5895"/>
                  </a:lnTo>
                  <a:lnTo>
                    <a:pt x="21600" y="674"/>
                  </a:lnTo>
                  <a:lnTo>
                    <a:pt x="862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1" name="Фигура"/>
            <p:cNvSpPr/>
            <p:nvPr/>
          </p:nvSpPr>
          <p:spPr>
            <a:xfrm>
              <a:off x="31346" y="3346211"/>
              <a:ext cx="21654" cy="6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89" y="0"/>
                  </a:moveTo>
                  <a:lnTo>
                    <a:pt x="6031" y="86"/>
                  </a:lnTo>
                  <a:lnTo>
                    <a:pt x="4396" y="5336"/>
                  </a:lnTo>
                  <a:lnTo>
                    <a:pt x="2672" y="11117"/>
                  </a:lnTo>
                  <a:lnTo>
                    <a:pt x="1315" y="15854"/>
                  </a:lnTo>
                  <a:lnTo>
                    <a:pt x="4" y="20647"/>
                  </a:lnTo>
                  <a:lnTo>
                    <a:pt x="0" y="21123"/>
                  </a:lnTo>
                  <a:lnTo>
                    <a:pt x="15458" y="21600"/>
                  </a:lnTo>
                  <a:lnTo>
                    <a:pt x="16899" y="16356"/>
                  </a:lnTo>
                  <a:lnTo>
                    <a:pt x="18563" y="10592"/>
                  </a:lnTo>
                  <a:lnTo>
                    <a:pt x="19974" y="5883"/>
                  </a:lnTo>
                  <a:lnTo>
                    <a:pt x="21600" y="655"/>
                  </a:lnTo>
                  <a:lnTo>
                    <a:pt x="368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2" name="Фигура"/>
            <p:cNvSpPr/>
            <p:nvPr/>
          </p:nvSpPr>
          <p:spPr>
            <a:xfrm>
              <a:off x="15897" y="3344878"/>
              <a:ext cx="21496" cy="63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09" y="0"/>
                  </a:moveTo>
                  <a:lnTo>
                    <a:pt x="3449" y="11301"/>
                  </a:lnTo>
                  <a:lnTo>
                    <a:pt x="0" y="21128"/>
                  </a:lnTo>
                  <a:lnTo>
                    <a:pt x="15399" y="21600"/>
                  </a:lnTo>
                  <a:lnTo>
                    <a:pt x="16849" y="16328"/>
                  </a:lnTo>
                  <a:lnTo>
                    <a:pt x="18368" y="11058"/>
                  </a:lnTo>
                  <a:lnTo>
                    <a:pt x="19953" y="5795"/>
                  </a:lnTo>
                  <a:lnTo>
                    <a:pt x="21600" y="538"/>
                  </a:lnTo>
                  <a:lnTo>
                    <a:pt x="680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3" name="Фигура"/>
            <p:cNvSpPr/>
            <p:nvPr/>
          </p:nvSpPr>
          <p:spPr>
            <a:xfrm>
              <a:off x="10730" y="3469605"/>
              <a:ext cx="30998" cy="64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685" y="383"/>
                  </a:lnTo>
                  <a:lnTo>
                    <a:pt x="9850" y="5972"/>
                  </a:lnTo>
                  <a:lnTo>
                    <a:pt x="9116" y="11176"/>
                  </a:lnTo>
                  <a:lnTo>
                    <a:pt x="8427" y="16385"/>
                  </a:lnTo>
                  <a:lnTo>
                    <a:pt x="7857" y="21004"/>
                  </a:lnTo>
                  <a:lnTo>
                    <a:pt x="7857" y="21299"/>
                  </a:lnTo>
                  <a:lnTo>
                    <a:pt x="18736" y="21600"/>
                  </a:lnTo>
                  <a:lnTo>
                    <a:pt x="19433" y="16060"/>
                  </a:lnTo>
                  <a:lnTo>
                    <a:pt x="20134" y="10828"/>
                  </a:lnTo>
                  <a:lnTo>
                    <a:pt x="20877" y="5603"/>
                  </a:lnTo>
                  <a:lnTo>
                    <a:pt x="21600" y="7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4" name="Фигура"/>
            <p:cNvSpPr/>
            <p:nvPr/>
          </p:nvSpPr>
          <p:spPr>
            <a:xfrm>
              <a:off x="6796" y="3469605"/>
              <a:ext cx="19268" cy="63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10" y="0"/>
                  </a:moveTo>
                  <a:lnTo>
                    <a:pt x="823" y="16618"/>
                  </a:lnTo>
                  <a:lnTo>
                    <a:pt x="0" y="21303"/>
                  </a:lnTo>
                  <a:lnTo>
                    <a:pt x="16992" y="21600"/>
                  </a:lnTo>
                  <a:lnTo>
                    <a:pt x="18033" y="16288"/>
                  </a:lnTo>
                  <a:lnTo>
                    <a:pt x="19150" y="10982"/>
                  </a:lnTo>
                  <a:lnTo>
                    <a:pt x="20341" y="5682"/>
                  </a:lnTo>
                  <a:lnTo>
                    <a:pt x="21600" y="388"/>
                  </a:lnTo>
                  <a:lnTo>
                    <a:pt x="441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5" name="Фигура"/>
            <p:cNvSpPr/>
            <p:nvPr/>
          </p:nvSpPr>
          <p:spPr>
            <a:xfrm>
              <a:off x="16832" y="3595570"/>
              <a:ext cx="17718" cy="62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6" y="0"/>
                  </a:moveTo>
                  <a:lnTo>
                    <a:pt x="1708" y="5559"/>
                  </a:lnTo>
                  <a:lnTo>
                    <a:pt x="1052" y="10900"/>
                  </a:lnTo>
                  <a:lnTo>
                    <a:pt x="475" y="16247"/>
                  </a:lnTo>
                  <a:lnTo>
                    <a:pt x="0" y="21333"/>
                  </a:lnTo>
                  <a:lnTo>
                    <a:pt x="33" y="21466"/>
                  </a:lnTo>
                  <a:lnTo>
                    <a:pt x="19110" y="21600"/>
                  </a:lnTo>
                  <a:lnTo>
                    <a:pt x="19635" y="16089"/>
                  </a:lnTo>
                  <a:lnTo>
                    <a:pt x="20227" y="10718"/>
                  </a:lnTo>
                  <a:lnTo>
                    <a:pt x="20895" y="5355"/>
                  </a:lnTo>
                  <a:lnTo>
                    <a:pt x="21600" y="222"/>
                  </a:lnTo>
                  <a:lnTo>
                    <a:pt x="247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6" name="Фигура"/>
            <p:cNvSpPr/>
            <p:nvPr/>
          </p:nvSpPr>
          <p:spPr>
            <a:xfrm>
              <a:off x="1176" y="3594933"/>
              <a:ext cx="17688" cy="62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73" y="0"/>
                  </a:moveTo>
                  <a:lnTo>
                    <a:pt x="1862" y="4070"/>
                  </a:lnTo>
                  <a:lnTo>
                    <a:pt x="0" y="21467"/>
                  </a:lnTo>
                  <a:lnTo>
                    <a:pt x="19107" y="21600"/>
                  </a:lnTo>
                  <a:lnTo>
                    <a:pt x="19612" y="16244"/>
                  </a:lnTo>
                  <a:lnTo>
                    <a:pt x="20193" y="10894"/>
                  </a:lnTo>
                  <a:lnTo>
                    <a:pt x="20856" y="5552"/>
                  </a:lnTo>
                  <a:lnTo>
                    <a:pt x="21600" y="218"/>
                  </a:lnTo>
                  <a:lnTo>
                    <a:pt x="267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7" name="Линия"/>
            <p:cNvSpPr/>
            <p:nvPr/>
          </p:nvSpPr>
          <p:spPr>
            <a:xfrm>
              <a:off x="3365" y="3594925"/>
              <a:ext cx="15499" cy="646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8" name="Линия"/>
            <p:cNvSpPr/>
            <p:nvPr/>
          </p:nvSpPr>
          <p:spPr>
            <a:xfrm flipH="1" flipV="1">
              <a:off x="3365" y="3594925"/>
              <a:ext cx="15499" cy="646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79" name="Фигура"/>
            <p:cNvSpPr/>
            <p:nvPr/>
          </p:nvSpPr>
          <p:spPr>
            <a:xfrm>
              <a:off x="95" y="3720504"/>
              <a:ext cx="31387" cy="62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1" y="0"/>
                  </a:moveTo>
                  <a:lnTo>
                    <a:pt x="10791" y="21554"/>
                  </a:lnTo>
                  <a:lnTo>
                    <a:pt x="0" y="21600"/>
                  </a:lnTo>
                  <a:lnTo>
                    <a:pt x="21600" y="21513"/>
                  </a:lnTo>
                  <a:lnTo>
                    <a:pt x="21600" y="45"/>
                  </a:lnTo>
                  <a:lnTo>
                    <a:pt x="1079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0" name="Фигура"/>
            <p:cNvSpPr/>
            <p:nvPr/>
          </p:nvSpPr>
          <p:spPr>
            <a:xfrm>
              <a:off x="-1" y="3720372"/>
              <a:ext cx="15777" cy="63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2" y="0"/>
                  </a:moveTo>
                  <a:lnTo>
                    <a:pt x="120" y="5418"/>
                  </a:lnTo>
                  <a:lnTo>
                    <a:pt x="0" y="16158"/>
                  </a:lnTo>
                  <a:lnTo>
                    <a:pt x="131" y="21600"/>
                  </a:lnTo>
                  <a:lnTo>
                    <a:pt x="21600" y="21558"/>
                  </a:lnTo>
                  <a:lnTo>
                    <a:pt x="21600" y="45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1" name="Фигура"/>
            <p:cNvSpPr/>
            <p:nvPr/>
          </p:nvSpPr>
          <p:spPr>
            <a:xfrm>
              <a:off x="911" y="3845859"/>
              <a:ext cx="17953" cy="62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44" y="0"/>
                  </a:moveTo>
                  <a:lnTo>
                    <a:pt x="0" y="135"/>
                  </a:lnTo>
                  <a:lnTo>
                    <a:pt x="316" y="5123"/>
                  </a:lnTo>
                  <a:lnTo>
                    <a:pt x="2154" y="18188"/>
                  </a:lnTo>
                  <a:lnTo>
                    <a:pt x="2657" y="21600"/>
                  </a:lnTo>
                  <a:lnTo>
                    <a:pt x="21600" y="21378"/>
                  </a:lnTo>
                  <a:lnTo>
                    <a:pt x="20842" y="15843"/>
                  </a:lnTo>
                  <a:lnTo>
                    <a:pt x="20195" y="10523"/>
                  </a:lnTo>
                  <a:lnTo>
                    <a:pt x="19620" y="5123"/>
                  </a:lnTo>
                  <a:lnTo>
                    <a:pt x="1914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2" name="Фигура"/>
            <p:cNvSpPr/>
            <p:nvPr/>
          </p:nvSpPr>
          <p:spPr>
            <a:xfrm>
              <a:off x="16832" y="3845471"/>
              <a:ext cx="17718" cy="62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10" y="0"/>
                  </a:moveTo>
                  <a:lnTo>
                    <a:pt x="33" y="133"/>
                  </a:lnTo>
                  <a:lnTo>
                    <a:pt x="0" y="269"/>
                  </a:lnTo>
                  <a:lnTo>
                    <a:pt x="491" y="5512"/>
                  </a:lnTo>
                  <a:lnTo>
                    <a:pt x="1072" y="10882"/>
                  </a:lnTo>
                  <a:lnTo>
                    <a:pt x="1734" y="16245"/>
                  </a:lnTo>
                  <a:lnTo>
                    <a:pt x="2476" y="21600"/>
                  </a:lnTo>
                  <a:lnTo>
                    <a:pt x="21600" y="21378"/>
                  </a:lnTo>
                  <a:lnTo>
                    <a:pt x="20867" y="16042"/>
                  </a:lnTo>
                  <a:lnTo>
                    <a:pt x="20205" y="10700"/>
                  </a:lnTo>
                  <a:lnTo>
                    <a:pt x="19610" y="5278"/>
                  </a:lnTo>
                  <a:lnTo>
                    <a:pt x="1911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3" name="Треугольник"/>
            <p:cNvSpPr/>
            <p:nvPr/>
          </p:nvSpPr>
          <p:spPr>
            <a:xfrm>
              <a:off x="4346" y="383966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7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4" name="Фигура"/>
            <p:cNvSpPr/>
            <p:nvPr/>
          </p:nvSpPr>
          <p:spPr>
            <a:xfrm>
              <a:off x="6004" y="3970554"/>
              <a:ext cx="20060" cy="63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74" y="0"/>
                  </a:moveTo>
                  <a:lnTo>
                    <a:pt x="0" y="312"/>
                  </a:lnTo>
                  <a:lnTo>
                    <a:pt x="1681" y="10157"/>
                  </a:lnTo>
                  <a:lnTo>
                    <a:pt x="4062" y="21600"/>
                  </a:lnTo>
                  <a:lnTo>
                    <a:pt x="21600" y="21188"/>
                  </a:lnTo>
                  <a:lnTo>
                    <a:pt x="20310" y="15526"/>
                  </a:lnTo>
                  <a:lnTo>
                    <a:pt x="19156" y="10157"/>
                  </a:lnTo>
                  <a:lnTo>
                    <a:pt x="18111" y="4976"/>
                  </a:lnTo>
                  <a:lnTo>
                    <a:pt x="171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5" name="Фигура"/>
            <p:cNvSpPr/>
            <p:nvPr/>
          </p:nvSpPr>
          <p:spPr>
            <a:xfrm>
              <a:off x="10398" y="3969650"/>
              <a:ext cx="31330" cy="64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66" y="0"/>
                  </a:moveTo>
                  <a:lnTo>
                    <a:pt x="8003" y="302"/>
                  </a:lnTo>
                  <a:lnTo>
                    <a:pt x="8005" y="610"/>
                  </a:lnTo>
                  <a:lnTo>
                    <a:pt x="8606" y="5538"/>
                  </a:lnTo>
                  <a:lnTo>
                    <a:pt x="9294" y="10768"/>
                  </a:lnTo>
                  <a:lnTo>
                    <a:pt x="10026" y="15991"/>
                  </a:lnTo>
                  <a:lnTo>
                    <a:pt x="10800" y="21209"/>
                  </a:lnTo>
                  <a:lnTo>
                    <a:pt x="0" y="21600"/>
                  </a:lnTo>
                  <a:lnTo>
                    <a:pt x="21600" y="20820"/>
                  </a:lnTo>
                  <a:lnTo>
                    <a:pt x="20830" y="15622"/>
                  </a:lnTo>
                  <a:lnTo>
                    <a:pt x="20088" y="10324"/>
                  </a:lnTo>
                  <a:lnTo>
                    <a:pt x="19413" y="5212"/>
                  </a:lnTo>
                  <a:lnTo>
                    <a:pt x="1876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6" name="Треугольник"/>
            <p:cNvSpPr/>
            <p:nvPr/>
          </p:nvSpPr>
          <p:spPr>
            <a:xfrm>
              <a:off x="8881" y="3964579"/>
              <a:ext cx="13073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86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7" name="Фигура"/>
            <p:cNvSpPr/>
            <p:nvPr/>
          </p:nvSpPr>
          <p:spPr>
            <a:xfrm>
              <a:off x="15460" y="4095207"/>
              <a:ext cx="21933" cy="63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2" y="0"/>
                  </a:moveTo>
                  <a:lnTo>
                    <a:pt x="0" y="485"/>
                  </a:lnTo>
                  <a:lnTo>
                    <a:pt x="3810" y="15222"/>
                  </a:lnTo>
                  <a:lnTo>
                    <a:pt x="5674" y="21600"/>
                  </a:lnTo>
                  <a:lnTo>
                    <a:pt x="21600" y="21009"/>
                  </a:lnTo>
                  <a:lnTo>
                    <a:pt x="19824" y="15219"/>
                  </a:lnTo>
                  <a:lnTo>
                    <a:pt x="18433" y="10516"/>
                  </a:lnTo>
                  <a:lnTo>
                    <a:pt x="16944" y="5260"/>
                  </a:lnTo>
                  <a:lnTo>
                    <a:pt x="1552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8" name="Фигура"/>
            <p:cNvSpPr/>
            <p:nvPr/>
          </p:nvSpPr>
          <p:spPr>
            <a:xfrm>
              <a:off x="21770" y="4093788"/>
              <a:ext cx="31230" cy="65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41" y="0"/>
                  </a:moveTo>
                  <a:lnTo>
                    <a:pt x="6537" y="470"/>
                  </a:lnTo>
                  <a:lnTo>
                    <a:pt x="7535" y="5620"/>
                  </a:lnTo>
                  <a:lnTo>
                    <a:pt x="8581" y="10766"/>
                  </a:lnTo>
                  <a:lnTo>
                    <a:pt x="9672" y="15907"/>
                  </a:lnTo>
                  <a:lnTo>
                    <a:pt x="10805" y="21040"/>
                  </a:lnTo>
                  <a:lnTo>
                    <a:pt x="0" y="21600"/>
                  </a:lnTo>
                  <a:lnTo>
                    <a:pt x="21600" y="20486"/>
                  </a:lnTo>
                  <a:lnTo>
                    <a:pt x="20473" y="15371"/>
                  </a:lnTo>
                  <a:lnTo>
                    <a:pt x="19385" y="10253"/>
                  </a:lnTo>
                  <a:lnTo>
                    <a:pt x="18340" y="5129"/>
                  </a:lnTo>
                  <a:lnTo>
                    <a:pt x="1734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89" name="Треугольник"/>
            <p:cNvSpPr/>
            <p:nvPr/>
          </p:nvSpPr>
          <p:spPr>
            <a:xfrm>
              <a:off x="15460" y="4089568"/>
              <a:ext cx="15762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7" y="0"/>
                  </a:moveTo>
                  <a:lnTo>
                    <a:pt x="0" y="21600"/>
                  </a:lnTo>
                  <a:lnTo>
                    <a:pt x="21600" y="165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0" name="Фигура"/>
            <p:cNvSpPr/>
            <p:nvPr/>
          </p:nvSpPr>
          <p:spPr>
            <a:xfrm>
              <a:off x="27846" y="4219482"/>
              <a:ext cx="25007" cy="64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83" y="0"/>
                  </a:moveTo>
                  <a:lnTo>
                    <a:pt x="0" y="706"/>
                  </a:lnTo>
                  <a:lnTo>
                    <a:pt x="1953" y="7518"/>
                  </a:lnTo>
                  <a:lnTo>
                    <a:pt x="7360" y="20352"/>
                  </a:lnTo>
                  <a:lnTo>
                    <a:pt x="7791" y="21600"/>
                  </a:lnTo>
                  <a:lnTo>
                    <a:pt x="21600" y="20837"/>
                  </a:lnTo>
                  <a:lnTo>
                    <a:pt x="19744" y="15637"/>
                  </a:lnTo>
                  <a:lnTo>
                    <a:pt x="17936" y="10431"/>
                  </a:lnTo>
                  <a:lnTo>
                    <a:pt x="16181" y="5218"/>
                  </a:lnTo>
                  <a:lnTo>
                    <a:pt x="1448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1" name="Фигура"/>
            <p:cNvSpPr/>
            <p:nvPr/>
          </p:nvSpPr>
          <p:spPr>
            <a:xfrm>
              <a:off x="44613" y="4217533"/>
              <a:ext cx="23805" cy="63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42" y="0"/>
                  </a:moveTo>
                  <a:lnTo>
                    <a:pt x="0" y="660"/>
                  </a:lnTo>
                  <a:lnTo>
                    <a:pt x="1783" y="5904"/>
                  </a:lnTo>
                  <a:lnTo>
                    <a:pt x="3627" y="11143"/>
                  </a:lnTo>
                  <a:lnTo>
                    <a:pt x="5526" y="16375"/>
                  </a:lnTo>
                  <a:lnTo>
                    <a:pt x="7476" y="21600"/>
                  </a:lnTo>
                  <a:lnTo>
                    <a:pt x="21600" y="20853"/>
                  </a:lnTo>
                  <a:lnTo>
                    <a:pt x="19651" y="15652"/>
                  </a:lnTo>
                  <a:lnTo>
                    <a:pt x="17759" y="10443"/>
                  </a:lnTo>
                  <a:lnTo>
                    <a:pt x="15922" y="5225"/>
                  </a:lnTo>
                  <a:lnTo>
                    <a:pt x="1414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2" name="Треугольник"/>
            <p:cNvSpPr/>
            <p:nvPr/>
          </p:nvSpPr>
          <p:spPr>
            <a:xfrm>
              <a:off x="27846" y="4214177"/>
              <a:ext cx="16768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0"/>
                  </a:moveTo>
                  <a:lnTo>
                    <a:pt x="0" y="21600"/>
                  </a:lnTo>
                  <a:lnTo>
                    <a:pt x="21600" y="72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3" name="Фигура"/>
            <p:cNvSpPr/>
            <p:nvPr/>
          </p:nvSpPr>
          <p:spPr>
            <a:xfrm>
              <a:off x="45391" y="4343063"/>
              <a:ext cx="27080" cy="646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60" y="0"/>
                  </a:moveTo>
                  <a:lnTo>
                    <a:pt x="0" y="889"/>
                  </a:lnTo>
                  <a:lnTo>
                    <a:pt x="4160" y="12851"/>
                  </a:lnTo>
                  <a:lnTo>
                    <a:pt x="8527" y="21600"/>
                  </a:lnTo>
                  <a:lnTo>
                    <a:pt x="21600" y="20636"/>
                  </a:lnTo>
                  <a:lnTo>
                    <a:pt x="19467" y="15488"/>
                  </a:lnTo>
                  <a:lnTo>
                    <a:pt x="17381" y="10333"/>
                  </a:lnTo>
                  <a:lnTo>
                    <a:pt x="15345" y="5170"/>
                  </a:lnTo>
                  <a:lnTo>
                    <a:pt x="133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4" name="Фигура"/>
            <p:cNvSpPr/>
            <p:nvPr/>
          </p:nvSpPr>
          <p:spPr>
            <a:xfrm>
              <a:off x="57007" y="4343063"/>
              <a:ext cx="30945" cy="6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3" y="0"/>
                  </a:moveTo>
                  <a:lnTo>
                    <a:pt x="3583" y="0"/>
                  </a:lnTo>
                  <a:lnTo>
                    <a:pt x="5320" y="5183"/>
                  </a:lnTo>
                  <a:lnTo>
                    <a:pt x="7102" y="10359"/>
                  </a:lnTo>
                  <a:lnTo>
                    <a:pt x="8927" y="15528"/>
                  </a:lnTo>
                  <a:lnTo>
                    <a:pt x="10794" y="20688"/>
                  </a:lnTo>
                  <a:lnTo>
                    <a:pt x="0" y="21600"/>
                  </a:lnTo>
                  <a:lnTo>
                    <a:pt x="21600" y="19776"/>
                  </a:lnTo>
                  <a:lnTo>
                    <a:pt x="19736" y="14636"/>
                  </a:lnTo>
                  <a:lnTo>
                    <a:pt x="17916" y="9489"/>
                  </a:lnTo>
                  <a:lnTo>
                    <a:pt x="16139" y="4333"/>
                  </a:lnTo>
                  <a:lnTo>
                    <a:pt x="1468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5" name="Фигура"/>
            <p:cNvSpPr/>
            <p:nvPr/>
          </p:nvSpPr>
          <p:spPr>
            <a:xfrm>
              <a:off x="45391" y="4336804"/>
              <a:ext cx="32652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35" y="0"/>
                  </a:moveTo>
                  <a:lnTo>
                    <a:pt x="0" y="21600"/>
                  </a:lnTo>
                  <a:lnTo>
                    <a:pt x="11080" y="10417"/>
                  </a:lnTo>
                  <a:lnTo>
                    <a:pt x="21600" y="10417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6" name="Фигура"/>
            <p:cNvSpPr/>
            <p:nvPr/>
          </p:nvSpPr>
          <p:spPr>
            <a:xfrm>
              <a:off x="80423" y="4466159"/>
              <a:ext cx="31125" cy="64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64" y="0"/>
                  </a:moveTo>
                  <a:lnTo>
                    <a:pt x="2358" y="0"/>
                  </a:lnTo>
                  <a:lnTo>
                    <a:pt x="4434" y="5132"/>
                  </a:lnTo>
                  <a:lnTo>
                    <a:pt x="6559" y="10257"/>
                  </a:lnTo>
                  <a:lnTo>
                    <a:pt x="8730" y="15373"/>
                  </a:lnTo>
                  <a:lnTo>
                    <a:pt x="10943" y="20483"/>
                  </a:lnTo>
                  <a:lnTo>
                    <a:pt x="0" y="21600"/>
                  </a:lnTo>
                  <a:lnTo>
                    <a:pt x="21600" y="19401"/>
                  </a:lnTo>
                  <a:lnTo>
                    <a:pt x="19343" y="14179"/>
                  </a:lnTo>
                  <a:lnTo>
                    <a:pt x="17244" y="9216"/>
                  </a:lnTo>
                  <a:lnTo>
                    <a:pt x="15131" y="4111"/>
                  </a:lnTo>
                  <a:lnTo>
                    <a:pt x="1346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7" name="Фигура"/>
            <p:cNvSpPr/>
            <p:nvPr/>
          </p:nvSpPr>
          <p:spPr>
            <a:xfrm>
              <a:off x="66951" y="4466159"/>
              <a:ext cx="29241" cy="64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61" y="0"/>
                  </a:moveTo>
                  <a:lnTo>
                    <a:pt x="0" y="1093"/>
                  </a:lnTo>
                  <a:lnTo>
                    <a:pt x="121" y="1420"/>
                  </a:lnTo>
                  <a:lnTo>
                    <a:pt x="6841" y="14181"/>
                  </a:lnTo>
                  <a:lnTo>
                    <a:pt x="9951" y="21600"/>
                  </a:lnTo>
                  <a:lnTo>
                    <a:pt x="21600" y="20485"/>
                  </a:lnTo>
                  <a:lnTo>
                    <a:pt x="18704" y="14181"/>
                  </a:lnTo>
                  <a:lnTo>
                    <a:pt x="16934" y="10258"/>
                  </a:lnTo>
                  <a:lnTo>
                    <a:pt x="14672" y="5133"/>
                  </a:lnTo>
                  <a:lnTo>
                    <a:pt x="1246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8" name="Фигура"/>
            <p:cNvSpPr/>
            <p:nvPr/>
          </p:nvSpPr>
          <p:spPr>
            <a:xfrm>
              <a:off x="66951" y="4459946"/>
              <a:ext cx="32873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6" y="0"/>
                  </a:moveTo>
                  <a:lnTo>
                    <a:pt x="0" y="21600"/>
                  </a:lnTo>
                  <a:lnTo>
                    <a:pt x="11085" y="10327"/>
                  </a:lnTo>
                  <a:lnTo>
                    <a:pt x="21600" y="10327"/>
                  </a:lnTo>
                  <a:lnTo>
                    <a:pt x="2121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99" name="Фигура"/>
            <p:cNvSpPr/>
            <p:nvPr/>
          </p:nvSpPr>
          <p:spPr>
            <a:xfrm>
              <a:off x="92506" y="4588439"/>
              <a:ext cx="31536" cy="64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13" y="0"/>
                  </a:moveTo>
                  <a:lnTo>
                    <a:pt x="0" y="1306"/>
                  </a:lnTo>
                  <a:lnTo>
                    <a:pt x="2443" y="7232"/>
                  </a:lnTo>
                  <a:lnTo>
                    <a:pt x="9809" y="19952"/>
                  </a:lnTo>
                  <a:lnTo>
                    <a:pt x="10561" y="21600"/>
                  </a:lnTo>
                  <a:lnTo>
                    <a:pt x="21600" y="20274"/>
                  </a:lnTo>
                  <a:lnTo>
                    <a:pt x="19068" y="15219"/>
                  </a:lnTo>
                  <a:lnTo>
                    <a:pt x="16573" y="10153"/>
                  </a:lnTo>
                  <a:lnTo>
                    <a:pt x="14120" y="5079"/>
                  </a:lnTo>
                  <a:lnTo>
                    <a:pt x="1171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0" name="Фигура"/>
            <p:cNvSpPr/>
            <p:nvPr/>
          </p:nvSpPr>
          <p:spPr>
            <a:xfrm>
              <a:off x="109606" y="4584935"/>
              <a:ext cx="29674" cy="64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50" y="0"/>
                  </a:moveTo>
                  <a:lnTo>
                    <a:pt x="0" y="1178"/>
                  </a:lnTo>
                  <a:lnTo>
                    <a:pt x="2559" y="6294"/>
                  </a:lnTo>
                  <a:lnTo>
                    <a:pt x="5165" y="11405"/>
                  </a:lnTo>
                  <a:lnTo>
                    <a:pt x="7817" y="16508"/>
                  </a:lnTo>
                  <a:lnTo>
                    <a:pt x="10508" y="21600"/>
                  </a:lnTo>
                  <a:lnTo>
                    <a:pt x="21600" y="20338"/>
                  </a:lnTo>
                  <a:lnTo>
                    <a:pt x="18921" y="15264"/>
                  </a:lnTo>
                  <a:lnTo>
                    <a:pt x="16287" y="10184"/>
                  </a:lnTo>
                  <a:lnTo>
                    <a:pt x="13696" y="5096"/>
                  </a:lnTo>
                  <a:lnTo>
                    <a:pt x="1115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1" name="Треугольник"/>
            <p:cNvSpPr/>
            <p:nvPr/>
          </p:nvSpPr>
          <p:spPr>
            <a:xfrm>
              <a:off x="94299" y="4583836"/>
              <a:ext cx="15308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0"/>
                  </a:moveTo>
                  <a:lnTo>
                    <a:pt x="0" y="21600"/>
                  </a:lnTo>
                  <a:lnTo>
                    <a:pt x="21600" y="43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2" name="Фигура"/>
            <p:cNvSpPr/>
            <p:nvPr/>
          </p:nvSpPr>
          <p:spPr>
            <a:xfrm>
              <a:off x="122812" y="4709664"/>
              <a:ext cx="33157" cy="65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61" y="0"/>
                  </a:moveTo>
                  <a:lnTo>
                    <a:pt x="0" y="1462"/>
                  </a:lnTo>
                  <a:lnTo>
                    <a:pt x="4664" y="9106"/>
                  </a:lnTo>
                  <a:lnTo>
                    <a:pt x="10640" y="21600"/>
                  </a:lnTo>
                  <a:lnTo>
                    <a:pt x="21600" y="20023"/>
                  </a:lnTo>
                  <a:lnTo>
                    <a:pt x="18855" y="15031"/>
                  </a:lnTo>
                  <a:lnTo>
                    <a:pt x="16152" y="10028"/>
                  </a:lnTo>
                  <a:lnTo>
                    <a:pt x="13487" y="5017"/>
                  </a:lnTo>
                  <a:lnTo>
                    <a:pt x="1086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3" name="Фигура"/>
            <p:cNvSpPr/>
            <p:nvPr/>
          </p:nvSpPr>
          <p:spPr>
            <a:xfrm>
              <a:off x="139483" y="4709664"/>
              <a:ext cx="31602" cy="60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08" y="0"/>
                  </a:moveTo>
                  <a:lnTo>
                    <a:pt x="0" y="0"/>
                  </a:lnTo>
                  <a:lnTo>
                    <a:pt x="2756" y="5413"/>
                  </a:lnTo>
                  <a:lnTo>
                    <a:pt x="5552" y="10818"/>
                  </a:lnTo>
                  <a:lnTo>
                    <a:pt x="8388" y="16215"/>
                  </a:lnTo>
                  <a:lnTo>
                    <a:pt x="11268" y="21600"/>
                  </a:lnTo>
                  <a:lnTo>
                    <a:pt x="21600" y="20071"/>
                  </a:lnTo>
                  <a:lnTo>
                    <a:pt x="18734" y="14707"/>
                  </a:lnTo>
                  <a:lnTo>
                    <a:pt x="15907" y="9334"/>
                  </a:lnTo>
                  <a:lnTo>
                    <a:pt x="13120" y="3952"/>
                  </a:lnTo>
                  <a:lnTo>
                    <a:pt x="1110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4" name="Фигура"/>
            <p:cNvSpPr/>
            <p:nvPr/>
          </p:nvSpPr>
          <p:spPr>
            <a:xfrm>
              <a:off x="122808" y="4703497"/>
              <a:ext cx="32927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96" y="0"/>
                  </a:moveTo>
                  <a:lnTo>
                    <a:pt x="0" y="21600"/>
                  </a:lnTo>
                  <a:lnTo>
                    <a:pt x="10939" y="10330"/>
                  </a:lnTo>
                  <a:lnTo>
                    <a:pt x="21600" y="10330"/>
                  </a:lnTo>
                  <a:lnTo>
                    <a:pt x="2089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5" name="Фигура"/>
            <p:cNvSpPr/>
            <p:nvPr/>
          </p:nvSpPr>
          <p:spPr>
            <a:xfrm>
              <a:off x="157567" y="4829921"/>
              <a:ext cx="34353" cy="64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78" y="0"/>
                  </a:moveTo>
                  <a:lnTo>
                    <a:pt x="0" y="1586"/>
                  </a:lnTo>
                  <a:lnTo>
                    <a:pt x="7008" y="15593"/>
                  </a:lnTo>
                  <a:lnTo>
                    <a:pt x="11172" y="21600"/>
                  </a:lnTo>
                  <a:lnTo>
                    <a:pt x="21600" y="19840"/>
                  </a:lnTo>
                  <a:lnTo>
                    <a:pt x="18640" y="14895"/>
                  </a:lnTo>
                  <a:lnTo>
                    <a:pt x="15716" y="9939"/>
                  </a:lnTo>
                  <a:lnTo>
                    <a:pt x="12830" y="4974"/>
                  </a:lnTo>
                  <a:lnTo>
                    <a:pt x="997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6" name="Фигура"/>
            <p:cNvSpPr/>
            <p:nvPr/>
          </p:nvSpPr>
          <p:spPr>
            <a:xfrm>
              <a:off x="173436" y="4825399"/>
              <a:ext cx="33455" cy="64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18" y="0"/>
                  </a:moveTo>
                  <a:lnTo>
                    <a:pt x="0" y="1522"/>
                  </a:lnTo>
                  <a:lnTo>
                    <a:pt x="2928" y="6556"/>
                  </a:lnTo>
                  <a:lnTo>
                    <a:pt x="5892" y="11580"/>
                  </a:lnTo>
                  <a:lnTo>
                    <a:pt x="8895" y="16596"/>
                  </a:lnTo>
                  <a:lnTo>
                    <a:pt x="11934" y="21600"/>
                  </a:lnTo>
                  <a:lnTo>
                    <a:pt x="21600" y="19992"/>
                  </a:lnTo>
                  <a:lnTo>
                    <a:pt x="18569" y="15005"/>
                  </a:lnTo>
                  <a:lnTo>
                    <a:pt x="15579" y="10011"/>
                  </a:lnTo>
                  <a:lnTo>
                    <a:pt x="12629" y="5010"/>
                  </a:lnTo>
                  <a:lnTo>
                    <a:pt x="971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7" name="Треугольник"/>
            <p:cNvSpPr/>
            <p:nvPr/>
          </p:nvSpPr>
          <p:spPr>
            <a:xfrm>
              <a:off x="157567" y="4825953"/>
              <a:ext cx="1587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0"/>
                  </a:moveTo>
                  <a:lnTo>
                    <a:pt x="0" y="21600"/>
                  </a:lnTo>
                  <a:lnTo>
                    <a:pt x="21600" y="18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8" name="Фигура"/>
            <p:cNvSpPr/>
            <p:nvPr/>
          </p:nvSpPr>
          <p:spPr>
            <a:xfrm>
              <a:off x="194082" y="4948982"/>
              <a:ext cx="37823" cy="64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10" y="0"/>
                  </a:moveTo>
                  <a:lnTo>
                    <a:pt x="0" y="1950"/>
                  </a:lnTo>
                  <a:lnTo>
                    <a:pt x="1770" y="5565"/>
                  </a:lnTo>
                  <a:lnTo>
                    <a:pt x="10345" y="18247"/>
                  </a:lnTo>
                  <a:lnTo>
                    <a:pt x="12104" y="21600"/>
                  </a:lnTo>
                  <a:lnTo>
                    <a:pt x="21600" y="19626"/>
                  </a:lnTo>
                  <a:lnTo>
                    <a:pt x="18629" y="14731"/>
                  </a:lnTo>
                  <a:lnTo>
                    <a:pt x="15689" y="9828"/>
                  </a:lnTo>
                  <a:lnTo>
                    <a:pt x="12782" y="4918"/>
                  </a:lnTo>
                  <a:lnTo>
                    <a:pt x="991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9" name="Фигура"/>
            <p:cNvSpPr/>
            <p:nvPr/>
          </p:nvSpPr>
          <p:spPr>
            <a:xfrm>
              <a:off x="211434" y="4948982"/>
              <a:ext cx="35277" cy="61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2" y="0"/>
                  </a:moveTo>
                  <a:lnTo>
                    <a:pt x="0" y="0"/>
                  </a:lnTo>
                  <a:lnTo>
                    <a:pt x="3079" y="5213"/>
                  </a:lnTo>
                  <a:lnTo>
                    <a:pt x="6196" y="10418"/>
                  </a:lnTo>
                  <a:lnTo>
                    <a:pt x="9348" y="15615"/>
                  </a:lnTo>
                  <a:lnTo>
                    <a:pt x="12534" y="20803"/>
                  </a:lnTo>
                  <a:lnTo>
                    <a:pt x="8660" y="21600"/>
                  </a:lnTo>
                  <a:lnTo>
                    <a:pt x="21600" y="18941"/>
                  </a:lnTo>
                  <a:lnTo>
                    <a:pt x="18424" y="13775"/>
                  </a:lnTo>
                  <a:lnTo>
                    <a:pt x="15283" y="8600"/>
                  </a:lnTo>
                  <a:lnTo>
                    <a:pt x="12178" y="3416"/>
                  </a:lnTo>
                  <a:lnTo>
                    <a:pt x="1016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0" name="Фигура"/>
            <p:cNvSpPr/>
            <p:nvPr/>
          </p:nvSpPr>
          <p:spPr>
            <a:xfrm>
              <a:off x="203507" y="4941453"/>
              <a:ext cx="24524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92" y="0"/>
                  </a:moveTo>
                  <a:lnTo>
                    <a:pt x="0" y="21600"/>
                  </a:lnTo>
                  <a:lnTo>
                    <a:pt x="6982" y="14105"/>
                  </a:lnTo>
                  <a:lnTo>
                    <a:pt x="21600" y="14105"/>
                  </a:lnTo>
                  <a:lnTo>
                    <a:pt x="2009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1" name="Фигура"/>
            <p:cNvSpPr/>
            <p:nvPr/>
          </p:nvSpPr>
          <p:spPr>
            <a:xfrm>
              <a:off x="235596" y="5066596"/>
              <a:ext cx="40277" cy="6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6" y="0"/>
                  </a:moveTo>
                  <a:lnTo>
                    <a:pt x="0" y="2241"/>
                  </a:lnTo>
                  <a:lnTo>
                    <a:pt x="4385" y="8750"/>
                  </a:lnTo>
                  <a:lnTo>
                    <a:pt x="13262" y="21521"/>
                  </a:lnTo>
                  <a:lnTo>
                    <a:pt x="13305" y="21600"/>
                  </a:lnTo>
                  <a:lnTo>
                    <a:pt x="21600" y="19551"/>
                  </a:lnTo>
                  <a:lnTo>
                    <a:pt x="18538" y="14679"/>
                  </a:lnTo>
                  <a:lnTo>
                    <a:pt x="15508" y="9797"/>
                  </a:lnTo>
                  <a:lnTo>
                    <a:pt x="12510" y="4904"/>
                  </a:lnTo>
                  <a:lnTo>
                    <a:pt x="954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2" name="Фигура"/>
            <p:cNvSpPr/>
            <p:nvPr/>
          </p:nvSpPr>
          <p:spPr>
            <a:xfrm>
              <a:off x="253396" y="5066596"/>
              <a:ext cx="37078" cy="59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84" y="0"/>
                  </a:moveTo>
                  <a:lnTo>
                    <a:pt x="0" y="0"/>
                  </a:lnTo>
                  <a:lnTo>
                    <a:pt x="3219" y="5327"/>
                  </a:lnTo>
                  <a:lnTo>
                    <a:pt x="6476" y="10641"/>
                  </a:lnTo>
                  <a:lnTo>
                    <a:pt x="9768" y="15943"/>
                  </a:lnTo>
                  <a:lnTo>
                    <a:pt x="13094" y="21236"/>
                  </a:lnTo>
                  <a:lnTo>
                    <a:pt x="11618" y="21600"/>
                  </a:lnTo>
                  <a:lnTo>
                    <a:pt x="21600" y="19135"/>
                  </a:lnTo>
                  <a:lnTo>
                    <a:pt x="18292" y="13864"/>
                  </a:lnTo>
                  <a:lnTo>
                    <a:pt x="15016" y="8582"/>
                  </a:lnTo>
                  <a:lnTo>
                    <a:pt x="11256" y="2433"/>
                  </a:lnTo>
                  <a:lnTo>
                    <a:pt x="978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3" name="Фигура"/>
            <p:cNvSpPr/>
            <p:nvPr/>
          </p:nvSpPr>
          <p:spPr>
            <a:xfrm>
              <a:off x="235595" y="5060826"/>
              <a:ext cx="34597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96" y="0"/>
                  </a:moveTo>
                  <a:lnTo>
                    <a:pt x="0" y="21600"/>
                  </a:lnTo>
                  <a:lnTo>
                    <a:pt x="11114" y="9774"/>
                  </a:lnTo>
                  <a:lnTo>
                    <a:pt x="21600" y="9774"/>
                  </a:lnTo>
                  <a:lnTo>
                    <a:pt x="2029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4" name="Фигура"/>
            <p:cNvSpPr/>
            <p:nvPr/>
          </p:nvSpPr>
          <p:spPr>
            <a:xfrm>
              <a:off x="299292" y="5176765"/>
              <a:ext cx="38835" cy="70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4" y="0"/>
                  </a:moveTo>
                  <a:lnTo>
                    <a:pt x="0" y="1848"/>
                  </a:lnTo>
                  <a:lnTo>
                    <a:pt x="3349" y="6274"/>
                  </a:lnTo>
                  <a:lnTo>
                    <a:pt x="6730" y="10691"/>
                  </a:lnTo>
                  <a:lnTo>
                    <a:pt x="10140" y="15098"/>
                  </a:lnTo>
                  <a:lnTo>
                    <a:pt x="13581" y="19495"/>
                  </a:lnTo>
                  <a:lnTo>
                    <a:pt x="4815" y="21600"/>
                  </a:lnTo>
                  <a:lnTo>
                    <a:pt x="21600" y="17575"/>
                  </a:lnTo>
                  <a:lnTo>
                    <a:pt x="18156" y="13177"/>
                  </a:lnTo>
                  <a:lnTo>
                    <a:pt x="14774" y="8806"/>
                  </a:lnTo>
                  <a:lnTo>
                    <a:pt x="11199" y="4131"/>
                  </a:lnTo>
                  <a:lnTo>
                    <a:pt x="80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5" name="Фигура"/>
            <p:cNvSpPr/>
            <p:nvPr/>
          </p:nvSpPr>
          <p:spPr>
            <a:xfrm>
              <a:off x="281359" y="5182786"/>
              <a:ext cx="42350" cy="64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47" y="0"/>
                  </a:moveTo>
                  <a:lnTo>
                    <a:pt x="0" y="2497"/>
                  </a:lnTo>
                  <a:lnTo>
                    <a:pt x="6943" y="12410"/>
                  </a:lnTo>
                  <a:lnTo>
                    <a:pt x="13562" y="21600"/>
                  </a:lnTo>
                  <a:lnTo>
                    <a:pt x="21600" y="19298"/>
                  </a:lnTo>
                  <a:lnTo>
                    <a:pt x="18445" y="14489"/>
                  </a:lnTo>
                  <a:lnTo>
                    <a:pt x="15318" y="9671"/>
                  </a:lnTo>
                  <a:lnTo>
                    <a:pt x="12218" y="4840"/>
                  </a:lnTo>
                  <a:lnTo>
                    <a:pt x="914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6" name="Треугольник"/>
            <p:cNvSpPr/>
            <p:nvPr/>
          </p:nvSpPr>
          <p:spPr>
            <a:xfrm>
              <a:off x="286822" y="5178971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6" y="0"/>
                  </a:moveTo>
                  <a:lnTo>
                    <a:pt x="0" y="21600"/>
                  </a:lnTo>
                  <a:lnTo>
                    <a:pt x="21600" y="2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7" name="Фигура"/>
            <p:cNvSpPr/>
            <p:nvPr/>
          </p:nvSpPr>
          <p:spPr>
            <a:xfrm>
              <a:off x="330545" y="5297408"/>
              <a:ext cx="44880" cy="64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3" y="0"/>
                  </a:moveTo>
                  <a:lnTo>
                    <a:pt x="0" y="2821"/>
                  </a:lnTo>
                  <a:lnTo>
                    <a:pt x="483" y="3739"/>
                  </a:lnTo>
                  <a:lnTo>
                    <a:pt x="9647" y="16466"/>
                  </a:lnTo>
                  <a:lnTo>
                    <a:pt x="13437" y="21600"/>
                  </a:lnTo>
                  <a:lnTo>
                    <a:pt x="21600" y="18907"/>
                  </a:lnTo>
                  <a:lnTo>
                    <a:pt x="18391" y="14198"/>
                  </a:lnTo>
                  <a:lnTo>
                    <a:pt x="15209" y="9475"/>
                  </a:lnTo>
                  <a:lnTo>
                    <a:pt x="12056" y="4743"/>
                  </a:lnTo>
                  <a:lnTo>
                    <a:pt x="893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8" name="Фигура"/>
            <p:cNvSpPr/>
            <p:nvPr/>
          </p:nvSpPr>
          <p:spPr>
            <a:xfrm>
              <a:off x="349106" y="5290903"/>
              <a:ext cx="40496" cy="63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26" y="0"/>
                  </a:moveTo>
                  <a:lnTo>
                    <a:pt x="0" y="2227"/>
                  </a:lnTo>
                  <a:lnTo>
                    <a:pt x="3461" y="7087"/>
                  </a:lnTo>
                  <a:lnTo>
                    <a:pt x="6955" y="11936"/>
                  </a:lnTo>
                  <a:lnTo>
                    <a:pt x="10482" y="16774"/>
                  </a:lnTo>
                  <a:lnTo>
                    <a:pt x="14038" y="21600"/>
                  </a:lnTo>
                  <a:lnTo>
                    <a:pt x="21600" y="19294"/>
                  </a:lnTo>
                  <a:lnTo>
                    <a:pt x="18063" y="14488"/>
                  </a:lnTo>
                  <a:lnTo>
                    <a:pt x="14555" y="9670"/>
                  </a:lnTo>
                  <a:lnTo>
                    <a:pt x="11077" y="4840"/>
                  </a:lnTo>
                  <a:lnTo>
                    <a:pt x="762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19" name="Треугольник"/>
            <p:cNvSpPr/>
            <p:nvPr/>
          </p:nvSpPr>
          <p:spPr>
            <a:xfrm>
              <a:off x="330545" y="5295278"/>
              <a:ext cx="18562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0"/>
                  </a:moveTo>
                  <a:lnTo>
                    <a:pt x="0" y="21600"/>
                  </a:lnTo>
                  <a:lnTo>
                    <a:pt x="21600" y="8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0" name="Фигура"/>
            <p:cNvSpPr/>
            <p:nvPr/>
          </p:nvSpPr>
          <p:spPr>
            <a:xfrm>
              <a:off x="387446" y="5410235"/>
              <a:ext cx="43482" cy="63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83" y="0"/>
                  </a:moveTo>
                  <a:lnTo>
                    <a:pt x="0" y="2572"/>
                  </a:lnTo>
                  <a:lnTo>
                    <a:pt x="1331" y="4307"/>
                  </a:lnTo>
                  <a:lnTo>
                    <a:pt x="11509" y="17262"/>
                  </a:lnTo>
                  <a:lnTo>
                    <a:pt x="14124" y="21600"/>
                  </a:lnTo>
                  <a:lnTo>
                    <a:pt x="21600" y="18954"/>
                  </a:lnTo>
                  <a:lnTo>
                    <a:pt x="18057" y="14235"/>
                  </a:lnTo>
                  <a:lnTo>
                    <a:pt x="14538" y="9501"/>
                  </a:lnTo>
                  <a:lnTo>
                    <a:pt x="11047" y="4756"/>
                  </a:lnTo>
                  <a:lnTo>
                    <a:pt x="758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1" name="Фигура"/>
            <p:cNvSpPr/>
            <p:nvPr/>
          </p:nvSpPr>
          <p:spPr>
            <a:xfrm>
              <a:off x="402711" y="5410235"/>
              <a:ext cx="42167" cy="55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88" y="0"/>
                  </a:moveTo>
                  <a:lnTo>
                    <a:pt x="0" y="0"/>
                  </a:lnTo>
                  <a:lnTo>
                    <a:pt x="3572" y="5420"/>
                  </a:lnTo>
                  <a:lnTo>
                    <a:pt x="7172" y="10828"/>
                  </a:lnTo>
                  <a:lnTo>
                    <a:pt x="10800" y="16222"/>
                  </a:lnTo>
                  <a:lnTo>
                    <a:pt x="14454" y="21600"/>
                  </a:lnTo>
                  <a:lnTo>
                    <a:pt x="21600" y="18805"/>
                  </a:lnTo>
                  <a:lnTo>
                    <a:pt x="17961" y="13449"/>
                  </a:lnTo>
                  <a:lnTo>
                    <a:pt x="14349" y="8078"/>
                  </a:lnTo>
                  <a:lnTo>
                    <a:pt x="10764" y="2694"/>
                  </a:lnTo>
                  <a:lnTo>
                    <a:pt x="898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2" name="Фигура"/>
            <p:cNvSpPr/>
            <p:nvPr/>
          </p:nvSpPr>
          <p:spPr>
            <a:xfrm>
              <a:off x="387446" y="5403261"/>
              <a:ext cx="32811" cy="14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10" y="0"/>
                  </a:moveTo>
                  <a:lnTo>
                    <a:pt x="0" y="21600"/>
                  </a:lnTo>
                  <a:lnTo>
                    <a:pt x="10049" y="10362"/>
                  </a:lnTo>
                  <a:lnTo>
                    <a:pt x="21600" y="10362"/>
                  </a:lnTo>
                  <a:lnTo>
                    <a:pt x="1931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3" name="Фигура"/>
            <p:cNvSpPr/>
            <p:nvPr/>
          </p:nvSpPr>
          <p:spPr>
            <a:xfrm>
              <a:off x="442260" y="5521205"/>
              <a:ext cx="47878" cy="64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lnTo>
                    <a:pt x="0" y="3226"/>
                  </a:lnTo>
                  <a:lnTo>
                    <a:pt x="4851" y="9663"/>
                  </a:lnTo>
                  <a:lnTo>
                    <a:pt x="14046" y="21600"/>
                  </a:lnTo>
                  <a:lnTo>
                    <a:pt x="21600" y="18440"/>
                  </a:lnTo>
                  <a:lnTo>
                    <a:pt x="18172" y="13847"/>
                  </a:lnTo>
                  <a:lnTo>
                    <a:pt x="14766" y="9242"/>
                  </a:lnTo>
                  <a:lnTo>
                    <a:pt x="11384" y="4626"/>
                  </a:lnTo>
                  <a:lnTo>
                    <a:pt x="803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4" name="Фигура"/>
            <p:cNvSpPr/>
            <p:nvPr/>
          </p:nvSpPr>
          <p:spPr>
            <a:xfrm>
              <a:off x="460058" y="5513755"/>
              <a:ext cx="43782" cy="68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28" y="0"/>
                  </a:moveTo>
                  <a:lnTo>
                    <a:pt x="0" y="2366"/>
                  </a:lnTo>
                  <a:lnTo>
                    <a:pt x="3669" y="6730"/>
                  </a:lnTo>
                  <a:lnTo>
                    <a:pt x="7367" y="11084"/>
                  </a:lnTo>
                  <a:lnTo>
                    <a:pt x="11091" y="15428"/>
                  </a:lnTo>
                  <a:lnTo>
                    <a:pt x="14840" y="19760"/>
                  </a:lnTo>
                  <a:lnTo>
                    <a:pt x="9741" y="21600"/>
                  </a:lnTo>
                  <a:lnTo>
                    <a:pt x="21600" y="17324"/>
                  </a:lnTo>
                  <a:lnTo>
                    <a:pt x="17868" y="13008"/>
                  </a:lnTo>
                  <a:lnTo>
                    <a:pt x="14162" y="8682"/>
                  </a:lnTo>
                  <a:lnTo>
                    <a:pt x="10481" y="4346"/>
                  </a:lnTo>
                  <a:lnTo>
                    <a:pt x="682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5" name="Треугольник"/>
            <p:cNvSpPr/>
            <p:nvPr/>
          </p:nvSpPr>
          <p:spPr>
            <a:xfrm>
              <a:off x="442258" y="5519642"/>
              <a:ext cx="178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6" y="0"/>
                  </a:moveTo>
                  <a:lnTo>
                    <a:pt x="0" y="21600"/>
                  </a:lnTo>
                  <a:lnTo>
                    <a:pt x="21600" y="1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6" name="Фигура"/>
            <p:cNvSpPr/>
            <p:nvPr/>
          </p:nvSpPr>
          <p:spPr>
            <a:xfrm>
              <a:off x="521145" y="5622333"/>
              <a:ext cx="45295" cy="70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65" y="0"/>
                  </a:moveTo>
                  <a:lnTo>
                    <a:pt x="0" y="2410"/>
                  </a:lnTo>
                  <a:lnTo>
                    <a:pt x="3756" y="6521"/>
                  </a:lnTo>
                  <a:lnTo>
                    <a:pt x="7540" y="10623"/>
                  </a:lnTo>
                  <a:lnTo>
                    <a:pt x="11353" y="14712"/>
                  </a:lnTo>
                  <a:lnTo>
                    <a:pt x="15194" y="18790"/>
                  </a:lnTo>
                  <a:lnTo>
                    <a:pt x="7936" y="21600"/>
                  </a:lnTo>
                  <a:lnTo>
                    <a:pt x="21600" y="16314"/>
                  </a:lnTo>
                  <a:lnTo>
                    <a:pt x="17780" y="12250"/>
                  </a:lnTo>
                  <a:lnTo>
                    <a:pt x="13985" y="8177"/>
                  </a:lnTo>
                  <a:lnTo>
                    <a:pt x="10213" y="4094"/>
                  </a:lnTo>
                  <a:lnTo>
                    <a:pt x="646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7" name="Фигура"/>
            <p:cNvSpPr/>
            <p:nvPr/>
          </p:nvSpPr>
          <p:spPr>
            <a:xfrm>
              <a:off x="505292" y="5630229"/>
              <a:ext cx="47714" cy="62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77" y="0"/>
                  </a:moveTo>
                  <a:lnTo>
                    <a:pt x="0" y="3172"/>
                  </a:lnTo>
                  <a:lnTo>
                    <a:pt x="6710" y="11668"/>
                  </a:lnTo>
                  <a:lnTo>
                    <a:pt x="14711" y="21600"/>
                  </a:lnTo>
                  <a:lnTo>
                    <a:pt x="21600" y="18437"/>
                  </a:lnTo>
                  <a:lnTo>
                    <a:pt x="17954" y="13848"/>
                  </a:lnTo>
                  <a:lnTo>
                    <a:pt x="14335" y="9244"/>
                  </a:lnTo>
                  <a:lnTo>
                    <a:pt x="10743" y="4628"/>
                  </a:lnTo>
                  <a:lnTo>
                    <a:pt x="717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8" name="Треугольник"/>
            <p:cNvSpPr/>
            <p:nvPr/>
          </p:nvSpPr>
          <p:spPr>
            <a:xfrm>
              <a:off x="505286" y="5628487"/>
              <a:ext cx="1586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6" y="0"/>
                  </a:moveTo>
                  <a:lnTo>
                    <a:pt x="0" y="21600"/>
                  </a:lnTo>
                  <a:lnTo>
                    <a:pt x="21600" y="14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29" name="Фигура"/>
            <p:cNvSpPr/>
            <p:nvPr/>
          </p:nvSpPr>
          <p:spPr>
            <a:xfrm>
              <a:off x="570972" y="5737122"/>
              <a:ext cx="48497" cy="62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7" y="0"/>
                  </a:moveTo>
                  <a:lnTo>
                    <a:pt x="0" y="3235"/>
                  </a:lnTo>
                  <a:lnTo>
                    <a:pt x="9067" y="14373"/>
                  </a:lnTo>
                  <a:lnTo>
                    <a:pt x="15059" y="21600"/>
                  </a:lnTo>
                  <a:lnTo>
                    <a:pt x="21600" y="18277"/>
                  </a:lnTo>
                  <a:lnTo>
                    <a:pt x="17814" y="13730"/>
                  </a:lnTo>
                  <a:lnTo>
                    <a:pt x="14053" y="9168"/>
                  </a:lnTo>
                  <a:lnTo>
                    <a:pt x="10317" y="4590"/>
                  </a:lnTo>
                  <a:lnTo>
                    <a:pt x="660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0" name="Фигура"/>
            <p:cNvSpPr/>
            <p:nvPr/>
          </p:nvSpPr>
          <p:spPr>
            <a:xfrm>
              <a:off x="585806" y="5728780"/>
              <a:ext cx="46815" cy="6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32" y="0"/>
                  </a:moveTo>
                  <a:lnTo>
                    <a:pt x="0" y="2956"/>
                  </a:lnTo>
                  <a:lnTo>
                    <a:pt x="3843" y="7638"/>
                  </a:lnTo>
                  <a:lnTo>
                    <a:pt x="7713" y="12308"/>
                  </a:lnTo>
                  <a:lnTo>
                    <a:pt x="11610" y="16962"/>
                  </a:lnTo>
                  <a:lnTo>
                    <a:pt x="15532" y="21600"/>
                  </a:lnTo>
                  <a:lnTo>
                    <a:pt x="21600" y="18564"/>
                  </a:lnTo>
                  <a:lnTo>
                    <a:pt x="17697" y="13943"/>
                  </a:lnTo>
                  <a:lnTo>
                    <a:pt x="13818" y="9309"/>
                  </a:lnTo>
                  <a:lnTo>
                    <a:pt x="9962" y="4661"/>
                  </a:lnTo>
                  <a:lnTo>
                    <a:pt x="613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1" name="Треугольник"/>
            <p:cNvSpPr/>
            <p:nvPr/>
          </p:nvSpPr>
          <p:spPr>
            <a:xfrm>
              <a:off x="576823" y="5732423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6" y="0"/>
                  </a:moveTo>
                  <a:lnTo>
                    <a:pt x="0" y="21600"/>
                  </a:lnTo>
                  <a:lnTo>
                    <a:pt x="21600" y="13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2" name="Фигура"/>
            <p:cNvSpPr/>
            <p:nvPr/>
          </p:nvSpPr>
          <p:spPr>
            <a:xfrm>
              <a:off x="639136" y="5841771"/>
              <a:ext cx="50256" cy="6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85" y="0"/>
                  </a:moveTo>
                  <a:lnTo>
                    <a:pt x="0" y="3485"/>
                  </a:lnTo>
                  <a:lnTo>
                    <a:pt x="821" y="4494"/>
                  </a:lnTo>
                  <a:lnTo>
                    <a:pt x="11928" y="17895"/>
                  </a:lnTo>
                  <a:lnTo>
                    <a:pt x="15051" y="21600"/>
                  </a:lnTo>
                  <a:lnTo>
                    <a:pt x="21600" y="17894"/>
                  </a:lnTo>
                  <a:lnTo>
                    <a:pt x="17761" y="13440"/>
                  </a:lnTo>
                  <a:lnTo>
                    <a:pt x="13946" y="8974"/>
                  </a:lnTo>
                  <a:lnTo>
                    <a:pt x="9307" y="3484"/>
                  </a:lnTo>
                  <a:lnTo>
                    <a:pt x="638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3" name="Фигура"/>
            <p:cNvSpPr/>
            <p:nvPr/>
          </p:nvSpPr>
          <p:spPr>
            <a:xfrm>
              <a:off x="653991" y="5841771"/>
              <a:ext cx="48282" cy="51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88" y="0"/>
                  </a:moveTo>
                  <a:lnTo>
                    <a:pt x="0" y="0"/>
                  </a:lnTo>
                  <a:lnTo>
                    <a:pt x="3923" y="5425"/>
                  </a:lnTo>
                  <a:lnTo>
                    <a:pt x="7870" y="10832"/>
                  </a:lnTo>
                  <a:lnTo>
                    <a:pt x="11842" y="16224"/>
                  </a:lnTo>
                  <a:lnTo>
                    <a:pt x="15837" y="21600"/>
                  </a:lnTo>
                  <a:lnTo>
                    <a:pt x="21600" y="17819"/>
                  </a:lnTo>
                  <a:lnTo>
                    <a:pt x="17619" y="12466"/>
                  </a:lnTo>
                  <a:lnTo>
                    <a:pt x="13662" y="7098"/>
                  </a:lnTo>
                  <a:lnTo>
                    <a:pt x="9728" y="1713"/>
                  </a:lnTo>
                  <a:lnTo>
                    <a:pt x="848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4" name="Фигура"/>
            <p:cNvSpPr/>
            <p:nvPr/>
          </p:nvSpPr>
          <p:spPr>
            <a:xfrm>
              <a:off x="639136" y="5832976"/>
              <a:ext cx="33829" cy="18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89" y="0"/>
                  </a:moveTo>
                  <a:lnTo>
                    <a:pt x="0" y="21600"/>
                  </a:lnTo>
                  <a:lnTo>
                    <a:pt x="9485" y="10089"/>
                  </a:lnTo>
                  <a:lnTo>
                    <a:pt x="21600" y="10089"/>
                  </a:lnTo>
                  <a:lnTo>
                    <a:pt x="1778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5" name="Фигура"/>
            <p:cNvSpPr/>
            <p:nvPr/>
          </p:nvSpPr>
          <p:spPr>
            <a:xfrm>
              <a:off x="725653" y="5934925"/>
              <a:ext cx="49655" cy="72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32" y="0"/>
                  </a:moveTo>
                  <a:lnTo>
                    <a:pt x="0" y="2759"/>
                  </a:lnTo>
                  <a:lnTo>
                    <a:pt x="3999" y="6530"/>
                  </a:lnTo>
                  <a:lnTo>
                    <a:pt x="8020" y="10292"/>
                  </a:lnTo>
                  <a:lnTo>
                    <a:pt x="12063" y="14043"/>
                  </a:lnTo>
                  <a:lnTo>
                    <a:pt x="16127" y="17782"/>
                  </a:lnTo>
                  <a:lnTo>
                    <a:pt x="8740" y="21600"/>
                  </a:lnTo>
                  <a:lnTo>
                    <a:pt x="21600" y="14963"/>
                  </a:lnTo>
                  <a:lnTo>
                    <a:pt x="17548" y="11241"/>
                  </a:lnTo>
                  <a:lnTo>
                    <a:pt x="13519" y="7507"/>
                  </a:lnTo>
                  <a:lnTo>
                    <a:pt x="9514" y="3759"/>
                  </a:lnTo>
                  <a:lnTo>
                    <a:pt x="553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6" name="Фигура"/>
            <p:cNvSpPr/>
            <p:nvPr/>
          </p:nvSpPr>
          <p:spPr>
            <a:xfrm>
              <a:off x="709697" y="5944151"/>
              <a:ext cx="53030" cy="63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99" y="0"/>
                  </a:moveTo>
                  <a:lnTo>
                    <a:pt x="0" y="3968"/>
                  </a:lnTo>
                  <a:lnTo>
                    <a:pt x="3744" y="8519"/>
                  </a:lnTo>
                  <a:lnTo>
                    <a:pt x="14682" y="21600"/>
                  </a:lnTo>
                  <a:lnTo>
                    <a:pt x="21600" y="17224"/>
                  </a:lnTo>
                  <a:lnTo>
                    <a:pt x="17794" y="12937"/>
                  </a:lnTo>
                  <a:lnTo>
                    <a:pt x="14009" y="8637"/>
                  </a:lnTo>
                  <a:lnTo>
                    <a:pt x="9934" y="3967"/>
                  </a:lnTo>
                  <a:lnTo>
                    <a:pt x="649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7" name="Треугольник"/>
            <p:cNvSpPr/>
            <p:nvPr/>
          </p:nvSpPr>
          <p:spPr>
            <a:xfrm>
              <a:off x="709697" y="5943585"/>
              <a:ext cx="15957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5" y="0"/>
                  </a:moveTo>
                  <a:lnTo>
                    <a:pt x="0" y="21600"/>
                  </a:lnTo>
                  <a:lnTo>
                    <a:pt x="21600" y="1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8" name="Фигура"/>
            <p:cNvSpPr/>
            <p:nvPr/>
          </p:nvSpPr>
          <p:spPr>
            <a:xfrm>
              <a:off x="784979" y="6044053"/>
              <a:ext cx="54442" cy="60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32" y="0"/>
                  </a:moveTo>
                  <a:lnTo>
                    <a:pt x="0" y="4376"/>
                  </a:lnTo>
                  <a:lnTo>
                    <a:pt x="6191" y="9515"/>
                  </a:lnTo>
                  <a:lnTo>
                    <a:pt x="16047" y="21600"/>
                  </a:lnTo>
                  <a:lnTo>
                    <a:pt x="21600" y="17562"/>
                  </a:lnTo>
                  <a:lnTo>
                    <a:pt x="17728" y="13194"/>
                  </a:lnTo>
                  <a:lnTo>
                    <a:pt x="13876" y="8811"/>
                  </a:lnTo>
                  <a:lnTo>
                    <a:pt x="10013" y="4376"/>
                  </a:lnTo>
                  <a:lnTo>
                    <a:pt x="623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39" name="Фигура"/>
            <p:cNvSpPr/>
            <p:nvPr/>
          </p:nvSpPr>
          <p:spPr>
            <a:xfrm>
              <a:off x="800687" y="6034420"/>
              <a:ext cx="50985" cy="68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51" y="0"/>
                  </a:moveTo>
                  <a:lnTo>
                    <a:pt x="0" y="3039"/>
                  </a:lnTo>
                  <a:lnTo>
                    <a:pt x="4071" y="6921"/>
                  </a:lnTo>
                  <a:lnTo>
                    <a:pt x="8162" y="10792"/>
                  </a:lnTo>
                  <a:lnTo>
                    <a:pt x="12275" y="14650"/>
                  </a:lnTo>
                  <a:lnTo>
                    <a:pt x="16410" y="18494"/>
                  </a:lnTo>
                  <a:lnTo>
                    <a:pt x="11228" y="21600"/>
                  </a:lnTo>
                  <a:lnTo>
                    <a:pt x="21600" y="15391"/>
                  </a:lnTo>
                  <a:lnTo>
                    <a:pt x="17478" y="11563"/>
                  </a:lnTo>
                  <a:lnTo>
                    <a:pt x="12499" y="6890"/>
                  </a:lnTo>
                  <a:lnTo>
                    <a:pt x="8433" y="3037"/>
                  </a:lnTo>
                  <a:lnTo>
                    <a:pt x="525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0" name="Треугольник"/>
            <p:cNvSpPr/>
            <p:nvPr/>
          </p:nvSpPr>
          <p:spPr>
            <a:xfrm>
              <a:off x="784975" y="6043805"/>
              <a:ext cx="15713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5" y="0"/>
                  </a:moveTo>
                  <a:lnTo>
                    <a:pt x="0" y="21600"/>
                  </a:lnTo>
                  <a:lnTo>
                    <a:pt x="21600" y="9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1" name="Фигура"/>
            <p:cNvSpPr/>
            <p:nvPr/>
          </p:nvSpPr>
          <p:spPr>
            <a:xfrm>
              <a:off x="863078" y="6141404"/>
              <a:ext cx="56261" cy="59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04" y="0"/>
                  </a:moveTo>
                  <a:lnTo>
                    <a:pt x="0" y="4764"/>
                  </a:lnTo>
                  <a:lnTo>
                    <a:pt x="8811" y="15661"/>
                  </a:lnTo>
                  <a:lnTo>
                    <a:pt x="16116" y="21600"/>
                  </a:lnTo>
                  <a:lnTo>
                    <a:pt x="21600" y="17175"/>
                  </a:lnTo>
                  <a:lnTo>
                    <a:pt x="13816" y="8617"/>
                  </a:lnTo>
                  <a:lnTo>
                    <a:pt x="10352" y="4763"/>
                  </a:lnTo>
                  <a:lnTo>
                    <a:pt x="610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2" name="Фигура"/>
            <p:cNvSpPr/>
            <p:nvPr/>
          </p:nvSpPr>
          <p:spPr>
            <a:xfrm>
              <a:off x="878976" y="6131354"/>
              <a:ext cx="52269" cy="57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93" y="0"/>
                  </a:moveTo>
                  <a:lnTo>
                    <a:pt x="0" y="3759"/>
                  </a:lnTo>
                  <a:lnTo>
                    <a:pt x="4574" y="8708"/>
                  </a:lnTo>
                  <a:lnTo>
                    <a:pt x="8301" y="12710"/>
                  </a:lnTo>
                  <a:lnTo>
                    <a:pt x="16680" y="21600"/>
                  </a:lnTo>
                  <a:lnTo>
                    <a:pt x="21600" y="17768"/>
                  </a:lnTo>
                  <a:lnTo>
                    <a:pt x="13060" y="8706"/>
                  </a:lnTo>
                  <a:lnTo>
                    <a:pt x="8457" y="3756"/>
                  </a:lnTo>
                  <a:lnTo>
                    <a:pt x="499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3" name="Треугольник"/>
            <p:cNvSpPr/>
            <p:nvPr/>
          </p:nvSpPr>
          <p:spPr>
            <a:xfrm>
              <a:off x="866590" y="6140071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7" y="0"/>
                  </a:moveTo>
                  <a:lnTo>
                    <a:pt x="0" y="21600"/>
                  </a:lnTo>
                  <a:lnTo>
                    <a:pt x="21600" y="19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4" name="Фигура"/>
            <p:cNvSpPr/>
            <p:nvPr/>
          </p:nvSpPr>
          <p:spPr>
            <a:xfrm>
              <a:off x="945710" y="6236112"/>
              <a:ext cx="56702" cy="60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33" y="0"/>
                  </a:moveTo>
                  <a:lnTo>
                    <a:pt x="0" y="4706"/>
                  </a:lnTo>
                  <a:lnTo>
                    <a:pt x="11204" y="18025"/>
                  </a:lnTo>
                  <a:lnTo>
                    <a:pt x="15774" y="21600"/>
                  </a:lnTo>
                  <a:lnTo>
                    <a:pt x="21600" y="16567"/>
                  </a:lnTo>
                  <a:lnTo>
                    <a:pt x="13577" y="8316"/>
                  </a:lnTo>
                  <a:lnTo>
                    <a:pt x="10109" y="4702"/>
                  </a:lnTo>
                  <a:lnTo>
                    <a:pt x="563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5" name="Фигура"/>
            <p:cNvSpPr/>
            <p:nvPr/>
          </p:nvSpPr>
          <p:spPr>
            <a:xfrm>
              <a:off x="960497" y="6225676"/>
              <a:ext cx="53474" cy="56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38" y="0"/>
                  </a:moveTo>
                  <a:lnTo>
                    <a:pt x="0" y="3972"/>
                  </a:lnTo>
                  <a:lnTo>
                    <a:pt x="4751" y="8980"/>
                  </a:lnTo>
                  <a:lnTo>
                    <a:pt x="8423" y="12821"/>
                  </a:lnTo>
                  <a:lnTo>
                    <a:pt x="16931" y="21600"/>
                  </a:lnTo>
                  <a:lnTo>
                    <a:pt x="21600" y="17552"/>
                  </a:lnTo>
                  <a:lnTo>
                    <a:pt x="13290" y="8975"/>
                  </a:lnTo>
                  <a:lnTo>
                    <a:pt x="8504" y="3970"/>
                  </a:lnTo>
                  <a:lnTo>
                    <a:pt x="473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6" name="Треугольник"/>
            <p:cNvSpPr/>
            <p:nvPr/>
          </p:nvSpPr>
          <p:spPr>
            <a:xfrm>
              <a:off x="945700" y="6236105"/>
              <a:ext cx="14798" cy="1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0" y="0"/>
                  </a:moveTo>
                  <a:lnTo>
                    <a:pt x="0" y="21600"/>
                  </a:lnTo>
                  <a:lnTo>
                    <a:pt x="21600" y="1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7" name="Фигура"/>
            <p:cNvSpPr/>
            <p:nvPr/>
          </p:nvSpPr>
          <p:spPr>
            <a:xfrm>
              <a:off x="1030191" y="6328049"/>
              <a:ext cx="58342" cy="57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18" y="0"/>
                  </a:moveTo>
                  <a:lnTo>
                    <a:pt x="0" y="5349"/>
                  </a:lnTo>
                  <a:lnTo>
                    <a:pt x="2334" y="8283"/>
                  </a:lnTo>
                  <a:lnTo>
                    <a:pt x="13911" y="17868"/>
                  </a:lnTo>
                  <a:lnTo>
                    <a:pt x="16952" y="21600"/>
                  </a:lnTo>
                  <a:lnTo>
                    <a:pt x="21600" y="16941"/>
                  </a:lnTo>
                  <a:lnTo>
                    <a:pt x="13525" y="8503"/>
                  </a:lnTo>
                  <a:lnTo>
                    <a:pt x="10542" y="5347"/>
                  </a:lnTo>
                  <a:lnTo>
                    <a:pt x="551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8" name="Фигура"/>
            <p:cNvSpPr/>
            <p:nvPr/>
          </p:nvSpPr>
          <p:spPr>
            <a:xfrm>
              <a:off x="1045094" y="6328049"/>
              <a:ext cx="54628" cy="44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588" y="0"/>
                  </a:moveTo>
                  <a:lnTo>
                    <a:pt x="0" y="0"/>
                  </a:lnTo>
                  <a:lnTo>
                    <a:pt x="5367" y="6820"/>
                  </a:lnTo>
                  <a:lnTo>
                    <a:pt x="8552" y="10841"/>
                  </a:lnTo>
                  <a:lnTo>
                    <a:pt x="17176" y="21600"/>
                  </a:lnTo>
                  <a:lnTo>
                    <a:pt x="21600" y="16306"/>
                  </a:lnTo>
                  <a:lnTo>
                    <a:pt x="13991" y="6818"/>
                  </a:lnTo>
                  <a:lnTo>
                    <a:pt x="858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49" name="Фигура"/>
            <p:cNvSpPr/>
            <p:nvPr/>
          </p:nvSpPr>
          <p:spPr>
            <a:xfrm>
              <a:off x="1035640" y="6317212"/>
              <a:ext cx="31175" cy="19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30" y="0"/>
                  </a:moveTo>
                  <a:lnTo>
                    <a:pt x="0" y="21600"/>
                  </a:lnTo>
                  <a:lnTo>
                    <a:pt x="6551" y="11808"/>
                  </a:lnTo>
                  <a:lnTo>
                    <a:pt x="21600" y="11808"/>
                  </a:lnTo>
                  <a:lnTo>
                    <a:pt x="1443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0" name="Фигура"/>
            <p:cNvSpPr/>
            <p:nvPr/>
          </p:nvSpPr>
          <p:spPr>
            <a:xfrm>
              <a:off x="1120116" y="6417115"/>
              <a:ext cx="57483" cy="58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31" y="0"/>
                  </a:moveTo>
                  <a:lnTo>
                    <a:pt x="0" y="4700"/>
                  </a:lnTo>
                  <a:lnTo>
                    <a:pt x="4266" y="8008"/>
                  </a:lnTo>
                  <a:lnTo>
                    <a:pt x="16099" y="21600"/>
                  </a:lnTo>
                  <a:lnTo>
                    <a:pt x="21600" y="15948"/>
                  </a:lnTo>
                  <a:lnTo>
                    <a:pt x="13120" y="7998"/>
                  </a:lnTo>
                  <a:lnTo>
                    <a:pt x="9646" y="4700"/>
                  </a:lnTo>
                  <a:lnTo>
                    <a:pt x="473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1" name="Фигура"/>
            <p:cNvSpPr/>
            <p:nvPr/>
          </p:nvSpPr>
          <p:spPr>
            <a:xfrm>
              <a:off x="1132705" y="6405927"/>
              <a:ext cx="55732" cy="64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65" y="0"/>
                  </a:moveTo>
                  <a:lnTo>
                    <a:pt x="0" y="3771"/>
                  </a:lnTo>
                  <a:lnTo>
                    <a:pt x="5070" y="8086"/>
                  </a:lnTo>
                  <a:lnTo>
                    <a:pt x="8664" y="11123"/>
                  </a:lnTo>
                  <a:lnTo>
                    <a:pt x="17399" y="18413"/>
                  </a:lnTo>
                  <a:lnTo>
                    <a:pt x="13917" y="21600"/>
                  </a:lnTo>
                  <a:lnTo>
                    <a:pt x="21600" y="14580"/>
                  </a:lnTo>
                  <a:lnTo>
                    <a:pt x="17426" y="11114"/>
                  </a:lnTo>
                  <a:lnTo>
                    <a:pt x="13809" y="8086"/>
                  </a:lnTo>
                  <a:lnTo>
                    <a:pt x="8693" y="3771"/>
                  </a:lnTo>
                  <a:lnTo>
                    <a:pt x="426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2" name="Фигура"/>
            <p:cNvSpPr/>
            <p:nvPr/>
          </p:nvSpPr>
          <p:spPr>
            <a:xfrm>
              <a:off x="1209933" y="6503237"/>
              <a:ext cx="59603" cy="5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17" y="0"/>
                  </a:moveTo>
                  <a:lnTo>
                    <a:pt x="0" y="5469"/>
                  </a:lnTo>
                  <a:lnTo>
                    <a:pt x="7193" y="14104"/>
                  </a:lnTo>
                  <a:lnTo>
                    <a:pt x="16714" y="21600"/>
                  </a:lnTo>
                  <a:lnTo>
                    <a:pt x="21600" y="15865"/>
                  </a:lnTo>
                  <a:lnTo>
                    <a:pt x="13176" y="7971"/>
                  </a:lnTo>
                  <a:lnTo>
                    <a:pt x="10539" y="5469"/>
                  </a:lnTo>
                  <a:lnTo>
                    <a:pt x="481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3" name="Фигура"/>
            <p:cNvSpPr/>
            <p:nvPr/>
          </p:nvSpPr>
          <p:spPr>
            <a:xfrm>
              <a:off x="1223225" y="6491678"/>
              <a:ext cx="56748" cy="53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47" y="0"/>
                  </a:moveTo>
                  <a:lnTo>
                    <a:pt x="0" y="4669"/>
                  </a:lnTo>
                  <a:lnTo>
                    <a:pt x="6010" y="10505"/>
                  </a:lnTo>
                  <a:lnTo>
                    <a:pt x="8779" y="13176"/>
                  </a:lnTo>
                  <a:lnTo>
                    <a:pt x="17627" y="21600"/>
                  </a:lnTo>
                  <a:lnTo>
                    <a:pt x="21600" y="16861"/>
                  </a:lnTo>
                  <a:lnTo>
                    <a:pt x="14918" y="10505"/>
                  </a:lnTo>
                  <a:lnTo>
                    <a:pt x="8848" y="4668"/>
                  </a:lnTo>
                  <a:lnTo>
                    <a:pt x="404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4" name="Треугольник"/>
            <p:cNvSpPr/>
            <p:nvPr/>
          </p:nvSpPr>
          <p:spPr>
            <a:xfrm>
              <a:off x="1209933" y="6503233"/>
              <a:ext cx="13293" cy="14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2" y="0"/>
                  </a:moveTo>
                  <a:lnTo>
                    <a:pt x="0" y="21600"/>
                  </a:lnTo>
                  <a:lnTo>
                    <a:pt x="21600" y="6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5" name="Фигура"/>
            <p:cNvSpPr/>
            <p:nvPr/>
          </p:nvSpPr>
          <p:spPr>
            <a:xfrm>
              <a:off x="1304868" y="6586309"/>
              <a:ext cx="59376" cy="57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47" y="0"/>
                  </a:moveTo>
                  <a:lnTo>
                    <a:pt x="0" y="5136"/>
                  </a:lnTo>
                  <a:lnTo>
                    <a:pt x="9653" y="16322"/>
                  </a:lnTo>
                  <a:lnTo>
                    <a:pt x="16555" y="21600"/>
                  </a:lnTo>
                  <a:lnTo>
                    <a:pt x="21600" y="15289"/>
                  </a:lnTo>
                  <a:lnTo>
                    <a:pt x="12894" y="7680"/>
                  </a:lnTo>
                  <a:lnTo>
                    <a:pt x="10017" y="5135"/>
                  </a:lnTo>
                  <a:lnTo>
                    <a:pt x="424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6" name="Фигура"/>
            <p:cNvSpPr/>
            <p:nvPr/>
          </p:nvSpPr>
          <p:spPr>
            <a:xfrm>
              <a:off x="1316542" y="6586309"/>
              <a:ext cx="57753" cy="40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39" y="0"/>
                  </a:moveTo>
                  <a:lnTo>
                    <a:pt x="0" y="0"/>
                  </a:lnTo>
                  <a:lnTo>
                    <a:pt x="5933" y="7255"/>
                  </a:lnTo>
                  <a:lnTo>
                    <a:pt x="8890" y="10850"/>
                  </a:lnTo>
                  <a:lnTo>
                    <a:pt x="17841" y="21600"/>
                  </a:lnTo>
                  <a:lnTo>
                    <a:pt x="21600" y="15135"/>
                  </a:lnTo>
                  <a:lnTo>
                    <a:pt x="15027" y="7255"/>
                  </a:lnTo>
                  <a:lnTo>
                    <a:pt x="903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7" name="Фигура"/>
            <p:cNvSpPr/>
            <p:nvPr/>
          </p:nvSpPr>
          <p:spPr>
            <a:xfrm>
              <a:off x="1304868" y="6574403"/>
              <a:ext cx="35842" cy="25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10" y="0"/>
                  </a:moveTo>
                  <a:lnTo>
                    <a:pt x="0" y="21600"/>
                  </a:lnTo>
                  <a:lnTo>
                    <a:pt x="7035" y="10099"/>
                  </a:lnTo>
                  <a:lnTo>
                    <a:pt x="21600" y="10099"/>
                  </a:lnTo>
                  <a:lnTo>
                    <a:pt x="1321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8" name="Фигура"/>
            <p:cNvSpPr/>
            <p:nvPr/>
          </p:nvSpPr>
          <p:spPr>
            <a:xfrm>
              <a:off x="1401256" y="6666228"/>
              <a:ext cx="60340" cy="5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59" y="0"/>
                  </a:moveTo>
                  <a:lnTo>
                    <a:pt x="0" y="5644"/>
                  </a:lnTo>
                  <a:lnTo>
                    <a:pt x="12511" y="15775"/>
                  </a:lnTo>
                  <a:lnTo>
                    <a:pt x="17377" y="21600"/>
                  </a:lnTo>
                  <a:lnTo>
                    <a:pt x="21600" y="15519"/>
                  </a:lnTo>
                  <a:lnTo>
                    <a:pt x="10372" y="5642"/>
                  </a:lnTo>
                  <a:lnTo>
                    <a:pt x="405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59" name="Фигура"/>
            <p:cNvSpPr/>
            <p:nvPr/>
          </p:nvSpPr>
          <p:spPr>
            <a:xfrm>
              <a:off x="1412596" y="6666228"/>
              <a:ext cx="58633" cy="38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66" y="0"/>
                  </a:moveTo>
                  <a:lnTo>
                    <a:pt x="0" y="0"/>
                  </a:lnTo>
                  <a:lnTo>
                    <a:pt x="6499" y="7856"/>
                  </a:lnTo>
                  <a:lnTo>
                    <a:pt x="18051" y="21600"/>
                  </a:lnTo>
                  <a:lnTo>
                    <a:pt x="21600" y="14688"/>
                  </a:lnTo>
                  <a:lnTo>
                    <a:pt x="15828" y="7853"/>
                  </a:lnTo>
                  <a:lnTo>
                    <a:pt x="926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0" name="Фигура"/>
            <p:cNvSpPr/>
            <p:nvPr/>
          </p:nvSpPr>
          <p:spPr>
            <a:xfrm>
              <a:off x="1401250" y="6653977"/>
              <a:ext cx="36500" cy="26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537" y="0"/>
                  </a:moveTo>
                  <a:lnTo>
                    <a:pt x="0" y="21600"/>
                  </a:lnTo>
                  <a:lnTo>
                    <a:pt x="6715" y="10049"/>
                  </a:lnTo>
                  <a:lnTo>
                    <a:pt x="21600" y="10049"/>
                  </a:lnTo>
                  <a:lnTo>
                    <a:pt x="1253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1" name="Фигура"/>
            <p:cNvSpPr/>
            <p:nvPr/>
          </p:nvSpPr>
          <p:spPr>
            <a:xfrm>
              <a:off x="1497202" y="6742922"/>
              <a:ext cx="64296" cy="54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0" y="0"/>
                  </a:moveTo>
                  <a:lnTo>
                    <a:pt x="0" y="7396"/>
                  </a:lnTo>
                  <a:lnTo>
                    <a:pt x="3559" y="10356"/>
                  </a:lnTo>
                  <a:lnTo>
                    <a:pt x="17329" y="21600"/>
                  </a:lnTo>
                  <a:lnTo>
                    <a:pt x="21600" y="14666"/>
                  </a:lnTo>
                  <a:lnTo>
                    <a:pt x="13135" y="7373"/>
                  </a:lnTo>
                  <a:lnTo>
                    <a:pt x="472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2" name="Фигура"/>
            <p:cNvSpPr/>
            <p:nvPr/>
          </p:nvSpPr>
          <p:spPr>
            <a:xfrm>
              <a:off x="1511253" y="6742922"/>
              <a:ext cx="59470" cy="37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5" y="0"/>
                  </a:moveTo>
                  <a:lnTo>
                    <a:pt x="0" y="0"/>
                  </a:lnTo>
                  <a:lnTo>
                    <a:pt x="9127" y="10893"/>
                  </a:lnTo>
                  <a:lnTo>
                    <a:pt x="18249" y="21600"/>
                  </a:lnTo>
                  <a:lnTo>
                    <a:pt x="21600" y="14190"/>
                  </a:lnTo>
                  <a:lnTo>
                    <a:pt x="18747" y="10859"/>
                  </a:lnTo>
                  <a:lnTo>
                    <a:pt x="954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3" name="Фигура"/>
            <p:cNvSpPr/>
            <p:nvPr/>
          </p:nvSpPr>
          <p:spPr>
            <a:xfrm>
              <a:off x="1497202" y="6730341"/>
              <a:ext cx="40332" cy="31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575" y="0"/>
                  </a:moveTo>
                  <a:lnTo>
                    <a:pt x="0" y="21600"/>
                  </a:lnTo>
                  <a:lnTo>
                    <a:pt x="7525" y="8688"/>
                  </a:lnTo>
                  <a:lnTo>
                    <a:pt x="21600" y="8688"/>
                  </a:lnTo>
                  <a:lnTo>
                    <a:pt x="1257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4" name="Фигура"/>
            <p:cNvSpPr/>
            <p:nvPr/>
          </p:nvSpPr>
          <p:spPr>
            <a:xfrm>
              <a:off x="1600421" y="6816257"/>
              <a:ext cx="63453" cy="52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65" y="0"/>
                  </a:moveTo>
                  <a:lnTo>
                    <a:pt x="0" y="7029"/>
                  </a:lnTo>
                  <a:lnTo>
                    <a:pt x="5877" y="11958"/>
                  </a:lnTo>
                  <a:lnTo>
                    <a:pt x="17680" y="21600"/>
                  </a:lnTo>
                  <a:lnTo>
                    <a:pt x="21600" y="14583"/>
                  </a:lnTo>
                  <a:lnTo>
                    <a:pt x="12440" y="7027"/>
                  </a:lnTo>
                  <a:lnTo>
                    <a:pt x="406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5" name="Фигура"/>
            <p:cNvSpPr/>
            <p:nvPr/>
          </p:nvSpPr>
          <p:spPr>
            <a:xfrm>
              <a:off x="1612363" y="6803375"/>
              <a:ext cx="60310" cy="4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29" y="0"/>
                  </a:moveTo>
                  <a:lnTo>
                    <a:pt x="0" y="5761"/>
                  </a:lnTo>
                  <a:lnTo>
                    <a:pt x="8814" y="13395"/>
                  </a:lnTo>
                  <a:lnTo>
                    <a:pt x="18449" y="21600"/>
                  </a:lnTo>
                  <a:lnTo>
                    <a:pt x="21600" y="15776"/>
                  </a:lnTo>
                  <a:lnTo>
                    <a:pt x="18788" y="13393"/>
                  </a:lnTo>
                  <a:lnTo>
                    <a:pt x="9865" y="5760"/>
                  </a:lnTo>
                  <a:lnTo>
                    <a:pt x="322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6" name="Треугольник"/>
            <p:cNvSpPr/>
            <p:nvPr/>
          </p:nvSpPr>
          <p:spPr>
            <a:xfrm>
              <a:off x="1603999" y="6812782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4" y="0"/>
                  </a:moveTo>
                  <a:lnTo>
                    <a:pt x="0" y="21600"/>
                  </a:lnTo>
                  <a:lnTo>
                    <a:pt x="21600" y="8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7" name="Фигура"/>
            <p:cNvSpPr/>
            <p:nvPr/>
          </p:nvSpPr>
          <p:spPr>
            <a:xfrm>
              <a:off x="1704386" y="6886180"/>
              <a:ext cx="64141" cy="52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80" y="0"/>
                  </a:moveTo>
                  <a:lnTo>
                    <a:pt x="0" y="7267"/>
                  </a:lnTo>
                  <a:lnTo>
                    <a:pt x="8792" y="14515"/>
                  </a:lnTo>
                  <a:lnTo>
                    <a:pt x="17603" y="21600"/>
                  </a:lnTo>
                  <a:lnTo>
                    <a:pt x="21600" y="13833"/>
                  </a:lnTo>
                  <a:lnTo>
                    <a:pt x="13100" y="7265"/>
                  </a:lnTo>
                  <a:lnTo>
                    <a:pt x="388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8" name="Фигура"/>
            <p:cNvSpPr/>
            <p:nvPr/>
          </p:nvSpPr>
          <p:spPr>
            <a:xfrm>
              <a:off x="1715908" y="6873028"/>
              <a:ext cx="60961" cy="46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36" y="0"/>
                  </a:moveTo>
                  <a:lnTo>
                    <a:pt x="0" y="6068"/>
                  </a:lnTo>
                  <a:lnTo>
                    <a:pt x="9704" y="14228"/>
                  </a:lnTo>
                  <a:lnTo>
                    <a:pt x="18644" y="21600"/>
                  </a:lnTo>
                  <a:lnTo>
                    <a:pt x="21600" y="15467"/>
                  </a:lnTo>
                  <a:lnTo>
                    <a:pt x="20088" y="14225"/>
                  </a:lnTo>
                  <a:lnTo>
                    <a:pt x="10243" y="6068"/>
                  </a:lnTo>
                  <a:lnTo>
                    <a:pt x="303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9" name="Треугольник"/>
            <p:cNvSpPr/>
            <p:nvPr/>
          </p:nvSpPr>
          <p:spPr>
            <a:xfrm>
              <a:off x="1703797" y="6886179"/>
              <a:ext cx="12701" cy="17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6" y="0"/>
                  </a:moveTo>
                  <a:lnTo>
                    <a:pt x="0" y="21600"/>
                  </a:lnTo>
                  <a:lnTo>
                    <a:pt x="21600" y="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0" name="Фигура"/>
            <p:cNvSpPr/>
            <p:nvPr/>
          </p:nvSpPr>
          <p:spPr>
            <a:xfrm>
              <a:off x="1809200" y="6952643"/>
              <a:ext cx="66220" cy="5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91" y="0"/>
                  </a:moveTo>
                  <a:lnTo>
                    <a:pt x="0" y="8785"/>
                  </a:lnTo>
                  <a:lnTo>
                    <a:pt x="12044" y="19101"/>
                  </a:lnTo>
                  <a:lnTo>
                    <a:pt x="17972" y="21600"/>
                  </a:lnTo>
                  <a:lnTo>
                    <a:pt x="21600" y="13506"/>
                  </a:lnTo>
                  <a:lnTo>
                    <a:pt x="15404" y="8785"/>
                  </a:lnTo>
                  <a:lnTo>
                    <a:pt x="409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1" name="Фигура"/>
            <p:cNvSpPr/>
            <p:nvPr/>
          </p:nvSpPr>
          <p:spPr>
            <a:xfrm>
              <a:off x="1821741" y="6952643"/>
              <a:ext cx="61575" cy="31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09" y="0"/>
                  </a:moveTo>
                  <a:lnTo>
                    <a:pt x="0" y="0"/>
                  </a:lnTo>
                  <a:lnTo>
                    <a:pt x="12167" y="14051"/>
                  </a:lnTo>
                  <a:lnTo>
                    <a:pt x="18830" y="21600"/>
                  </a:lnTo>
                  <a:lnTo>
                    <a:pt x="21600" y="12409"/>
                  </a:lnTo>
                  <a:lnTo>
                    <a:pt x="1070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2" name="Фигура"/>
            <p:cNvSpPr/>
            <p:nvPr/>
          </p:nvSpPr>
          <p:spPr>
            <a:xfrm>
              <a:off x="1809200" y="6939209"/>
              <a:ext cx="43069" cy="34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60" y="0"/>
                  </a:moveTo>
                  <a:lnTo>
                    <a:pt x="0" y="21600"/>
                  </a:lnTo>
                  <a:lnTo>
                    <a:pt x="6290" y="8495"/>
                  </a:lnTo>
                  <a:lnTo>
                    <a:pt x="21600" y="8495"/>
                  </a:lnTo>
                  <a:lnTo>
                    <a:pt x="103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3" name="Фигура"/>
            <p:cNvSpPr/>
            <p:nvPr/>
          </p:nvSpPr>
          <p:spPr>
            <a:xfrm>
              <a:off x="1929680" y="7015510"/>
              <a:ext cx="62235" cy="51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43" y="0"/>
                  </a:moveTo>
                  <a:lnTo>
                    <a:pt x="0" y="0"/>
                  </a:lnTo>
                  <a:lnTo>
                    <a:pt x="10740" y="7248"/>
                  </a:lnTo>
                  <a:lnTo>
                    <a:pt x="19009" y="12727"/>
                  </a:lnTo>
                  <a:lnTo>
                    <a:pt x="15091" y="21600"/>
                  </a:lnTo>
                  <a:lnTo>
                    <a:pt x="21600" y="6871"/>
                  </a:lnTo>
                  <a:lnTo>
                    <a:pt x="1124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4" name="Фигура"/>
            <p:cNvSpPr/>
            <p:nvPr/>
          </p:nvSpPr>
          <p:spPr>
            <a:xfrm>
              <a:off x="1920077" y="7015510"/>
              <a:ext cx="64372" cy="51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22" y="0"/>
                  </a:moveTo>
                  <a:lnTo>
                    <a:pt x="0" y="7248"/>
                  </a:lnTo>
                  <a:lnTo>
                    <a:pt x="17811" y="21600"/>
                  </a:lnTo>
                  <a:lnTo>
                    <a:pt x="21600" y="12728"/>
                  </a:lnTo>
                  <a:lnTo>
                    <a:pt x="13605" y="7248"/>
                  </a:lnTo>
                  <a:lnTo>
                    <a:pt x="322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5" name="Фигура"/>
            <p:cNvSpPr/>
            <p:nvPr/>
          </p:nvSpPr>
          <p:spPr>
            <a:xfrm>
              <a:off x="1920077" y="7001788"/>
              <a:ext cx="41998" cy="30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84" y="0"/>
                  </a:moveTo>
                  <a:lnTo>
                    <a:pt x="0" y="21600"/>
                  </a:lnTo>
                  <a:lnTo>
                    <a:pt x="4939" y="9607"/>
                  </a:lnTo>
                  <a:lnTo>
                    <a:pt x="21600" y="9607"/>
                  </a:lnTo>
                  <a:lnTo>
                    <a:pt x="888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6" name="Фигура"/>
            <p:cNvSpPr/>
            <p:nvPr/>
          </p:nvSpPr>
          <p:spPr>
            <a:xfrm>
              <a:off x="2039672" y="7060771"/>
              <a:ext cx="62716" cy="63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85" y="0"/>
                  </a:moveTo>
                  <a:lnTo>
                    <a:pt x="0" y="4742"/>
                  </a:lnTo>
                  <a:lnTo>
                    <a:pt x="13353" y="11452"/>
                  </a:lnTo>
                  <a:lnTo>
                    <a:pt x="19198" y="14334"/>
                  </a:lnTo>
                  <a:lnTo>
                    <a:pt x="15550" y="21600"/>
                  </a:lnTo>
                  <a:lnTo>
                    <a:pt x="21600" y="9552"/>
                  </a:lnTo>
                  <a:lnTo>
                    <a:pt x="11877" y="4741"/>
                  </a:lnTo>
                  <a:lnTo>
                    <a:pt x="248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7" name="Фигура"/>
            <p:cNvSpPr/>
            <p:nvPr/>
          </p:nvSpPr>
          <p:spPr>
            <a:xfrm>
              <a:off x="2029466" y="7074721"/>
              <a:ext cx="65948" cy="49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3" y="0"/>
                  </a:moveTo>
                  <a:lnTo>
                    <a:pt x="0" y="8598"/>
                  </a:lnTo>
                  <a:lnTo>
                    <a:pt x="5033" y="10706"/>
                  </a:lnTo>
                  <a:lnTo>
                    <a:pt x="18130" y="21600"/>
                  </a:lnTo>
                  <a:lnTo>
                    <a:pt x="21600" y="12290"/>
                  </a:lnTo>
                  <a:lnTo>
                    <a:pt x="16040" y="8597"/>
                  </a:lnTo>
                  <a:lnTo>
                    <a:pt x="334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8" name="Фигура"/>
            <p:cNvSpPr/>
            <p:nvPr/>
          </p:nvSpPr>
          <p:spPr>
            <a:xfrm>
              <a:off x="2143265" y="7130241"/>
              <a:ext cx="64976" cy="42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82" y="0"/>
                  </a:moveTo>
                  <a:lnTo>
                    <a:pt x="0" y="8897"/>
                  </a:lnTo>
                  <a:lnTo>
                    <a:pt x="8054" y="16450"/>
                  </a:lnTo>
                  <a:lnTo>
                    <a:pt x="19112" y="21600"/>
                  </a:lnTo>
                  <a:lnTo>
                    <a:pt x="21600" y="13288"/>
                  </a:lnTo>
                  <a:lnTo>
                    <a:pt x="15295" y="8897"/>
                  </a:lnTo>
                  <a:lnTo>
                    <a:pt x="278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9" name="Фигура"/>
            <p:cNvSpPr/>
            <p:nvPr/>
          </p:nvSpPr>
          <p:spPr>
            <a:xfrm>
              <a:off x="2151634" y="7116046"/>
              <a:ext cx="63112" cy="4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309" y="0"/>
                  </a:moveTo>
                  <a:lnTo>
                    <a:pt x="0" y="7571"/>
                  </a:lnTo>
                  <a:lnTo>
                    <a:pt x="12883" y="16964"/>
                  </a:lnTo>
                  <a:lnTo>
                    <a:pt x="19374" y="21600"/>
                  </a:lnTo>
                  <a:lnTo>
                    <a:pt x="21600" y="13974"/>
                  </a:lnTo>
                  <a:lnTo>
                    <a:pt x="12662" y="7571"/>
                  </a:lnTo>
                  <a:lnTo>
                    <a:pt x="230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0" name="Треугольник"/>
            <p:cNvSpPr/>
            <p:nvPr/>
          </p:nvSpPr>
          <p:spPr>
            <a:xfrm>
              <a:off x="2141914" y="7130240"/>
              <a:ext cx="12701" cy="14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0" y="0"/>
                  </a:moveTo>
                  <a:lnTo>
                    <a:pt x="0" y="21600"/>
                  </a:lnTo>
                  <a:lnTo>
                    <a:pt x="21600" y="2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1" name="Фигура"/>
            <p:cNvSpPr/>
            <p:nvPr/>
          </p:nvSpPr>
          <p:spPr>
            <a:xfrm>
              <a:off x="2256382" y="7181940"/>
              <a:ext cx="66478" cy="44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23" y="0"/>
                  </a:moveTo>
                  <a:lnTo>
                    <a:pt x="0" y="9986"/>
                  </a:lnTo>
                  <a:lnTo>
                    <a:pt x="11771" y="15274"/>
                  </a:lnTo>
                  <a:lnTo>
                    <a:pt x="18855" y="21600"/>
                  </a:lnTo>
                  <a:lnTo>
                    <a:pt x="21600" y="11780"/>
                  </a:lnTo>
                  <a:lnTo>
                    <a:pt x="18698" y="9981"/>
                  </a:lnTo>
                  <a:lnTo>
                    <a:pt x="292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2" name="Фигура"/>
            <p:cNvSpPr/>
            <p:nvPr/>
          </p:nvSpPr>
          <p:spPr>
            <a:xfrm>
              <a:off x="2265377" y="7181940"/>
              <a:ext cx="63507" cy="24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68" y="0"/>
                  </a:moveTo>
                  <a:lnTo>
                    <a:pt x="0" y="0"/>
                  </a:lnTo>
                  <a:lnTo>
                    <a:pt x="16521" y="18310"/>
                  </a:lnTo>
                  <a:lnTo>
                    <a:pt x="19551" y="21600"/>
                  </a:lnTo>
                  <a:lnTo>
                    <a:pt x="21600" y="8758"/>
                  </a:lnTo>
                  <a:lnTo>
                    <a:pt x="1356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3" name="Фигура"/>
            <p:cNvSpPr/>
            <p:nvPr/>
          </p:nvSpPr>
          <p:spPr>
            <a:xfrm>
              <a:off x="2256352" y="7167521"/>
              <a:ext cx="48918" cy="35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736" y="0"/>
                  </a:moveTo>
                  <a:lnTo>
                    <a:pt x="0" y="21600"/>
                  </a:lnTo>
                  <a:lnTo>
                    <a:pt x="3985" y="8871"/>
                  </a:lnTo>
                  <a:lnTo>
                    <a:pt x="21600" y="8871"/>
                  </a:lnTo>
                  <a:lnTo>
                    <a:pt x="673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4" name="Фигура"/>
            <p:cNvSpPr/>
            <p:nvPr/>
          </p:nvSpPr>
          <p:spPr>
            <a:xfrm>
              <a:off x="2380713" y="7229776"/>
              <a:ext cx="63874" cy="41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76" y="0"/>
                  </a:moveTo>
                  <a:lnTo>
                    <a:pt x="0" y="0"/>
                  </a:lnTo>
                  <a:lnTo>
                    <a:pt x="17946" y="10642"/>
                  </a:lnTo>
                  <a:lnTo>
                    <a:pt x="19723" y="11675"/>
                  </a:lnTo>
                  <a:lnTo>
                    <a:pt x="17296" y="21600"/>
                  </a:lnTo>
                  <a:lnTo>
                    <a:pt x="21600" y="4036"/>
                  </a:lnTo>
                  <a:lnTo>
                    <a:pt x="1467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5" name="Фигура"/>
            <p:cNvSpPr/>
            <p:nvPr/>
          </p:nvSpPr>
          <p:spPr>
            <a:xfrm>
              <a:off x="2372639" y="7229776"/>
              <a:ext cx="66398" cy="41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27" y="0"/>
                  </a:moveTo>
                  <a:lnTo>
                    <a:pt x="0" y="10642"/>
                  </a:lnTo>
                  <a:lnTo>
                    <a:pt x="15433" y="17985"/>
                  </a:lnTo>
                  <a:lnTo>
                    <a:pt x="19265" y="21600"/>
                  </a:lnTo>
                  <a:lnTo>
                    <a:pt x="21600" y="11675"/>
                  </a:lnTo>
                  <a:lnTo>
                    <a:pt x="19883" y="10637"/>
                  </a:lnTo>
                  <a:lnTo>
                    <a:pt x="262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6" name="Фигура"/>
            <p:cNvSpPr/>
            <p:nvPr/>
          </p:nvSpPr>
          <p:spPr>
            <a:xfrm>
              <a:off x="2372610" y="7215174"/>
              <a:ext cx="51503" cy="35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14" y="0"/>
                  </a:moveTo>
                  <a:lnTo>
                    <a:pt x="0" y="21600"/>
                  </a:lnTo>
                  <a:lnTo>
                    <a:pt x="3398" y="8991"/>
                  </a:lnTo>
                  <a:lnTo>
                    <a:pt x="21600" y="8991"/>
                  </a:lnTo>
                  <a:lnTo>
                    <a:pt x="581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7" name="Фигура"/>
            <p:cNvSpPr/>
            <p:nvPr/>
          </p:nvSpPr>
          <p:spPr>
            <a:xfrm>
              <a:off x="2489302" y="7273743"/>
              <a:ext cx="67375" cy="40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01" y="0"/>
                  </a:moveTo>
                  <a:lnTo>
                    <a:pt x="0" y="12454"/>
                  </a:lnTo>
                  <a:lnTo>
                    <a:pt x="19392" y="21600"/>
                  </a:lnTo>
                  <a:lnTo>
                    <a:pt x="21600" y="10822"/>
                  </a:lnTo>
                  <a:lnTo>
                    <a:pt x="270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8" name="Фигура"/>
            <p:cNvSpPr/>
            <p:nvPr/>
          </p:nvSpPr>
          <p:spPr>
            <a:xfrm>
              <a:off x="2489287" y="7258937"/>
              <a:ext cx="56016" cy="3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73" y="0"/>
                  </a:moveTo>
                  <a:lnTo>
                    <a:pt x="0" y="21600"/>
                  </a:lnTo>
                  <a:lnTo>
                    <a:pt x="3254" y="8337"/>
                  </a:lnTo>
                  <a:lnTo>
                    <a:pt x="21600" y="8337"/>
                  </a:lnTo>
                  <a:lnTo>
                    <a:pt x="527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9" name="Фигура"/>
            <p:cNvSpPr/>
            <p:nvPr/>
          </p:nvSpPr>
          <p:spPr>
            <a:xfrm>
              <a:off x="2497726" y="7273743"/>
              <a:ext cx="63978" cy="20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63" y="0"/>
                  </a:moveTo>
                  <a:lnTo>
                    <a:pt x="0" y="0"/>
                  </a:lnTo>
                  <a:lnTo>
                    <a:pt x="19903" y="21600"/>
                  </a:lnTo>
                  <a:lnTo>
                    <a:pt x="21600" y="5894"/>
                  </a:lnTo>
                  <a:lnTo>
                    <a:pt x="1606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0" name="Треугольник"/>
            <p:cNvSpPr/>
            <p:nvPr/>
          </p:nvSpPr>
          <p:spPr>
            <a:xfrm>
              <a:off x="2666829" y="7332208"/>
              <a:ext cx="12701" cy="16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7" y="0"/>
                  </a:moveTo>
                  <a:lnTo>
                    <a:pt x="0" y="21600"/>
                  </a:lnTo>
                  <a:lnTo>
                    <a:pt x="21600" y="6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1" name="Фигура"/>
            <p:cNvSpPr/>
            <p:nvPr/>
          </p:nvSpPr>
          <p:spPr>
            <a:xfrm>
              <a:off x="2610308" y="7313726"/>
              <a:ext cx="65409" cy="3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2" y="0"/>
                  </a:moveTo>
                  <a:lnTo>
                    <a:pt x="0" y="11084"/>
                  </a:lnTo>
                  <a:lnTo>
                    <a:pt x="19919" y="21600"/>
                  </a:lnTo>
                  <a:lnTo>
                    <a:pt x="21600" y="11266"/>
                  </a:lnTo>
                  <a:lnTo>
                    <a:pt x="191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2" name="Фигура"/>
            <p:cNvSpPr/>
            <p:nvPr/>
          </p:nvSpPr>
          <p:spPr>
            <a:xfrm>
              <a:off x="2616099" y="7313726"/>
              <a:ext cx="64135" cy="18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84" y="0"/>
                  </a:moveTo>
                  <a:lnTo>
                    <a:pt x="0" y="0"/>
                  </a:lnTo>
                  <a:lnTo>
                    <a:pt x="20079" y="21600"/>
                  </a:lnTo>
                  <a:lnTo>
                    <a:pt x="21600" y="4015"/>
                  </a:lnTo>
                  <a:lnTo>
                    <a:pt x="1778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3" name="Фигура"/>
            <p:cNvSpPr/>
            <p:nvPr/>
          </p:nvSpPr>
          <p:spPr>
            <a:xfrm>
              <a:off x="2610282" y="7298758"/>
              <a:ext cx="58621" cy="33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99" y="0"/>
                  </a:moveTo>
                  <a:lnTo>
                    <a:pt x="0" y="21600"/>
                  </a:lnTo>
                  <a:lnTo>
                    <a:pt x="2143" y="9755"/>
                  </a:lnTo>
                  <a:lnTo>
                    <a:pt x="21600" y="9755"/>
                  </a:lnTo>
                  <a:lnTo>
                    <a:pt x="389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4" name="Фигура"/>
            <p:cNvSpPr/>
            <p:nvPr/>
          </p:nvSpPr>
          <p:spPr>
            <a:xfrm>
              <a:off x="2735676" y="7349678"/>
              <a:ext cx="64345" cy="3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2" y="0"/>
                  </a:moveTo>
                  <a:lnTo>
                    <a:pt x="0" y="0"/>
                  </a:lnTo>
                  <a:lnTo>
                    <a:pt x="20247" y="10469"/>
                  </a:lnTo>
                  <a:lnTo>
                    <a:pt x="18695" y="21600"/>
                  </a:lnTo>
                  <a:lnTo>
                    <a:pt x="21600" y="831"/>
                  </a:lnTo>
                  <a:lnTo>
                    <a:pt x="1995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5" name="Фигура"/>
            <p:cNvSpPr/>
            <p:nvPr/>
          </p:nvSpPr>
          <p:spPr>
            <a:xfrm>
              <a:off x="2730952" y="7349678"/>
              <a:ext cx="65038" cy="3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9" y="0"/>
                  </a:moveTo>
                  <a:lnTo>
                    <a:pt x="0" y="10628"/>
                  </a:lnTo>
                  <a:lnTo>
                    <a:pt x="20064" y="21600"/>
                  </a:lnTo>
                  <a:lnTo>
                    <a:pt x="21600" y="10469"/>
                  </a:lnTo>
                  <a:lnTo>
                    <a:pt x="156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6" name="Фигура"/>
            <p:cNvSpPr/>
            <p:nvPr/>
          </p:nvSpPr>
          <p:spPr>
            <a:xfrm>
              <a:off x="2730952" y="7334563"/>
              <a:ext cx="64159" cy="31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18" y="0"/>
                  </a:moveTo>
                  <a:lnTo>
                    <a:pt x="14" y="21430"/>
                  </a:lnTo>
                  <a:lnTo>
                    <a:pt x="0" y="21600"/>
                  </a:lnTo>
                  <a:lnTo>
                    <a:pt x="1590" y="10250"/>
                  </a:lnTo>
                  <a:lnTo>
                    <a:pt x="21600" y="10250"/>
                  </a:lnTo>
                  <a:lnTo>
                    <a:pt x="301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7" name="Фигура"/>
            <p:cNvSpPr/>
            <p:nvPr/>
          </p:nvSpPr>
          <p:spPr>
            <a:xfrm>
              <a:off x="2851710" y="7381608"/>
              <a:ext cx="65480" cy="3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2" y="0"/>
                  </a:moveTo>
                  <a:lnTo>
                    <a:pt x="0" y="11408"/>
                  </a:lnTo>
                  <a:lnTo>
                    <a:pt x="19933" y="21600"/>
                  </a:lnTo>
                  <a:lnTo>
                    <a:pt x="21600" y="8513"/>
                  </a:lnTo>
                  <a:lnTo>
                    <a:pt x="157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8" name="Фигура"/>
            <p:cNvSpPr/>
            <p:nvPr/>
          </p:nvSpPr>
          <p:spPr>
            <a:xfrm>
              <a:off x="2856474" y="7366369"/>
              <a:ext cx="64224" cy="4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3" y="0"/>
                  </a:moveTo>
                  <a:lnTo>
                    <a:pt x="0" y="7343"/>
                  </a:lnTo>
                  <a:lnTo>
                    <a:pt x="20420" y="14299"/>
                  </a:lnTo>
                  <a:lnTo>
                    <a:pt x="19261" y="21600"/>
                  </a:lnTo>
                  <a:lnTo>
                    <a:pt x="21600" y="6917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9" name="Треугольник"/>
            <p:cNvSpPr/>
            <p:nvPr/>
          </p:nvSpPr>
          <p:spPr>
            <a:xfrm>
              <a:off x="2847900" y="7381604"/>
              <a:ext cx="12701" cy="18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2" y="0"/>
                  </a:moveTo>
                  <a:lnTo>
                    <a:pt x="0" y="21600"/>
                  </a:lnTo>
                  <a:lnTo>
                    <a:pt x="21600" y="5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0" name="Фигура"/>
            <p:cNvSpPr/>
            <p:nvPr/>
          </p:nvSpPr>
          <p:spPr>
            <a:xfrm>
              <a:off x="4586825" y="7366369"/>
              <a:ext cx="64224" cy="51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8" y="0"/>
                  </a:moveTo>
                  <a:lnTo>
                    <a:pt x="0" y="5978"/>
                  </a:lnTo>
                  <a:lnTo>
                    <a:pt x="2879" y="21600"/>
                  </a:lnTo>
                  <a:lnTo>
                    <a:pt x="1180" y="12358"/>
                  </a:lnTo>
                  <a:lnTo>
                    <a:pt x="21600" y="6346"/>
                  </a:lnTo>
                  <a:lnTo>
                    <a:pt x="2033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1" name="Фигура"/>
            <p:cNvSpPr/>
            <p:nvPr/>
          </p:nvSpPr>
          <p:spPr>
            <a:xfrm>
              <a:off x="4590333" y="7381608"/>
              <a:ext cx="65480" cy="36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28" y="0"/>
                  </a:moveTo>
                  <a:lnTo>
                    <a:pt x="0" y="8515"/>
                  </a:lnTo>
                  <a:lnTo>
                    <a:pt x="1677" y="21600"/>
                  </a:lnTo>
                  <a:lnTo>
                    <a:pt x="21600" y="11411"/>
                  </a:lnTo>
                  <a:lnTo>
                    <a:pt x="2002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2" name="Линия"/>
            <p:cNvSpPr/>
            <p:nvPr/>
          </p:nvSpPr>
          <p:spPr>
            <a:xfrm>
              <a:off x="4651064" y="7381604"/>
              <a:ext cx="4434" cy="18068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3" name="Линия"/>
            <p:cNvSpPr/>
            <p:nvPr/>
          </p:nvSpPr>
          <p:spPr>
            <a:xfrm flipH="1" flipV="1">
              <a:off x="4651064" y="7381604"/>
              <a:ext cx="4434" cy="18068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4" name="Фигура"/>
            <p:cNvSpPr/>
            <p:nvPr/>
          </p:nvSpPr>
          <p:spPr>
            <a:xfrm>
              <a:off x="4707502" y="7334563"/>
              <a:ext cx="64345" cy="49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6" y="0"/>
                  </a:moveTo>
                  <a:lnTo>
                    <a:pt x="0" y="7221"/>
                  </a:lnTo>
                  <a:lnTo>
                    <a:pt x="2905" y="21600"/>
                  </a:lnTo>
                  <a:lnTo>
                    <a:pt x="1353" y="13893"/>
                  </a:lnTo>
                  <a:lnTo>
                    <a:pt x="21600" y="6645"/>
                  </a:lnTo>
                  <a:lnTo>
                    <a:pt x="2017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5" name="Фигура"/>
            <p:cNvSpPr/>
            <p:nvPr/>
          </p:nvSpPr>
          <p:spPr>
            <a:xfrm>
              <a:off x="4711533" y="7349678"/>
              <a:ext cx="65039" cy="3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31" y="0"/>
                  </a:moveTo>
                  <a:lnTo>
                    <a:pt x="0" y="10469"/>
                  </a:lnTo>
                  <a:lnTo>
                    <a:pt x="1536" y="21600"/>
                  </a:lnTo>
                  <a:lnTo>
                    <a:pt x="21600" y="10629"/>
                  </a:lnTo>
                  <a:lnTo>
                    <a:pt x="2003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6" name="Линия"/>
            <p:cNvSpPr/>
            <p:nvPr/>
          </p:nvSpPr>
          <p:spPr>
            <a:xfrm>
              <a:off x="4831806" y="7332208"/>
              <a:ext cx="5091" cy="16955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7" name="Линия"/>
            <p:cNvSpPr/>
            <p:nvPr/>
          </p:nvSpPr>
          <p:spPr>
            <a:xfrm flipH="1" flipV="1">
              <a:off x="4831806" y="7332208"/>
              <a:ext cx="5091" cy="16955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8" name="Фигура"/>
            <p:cNvSpPr/>
            <p:nvPr/>
          </p:nvSpPr>
          <p:spPr>
            <a:xfrm>
              <a:off x="4831808" y="7313726"/>
              <a:ext cx="65434" cy="35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79" y="0"/>
                  </a:moveTo>
                  <a:lnTo>
                    <a:pt x="0" y="11269"/>
                  </a:lnTo>
                  <a:lnTo>
                    <a:pt x="1680" y="21600"/>
                  </a:lnTo>
                  <a:lnTo>
                    <a:pt x="21600" y="11080"/>
                  </a:lnTo>
                  <a:lnTo>
                    <a:pt x="1967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9" name="Фигура"/>
            <p:cNvSpPr/>
            <p:nvPr/>
          </p:nvSpPr>
          <p:spPr>
            <a:xfrm>
              <a:off x="4827289" y="7298758"/>
              <a:ext cx="64135" cy="33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96" y="0"/>
                  </a:moveTo>
                  <a:lnTo>
                    <a:pt x="0" y="11884"/>
                  </a:lnTo>
                  <a:lnTo>
                    <a:pt x="1521" y="21600"/>
                  </a:lnTo>
                  <a:lnTo>
                    <a:pt x="21600" y="9665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0" name="Фигура"/>
            <p:cNvSpPr/>
            <p:nvPr/>
          </p:nvSpPr>
          <p:spPr>
            <a:xfrm>
              <a:off x="4950848" y="7273743"/>
              <a:ext cx="67374" cy="40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99" y="0"/>
                  </a:moveTo>
                  <a:lnTo>
                    <a:pt x="0" y="10822"/>
                  </a:lnTo>
                  <a:lnTo>
                    <a:pt x="2208" y="21600"/>
                  </a:lnTo>
                  <a:lnTo>
                    <a:pt x="21600" y="12455"/>
                  </a:lnTo>
                  <a:lnTo>
                    <a:pt x="1889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1" name="Фигура"/>
            <p:cNvSpPr/>
            <p:nvPr/>
          </p:nvSpPr>
          <p:spPr>
            <a:xfrm>
              <a:off x="4945820" y="7258937"/>
              <a:ext cx="63978" cy="3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32" y="0"/>
                  </a:moveTo>
                  <a:lnTo>
                    <a:pt x="0" y="12486"/>
                  </a:lnTo>
                  <a:lnTo>
                    <a:pt x="1698" y="21600"/>
                  </a:lnTo>
                  <a:lnTo>
                    <a:pt x="21600" y="9066"/>
                  </a:lnTo>
                  <a:lnTo>
                    <a:pt x="1983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2" name="Фигура"/>
            <p:cNvSpPr/>
            <p:nvPr/>
          </p:nvSpPr>
          <p:spPr>
            <a:xfrm>
              <a:off x="5062936" y="7215174"/>
              <a:ext cx="63874" cy="5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2" y="0"/>
                  </a:moveTo>
                  <a:lnTo>
                    <a:pt x="0" y="8598"/>
                  </a:lnTo>
                  <a:lnTo>
                    <a:pt x="4297" y="21600"/>
                  </a:lnTo>
                  <a:lnTo>
                    <a:pt x="1877" y="14251"/>
                  </a:lnTo>
                  <a:lnTo>
                    <a:pt x="3664" y="13483"/>
                  </a:lnTo>
                  <a:lnTo>
                    <a:pt x="21600" y="5612"/>
                  </a:lnTo>
                  <a:lnTo>
                    <a:pt x="1965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3" name="Фигура"/>
            <p:cNvSpPr/>
            <p:nvPr/>
          </p:nvSpPr>
          <p:spPr>
            <a:xfrm>
              <a:off x="5068486" y="7229776"/>
              <a:ext cx="66404" cy="41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2" y="0"/>
                  </a:moveTo>
                  <a:lnTo>
                    <a:pt x="1713" y="10641"/>
                  </a:lnTo>
                  <a:lnTo>
                    <a:pt x="0" y="11674"/>
                  </a:lnTo>
                  <a:lnTo>
                    <a:pt x="2335" y="21600"/>
                  </a:lnTo>
                  <a:lnTo>
                    <a:pt x="6168" y="17984"/>
                  </a:lnTo>
                  <a:lnTo>
                    <a:pt x="21600" y="10641"/>
                  </a:lnTo>
                  <a:lnTo>
                    <a:pt x="1897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4" name="Фигура"/>
            <p:cNvSpPr/>
            <p:nvPr/>
          </p:nvSpPr>
          <p:spPr>
            <a:xfrm>
              <a:off x="5184664" y="7181940"/>
              <a:ext cx="66499" cy="44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71" y="0"/>
                  </a:moveTo>
                  <a:lnTo>
                    <a:pt x="2897" y="9983"/>
                  </a:lnTo>
                  <a:lnTo>
                    <a:pt x="0" y="11780"/>
                  </a:lnTo>
                  <a:lnTo>
                    <a:pt x="2744" y="21600"/>
                  </a:lnTo>
                  <a:lnTo>
                    <a:pt x="9827" y="15274"/>
                  </a:lnTo>
                  <a:lnTo>
                    <a:pt x="21600" y="9983"/>
                  </a:lnTo>
                  <a:lnTo>
                    <a:pt x="1867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5" name="Фигура"/>
            <p:cNvSpPr/>
            <p:nvPr/>
          </p:nvSpPr>
          <p:spPr>
            <a:xfrm>
              <a:off x="5178640" y="7167521"/>
              <a:ext cx="63507" cy="38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81" y="0"/>
                  </a:moveTo>
                  <a:lnTo>
                    <a:pt x="0" y="13526"/>
                  </a:lnTo>
                  <a:lnTo>
                    <a:pt x="2049" y="21600"/>
                  </a:lnTo>
                  <a:lnTo>
                    <a:pt x="5086" y="19527"/>
                  </a:lnTo>
                  <a:lnTo>
                    <a:pt x="21600" y="8020"/>
                  </a:lnTo>
                  <a:lnTo>
                    <a:pt x="1948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6" name="Фигура"/>
            <p:cNvSpPr/>
            <p:nvPr/>
          </p:nvSpPr>
          <p:spPr>
            <a:xfrm>
              <a:off x="5299279" y="7130227"/>
              <a:ext cx="64988" cy="42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18" y="0"/>
                  </a:moveTo>
                  <a:lnTo>
                    <a:pt x="6303" y="8899"/>
                  </a:lnTo>
                  <a:lnTo>
                    <a:pt x="0" y="13291"/>
                  </a:lnTo>
                  <a:lnTo>
                    <a:pt x="2488" y="21600"/>
                  </a:lnTo>
                  <a:lnTo>
                    <a:pt x="13546" y="16451"/>
                  </a:lnTo>
                  <a:lnTo>
                    <a:pt x="21600" y="8899"/>
                  </a:lnTo>
                  <a:lnTo>
                    <a:pt x="1881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7" name="Линия"/>
            <p:cNvSpPr/>
            <p:nvPr/>
          </p:nvSpPr>
          <p:spPr>
            <a:xfrm>
              <a:off x="5299276" y="7156537"/>
              <a:ext cx="7101" cy="1560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8" name="Линия"/>
            <p:cNvSpPr/>
            <p:nvPr/>
          </p:nvSpPr>
          <p:spPr>
            <a:xfrm flipH="1" flipV="1">
              <a:off x="5299276" y="7156537"/>
              <a:ext cx="7101" cy="1560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9" name="Фигура"/>
            <p:cNvSpPr/>
            <p:nvPr/>
          </p:nvSpPr>
          <p:spPr>
            <a:xfrm>
              <a:off x="5292772" y="7116046"/>
              <a:ext cx="63124" cy="40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95" y="0"/>
                  </a:moveTo>
                  <a:lnTo>
                    <a:pt x="8953" y="7565"/>
                  </a:lnTo>
                  <a:lnTo>
                    <a:pt x="0" y="13976"/>
                  </a:lnTo>
                  <a:lnTo>
                    <a:pt x="2226" y="21600"/>
                  </a:lnTo>
                  <a:lnTo>
                    <a:pt x="8716" y="16964"/>
                  </a:lnTo>
                  <a:lnTo>
                    <a:pt x="21600" y="7565"/>
                  </a:lnTo>
                  <a:lnTo>
                    <a:pt x="1929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0" name="Линия"/>
            <p:cNvSpPr/>
            <p:nvPr/>
          </p:nvSpPr>
          <p:spPr>
            <a:xfrm>
              <a:off x="5355912" y="7130219"/>
              <a:ext cx="8355" cy="17629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1" name="Линия"/>
            <p:cNvSpPr/>
            <p:nvPr/>
          </p:nvSpPr>
          <p:spPr>
            <a:xfrm flipH="1" flipV="1">
              <a:off x="5355912" y="7130219"/>
              <a:ext cx="8355" cy="17629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2" name="Фигура"/>
            <p:cNvSpPr/>
            <p:nvPr/>
          </p:nvSpPr>
          <p:spPr>
            <a:xfrm>
              <a:off x="5412100" y="7074719"/>
              <a:ext cx="65966" cy="49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53" y="0"/>
                  </a:moveTo>
                  <a:lnTo>
                    <a:pt x="5558" y="8598"/>
                  </a:lnTo>
                  <a:lnTo>
                    <a:pt x="0" y="12290"/>
                  </a:lnTo>
                  <a:lnTo>
                    <a:pt x="3473" y="21600"/>
                  </a:lnTo>
                  <a:lnTo>
                    <a:pt x="16567" y="10706"/>
                  </a:lnTo>
                  <a:lnTo>
                    <a:pt x="21600" y="8598"/>
                  </a:lnTo>
                  <a:lnTo>
                    <a:pt x="1825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3" name="Фигура"/>
            <p:cNvSpPr/>
            <p:nvPr/>
          </p:nvSpPr>
          <p:spPr>
            <a:xfrm>
              <a:off x="5405125" y="7060771"/>
              <a:ext cx="62719" cy="42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13" y="0"/>
                  </a:moveTo>
                  <a:lnTo>
                    <a:pt x="9723" y="7146"/>
                  </a:lnTo>
                  <a:lnTo>
                    <a:pt x="0" y="14395"/>
                  </a:lnTo>
                  <a:lnTo>
                    <a:pt x="2401" y="21600"/>
                  </a:lnTo>
                  <a:lnTo>
                    <a:pt x="8249" y="17258"/>
                  </a:lnTo>
                  <a:lnTo>
                    <a:pt x="21600" y="7146"/>
                  </a:lnTo>
                  <a:lnTo>
                    <a:pt x="1911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4" name="Фигура"/>
            <p:cNvSpPr/>
            <p:nvPr/>
          </p:nvSpPr>
          <p:spPr>
            <a:xfrm>
              <a:off x="5523086" y="7015510"/>
              <a:ext cx="64352" cy="51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79" y="0"/>
                  </a:moveTo>
                  <a:lnTo>
                    <a:pt x="7982" y="7251"/>
                  </a:lnTo>
                  <a:lnTo>
                    <a:pt x="0" y="12727"/>
                  </a:lnTo>
                  <a:lnTo>
                    <a:pt x="3785" y="21600"/>
                  </a:lnTo>
                  <a:lnTo>
                    <a:pt x="21600" y="7251"/>
                  </a:lnTo>
                  <a:lnTo>
                    <a:pt x="1837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5" name="Фигура"/>
            <p:cNvSpPr/>
            <p:nvPr/>
          </p:nvSpPr>
          <p:spPr>
            <a:xfrm>
              <a:off x="5515645" y="7001788"/>
              <a:ext cx="62198" cy="43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45" y="0"/>
                  </a:moveTo>
                  <a:lnTo>
                    <a:pt x="14224" y="3736"/>
                  </a:lnTo>
                  <a:lnTo>
                    <a:pt x="0" y="14776"/>
                  </a:lnTo>
                  <a:lnTo>
                    <a:pt x="2584" y="21600"/>
                  </a:lnTo>
                  <a:lnTo>
                    <a:pt x="10852" y="15212"/>
                  </a:lnTo>
                  <a:lnTo>
                    <a:pt x="21600" y="6767"/>
                  </a:lnTo>
                  <a:lnTo>
                    <a:pt x="1894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6" name="Линия"/>
            <p:cNvSpPr/>
            <p:nvPr/>
          </p:nvSpPr>
          <p:spPr>
            <a:xfrm>
              <a:off x="5632106" y="6984491"/>
              <a:ext cx="11094" cy="19115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7" name="Линия"/>
            <p:cNvSpPr/>
            <p:nvPr/>
          </p:nvSpPr>
          <p:spPr>
            <a:xfrm flipH="1" flipV="1">
              <a:off x="5632106" y="6984491"/>
              <a:ext cx="11094" cy="19115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8" name="Фигура"/>
            <p:cNvSpPr/>
            <p:nvPr/>
          </p:nvSpPr>
          <p:spPr>
            <a:xfrm>
              <a:off x="5632106" y="6952643"/>
              <a:ext cx="66212" cy="50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16" y="0"/>
                  </a:moveTo>
                  <a:lnTo>
                    <a:pt x="6190" y="8788"/>
                  </a:lnTo>
                  <a:lnTo>
                    <a:pt x="0" y="13500"/>
                  </a:lnTo>
                  <a:lnTo>
                    <a:pt x="3625" y="21600"/>
                  </a:lnTo>
                  <a:lnTo>
                    <a:pt x="9558" y="19100"/>
                  </a:lnTo>
                  <a:lnTo>
                    <a:pt x="21600" y="8788"/>
                  </a:lnTo>
                  <a:lnTo>
                    <a:pt x="1751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29" name="Фигура"/>
            <p:cNvSpPr/>
            <p:nvPr/>
          </p:nvSpPr>
          <p:spPr>
            <a:xfrm>
              <a:off x="5624228" y="6939209"/>
              <a:ext cx="61570" cy="45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53" y="0"/>
                  </a:moveTo>
                  <a:lnTo>
                    <a:pt x="14079" y="3821"/>
                  </a:lnTo>
                  <a:lnTo>
                    <a:pt x="0" y="15139"/>
                  </a:lnTo>
                  <a:lnTo>
                    <a:pt x="2764" y="21600"/>
                  </a:lnTo>
                  <a:lnTo>
                    <a:pt x="9428" y="16291"/>
                  </a:lnTo>
                  <a:lnTo>
                    <a:pt x="21600" y="6408"/>
                  </a:lnTo>
                  <a:lnTo>
                    <a:pt x="1875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0" name="Линия"/>
            <p:cNvSpPr/>
            <p:nvPr/>
          </p:nvSpPr>
          <p:spPr>
            <a:xfrm>
              <a:off x="5739003" y="6919834"/>
              <a:ext cx="11855" cy="1891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1" name="Линия"/>
            <p:cNvSpPr/>
            <p:nvPr/>
          </p:nvSpPr>
          <p:spPr>
            <a:xfrm flipH="1" flipV="1">
              <a:off x="5739003" y="6919834"/>
              <a:ext cx="11855" cy="1891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2" name="Фигура"/>
            <p:cNvSpPr/>
            <p:nvPr/>
          </p:nvSpPr>
          <p:spPr>
            <a:xfrm>
              <a:off x="5739009" y="6886179"/>
              <a:ext cx="64131" cy="52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15" y="0"/>
                  </a:moveTo>
                  <a:lnTo>
                    <a:pt x="8491" y="7267"/>
                  </a:lnTo>
                  <a:lnTo>
                    <a:pt x="0" y="13834"/>
                  </a:lnTo>
                  <a:lnTo>
                    <a:pt x="3995" y="21600"/>
                  </a:lnTo>
                  <a:lnTo>
                    <a:pt x="12807" y="14515"/>
                  </a:lnTo>
                  <a:lnTo>
                    <a:pt x="21600" y="7264"/>
                  </a:lnTo>
                  <a:lnTo>
                    <a:pt x="1771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3" name="Фигура"/>
            <p:cNvSpPr/>
            <p:nvPr/>
          </p:nvSpPr>
          <p:spPr>
            <a:xfrm>
              <a:off x="5730665" y="6873028"/>
              <a:ext cx="60941" cy="46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6" y="0"/>
                  </a:moveTo>
                  <a:lnTo>
                    <a:pt x="13948" y="3903"/>
                  </a:lnTo>
                  <a:lnTo>
                    <a:pt x="1509" y="14229"/>
                  </a:lnTo>
                  <a:lnTo>
                    <a:pt x="0" y="15470"/>
                  </a:lnTo>
                  <a:lnTo>
                    <a:pt x="2955" y="21600"/>
                  </a:lnTo>
                  <a:lnTo>
                    <a:pt x="11896" y="14226"/>
                  </a:lnTo>
                  <a:lnTo>
                    <a:pt x="21600" y="6069"/>
                  </a:lnTo>
                  <a:lnTo>
                    <a:pt x="1857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1034" name="Линия"/>
            <p:cNvSpPr/>
            <p:nvPr/>
          </p:nvSpPr>
          <p:spPr>
            <a:xfrm>
              <a:off x="5791639" y="6886179"/>
              <a:ext cx="11505" cy="1768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5" name="Линия"/>
            <p:cNvSpPr/>
            <p:nvPr/>
          </p:nvSpPr>
          <p:spPr>
            <a:xfrm flipH="1" flipV="1">
              <a:off x="5791639" y="6886179"/>
              <a:ext cx="11505" cy="1768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6" name="Фигура"/>
            <p:cNvSpPr/>
            <p:nvPr/>
          </p:nvSpPr>
          <p:spPr>
            <a:xfrm>
              <a:off x="5843652" y="6816255"/>
              <a:ext cx="63459" cy="52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33" y="0"/>
                  </a:moveTo>
                  <a:lnTo>
                    <a:pt x="9158" y="7028"/>
                  </a:lnTo>
                  <a:lnTo>
                    <a:pt x="0" y="14584"/>
                  </a:lnTo>
                  <a:lnTo>
                    <a:pt x="3920" y="21600"/>
                  </a:lnTo>
                  <a:lnTo>
                    <a:pt x="15722" y="11958"/>
                  </a:lnTo>
                  <a:lnTo>
                    <a:pt x="21600" y="7028"/>
                  </a:lnTo>
                  <a:lnTo>
                    <a:pt x="1753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7" name="Фигура"/>
            <p:cNvSpPr/>
            <p:nvPr/>
          </p:nvSpPr>
          <p:spPr>
            <a:xfrm>
              <a:off x="5834850" y="6803375"/>
              <a:ext cx="60313" cy="4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75" y="0"/>
                  </a:moveTo>
                  <a:lnTo>
                    <a:pt x="13801" y="3980"/>
                  </a:lnTo>
                  <a:lnTo>
                    <a:pt x="2814" y="13394"/>
                  </a:lnTo>
                  <a:lnTo>
                    <a:pt x="0" y="15776"/>
                  </a:lnTo>
                  <a:lnTo>
                    <a:pt x="3152" y="21600"/>
                  </a:lnTo>
                  <a:lnTo>
                    <a:pt x="12790" y="13393"/>
                  </a:lnTo>
                  <a:lnTo>
                    <a:pt x="21600" y="5760"/>
                  </a:lnTo>
                  <a:lnTo>
                    <a:pt x="1837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8" name="Линия"/>
            <p:cNvSpPr/>
            <p:nvPr/>
          </p:nvSpPr>
          <p:spPr>
            <a:xfrm>
              <a:off x="5895170" y="6816255"/>
              <a:ext cx="11944" cy="17069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39" name="Линия"/>
            <p:cNvSpPr/>
            <p:nvPr/>
          </p:nvSpPr>
          <p:spPr>
            <a:xfrm flipH="1" flipV="1">
              <a:off x="5895170" y="6816255"/>
              <a:ext cx="11944" cy="17069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0" name="Фигура"/>
            <p:cNvSpPr/>
            <p:nvPr/>
          </p:nvSpPr>
          <p:spPr>
            <a:xfrm>
              <a:off x="5946016" y="6742922"/>
              <a:ext cx="64312" cy="54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5" y="0"/>
                  </a:moveTo>
                  <a:lnTo>
                    <a:pt x="8435" y="7395"/>
                  </a:lnTo>
                  <a:lnTo>
                    <a:pt x="0" y="14667"/>
                  </a:lnTo>
                  <a:lnTo>
                    <a:pt x="4274" y="21600"/>
                  </a:lnTo>
                  <a:lnTo>
                    <a:pt x="18041" y="10356"/>
                  </a:lnTo>
                  <a:lnTo>
                    <a:pt x="21600" y="7395"/>
                  </a:lnTo>
                  <a:lnTo>
                    <a:pt x="1687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1" name="Линия"/>
            <p:cNvSpPr/>
            <p:nvPr/>
          </p:nvSpPr>
          <p:spPr>
            <a:xfrm>
              <a:off x="5946010" y="6779991"/>
              <a:ext cx="9230" cy="12718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2" name="Линия"/>
            <p:cNvSpPr/>
            <p:nvPr/>
          </p:nvSpPr>
          <p:spPr>
            <a:xfrm flipH="1" flipV="1">
              <a:off x="5946010" y="6779991"/>
              <a:ext cx="9230" cy="12718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3" name="Фигура"/>
            <p:cNvSpPr/>
            <p:nvPr/>
          </p:nvSpPr>
          <p:spPr>
            <a:xfrm>
              <a:off x="5936784" y="6730341"/>
              <a:ext cx="59476" cy="49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77" y="0"/>
                  </a:moveTo>
                  <a:lnTo>
                    <a:pt x="13661" y="4052"/>
                  </a:lnTo>
                  <a:lnTo>
                    <a:pt x="2827" y="13606"/>
                  </a:lnTo>
                  <a:lnTo>
                    <a:pt x="0" y="16069"/>
                  </a:lnTo>
                  <a:lnTo>
                    <a:pt x="3351" y="21600"/>
                  </a:lnTo>
                  <a:lnTo>
                    <a:pt x="12502" y="13581"/>
                  </a:lnTo>
                  <a:lnTo>
                    <a:pt x="21600" y="5473"/>
                  </a:lnTo>
                  <a:lnTo>
                    <a:pt x="1817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4" name="Фигура"/>
            <p:cNvSpPr/>
            <p:nvPr/>
          </p:nvSpPr>
          <p:spPr>
            <a:xfrm>
              <a:off x="6045943" y="6666228"/>
              <a:ext cx="60336" cy="53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43" y="0"/>
                  </a:moveTo>
                  <a:lnTo>
                    <a:pt x="11229" y="5642"/>
                  </a:lnTo>
                  <a:lnTo>
                    <a:pt x="0" y="15521"/>
                  </a:lnTo>
                  <a:lnTo>
                    <a:pt x="4219" y="21600"/>
                  </a:lnTo>
                  <a:lnTo>
                    <a:pt x="9085" y="15776"/>
                  </a:lnTo>
                  <a:lnTo>
                    <a:pt x="21600" y="5642"/>
                  </a:lnTo>
                  <a:lnTo>
                    <a:pt x="1754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5" name="Фигура"/>
            <p:cNvSpPr/>
            <p:nvPr/>
          </p:nvSpPr>
          <p:spPr>
            <a:xfrm>
              <a:off x="6036310" y="6653977"/>
              <a:ext cx="58638" cy="55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4" y="0"/>
                  </a:moveTo>
                  <a:lnTo>
                    <a:pt x="5776" y="10318"/>
                  </a:lnTo>
                  <a:lnTo>
                    <a:pt x="0" y="15122"/>
                  </a:lnTo>
                  <a:lnTo>
                    <a:pt x="4731" y="21600"/>
                  </a:lnTo>
                  <a:lnTo>
                    <a:pt x="3548" y="19980"/>
                  </a:lnTo>
                  <a:lnTo>
                    <a:pt x="15103" y="10318"/>
                  </a:lnTo>
                  <a:lnTo>
                    <a:pt x="21600" y="4801"/>
                  </a:lnTo>
                  <a:lnTo>
                    <a:pt x="179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6" name="Фигура"/>
            <p:cNvSpPr/>
            <p:nvPr/>
          </p:nvSpPr>
          <p:spPr>
            <a:xfrm>
              <a:off x="6143280" y="6586309"/>
              <a:ext cx="59375" cy="5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48" y="0"/>
                  </a:moveTo>
                  <a:lnTo>
                    <a:pt x="11581" y="5137"/>
                  </a:lnTo>
                  <a:lnTo>
                    <a:pt x="8708" y="7680"/>
                  </a:lnTo>
                  <a:lnTo>
                    <a:pt x="0" y="15291"/>
                  </a:lnTo>
                  <a:lnTo>
                    <a:pt x="5045" y="21600"/>
                  </a:lnTo>
                  <a:lnTo>
                    <a:pt x="11949" y="16321"/>
                  </a:lnTo>
                  <a:lnTo>
                    <a:pt x="21600" y="5136"/>
                  </a:lnTo>
                  <a:lnTo>
                    <a:pt x="173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7" name="Фигура"/>
            <p:cNvSpPr/>
            <p:nvPr/>
          </p:nvSpPr>
          <p:spPr>
            <a:xfrm>
              <a:off x="6133218" y="6574403"/>
              <a:ext cx="57748" cy="5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81" y="0"/>
                  </a:moveTo>
                  <a:lnTo>
                    <a:pt x="6579" y="10524"/>
                  </a:lnTo>
                  <a:lnTo>
                    <a:pt x="0" y="16607"/>
                  </a:lnTo>
                  <a:lnTo>
                    <a:pt x="3762" y="21600"/>
                  </a:lnTo>
                  <a:lnTo>
                    <a:pt x="12717" y="13298"/>
                  </a:lnTo>
                  <a:lnTo>
                    <a:pt x="15672" y="10523"/>
                  </a:lnTo>
                  <a:lnTo>
                    <a:pt x="21600" y="4920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8" name="Фигура"/>
            <p:cNvSpPr/>
            <p:nvPr/>
          </p:nvSpPr>
          <p:spPr>
            <a:xfrm>
              <a:off x="6237996" y="6503235"/>
              <a:ext cx="59598" cy="57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86" y="0"/>
                  </a:moveTo>
                  <a:lnTo>
                    <a:pt x="11057" y="5469"/>
                  </a:lnTo>
                  <a:lnTo>
                    <a:pt x="8419" y="7971"/>
                  </a:lnTo>
                  <a:lnTo>
                    <a:pt x="0" y="15867"/>
                  </a:lnTo>
                  <a:lnTo>
                    <a:pt x="4883" y="21600"/>
                  </a:lnTo>
                  <a:lnTo>
                    <a:pt x="14406" y="14104"/>
                  </a:lnTo>
                  <a:lnTo>
                    <a:pt x="21600" y="5469"/>
                  </a:lnTo>
                  <a:lnTo>
                    <a:pt x="1678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9" name="Фигура"/>
            <p:cNvSpPr/>
            <p:nvPr/>
          </p:nvSpPr>
          <p:spPr>
            <a:xfrm>
              <a:off x="6227561" y="6491678"/>
              <a:ext cx="56750" cy="53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56" y="0"/>
                  </a:moveTo>
                  <a:lnTo>
                    <a:pt x="12746" y="4668"/>
                  </a:lnTo>
                  <a:lnTo>
                    <a:pt x="6674" y="10506"/>
                  </a:lnTo>
                  <a:lnTo>
                    <a:pt x="0" y="16862"/>
                  </a:lnTo>
                  <a:lnTo>
                    <a:pt x="3969" y="21600"/>
                  </a:lnTo>
                  <a:lnTo>
                    <a:pt x="12813" y="13176"/>
                  </a:lnTo>
                  <a:lnTo>
                    <a:pt x="15584" y="10505"/>
                  </a:lnTo>
                  <a:lnTo>
                    <a:pt x="21600" y="4668"/>
                  </a:lnTo>
                  <a:lnTo>
                    <a:pt x="1755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0" name="Линия"/>
            <p:cNvSpPr/>
            <p:nvPr/>
          </p:nvSpPr>
          <p:spPr>
            <a:xfrm>
              <a:off x="6283791" y="6502665"/>
              <a:ext cx="11672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1" name="Линия"/>
            <p:cNvSpPr/>
            <p:nvPr/>
          </p:nvSpPr>
          <p:spPr>
            <a:xfrm flipH="1" flipV="1">
              <a:off x="6283791" y="6502665"/>
              <a:ext cx="11672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2" name="Фигура"/>
            <p:cNvSpPr/>
            <p:nvPr/>
          </p:nvSpPr>
          <p:spPr>
            <a:xfrm>
              <a:off x="6329914" y="6417115"/>
              <a:ext cx="57492" cy="58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7" y="0"/>
                  </a:moveTo>
                  <a:lnTo>
                    <a:pt x="11954" y="4701"/>
                  </a:lnTo>
                  <a:lnTo>
                    <a:pt x="8468" y="8008"/>
                  </a:lnTo>
                  <a:lnTo>
                    <a:pt x="0" y="15949"/>
                  </a:lnTo>
                  <a:lnTo>
                    <a:pt x="5506" y="21600"/>
                  </a:lnTo>
                  <a:lnTo>
                    <a:pt x="17345" y="7999"/>
                  </a:lnTo>
                  <a:lnTo>
                    <a:pt x="21600" y="4701"/>
                  </a:lnTo>
                  <a:lnTo>
                    <a:pt x="1687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3" name="Фигура"/>
            <p:cNvSpPr/>
            <p:nvPr/>
          </p:nvSpPr>
          <p:spPr>
            <a:xfrm>
              <a:off x="6319076" y="6405927"/>
              <a:ext cx="55759" cy="66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41" y="0"/>
                  </a:moveTo>
                  <a:lnTo>
                    <a:pt x="7787" y="7851"/>
                  </a:lnTo>
                  <a:lnTo>
                    <a:pt x="4160" y="10798"/>
                  </a:lnTo>
                  <a:lnTo>
                    <a:pt x="0" y="14154"/>
                  </a:lnTo>
                  <a:lnTo>
                    <a:pt x="8397" y="21600"/>
                  </a:lnTo>
                  <a:lnTo>
                    <a:pt x="4199" y="17875"/>
                  </a:lnTo>
                  <a:lnTo>
                    <a:pt x="12940" y="10790"/>
                  </a:lnTo>
                  <a:lnTo>
                    <a:pt x="16528" y="7848"/>
                  </a:lnTo>
                  <a:lnTo>
                    <a:pt x="21600" y="3661"/>
                  </a:lnTo>
                  <a:lnTo>
                    <a:pt x="1734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4" name="Линия"/>
            <p:cNvSpPr/>
            <p:nvPr/>
          </p:nvSpPr>
          <p:spPr>
            <a:xfrm>
              <a:off x="6418911" y="6372856"/>
              <a:ext cx="12701" cy="12515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5" name="Линия"/>
            <p:cNvSpPr/>
            <p:nvPr/>
          </p:nvSpPr>
          <p:spPr>
            <a:xfrm flipH="1" flipV="1">
              <a:off x="6418911" y="6372856"/>
              <a:ext cx="12701" cy="12515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6" name="Фигура"/>
            <p:cNvSpPr/>
            <p:nvPr/>
          </p:nvSpPr>
          <p:spPr>
            <a:xfrm>
              <a:off x="6418984" y="6328049"/>
              <a:ext cx="58344" cy="5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82" y="0"/>
                  </a:moveTo>
                  <a:lnTo>
                    <a:pt x="11060" y="5350"/>
                  </a:lnTo>
                  <a:lnTo>
                    <a:pt x="8075" y="8505"/>
                  </a:lnTo>
                  <a:lnTo>
                    <a:pt x="0" y="16935"/>
                  </a:lnTo>
                  <a:lnTo>
                    <a:pt x="4651" y="21600"/>
                  </a:lnTo>
                  <a:lnTo>
                    <a:pt x="7693" y="17868"/>
                  </a:lnTo>
                  <a:lnTo>
                    <a:pt x="19269" y="8283"/>
                  </a:lnTo>
                  <a:lnTo>
                    <a:pt x="21600" y="5347"/>
                  </a:lnTo>
                  <a:lnTo>
                    <a:pt x="1608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7" name="Фигура"/>
            <p:cNvSpPr/>
            <p:nvPr/>
          </p:nvSpPr>
          <p:spPr>
            <a:xfrm>
              <a:off x="6407817" y="6317212"/>
              <a:ext cx="54607" cy="55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06" y="0"/>
                  </a:moveTo>
                  <a:lnTo>
                    <a:pt x="12855" y="4362"/>
                  </a:lnTo>
                  <a:lnTo>
                    <a:pt x="7601" y="9697"/>
                  </a:lnTo>
                  <a:lnTo>
                    <a:pt x="0" y="17340"/>
                  </a:lnTo>
                  <a:lnTo>
                    <a:pt x="4417" y="21600"/>
                  </a:lnTo>
                  <a:lnTo>
                    <a:pt x="13044" y="12940"/>
                  </a:lnTo>
                  <a:lnTo>
                    <a:pt x="16236" y="9695"/>
                  </a:lnTo>
                  <a:lnTo>
                    <a:pt x="21600" y="4201"/>
                  </a:lnTo>
                  <a:lnTo>
                    <a:pt x="1710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8" name="Линия"/>
            <p:cNvSpPr/>
            <p:nvPr/>
          </p:nvSpPr>
          <p:spPr>
            <a:xfrm>
              <a:off x="6505111" y="6282406"/>
              <a:ext cx="15292" cy="1409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9" name="Линия"/>
            <p:cNvSpPr/>
            <p:nvPr/>
          </p:nvSpPr>
          <p:spPr>
            <a:xfrm flipH="1" flipV="1">
              <a:off x="6505111" y="6282406"/>
              <a:ext cx="15292" cy="1409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0" name="Фигура"/>
            <p:cNvSpPr/>
            <p:nvPr/>
          </p:nvSpPr>
          <p:spPr>
            <a:xfrm>
              <a:off x="6505111" y="6236110"/>
              <a:ext cx="56693" cy="60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68" y="0"/>
                  </a:moveTo>
                  <a:lnTo>
                    <a:pt x="11488" y="4710"/>
                  </a:lnTo>
                  <a:lnTo>
                    <a:pt x="8026" y="8317"/>
                  </a:lnTo>
                  <a:lnTo>
                    <a:pt x="4021" y="12452"/>
                  </a:lnTo>
                  <a:lnTo>
                    <a:pt x="0" y="16562"/>
                  </a:lnTo>
                  <a:lnTo>
                    <a:pt x="5831" y="21600"/>
                  </a:lnTo>
                  <a:lnTo>
                    <a:pt x="10399" y="18027"/>
                  </a:lnTo>
                  <a:lnTo>
                    <a:pt x="21600" y="4707"/>
                  </a:lnTo>
                  <a:lnTo>
                    <a:pt x="1596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1" name="Фигура"/>
            <p:cNvSpPr/>
            <p:nvPr/>
          </p:nvSpPr>
          <p:spPr>
            <a:xfrm>
              <a:off x="6493573" y="6225676"/>
              <a:ext cx="53450" cy="56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63" y="0"/>
                  </a:moveTo>
                  <a:lnTo>
                    <a:pt x="12678" y="4413"/>
                  </a:lnTo>
                  <a:lnTo>
                    <a:pt x="8303" y="8985"/>
                  </a:lnTo>
                  <a:lnTo>
                    <a:pt x="0" y="17558"/>
                  </a:lnTo>
                  <a:lnTo>
                    <a:pt x="4663" y="21600"/>
                  </a:lnTo>
                  <a:lnTo>
                    <a:pt x="8927" y="17225"/>
                  </a:lnTo>
                  <a:lnTo>
                    <a:pt x="13176" y="12825"/>
                  </a:lnTo>
                  <a:lnTo>
                    <a:pt x="17401" y="8407"/>
                  </a:lnTo>
                  <a:lnTo>
                    <a:pt x="21600" y="3973"/>
                  </a:lnTo>
                  <a:lnTo>
                    <a:pt x="1686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2" name="Линия"/>
            <p:cNvSpPr/>
            <p:nvPr/>
          </p:nvSpPr>
          <p:spPr>
            <a:xfrm>
              <a:off x="6547027" y="6236105"/>
              <a:ext cx="14784" cy="1317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3" name="Линия"/>
            <p:cNvSpPr/>
            <p:nvPr/>
          </p:nvSpPr>
          <p:spPr>
            <a:xfrm flipH="1" flipV="1">
              <a:off x="6547027" y="6236105"/>
              <a:ext cx="14784" cy="1317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4" name="Фигура"/>
            <p:cNvSpPr/>
            <p:nvPr/>
          </p:nvSpPr>
          <p:spPr>
            <a:xfrm>
              <a:off x="6588189" y="6141405"/>
              <a:ext cx="56252" cy="59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93" y="0"/>
                  </a:moveTo>
                  <a:lnTo>
                    <a:pt x="11238" y="4765"/>
                  </a:lnTo>
                  <a:lnTo>
                    <a:pt x="7776" y="8617"/>
                  </a:lnTo>
                  <a:lnTo>
                    <a:pt x="0" y="17174"/>
                  </a:lnTo>
                  <a:lnTo>
                    <a:pt x="5483" y="21600"/>
                  </a:lnTo>
                  <a:lnTo>
                    <a:pt x="12790" y="15660"/>
                  </a:lnTo>
                  <a:lnTo>
                    <a:pt x="21600" y="4764"/>
                  </a:lnTo>
                  <a:lnTo>
                    <a:pt x="1549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5" name="Фигура"/>
            <p:cNvSpPr/>
            <p:nvPr/>
          </p:nvSpPr>
          <p:spPr>
            <a:xfrm>
              <a:off x="6576293" y="6131354"/>
              <a:ext cx="52243" cy="57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03" y="0"/>
                  </a:moveTo>
                  <a:lnTo>
                    <a:pt x="12484" y="4467"/>
                  </a:lnTo>
                  <a:lnTo>
                    <a:pt x="8342" y="8917"/>
                  </a:lnTo>
                  <a:lnTo>
                    <a:pt x="0" y="17770"/>
                  </a:lnTo>
                  <a:lnTo>
                    <a:pt x="4916" y="21600"/>
                  </a:lnTo>
                  <a:lnTo>
                    <a:pt x="13291" y="12711"/>
                  </a:lnTo>
                  <a:lnTo>
                    <a:pt x="17020" y="8709"/>
                  </a:lnTo>
                  <a:lnTo>
                    <a:pt x="21600" y="3760"/>
                  </a:lnTo>
                  <a:lnTo>
                    <a:pt x="1660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6" name="Линия"/>
            <p:cNvSpPr/>
            <p:nvPr/>
          </p:nvSpPr>
          <p:spPr>
            <a:xfrm>
              <a:off x="6628227" y="6141131"/>
              <a:ext cx="12701" cy="1058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7" name="Линия"/>
            <p:cNvSpPr/>
            <p:nvPr/>
          </p:nvSpPr>
          <p:spPr>
            <a:xfrm flipH="1" flipV="1">
              <a:off x="6628227" y="6141131"/>
              <a:ext cx="12701" cy="1058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8" name="Фигура"/>
            <p:cNvSpPr/>
            <p:nvPr/>
          </p:nvSpPr>
          <p:spPr>
            <a:xfrm>
              <a:off x="6655872" y="6034420"/>
              <a:ext cx="50942" cy="69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61" y="0"/>
                  </a:moveTo>
                  <a:lnTo>
                    <a:pt x="12303" y="3789"/>
                  </a:lnTo>
                  <a:lnTo>
                    <a:pt x="8222" y="7565"/>
                  </a:lnTo>
                  <a:lnTo>
                    <a:pt x="0" y="15079"/>
                  </a:lnTo>
                  <a:lnTo>
                    <a:pt x="11121" y="21600"/>
                  </a:lnTo>
                  <a:lnTo>
                    <a:pt x="5195" y="18119"/>
                  </a:lnTo>
                  <a:lnTo>
                    <a:pt x="9328" y="14353"/>
                  </a:lnTo>
                  <a:lnTo>
                    <a:pt x="13439" y="10573"/>
                  </a:lnTo>
                  <a:lnTo>
                    <a:pt x="17562" y="6750"/>
                  </a:lnTo>
                  <a:lnTo>
                    <a:pt x="21600" y="2975"/>
                  </a:lnTo>
                  <a:lnTo>
                    <a:pt x="1636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9" name="Фигура"/>
            <p:cNvSpPr/>
            <p:nvPr/>
          </p:nvSpPr>
          <p:spPr>
            <a:xfrm>
              <a:off x="6668123" y="6044048"/>
              <a:ext cx="54320" cy="60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85" y="0"/>
                  </a:moveTo>
                  <a:lnTo>
                    <a:pt x="11567" y="4413"/>
                  </a:lnTo>
                  <a:lnTo>
                    <a:pt x="7732" y="8812"/>
                  </a:lnTo>
                  <a:lnTo>
                    <a:pt x="3877" y="13196"/>
                  </a:lnTo>
                  <a:lnTo>
                    <a:pt x="0" y="17564"/>
                  </a:lnTo>
                  <a:lnTo>
                    <a:pt x="5560" y="21600"/>
                  </a:lnTo>
                  <a:lnTo>
                    <a:pt x="15436" y="9517"/>
                  </a:lnTo>
                  <a:lnTo>
                    <a:pt x="21600" y="4413"/>
                  </a:lnTo>
                  <a:lnTo>
                    <a:pt x="1538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0" name="Линия"/>
            <p:cNvSpPr/>
            <p:nvPr/>
          </p:nvSpPr>
          <p:spPr>
            <a:xfrm>
              <a:off x="6706841" y="6044048"/>
              <a:ext cx="15700" cy="1222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1" name="Линия"/>
            <p:cNvSpPr/>
            <p:nvPr/>
          </p:nvSpPr>
          <p:spPr>
            <a:xfrm flipH="1" flipV="1">
              <a:off x="6706841" y="6044048"/>
              <a:ext cx="15700" cy="1222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2" name="Фигура"/>
            <p:cNvSpPr/>
            <p:nvPr/>
          </p:nvSpPr>
          <p:spPr>
            <a:xfrm>
              <a:off x="6744770" y="5944154"/>
              <a:ext cx="53059" cy="63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09" y="0"/>
                  </a:moveTo>
                  <a:lnTo>
                    <a:pt x="11363" y="4323"/>
                  </a:lnTo>
                  <a:lnTo>
                    <a:pt x="7596" y="8635"/>
                  </a:lnTo>
                  <a:lnTo>
                    <a:pt x="3809" y="12935"/>
                  </a:lnTo>
                  <a:lnTo>
                    <a:pt x="0" y="17222"/>
                  </a:lnTo>
                  <a:lnTo>
                    <a:pt x="6924" y="21600"/>
                  </a:lnTo>
                  <a:lnTo>
                    <a:pt x="17858" y="8517"/>
                  </a:lnTo>
                  <a:lnTo>
                    <a:pt x="21600" y="3967"/>
                  </a:lnTo>
                  <a:lnTo>
                    <a:pt x="1510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3" name="Фигура"/>
            <p:cNvSpPr/>
            <p:nvPr/>
          </p:nvSpPr>
          <p:spPr>
            <a:xfrm>
              <a:off x="6732205" y="5934925"/>
              <a:ext cx="49679" cy="68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71" y="0"/>
                  </a:moveTo>
                  <a:lnTo>
                    <a:pt x="12084" y="3941"/>
                  </a:lnTo>
                  <a:lnTo>
                    <a:pt x="8078" y="7870"/>
                  </a:lnTo>
                  <a:lnTo>
                    <a:pt x="4051" y="11785"/>
                  </a:lnTo>
                  <a:lnTo>
                    <a:pt x="0" y="15686"/>
                  </a:lnTo>
                  <a:lnTo>
                    <a:pt x="10927" y="21600"/>
                  </a:lnTo>
                  <a:lnTo>
                    <a:pt x="5463" y="18642"/>
                  </a:lnTo>
                  <a:lnTo>
                    <a:pt x="9531" y="14722"/>
                  </a:lnTo>
                  <a:lnTo>
                    <a:pt x="13687" y="10681"/>
                  </a:lnTo>
                  <a:lnTo>
                    <a:pt x="17967" y="6482"/>
                  </a:lnTo>
                  <a:lnTo>
                    <a:pt x="21600" y="2893"/>
                  </a:lnTo>
                  <a:lnTo>
                    <a:pt x="1607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4" name="Линия"/>
            <p:cNvSpPr/>
            <p:nvPr/>
          </p:nvSpPr>
          <p:spPr>
            <a:xfrm>
              <a:off x="6781889" y="5944145"/>
              <a:ext cx="15772" cy="1146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5" name="Линия"/>
            <p:cNvSpPr/>
            <p:nvPr/>
          </p:nvSpPr>
          <p:spPr>
            <a:xfrm flipH="1" flipV="1">
              <a:off x="6781889" y="5944145"/>
              <a:ext cx="15772" cy="1146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6" name="Фигура"/>
            <p:cNvSpPr/>
            <p:nvPr/>
          </p:nvSpPr>
          <p:spPr>
            <a:xfrm>
              <a:off x="6818122" y="5841776"/>
              <a:ext cx="50273" cy="6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26" y="0"/>
                  </a:moveTo>
                  <a:lnTo>
                    <a:pt x="11453" y="4492"/>
                  </a:lnTo>
                  <a:lnTo>
                    <a:pt x="7655" y="8972"/>
                  </a:lnTo>
                  <a:lnTo>
                    <a:pt x="3836" y="13439"/>
                  </a:lnTo>
                  <a:lnTo>
                    <a:pt x="0" y="17894"/>
                  </a:lnTo>
                  <a:lnTo>
                    <a:pt x="6552" y="21600"/>
                  </a:lnTo>
                  <a:lnTo>
                    <a:pt x="9817" y="17725"/>
                  </a:lnTo>
                  <a:lnTo>
                    <a:pt x="20779" y="4490"/>
                  </a:lnTo>
                  <a:lnTo>
                    <a:pt x="21600" y="3480"/>
                  </a:lnTo>
                  <a:lnTo>
                    <a:pt x="1522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7" name="Фигура"/>
            <p:cNvSpPr/>
            <p:nvPr/>
          </p:nvSpPr>
          <p:spPr>
            <a:xfrm>
              <a:off x="6805239" y="5832976"/>
              <a:ext cx="48321" cy="60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74" y="0"/>
                  </a:moveTo>
                  <a:lnTo>
                    <a:pt x="11868" y="4613"/>
                  </a:lnTo>
                  <a:lnTo>
                    <a:pt x="7940" y="9212"/>
                  </a:lnTo>
                  <a:lnTo>
                    <a:pt x="3985" y="13798"/>
                  </a:lnTo>
                  <a:lnTo>
                    <a:pt x="0" y="18370"/>
                  </a:lnTo>
                  <a:lnTo>
                    <a:pt x="5758" y="21600"/>
                  </a:lnTo>
                  <a:lnTo>
                    <a:pt x="9750" y="17007"/>
                  </a:lnTo>
                  <a:lnTo>
                    <a:pt x="13724" y="12402"/>
                  </a:lnTo>
                  <a:lnTo>
                    <a:pt x="18558" y="6740"/>
                  </a:lnTo>
                  <a:lnTo>
                    <a:pt x="21600" y="3152"/>
                  </a:lnTo>
                  <a:lnTo>
                    <a:pt x="157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8" name="Линия"/>
            <p:cNvSpPr/>
            <p:nvPr/>
          </p:nvSpPr>
          <p:spPr>
            <a:xfrm>
              <a:off x="6853563" y="5841771"/>
              <a:ext cx="13011" cy="879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9" name="Линия"/>
            <p:cNvSpPr/>
            <p:nvPr/>
          </p:nvSpPr>
          <p:spPr>
            <a:xfrm flipH="1" flipV="1">
              <a:off x="6853563" y="5841771"/>
              <a:ext cx="13011" cy="879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0" name="Фигура"/>
            <p:cNvSpPr/>
            <p:nvPr/>
          </p:nvSpPr>
          <p:spPr>
            <a:xfrm>
              <a:off x="6888071" y="5737126"/>
              <a:ext cx="48482" cy="6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94" y="0"/>
                  </a:moveTo>
                  <a:lnTo>
                    <a:pt x="11277" y="4589"/>
                  </a:lnTo>
                  <a:lnTo>
                    <a:pt x="7540" y="9167"/>
                  </a:lnTo>
                  <a:lnTo>
                    <a:pt x="3780" y="13730"/>
                  </a:lnTo>
                  <a:lnTo>
                    <a:pt x="0" y="18278"/>
                  </a:lnTo>
                  <a:lnTo>
                    <a:pt x="6537" y="21600"/>
                  </a:lnTo>
                  <a:lnTo>
                    <a:pt x="12531" y="14373"/>
                  </a:lnTo>
                  <a:lnTo>
                    <a:pt x="21600" y="3234"/>
                  </a:lnTo>
                  <a:lnTo>
                    <a:pt x="1499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1" name="Фигура"/>
            <p:cNvSpPr/>
            <p:nvPr/>
          </p:nvSpPr>
          <p:spPr>
            <a:xfrm>
              <a:off x="6874923" y="5728780"/>
              <a:ext cx="46802" cy="60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64" y="0"/>
                  </a:moveTo>
                  <a:lnTo>
                    <a:pt x="11631" y="4661"/>
                  </a:lnTo>
                  <a:lnTo>
                    <a:pt x="7778" y="9309"/>
                  </a:lnTo>
                  <a:lnTo>
                    <a:pt x="3901" y="13944"/>
                  </a:lnTo>
                  <a:lnTo>
                    <a:pt x="0" y="18564"/>
                  </a:lnTo>
                  <a:lnTo>
                    <a:pt x="6066" y="21600"/>
                  </a:lnTo>
                  <a:lnTo>
                    <a:pt x="9984" y="16962"/>
                  </a:lnTo>
                  <a:lnTo>
                    <a:pt x="13879" y="12308"/>
                  </a:lnTo>
                  <a:lnTo>
                    <a:pt x="17750" y="7639"/>
                  </a:lnTo>
                  <a:lnTo>
                    <a:pt x="21600" y="2957"/>
                  </a:lnTo>
                  <a:lnTo>
                    <a:pt x="1546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2" name="Линия"/>
            <p:cNvSpPr/>
            <p:nvPr/>
          </p:nvSpPr>
          <p:spPr>
            <a:xfrm>
              <a:off x="6921728" y="5737120"/>
              <a:ext cx="14826" cy="9316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3" name="Линия"/>
            <p:cNvSpPr/>
            <p:nvPr/>
          </p:nvSpPr>
          <p:spPr>
            <a:xfrm flipH="1" flipV="1">
              <a:off x="6921728" y="5737120"/>
              <a:ext cx="14826" cy="9316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4" name="Фигура"/>
            <p:cNvSpPr/>
            <p:nvPr/>
          </p:nvSpPr>
          <p:spPr>
            <a:xfrm>
              <a:off x="6954507" y="5630228"/>
              <a:ext cx="47728" cy="62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26" y="0"/>
                  </a:moveTo>
                  <a:lnTo>
                    <a:pt x="10860" y="4629"/>
                  </a:lnTo>
                  <a:lnTo>
                    <a:pt x="7266" y="9245"/>
                  </a:lnTo>
                  <a:lnTo>
                    <a:pt x="3645" y="13849"/>
                  </a:lnTo>
                  <a:lnTo>
                    <a:pt x="0" y="18436"/>
                  </a:lnTo>
                  <a:lnTo>
                    <a:pt x="6894" y="21600"/>
                  </a:lnTo>
                  <a:lnTo>
                    <a:pt x="14891" y="11669"/>
                  </a:lnTo>
                  <a:lnTo>
                    <a:pt x="21600" y="3171"/>
                  </a:lnTo>
                  <a:lnTo>
                    <a:pt x="1442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5" name="Фигура"/>
            <p:cNvSpPr/>
            <p:nvPr/>
          </p:nvSpPr>
          <p:spPr>
            <a:xfrm>
              <a:off x="6941099" y="5622333"/>
              <a:ext cx="45285" cy="61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33" y="0"/>
                  </a:moveTo>
                  <a:lnTo>
                    <a:pt x="11389" y="4707"/>
                  </a:lnTo>
                  <a:lnTo>
                    <a:pt x="7614" y="9401"/>
                  </a:lnTo>
                  <a:lnTo>
                    <a:pt x="3815" y="14084"/>
                  </a:lnTo>
                  <a:lnTo>
                    <a:pt x="0" y="18756"/>
                  </a:lnTo>
                  <a:lnTo>
                    <a:pt x="6395" y="21600"/>
                  </a:lnTo>
                  <a:lnTo>
                    <a:pt x="10237" y="16915"/>
                  </a:lnTo>
                  <a:lnTo>
                    <a:pt x="14054" y="12213"/>
                  </a:lnTo>
                  <a:lnTo>
                    <a:pt x="17841" y="7498"/>
                  </a:lnTo>
                  <a:lnTo>
                    <a:pt x="21600" y="2770"/>
                  </a:lnTo>
                  <a:lnTo>
                    <a:pt x="1513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6" name="Линия"/>
            <p:cNvSpPr/>
            <p:nvPr/>
          </p:nvSpPr>
          <p:spPr>
            <a:xfrm>
              <a:off x="6986386" y="5630223"/>
              <a:ext cx="15856" cy="9226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7" name="Линия"/>
            <p:cNvSpPr/>
            <p:nvPr/>
          </p:nvSpPr>
          <p:spPr>
            <a:xfrm flipH="1" flipV="1">
              <a:off x="6986386" y="5630223"/>
              <a:ext cx="15856" cy="9226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8" name="Фигура"/>
            <p:cNvSpPr/>
            <p:nvPr/>
          </p:nvSpPr>
          <p:spPr>
            <a:xfrm>
              <a:off x="7003663" y="5513734"/>
              <a:ext cx="43819" cy="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62" y="0"/>
                  </a:moveTo>
                  <a:lnTo>
                    <a:pt x="10211" y="5141"/>
                  </a:lnTo>
                  <a:lnTo>
                    <a:pt x="7439" y="8249"/>
                  </a:lnTo>
                  <a:lnTo>
                    <a:pt x="3737" y="12357"/>
                  </a:lnTo>
                  <a:lnTo>
                    <a:pt x="0" y="16455"/>
                  </a:lnTo>
                  <a:lnTo>
                    <a:pt x="15016" y="21600"/>
                  </a:lnTo>
                  <a:lnTo>
                    <a:pt x="6762" y="18768"/>
                  </a:lnTo>
                  <a:lnTo>
                    <a:pt x="10507" y="14655"/>
                  </a:lnTo>
                  <a:lnTo>
                    <a:pt x="14230" y="10530"/>
                  </a:lnTo>
                  <a:lnTo>
                    <a:pt x="17929" y="6396"/>
                  </a:lnTo>
                  <a:lnTo>
                    <a:pt x="21600" y="2253"/>
                  </a:lnTo>
                  <a:lnTo>
                    <a:pt x="1476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9" name="Фигура"/>
            <p:cNvSpPr/>
            <p:nvPr/>
          </p:nvSpPr>
          <p:spPr>
            <a:xfrm>
              <a:off x="7017380" y="5521204"/>
              <a:ext cx="47888" cy="64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77" y="0"/>
                  </a:moveTo>
                  <a:lnTo>
                    <a:pt x="10218" y="4627"/>
                  </a:lnTo>
                  <a:lnTo>
                    <a:pt x="6834" y="9243"/>
                  </a:lnTo>
                  <a:lnTo>
                    <a:pt x="3427" y="13848"/>
                  </a:lnTo>
                  <a:lnTo>
                    <a:pt x="0" y="18441"/>
                  </a:lnTo>
                  <a:lnTo>
                    <a:pt x="7556" y="21600"/>
                  </a:lnTo>
                  <a:lnTo>
                    <a:pt x="16748" y="9663"/>
                  </a:lnTo>
                  <a:lnTo>
                    <a:pt x="21600" y="3225"/>
                  </a:lnTo>
                  <a:lnTo>
                    <a:pt x="1357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0" name="Линия"/>
            <p:cNvSpPr/>
            <p:nvPr/>
          </p:nvSpPr>
          <p:spPr>
            <a:xfrm>
              <a:off x="7047483" y="5521200"/>
              <a:ext cx="17786" cy="958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1" name="Линия"/>
            <p:cNvSpPr/>
            <p:nvPr/>
          </p:nvSpPr>
          <p:spPr>
            <a:xfrm flipH="1" flipV="1">
              <a:off x="7047483" y="5521200"/>
              <a:ext cx="17786" cy="958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2" name="Линия"/>
            <p:cNvSpPr/>
            <p:nvPr/>
          </p:nvSpPr>
          <p:spPr>
            <a:xfrm>
              <a:off x="7076600" y="5465967"/>
              <a:ext cx="15046" cy="779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3" name="Линия"/>
            <p:cNvSpPr/>
            <p:nvPr/>
          </p:nvSpPr>
          <p:spPr>
            <a:xfrm flipH="1" flipV="1">
              <a:off x="7076600" y="5465967"/>
              <a:ext cx="15046" cy="779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4" name="Фигура"/>
            <p:cNvSpPr/>
            <p:nvPr/>
          </p:nvSpPr>
          <p:spPr>
            <a:xfrm>
              <a:off x="7076600" y="5410240"/>
              <a:ext cx="43476" cy="63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15" y="0"/>
                  </a:moveTo>
                  <a:lnTo>
                    <a:pt x="10549" y="4755"/>
                  </a:lnTo>
                  <a:lnTo>
                    <a:pt x="7055" y="9502"/>
                  </a:lnTo>
                  <a:lnTo>
                    <a:pt x="3536" y="14237"/>
                  </a:lnTo>
                  <a:lnTo>
                    <a:pt x="0" y="18954"/>
                  </a:lnTo>
                  <a:lnTo>
                    <a:pt x="7477" y="21600"/>
                  </a:lnTo>
                  <a:lnTo>
                    <a:pt x="10091" y="17264"/>
                  </a:lnTo>
                  <a:lnTo>
                    <a:pt x="20270" y="4306"/>
                  </a:lnTo>
                  <a:lnTo>
                    <a:pt x="21600" y="2573"/>
                  </a:lnTo>
                  <a:lnTo>
                    <a:pt x="1401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5" name="Фигура"/>
            <p:cNvSpPr/>
            <p:nvPr/>
          </p:nvSpPr>
          <p:spPr>
            <a:xfrm>
              <a:off x="7062666" y="5403261"/>
              <a:ext cx="42144" cy="62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83" y="0"/>
                  </a:moveTo>
                  <a:lnTo>
                    <a:pt x="10667" y="5010"/>
                  </a:lnTo>
                  <a:lnTo>
                    <a:pt x="7242" y="9583"/>
                  </a:lnTo>
                  <a:lnTo>
                    <a:pt x="3632" y="14357"/>
                  </a:lnTo>
                  <a:lnTo>
                    <a:pt x="0" y="19118"/>
                  </a:lnTo>
                  <a:lnTo>
                    <a:pt x="7142" y="21600"/>
                  </a:lnTo>
                  <a:lnTo>
                    <a:pt x="10790" y="16823"/>
                  </a:lnTo>
                  <a:lnTo>
                    <a:pt x="14420" y="12027"/>
                  </a:lnTo>
                  <a:lnTo>
                    <a:pt x="18025" y="7220"/>
                  </a:lnTo>
                  <a:lnTo>
                    <a:pt x="21600" y="2404"/>
                  </a:lnTo>
                  <a:lnTo>
                    <a:pt x="1438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6" name="Линия"/>
            <p:cNvSpPr/>
            <p:nvPr/>
          </p:nvSpPr>
          <p:spPr>
            <a:xfrm>
              <a:off x="7104811" y="5410235"/>
              <a:ext cx="15270" cy="756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7" name="Линия"/>
            <p:cNvSpPr/>
            <p:nvPr/>
          </p:nvSpPr>
          <p:spPr>
            <a:xfrm flipH="1" flipV="1">
              <a:off x="7104811" y="5410235"/>
              <a:ext cx="15270" cy="756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8" name="Фигура"/>
            <p:cNvSpPr/>
            <p:nvPr/>
          </p:nvSpPr>
          <p:spPr>
            <a:xfrm>
              <a:off x="7117900" y="5290903"/>
              <a:ext cx="40523" cy="71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82" y="0"/>
                  </a:moveTo>
                  <a:lnTo>
                    <a:pt x="10334" y="4537"/>
                  </a:lnTo>
                  <a:lnTo>
                    <a:pt x="7054" y="8574"/>
                  </a:lnTo>
                  <a:lnTo>
                    <a:pt x="3543" y="12847"/>
                  </a:lnTo>
                  <a:lnTo>
                    <a:pt x="0" y="17108"/>
                  </a:lnTo>
                  <a:lnTo>
                    <a:pt x="16610" y="21600"/>
                  </a:lnTo>
                  <a:lnTo>
                    <a:pt x="7591" y="19157"/>
                  </a:lnTo>
                  <a:lnTo>
                    <a:pt x="11134" y="14874"/>
                  </a:lnTo>
                  <a:lnTo>
                    <a:pt x="14648" y="10584"/>
                  </a:lnTo>
                  <a:lnTo>
                    <a:pt x="18136" y="6284"/>
                  </a:lnTo>
                  <a:lnTo>
                    <a:pt x="21600" y="1974"/>
                  </a:lnTo>
                  <a:lnTo>
                    <a:pt x="1398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99" name="Фигура"/>
            <p:cNvSpPr/>
            <p:nvPr/>
          </p:nvSpPr>
          <p:spPr>
            <a:xfrm>
              <a:off x="7132140" y="5297407"/>
              <a:ext cx="44835" cy="64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62" y="0"/>
                  </a:moveTo>
                  <a:lnTo>
                    <a:pt x="9531" y="4743"/>
                  </a:lnTo>
                  <a:lnTo>
                    <a:pt x="6379" y="9476"/>
                  </a:lnTo>
                  <a:lnTo>
                    <a:pt x="3202" y="14198"/>
                  </a:lnTo>
                  <a:lnTo>
                    <a:pt x="0" y="18911"/>
                  </a:lnTo>
                  <a:lnTo>
                    <a:pt x="8152" y="21600"/>
                  </a:lnTo>
                  <a:lnTo>
                    <a:pt x="11946" y="16467"/>
                  </a:lnTo>
                  <a:lnTo>
                    <a:pt x="21119" y="3739"/>
                  </a:lnTo>
                  <a:lnTo>
                    <a:pt x="21600" y="2820"/>
                  </a:lnTo>
                  <a:lnTo>
                    <a:pt x="1266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0" name="Линия"/>
            <p:cNvSpPr/>
            <p:nvPr/>
          </p:nvSpPr>
          <p:spPr>
            <a:xfrm>
              <a:off x="7158422" y="5297405"/>
              <a:ext cx="18559" cy="844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1" name="Линия"/>
            <p:cNvSpPr/>
            <p:nvPr/>
          </p:nvSpPr>
          <p:spPr>
            <a:xfrm flipH="1" flipV="1">
              <a:off x="7158422" y="5297405"/>
              <a:ext cx="18559" cy="844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2" name="Фигура"/>
            <p:cNvSpPr/>
            <p:nvPr/>
          </p:nvSpPr>
          <p:spPr>
            <a:xfrm>
              <a:off x="7169417" y="5176765"/>
              <a:ext cx="38795" cy="70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25" y="0"/>
                  </a:moveTo>
                  <a:lnTo>
                    <a:pt x="10186" y="4407"/>
                  </a:lnTo>
                  <a:lnTo>
                    <a:pt x="6817" y="8807"/>
                  </a:lnTo>
                  <a:lnTo>
                    <a:pt x="3421" y="13197"/>
                  </a:lnTo>
                  <a:lnTo>
                    <a:pt x="0" y="17576"/>
                  </a:lnTo>
                  <a:lnTo>
                    <a:pt x="16793" y="21600"/>
                  </a:lnTo>
                  <a:lnTo>
                    <a:pt x="8016" y="19497"/>
                  </a:lnTo>
                  <a:lnTo>
                    <a:pt x="11459" y="15099"/>
                  </a:lnTo>
                  <a:lnTo>
                    <a:pt x="14874" y="10692"/>
                  </a:lnTo>
                  <a:lnTo>
                    <a:pt x="18256" y="6275"/>
                  </a:lnTo>
                  <a:lnTo>
                    <a:pt x="21600" y="1846"/>
                  </a:lnTo>
                  <a:lnTo>
                    <a:pt x="1352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3" name="Фигура"/>
            <p:cNvSpPr/>
            <p:nvPr/>
          </p:nvSpPr>
          <p:spPr>
            <a:xfrm>
              <a:off x="7183814" y="5182781"/>
              <a:ext cx="42349" cy="64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44" y="0"/>
                  </a:moveTo>
                  <a:lnTo>
                    <a:pt x="9381" y="4842"/>
                  </a:lnTo>
                  <a:lnTo>
                    <a:pt x="6282" y="9672"/>
                  </a:lnTo>
                  <a:lnTo>
                    <a:pt x="3154" y="14491"/>
                  </a:lnTo>
                  <a:lnTo>
                    <a:pt x="0" y="19300"/>
                  </a:lnTo>
                  <a:lnTo>
                    <a:pt x="8041" y="21600"/>
                  </a:lnTo>
                  <a:lnTo>
                    <a:pt x="14673" y="12391"/>
                  </a:lnTo>
                  <a:lnTo>
                    <a:pt x="21600" y="2501"/>
                  </a:lnTo>
                  <a:lnTo>
                    <a:pt x="1244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4" name="Линия"/>
            <p:cNvSpPr/>
            <p:nvPr/>
          </p:nvSpPr>
          <p:spPr>
            <a:xfrm>
              <a:off x="7208218" y="5182781"/>
              <a:ext cx="17950" cy="7442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5" name="Линия"/>
            <p:cNvSpPr/>
            <p:nvPr/>
          </p:nvSpPr>
          <p:spPr>
            <a:xfrm flipH="1" flipV="1">
              <a:off x="7208218" y="5182781"/>
              <a:ext cx="17950" cy="7442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6" name="Фигура"/>
            <p:cNvSpPr/>
            <p:nvPr/>
          </p:nvSpPr>
          <p:spPr>
            <a:xfrm>
              <a:off x="7231666" y="5066596"/>
              <a:ext cx="40264" cy="64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49" y="0"/>
                  </a:moveTo>
                  <a:lnTo>
                    <a:pt x="9085" y="4901"/>
                  </a:lnTo>
                  <a:lnTo>
                    <a:pt x="6088" y="9795"/>
                  </a:lnTo>
                  <a:lnTo>
                    <a:pt x="3060" y="14678"/>
                  </a:lnTo>
                  <a:lnTo>
                    <a:pt x="0" y="19552"/>
                  </a:lnTo>
                  <a:lnTo>
                    <a:pt x="8291" y="21600"/>
                  </a:lnTo>
                  <a:lnTo>
                    <a:pt x="8332" y="21522"/>
                  </a:lnTo>
                  <a:lnTo>
                    <a:pt x="17213" y="8750"/>
                  </a:lnTo>
                  <a:lnTo>
                    <a:pt x="21600" y="2241"/>
                  </a:lnTo>
                  <a:lnTo>
                    <a:pt x="1204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7" name="Фигура"/>
            <p:cNvSpPr/>
            <p:nvPr/>
          </p:nvSpPr>
          <p:spPr>
            <a:xfrm>
              <a:off x="7217059" y="5061072"/>
              <a:ext cx="37068" cy="66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7" y="0"/>
                  </a:moveTo>
                  <a:lnTo>
                    <a:pt x="9825" y="4713"/>
                  </a:lnTo>
                  <a:lnTo>
                    <a:pt x="6583" y="9417"/>
                  </a:lnTo>
                  <a:lnTo>
                    <a:pt x="3306" y="14112"/>
                  </a:lnTo>
                  <a:lnTo>
                    <a:pt x="0" y="18798"/>
                  </a:lnTo>
                  <a:lnTo>
                    <a:pt x="12768" y="21600"/>
                  </a:lnTo>
                  <a:lnTo>
                    <a:pt x="8512" y="20665"/>
                  </a:lnTo>
                  <a:lnTo>
                    <a:pt x="11836" y="15960"/>
                  </a:lnTo>
                  <a:lnTo>
                    <a:pt x="15125" y="11244"/>
                  </a:lnTo>
                  <a:lnTo>
                    <a:pt x="18380" y="6520"/>
                  </a:lnTo>
                  <a:lnTo>
                    <a:pt x="21600" y="1788"/>
                  </a:lnTo>
                  <a:lnTo>
                    <a:pt x="1302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8" name="Линия"/>
            <p:cNvSpPr/>
            <p:nvPr/>
          </p:nvSpPr>
          <p:spPr>
            <a:xfrm>
              <a:off x="7254130" y="5066596"/>
              <a:ext cx="17801" cy="6682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9" name="Линия"/>
            <p:cNvSpPr/>
            <p:nvPr/>
          </p:nvSpPr>
          <p:spPr>
            <a:xfrm flipH="1" flipV="1">
              <a:off x="7254130" y="5066596"/>
              <a:ext cx="17801" cy="6682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0" name="Фигура"/>
            <p:cNvSpPr/>
            <p:nvPr/>
          </p:nvSpPr>
          <p:spPr>
            <a:xfrm>
              <a:off x="7275644" y="4948987"/>
              <a:ext cx="37798" cy="64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93" y="0"/>
                  </a:moveTo>
                  <a:lnTo>
                    <a:pt x="8814" y="4914"/>
                  </a:lnTo>
                  <a:lnTo>
                    <a:pt x="5905" y="9827"/>
                  </a:lnTo>
                  <a:lnTo>
                    <a:pt x="2968" y="14731"/>
                  </a:lnTo>
                  <a:lnTo>
                    <a:pt x="0" y="19626"/>
                  </a:lnTo>
                  <a:lnTo>
                    <a:pt x="9488" y="21600"/>
                  </a:lnTo>
                  <a:lnTo>
                    <a:pt x="11248" y="18247"/>
                  </a:lnTo>
                  <a:lnTo>
                    <a:pt x="19829" y="5564"/>
                  </a:lnTo>
                  <a:lnTo>
                    <a:pt x="21600" y="1949"/>
                  </a:lnTo>
                  <a:lnTo>
                    <a:pt x="1169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1" name="Фигура"/>
            <p:cNvSpPr/>
            <p:nvPr/>
          </p:nvSpPr>
          <p:spPr>
            <a:xfrm>
              <a:off x="7260828" y="4943950"/>
              <a:ext cx="35279" cy="67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69" y="0"/>
                  </a:moveTo>
                  <a:lnTo>
                    <a:pt x="9417" y="4676"/>
                  </a:lnTo>
                  <a:lnTo>
                    <a:pt x="6319" y="9344"/>
                  </a:lnTo>
                  <a:lnTo>
                    <a:pt x="3179" y="14005"/>
                  </a:lnTo>
                  <a:lnTo>
                    <a:pt x="0" y="18658"/>
                  </a:lnTo>
                  <a:lnTo>
                    <a:pt x="15889" y="21600"/>
                  </a:lnTo>
                  <a:lnTo>
                    <a:pt x="9072" y="20335"/>
                  </a:lnTo>
                  <a:lnTo>
                    <a:pt x="12252" y="15662"/>
                  </a:lnTo>
                  <a:lnTo>
                    <a:pt x="15398" y="10981"/>
                  </a:lnTo>
                  <a:lnTo>
                    <a:pt x="18515" y="6291"/>
                  </a:lnTo>
                  <a:lnTo>
                    <a:pt x="21600" y="1601"/>
                  </a:lnTo>
                  <a:lnTo>
                    <a:pt x="1246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2" name="Линия"/>
            <p:cNvSpPr/>
            <p:nvPr/>
          </p:nvSpPr>
          <p:spPr>
            <a:xfrm>
              <a:off x="7296114" y="4948961"/>
              <a:ext cx="17328" cy="588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3" name="Линия"/>
            <p:cNvSpPr/>
            <p:nvPr/>
          </p:nvSpPr>
          <p:spPr>
            <a:xfrm flipH="1" flipV="1">
              <a:off x="7296114" y="4948961"/>
              <a:ext cx="17328" cy="588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4" name="Фигура"/>
            <p:cNvSpPr/>
            <p:nvPr/>
          </p:nvSpPr>
          <p:spPr>
            <a:xfrm>
              <a:off x="7315593" y="4829917"/>
              <a:ext cx="34364" cy="64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15" y="0"/>
                  </a:moveTo>
                  <a:lnTo>
                    <a:pt x="8764" y="4972"/>
                  </a:lnTo>
                  <a:lnTo>
                    <a:pt x="5881" y="9937"/>
                  </a:lnTo>
                  <a:lnTo>
                    <a:pt x="2961" y="14895"/>
                  </a:lnTo>
                  <a:lnTo>
                    <a:pt x="0" y="19840"/>
                  </a:lnTo>
                  <a:lnTo>
                    <a:pt x="10431" y="21600"/>
                  </a:lnTo>
                  <a:lnTo>
                    <a:pt x="14594" y="15594"/>
                  </a:lnTo>
                  <a:lnTo>
                    <a:pt x="21600" y="1587"/>
                  </a:lnTo>
                  <a:lnTo>
                    <a:pt x="1161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5" name="Фигура"/>
            <p:cNvSpPr/>
            <p:nvPr/>
          </p:nvSpPr>
          <p:spPr>
            <a:xfrm>
              <a:off x="7300617" y="4825399"/>
              <a:ext cx="33455" cy="64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99" y="0"/>
                  </a:moveTo>
                  <a:lnTo>
                    <a:pt x="8989" y="5010"/>
                  </a:lnTo>
                  <a:lnTo>
                    <a:pt x="6038" y="10011"/>
                  </a:lnTo>
                  <a:lnTo>
                    <a:pt x="3043" y="15006"/>
                  </a:lnTo>
                  <a:lnTo>
                    <a:pt x="0" y="19993"/>
                  </a:lnTo>
                  <a:lnTo>
                    <a:pt x="9669" y="21600"/>
                  </a:lnTo>
                  <a:lnTo>
                    <a:pt x="12711" y="16595"/>
                  </a:lnTo>
                  <a:lnTo>
                    <a:pt x="15710" y="11578"/>
                  </a:lnTo>
                  <a:lnTo>
                    <a:pt x="18671" y="6553"/>
                  </a:lnTo>
                  <a:lnTo>
                    <a:pt x="21600" y="1521"/>
                  </a:lnTo>
                  <a:lnTo>
                    <a:pt x="1189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6" name="Фигура"/>
            <p:cNvSpPr/>
            <p:nvPr/>
          </p:nvSpPr>
          <p:spPr>
            <a:xfrm>
              <a:off x="7351559" y="4709664"/>
              <a:ext cx="33154" cy="65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4" y="0"/>
                  </a:moveTo>
                  <a:lnTo>
                    <a:pt x="8115" y="5017"/>
                  </a:lnTo>
                  <a:lnTo>
                    <a:pt x="5448" y="10028"/>
                  </a:lnTo>
                  <a:lnTo>
                    <a:pt x="2743" y="15031"/>
                  </a:lnTo>
                  <a:lnTo>
                    <a:pt x="0" y="20023"/>
                  </a:lnTo>
                  <a:lnTo>
                    <a:pt x="10958" y="21600"/>
                  </a:lnTo>
                  <a:lnTo>
                    <a:pt x="16935" y="9106"/>
                  </a:lnTo>
                  <a:lnTo>
                    <a:pt x="21600" y="1461"/>
                  </a:lnTo>
                  <a:lnTo>
                    <a:pt x="1074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7" name="Фигура"/>
            <p:cNvSpPr/>
            <p:nvPr/>
          </p:nvSpPr>
          <p:spPr>
            <a:xfrm>
              <a:off x="7336427" y="4705638"/>
              <a:ext cx="31623" cy="64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30" y="0"/>
                  </a:moveTo>
                  <a:lnTo>
                    <a:pt x="8479" y="5056"/>
                  </a:lnTo>
                  <a:lnTo>
                    <a:pt x="5695" y="10101"/>
                  </a:lnTo>
                  <a:lnTo>
                    <a:pt x="2871" y="15138"/>
                  </a:lnTo>
                  <a:lnTo>
                    <a:pt x="0" y="20166"/>
                  </a:lnTo>
                  <a:lnTo>
                    <a:pt x="10336" y="21600"/>
                  </a:lnTo>
                  <a:lnTo>
                    <a:pt x="13212" y="16551"/>
                  </a:lnTo>
                  <a:lnTo>
                    <a:pt x="16048" y="11492"/>
                  </a:lnTo>
                  <a:lnTo>
                    <a:pt x="18845" y="6425"/>
                  </a:lnTo>
                  <a:lnTo>
                    <a:pt x="21600" y="1351"/>
                  </a:lnTo>
                  <a:lnTo>
                    <a:pt x="1123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8" name="Линия"/>
            <p:cNvSpPr/>
            <p:nvPr/>
          </p:nvSpPr>
          <p:spPr>
            <a:xfrm>
              <a:off x="7368099" y="4709664"/>
              <a:ext cx="16617" cy="439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19" name="Линия"/>
            <p:cNvSpPr/>
            <p:nvPr/>
          </p:nvSpPr>
          <p:spPr>
            <a:xfrm flipH="1" flipV="1">
              <a:off x="7368099" y="4709664"/>
              <a:ext cx="16617" cy="4393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0" name="Фигура"/>
            <p:cNvSpPr/>
            <p:nvPr/>
          </p:nvSpPr>
          <p:spPr>
            <a:xfrm>
              <a:off x="7383496" y="4588432"/>
              <a:ext cx="31522" cy="64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64" y="0"/>
                  </a:moveTo>
                  <a:lnTo>
                    <a:pt x="7471" y="5081"/>
                  </a:lnTo>
                  <a:lnTo>
                    <a:pt x="5026" y="10154"/>
                  </a:lnTo>
                  <a:lnTo>
                    <a:pt x="2534" y="15220"/>
                  </a:lnTo>
                  <a:lnTo>
                    <a:pt x="0" y="20276"/>
                  </a:lnTo>
                  <a:lnTo>
                    <a:pt x="11034" y="21600"/>
                  </a:lnTo>
                  <a:lnTo>
                    <a:pt x="11786" y="19953"/>
                  </a:lnTo>
                  <a:lnTo>
                    <a:pt x="19156" y="7234"/>
                  </a:lnTo>
                  <a:lnTo>
                    <a:pt x="21600" y="1307"/>
                  </a:lnTo>
                  <a:lnTo>
                    <a:pt x="986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1" name="Фигура"/>
            <p:cNvSpPr/>
            <p:nvPr/>
          </p:nvSpPr>
          <p:spPr>
            <a:xfrm>
              <a:off x="7368259" y="4584935"/>
              <a:ext cx="29637" cy="64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55" y="0"/>
                  </a:moveTo>
                  <a:lnTo>
                    <a:pt x="7909" y="5096"/>
                  </a:lnTo>
                  <a:lnTo>
                    <a:pt x="5313" y="10184"/>
                  </a:lnTo>
                  <a:lnTo>
                    <a:pt x="2675" y="15264"/>
                  </a:lnTo>
                  <a:lnTo>
                    <a:pt x="0" y="20337"/>
                  </a:lnTo>
                  <a:lnTo>
                    <a:pt x="11105" y="21600"/>
                  </a:lnTo>
                  <a:lnTo>
                    <a:pt x="13801" y="16508"/>
                  </a:lnTo>
                  <a:lnTo>
                    <a:pt x="16451" y="11405"/>
                  </a:lnTo>
                  <a:lnTo>
                    <a:pt x="19051" y="6294"/>
                  </a:lnTo>
                  <a:lnTo>
                    <a:pt x="21600" y="1176"/>
                  </a:lnTo>
                  <a:lnTo>
                    <a:pt x="1045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2" name="Фигура"/>
            <p:cNvSpPr/>
            <p:nvPr/>
          </p:nvSpPr>
          <p:spPr>
            <a:xfrm>
              <a:off x="7395954" y="4463169"/>
              <a:ext cx="31146" cy="67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569" y="0"/>
                  </a:moveTo>
                  <a:lnTo>
                    <a:pt x="6485" y="4886"/>
                  </a:lnTo>
                  <a:lnTo>
                    <a:pt x="4366" y="9765"/>
                  </a:lnTo>
                  <a:lnTo>
                    <a:pt x="2208" y="14635"/>
                  </a:lnTo>
                  <a:lnTo>
                    <a:pt x="0" y="19499"/>
                  </a:lnTo>
                  <a:lnTo>
                    <a:pt x="21600" y="21600"/>
                  </a:lnTo>
                  <a:lnTo>
                    <a:pt x="10676" y="20532"/>
                  </a:lnTo>
                  <a:lnTo>
                    <a:pt x="13393" y="14508"/>
                  </a:lnTo>
                  <a:lnTo>
                    <a:pt x="15055" y="10759"/>
                  </a:lnTo>
                  <a:lnTo>
                    <a:pt x="17175" y="5862"/>
                  </a:lnTo>
                  <a:lnTo>
                    <a:pt x="19244" y="957"/>
                  </a:lnTo>
                  <a:lnTo>
                    <a:pt x="856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3" name="Фигура"/>
            <p:cNvSpPr/>
            <p:nvPr/>
          </p:nvSpPr>
          <p:spPr>
            <a:xfrm>
              <a:off x="7411347" y="4466159"/>
              <a:ext cx="29227" cy="64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31" y="0"/>
                  </a:moveTo>
                  <a:lnTo>
                    <a:pt x="6927" y="5133"/>
                  </a:lnTo>
                  <a:lnTo>
                    <a:pt x="4667" y="10258"/>
                  </a:lnTo>
                  <a:lnTo>
                    <a:pt x="2357" y="15376"/>
                  </a:lnTo>
                  <a:lnTo>
                    <a:pt x="0" y="20486"/>
                  </a:lnTo>
                  <a:lnTo>
                    <a:pt x="11643" y="21600"/>
                  </a:lnTo>
                  <a:lnTo>
                    <a:pt x="14754" y="14181"/>
                  </a:lnTo>
                  <a:lnTo>
                    <a:pt x="21477" y="1420"/>
                  </a:lnTo>
                  <a:lnTo>
                    <a:pt x="21600" y="1090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4" name="Фигура"/>
            <p:cNvSpPr/>
            <p:nvPr/>
          </p:nvSpPr>
          <p:spPr>
            <a:xfrm>
              <a:off x="7435065" y="4343063"/>
              <a:ext cx="27068" cy="64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29" y="0"/>
                  </a:moveTo>
                  <a:lnTo>
                    <a:pt x="6256" y="5167"/>
                  </a:lnTo>
                  <a:lnTo>
                    <a:pt x="4223" y="10329"/>
                  </a:lnTo>
                  <a:lnTo>
                    <a:pt x="2136" y="15486"/>
                  </a:lnTo>
                  <a:lnTo>
                    <a:pt x="0" y="20635"/>
                  </a:lnTo>
                  <a:lnTo>
                    <a:pt x="13069" y="21600"/>
                  </a:lnTo>
                  <a:lnTo>
                    <a:pt x="17438" y="12853"/>
                  </a:lnTo>
                  <a:lnTo>
                    <a:pt x="21600" y="889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5" name="Фигура"/>
            <p:cNvSpPr/>
            <p:nvPr/>
          </p:nvSpPr>
          <p:spPr>
            <a:xfrm>
              <a:off x="7419566" y="4340586"/>
              <a:ext cx="25812" cy="64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31" y="0"/>
                  </a:moveTo>
                  <a:lnTo>
                    <a:pt x="6562" y="5183"/>
                  </a:lnTo>
                  <a:lnTo>
                    <a:pt x="4431" y="10356"/>
                  </a:lnTo>
                  <a:lnTo>
                    <a:pt x="2242" y="15522"/>
                  </a:lnTo>
                  <a:lnTo>
                    <a:pt x="0" y="20681"/>
                  </a:lnTo>
                  <a:lnTo>
                    <a:pt x="12970" y="21600"/>
                  </a:lnTo>
                  <a:lnTo>
                    <a:pt x="15211" y="16418"/>
                  </a:lnTo>
                  <a:lnTo>
                    <a:pt x="17399" y="11228"/>
                  </a:lnTo>
                  <a:lnTo>
                    <a:pt x="19530" y="6033"/>
                  </a:lnTo>
                  <a:lnTo>
                    <a:pt x="21600" y="834"/>
                  </a:lnTo>
                  <a:lnTo>
                    <a:pt x="863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6" name="Фигура"/>
            <p:cNvSpPr/>
            <p:nvPr/>
          </p:nvSpPr>
          <p:spPr>
            <a:xfrm>
              <a:off x="7454644" y="4219478"/>
              <a:ext cx="25032" cy="6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37" y="0"/>
                  </a:moveTo>
                  <a:lnTo>
                    <a:pt x="5444" y="5219"/>
                  </a:lnTo>
                  <a:lnTo>
                    <a:pt x="3687" y="10432"/>
                  </a:lnTo>
                  <a:lnTo>
                    <a:pt x="1871" y="15638"/>
                  </a:lnTo>
                  <a:lnTo>
                    <a:pt x="0" y="20837"/>
                  </a:lnTo>
                  <a:lnTo>
                    <a:pt x="13819" y="21600"/>
                  </a:lnTo>
                  <a:lnTo>
                    <a:pt x="14249" y="20353"/>
                  </a:lnTo>
                  <a:lnTo>
                    <a:pt x="19650" y="7519"/>
                  </a:lnTo>
                  <a:lnTo>
                    <a:pt x="21600" y="704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7" name="Фигура"/>
            <p:cNvSpPr/>
            <p:nvPr/>
          </p:nvSpPr>
          <p:spPr>
            <a:xfrm>
              <a:off x="7439094" y="4217533"/>
              <a:ext cx="23822" cy="63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454" y="0"/>
                  </a:moveTo>
                  <a:lnTo>
                    <a:pt x="5682" y="5225"/>
                  </a:lnTo>
                  <a:lnTo>
                    <a:pt x="3852" y="10443"/>
                  </a:lnTo>
                  <a:lnTo>
                    <a:pt x="1960" y="15652"/>
                  </a:lnTo>
                  <a:lnTo>
                    <a:pt x="0" y="20854"/>
                  </a:lnTo>
                  <a:lnTo>
                    <a:pt x="14100" y="21600"/>
                  </a:lnTo>
                  <a:lnTo>
                    <a:pt x="16066" y="16375"/>
                  </a:lnTo>
                  <a:lnTo>
                    <a:pt x="17975" y="11143"/>
                  </a:lnTo>
                  <a:lnTo>
                    <a:pt x="19821" y="5904"/>
                  </a:lnTo>
                  <a:lnTo>
                    <a:pt x="21600" y="658"/>
                  </a:lnTo>
                  <a:lnTo>
                    <a:pt x="745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8" name="Линия"/>
            <p:cNvSpPr/>
            <p:nvPr/>
          </p:nvSpPr>
          <p:spPr>
            <a:xfrm>
              <a:off x="7462916" y="4219475"/>
              <a:ext cx="15576" cy="1946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9" name="Линия"/>
            <p:cNvSpPr/>
            <p:nvPr/>
          </p:nvSpPr>
          <p:spPr>
            <a:xfrm flipH="1" flipV="1">
              <a:off x="7462916" y="4219475"/>
              <a:ext cx="15576" cy="1946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0" name="Фигура"/>
            <p:cNvSpPr/>
            <p:nvPr/>
          </p:nvSpPr>
          <p:spPr>
            <a:xfrm>
              <a:off x="7470141" y="4095210"/>
              <a:ext cx="21923" cy="6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85" y="0"/>
                  </a:moveTo>
                  <a:lnTo>
                    <a:pt x="4657" y="5259"/>
                  </a:lnTo>
                  <a:lnTo>
                    <a:pt x="3159" y="10515"/>
                  </a:lnTo>
                  <a:lnTo>
                    <a:pt x="1603" y="15766"/>
                  </a:lnTo>
                  <a:lnTo>
                    <a:pt x="0" y="21009"/>
                  </a:lnTo>
                  <a:lnTo>
                    <a:pt x="15924" y="21600"/>
                  </a:lnTo>
                  <a:lnTo>
                    <a:pt x="17788" y="15219"/>
                  </a:lnTo>
                  <a:lnTo>
                    <a:pt x="21600" y="484"/>
                  </a:lnTo>
                  <a:lnTo>
                    <a:pt x="608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1" name="Фигура"/>
            <p:cNvSpPr/>
            <p:nvPr/>
          </p:nvSpPr>
          <p:spPr>
            <a:xfrm>
              <a:off x="7454539" y="4093788"/>
              <a:ext cx="25674" cy="64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53" y="0"/>
                  </a:moveTo>
                  <a:lnTo>
                    <a:pt x="3939" y="5176"/>
                  </a:lnTo>
                  <a:lnTo>
                    <a:pt x="2675" y="10348"/>
                  </a:lnTo>
                  <a:lnTo>
                    <a:pt x="1362" y="15517"/>
                  </a:lnTo>
                  <a:lnTo>
                    <a:pt x="0" y="20676"/>
                  </a:lnTo>
                  <a:lnTo>
                    <a:pt x="21600" y="21600"/>
                  </a:lnTo>
                  <a:lnTo>
                    <a:pt x="13127" y="21236"/>
                  </a:lnTo>
                  <a:lnTo>
                    <a:pt x="14634" y="15514"/>
                  </a:lnTo>
                  <a:lnTo>
                    <a:pt x="15824" y="10866"/>
                  </a:lnTo>
                  <a:lnTo>
                    <a:pt x="17103" y="5672"/>
                  </a:lnTo>
                  <a:lnTo>
                    <a:pt x="18323" y="475"/>
                  </a:lnTo>
                  <a:lnTo>
                    <a:pt x="515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2" name="Линия"/>
            <p:cNvSpPr/>
            <p:nvPr/>
          </p:nvSpPr>
          <p:spPr>
            <a:xfrm>
              <a:off x="7476318" y="4095196"/>
              <a:ext cx="15746" cy="1446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3" name="Линия"/>
            <p:cNvSpPr/>
            <p:nvPr/>
          </p:nvSpPr>
          <p:spPr>
            <a:xfrm flipH="1" flipV="1">
              <a:off x="7476318" y="4095196"/>
              <a:ext cx="15746" cy="1446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4" name="Фигура"/>
            <p:cNvSpPr/>
            <p:nvPr/>
          </p:nvSpPr>
          <p:spPr>
            <a:xfrm>
              <a:off x="7481449" y="3970555"/>
              <a:ext cx="20069" cy="63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2" y="0"/>
                  </a:moveTo>
                  <a:lnTo>
                    <a:pt x="3439" y="5306"/>
                  </a:lnTo>
                  <a:lnTo>
                    <a:pt x="2353" y="10606"/>
                  </a:lnTo>
                  <a:lnTo>
                    <a:pt x="1203" y="15900"/>
                  </a:lnTo>
                  <a:lnTo>
                    <a:pt x="0" y="21188"/>
                  </a:lnTo>
                  <a:lnTo>
                    <a:pt x="17541" y="21600"/>
                  </a:lnTo>
                  <a:lnTo>
                    <a:pt x="19921" y="10156"/>
                  </a:lnTo>
                  <a:lnTo>
                    <a:pt x="21600" y="312"/>
                  </a:lnTo>
                  <a:lnTo>
                    <a:pt x="445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5" name="Фигура"/>
            <p:cNvSpPr/>
            <p:nvPr/>
          </p:nvSpPr>
          <p:spPr>
            <a:xfrm>
              <a:off x="7465795" y="3969650"/>
              <a:ext cx="31309" cy="64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18" y="0"/>
                  </a:moveTo>
                  <a:lnTo>
                    <a:pt x="2131" y="5538"/>
                  </a:lnTo>
                  <a:lnTo>
                    <a:pt x="1441" y="10768"/>
                  </a:lnTo>
                  <a:lnTo>
                    <a:pt x="711" y="15991"/>
                  </a:lnTo>
                  <a:lnTo>
                    <a:pt x="0" y="20820"/>
                  </a:lnTo>
                  <a:lnTo>
                    <a:pt x="21600" y="21600"/>
                  </a:lnTo>
                  <a:lnTo>
                    <a:pt x="10800" y="21209"/>
                  </a:lnTo>
                  <a:lnTo>
                    <a:pt x="11623" y="15622"/>
                  </a:lnTo>
                  <a:lnTo>
                    <a:pt x="12367" y="10324"/>
                  </a:lnTo>
                  <a:lnTo>
                    <a:pt x="13045" y="5212"/>
                  </a:lnTo>
                  <a:lnTo>
                    <a:pt x="13616" y="610"/>
                  </a:lnTo>
                  <a:lnTo>
                    <a:pt x="13598" y="302"/>
                  </a:lnTo>
                  <a:lnTo>
                    <a:pt x="281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6" name="Линия"/>
            <p:cNvSpPr/>
            <p:nvPr/>
          </p:nvSpPr>
          <p:spPr>
            <a:xfrm>
              <a:off x="7485585" y="3970551"/>
              <a:ext cx="15681" cy="909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7" name="Линия"/>
            <p:cNvSpPr/>
            <p:nvPr/>
          </p:nvSpPr>
          <p:spPr>
            <a:xfrm flipH="1" flipV="1">
              <a:off x="7485585" y="3970551"/>
              <a:ext cx="15681" cy="909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8" name="Фигура"/>
            <p:cNvSpPr/>
            <p:nvPr/>
          </p:nvSpPr>
          <p:spPr>
            <a:xfrm>
              <a:off x="7472968" y="3845471"/>
              <a:ext cx="31437" cy="63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3" y="0"/>
                  </a:moveTo>
                  <a:lnTo>
                    <a:pt x="1103" y="5455"/>
                  </a:lnTo>
                  <a:lnTo>
                    <a:pt x="770" y="10770"/>
                  </a:lnTo>
                  <a:lnTo>
                    <a:pt x="396" y="16077"/>
                  </a:lnTo>
                  <a:lnTo>
                    <a:pt x="0" y="21160"/>
                  </a:lnTo>
                  <a:lnTo>
                    <a:pt x="21600" y="21600"/>
                  </a:lnTo>
                  <a:lnTo>
                    <a:pt x="10792" y="21376"/>
                  </a:lnTo>
                  <a:lnTo>
                    <a:pt x="11217" y="15878"/>
                  </a:lnTo>
                  <a:lnTo>
                    <a:pt x="11585" y="10591"/>
                  </a:lnTo>
                  <a:lnTo>
                    <a:pt x="11917" y="5224"/>
                  </a:lnTo>
                  <a:lnTo>
                    <a:pt x="12187" y="267"/>
                  </a:lnTo>
                  <a:lnTo>
                    <a:pt x="12158" y="132"/>
                  </a:lnTo>
                  <a:lnTo>
                    <a:pt x="140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9" name="Фигура"/>
            <p:cNvSpPr/>
            <p:nvPr/>
          </p:nvSpPr>
          <p:spPr>
            <a:xfrm>
              <a:off x="7488674" y="3845859"/>
              <a:ext cx="17938" cy="62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59" y="0"/>
                  </a:moveTo>
                  <a:lnTo>
                    <a:pt x="1951" y="5356"/>
                  </a:lnTo>
                  <a:lnTo>
                    <a:pt x="1372" y="10703"/>
                  </a:lnTo>
                  <a:lnTo>
                    <a:pt x="721" y="16043"/>
                  </a:lnTo>
                  <a:lnTo>
                    <a:pt x="0" y="21375"/>
                  </a:lnTo>
                  <a:lnTo>
                    <a:pt x="18942" y="21600"/>
                  </a:lnTo>
                  <a:lnTo>
                    <a:pt x="21283" y="5124"/>
                  </a:lnTo>
                  <a:lnTo>
                    <a:pt x="21600" y="135"/>
                  </a:lnTo>
                  <a:lnTo>
                    <a:pt x="245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0" name="Линия"/>
            <p:cNvSpPr/>
            <p:nvPr/>
          </p:nvSpPr>
          <p:spPr>
            <a:xfrm>
              <a:off x="7490716" y="3845858"/>
              <a:ext cx="15707" cy="39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1" name="Линия"/>
            <p:cNvSpPr/>
            <p:nvPr/>
          </p:nvSpPr>
          <p:spPr>
            <a:xfrm flipH="1" flipV="1">
              <a:off x="7490716" y="3845858"/>
              <a:ext cx="15707" cy="39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2" name="Фигура"/>
            <p:cNvSpPr/>
            <p:nvPr/>
          </p:nvSpPr>
          <p:spPr>
            <a:xfrm>
              <a:off x="4342487" y="50799"/>
              <a:ext cx="64154" cy="35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4" y="0"/>
                  </a:moveTo>
                  <a:lnTo>
                    <a:pt x="0" y="15286"/>
                  </a:lnTo>
                  <a:lnTo>
                    <a:pt x="20677" y="21600"/>
                  </a:lnTo>
                  <a:lnTo>
                    <a:pt x="21600" y="12110"/>
                  </a:lnTo>
                  <a:lnTo>
                    <a:pt x="1962" y="6128"/>
                  </a:lnTo>
                  <a:lnTo>
                    <a:pt x="829" y="5799"/>
                  </a:lnTo>
                  <a:lnTo>
                    <a:pt x="133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3" name="Треугольник"/>
            <p:cNvSpPr/>
            <p:nvPr/>
          </p:nvSpPr>
          <p:spPr>
            <a:xfrm>
              <a:off x="4401167" y="5934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55" y="0"/>
                  </a:moveTo>
                  <a:lnTo>
                    <a:pt x="0" y="21600"/>
                  </a:lnTo>
                  <a:lnTo>
                    <a:pt x="21600" y="18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4" name="Фигура"/>
            <p:cNvSpPr/>
            <p:nvPr/>
          </p:nvSpPr>
          <p:spPr>
            <a:xfrm>
              <a:off x="4344948" y="50799"/>
              <a:ext cx="63420" cy="19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93" y="0"/>
                  </a:moveTo>
                  <a:lnTo>
                    <a:pt x="511" y="0"/>
                  </a:lnTo>
                  <a:lnTo>
                    <a:pt x="0" y="10344"/>
                  </a:lnTo>
                  <a:lnTo>
                    <a:pt x="1163" y="10940"/>
                  </a:lnTo>
                  <a:lnTo>
                    <a:pt x="21012" y="21600"/>
                  </a:lnTo>
                  <a:lnTo>
                    <a:pt x="21600" y="10931"/>
                  </a:lnTo>
                  <a:lnTo>
                    <a:pt x="919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5" name="Фигура"/>
            <p:cNvSpPr/>
            <p:nvPr/>
          </p:nvSpPr>
          <p:spPr>
            <a:xfrm>
              <a:off x="3100849" y="50799"/>
              <a:ext cx="64187" cy="35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67" y="0"/>
                  </a:moveTo>
                  <a:lnTo>
                    <a:pt x="20772" y="5799"/>
                  </a:lnTo>
                  <a:lnTo>
                    <a:pt x="19620" y="6134"/>
                  </a:lnTo>
                  <a:lnTo>
                    <a:pt x="0" y="12113"/>
                  </a:lnTo>
                  <a:lnTo>
                    <a:pt x="916" y="21600"/>
                  </a:lnTo>
                  <a:lnTo>
                    <a:pt x="21600" y="15286"/>
                  </a:lnTo>
                  <a:lnTo>
                    <a:pt x="2026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6" name="Фигура"/>
            <p:cNvSpPr/>
            <p:nvPr/>
          </p:nvSpPr>
          <p:spPr>
            <a:xfrm>
              <a:off x="3099127" y="50799"/>
              <a:ext cx="63448" cy="1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9" y="0"/>
                  </a:moveTo>
                  <a:lnTo>
                    <a:pt x="12413" y="0"/>
                  </a:lnTo>
                  <a:lnTo>
                    <a:pt x="0" y="10938"/>
                  </a:lnTo>
                  <a:lnTo>
                    <a:pt x="586" y="21600"/>
                  </a:lnTo>
                  <a:lnTo>
                    <a:pt x="20436" y="10938"/>
                  </a:lnTo>
                  <a:lnTo>
                    <a:pt x="21600" y="10340"/>
                  </a:lnTo>
                  <a:lnTo>
                    <a:pt x="2108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7" name="Фигура"/>
            <p:cNvSpPr/>
            <p:nvPr/>
          </p:nvSpPr>
          <p:spPr>
            <a:xfrm>
              <a:off x="4219402" y="42734"/>
              <a:ext cx="63821" cy="2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" y="0"/>
                  </a:moveTo>
                  <a:lnTo>
                    <a:pt x="0" y="14147"/>
                  </a:lnTo>
                  <a:lnTo>
                    <a:pt x="20856" y="21600"/>
                  </a:lnTo>
                  <a:lnTo>
                    <a:pt x="21600" y="7500"/>
                  </a:lnTo>
                  <a:lnTo>
                    <a:pt x="6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8" name="Фигура"/>
            <p:cNvSpPr/>
            <p:nvPr/>
          </p:nvSpPr>
          <p:spPr>
            <a:xfrm>
              <a:off x="4221353" y="35507"/>
              <a:ext cx="63459" cy="15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" y="0"/>
                  </a:moveTo>
                  <a:lnTo>
                    <a:pt x="0" y="10073"/>
                  </a:lnTo>
                  <a:lnTo>
                    <a:pt x="21059" y="21600"/>
                  </a:lnTo>
                  <a:lnTo>
                    <a:pt x="21600" y="5914"/>
                  </a:lnTo>
                  <a:lnTo>
                    <a:pt x="19533" y="3613"/>
                  </a:lnTo>
                  <a:lnTo>
                    <a:pt x="3577" y="3613"/>
                  </a:lnTo>
                  <a:lnTo>
                    <a:pt x="30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9" name="Треугольник"/>
            <p:cNvSpPr/>
            <p:nvPr/>
          </p:nvSpPr>
          <p:spPr>
            <a:xfrm>
              <a:off x="4215448" y="32767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30" y="0"/>
                  </a:moveTo>
                  <a:lnTo>
                    <a:pt x="0" y="21600"/>
                  </a:lnTo>
                  <a:lnTo>
                    <a:pt x="21600" y="18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0" name="Фигура"/>
            <p:cNvSpPr/>
            <p:nvPr/>
          </p:nvSpPr>
          <p:spPr>
            <a:xfrm>
              <a:off x="3224300" y="42734"/>
              <a:ext cx="63821" cy="2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40" y="0"/>
                  </a:moveTo>
                  <a:lnTo>
                    <a:pt x="0" y="7500"/>
                  </a:lnTo>
                  <a:lnTo>
                    <a:pt x="744" y="21600"/>
                  </a:lnTo>
                  <a:lnTo>
                    <a:pt x="21600" y="14147"/>
                  </a:lnTo>
                  <a:lnTo>
                    <a:pt x="2094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1" name="Фигура"/>
            <p:cNvSpPr/>
            <p:nvPr/>
          </p:nvSpPr>
          <p:spPr>
            <a:xfrm>
              <a:off x="3222712" y="35507"/>
              <a:ext cx="63457" cy="15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93" y="0"/>
                  </a:moveTo>
                  <a:lnTo>
                    <a:pt x="18024" y="3613"/>
                  </a:lnTo>
                  <a:lnTo>
                    <a:pt x="2067" y="3613"/>
                  </a:lnTo>
                  <a:lnTo>
                    <a:pt x="0" y="5915"/>
                  </a:lnTo>
                  <a:lnTo>
                    <a:pt x="541" y="21600"/>
                  </a:lnTo>
                  <a:lnTo>
                    <a:pt x="21600" y="10070"/>
                  </a:lnTo>
                  <a:lnTo>
                    <a:pt x="2129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2" name="Линия"/>
            <p:cNvSpPr/>
            <p:nvPr/>
          </p:nvSpPr>
          <p:spPr>
            <a:xfrm>
              <a:off x="3284950" y="32768"/>
              <a:ext cx="1555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3" name="Линия"/>
            <p:cNvSpPr/>
            <p:nvPr/>
          </p:nvSpPr>
          <p:spPr>
            <a:xfrm flipH="1" flipV="1">
              <a:off x="3284950" y="32768"/>
              <a:ext cx="1555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4" name="Фигура"/>
            <p:cNvSpPr/>
            <p:nvPr/>
          </p:nvSpPr>
          <p:spPr>
            <a:xfrm>
              <a:off x="4095636" y="29331"/>
              <a:ext cx="63558" cy="21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5" y="0"/>
                  </a:moveTo>
                  <a:lnTo>
                    <a:pt x="0" y="15524"/>
                  </a:lnTo>
                  <a:lnTo>
                    <a:pt x="21031" y="21600"/>
                  </a:lnTo>
                  <a:lnTo>
                    <a:pt x="21600" y="6126"/>
                  </a:lnTo>
                  <a:lnTo>
                    <a:pt x="48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5" name="Фигура"/>
            <p:cNvSpPr/>
            <p:nvPr/>
          </p:nvSpPr>
          <p:spPr>
            <a:xfrm>
              <a:off x="4097064" y="24103"/>
              <a:ext cx="63214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22" y="0"/>
                  </a:lnTo>
                  <a:lnTo>
                    <a:pt x="0" y="8402"/>
                  </a:lnTo>
                  <a:lnTo>
                    <a:pt x="2123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6" name="Линия"/>
            <p:cNvSpPr/>
            <p:nvPr/>
          </p:nvSpPr>
          <p:spPr>
            <a:xfrm flipH="1">
              <a:off x="4096634" y="21014"/>
              <a:ext cx="1204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7" name="Линия"/>
            <p:cNvSpPr/>
            <p:nvPr/>
          </p:nvSpPr>
          <p:spPr>
            <a:xfrm flipV="1">
              <a:off x="4096634" y="21014"/>
              <a:ext cx="1204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8" name="Фигура"/>
            <p:cNvSpPr/>
            <p:nvPr/>
          </p:nvSpPr>
          <p:spPr>
            <a:xfrm>
              <a:off x="3348329" y="29331"/>
              <a:ext cx="63558" cy="21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15" y="0"/>
                  </a:moveTo>
                  <a:lnTo>
                    <a:pt x="0" y="6126"/>
                  </a:lnTo>
                  <a:lnTo>
                    <a:pt x="569" y="21600"/>
                  </a:lnTo>
                  <a:lnTo>
                    <a:pt x="21600" y="15524"/>
                  </a:lnTo>
                  <a:lnTo>
                    <a:pt x="2111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9" name="Фигура"/>
            <p:cNvSpPr/>
            <p:nvPr/>
          </p:nvSpPr>
          <p:spPr>
            <a:xfrm>
              <a:off x="3347245" y="24103"/>
              <a:ext cx="63214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8" y="0"/>
                  </a:moveTo>
                  <a:lnTo>
                    <a:pt x="0" y="0"/>
                  </a:lnTo>
                  <a:lnTo>
                    <a:pt x="370" y="21600"/>
                  </a:lnTo>
                  <a:lnTo>
                    <a:pt x="21600" y="8398"/>
                  </a:lnTo>
                  <a:lnTo>
                    <a:pt x="2147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0" name="Фигура"/>
            <p:cNvSpPr/>
            <p:nvPr/>
          </p:nvSpPr>
          <p:spPr>
            <a:xfrm>
              <a:off x="3971504" y="12699"/>
              <a:ext cx="63402" cy="27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3" y="0"/>
                  </a:moveTo>
                  <a:lnTo>
                    <a:pt x="0" y="18351"/>
                  </a:lnTo>
                  <a:lnTo>
                    <a:pt x="21208" y="21600"/>
                  </a:lnTo>
                  <a:lnTo>
                    <a:pt x="21600" y="9148"/>
                  </a:lnTo>
                  <a:lnTo>
                    <a:pt x="321" y="5858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1" name="Фигура"/>
            <p:cNvSpPr/>
            <p:nvPr/>
          </p:nvSpPr>
          <p:spPr>
            <a:xfrm>
              <a:off x="3972446" y="12099"/>
              <a:ext cx="63305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3" y="0"/>
                  </a:lnTo>
                  <a:lnTo>
                    <a:pt x="0" y="13832"/>
                  </a:lnTo>
                  <a:lnTo>
                    <a:pt x="2131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2" name="Линия"/>
            <p:cNvSpPr/>
            <p:nvPr/>
          </p:nvSpPr>
          <p:spPr>
            <a:xfrm flipH="1">
              <a:off x="4034859" y="12099"/>
              <a:ext cx="959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3" name="Линия"/>
            <p:cNvSpPr/>
            <p:nvPr/>
          </p:nvSpPr>
          <p:spPr>
            <a:xfrm flipV="1">
              <a:off x="4034859" y="12099"/>
              <a:ext cx="959" cy="127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4" name="Фигура"/>
            <p:cNvSpPr/>
            <p:nvPr/>
          </p:nvSpPr>
          <p:spPr>
            <a:xfrm>
              <a:off x="3472617" y="12699"/>
              <a:ext cx="63403" cy="27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1" y="0"/>
                  </a:moveTo>
                  <a:lnTo>
                    <a:pt x="21279" y="5858"/>
                  </a:lnTo>
                  <a:lnTo>
                    <a:pt x="0" y="9148"/>
                  </a:lnTo>
                  <a:lnTo>
                    <a:pt x="392" y="21600"/>
                  </a:lnTo>
                  <a:lnTo>
                    <a:pt x="21600" y="18351"/>
                  </a:lnTo>
                  <a:lnTo>
                    <a:pt x="2114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5" name="Фигура"/>
            <p:cNvSpPr/>
            <p:nvPr/>
          </p:nvSpPr>
          <p:spPr>
            <a:xfrm>
              <a:off x="3471773" y="12099"/>
              <a:ext cx="63304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7" y="0"/>
                  </a:moveTo>
                  <a:lnTo>
                    <a:pt x="0" y="0"/>
                  </a:lnTo>
                  <a:lnTo>
                    <a:pt x="288" y="21600"/>
                  </a:lnTo>
                  <a:lnTo>
                    <a:pt x="21600" y="13832"/>
                  </a:lnTo>
                  <a:lnTo>
                    <a:pt x="2145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6" name="Фигура"/>
            <p:cNvSpPr/>
            <p:nvPr/>
          </p:nvSpPr>
          <p:spPr>
            <a:xfrm>
              <a:off x="3847371" y="14932"/>
              <a:ext cx="62696" cy="17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" y="0"/>
                  </a:moveTo>
                  <a:lnTo>
                    <a:pt x="0" y="19115"/>
                  </a:lnTo>
                  <a:lnTo>
                    <a:pt x="21374" y="21600"/>
                  </a:lnTo>
                  <a:lnTo>
                    <a:pt x="21600" y="248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7" name="Треугольник"/>
            <p:cNvSpPr/>
            <p:nvPr/>
          </p:nvSpPr>
          <p:spPr>
            <a:xfrm>
              <a:off x="3903831" y="8487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160" y="11283"/>
                  </a:ln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8" name="Фигура"/>
            <p:cNvSpPr/>
            <p:nvPr/>
          </p:nvSpPr>
          <p:spPr>
            <a:xfrm>
              <a:off x="3847751" y="-1"/>
              <a:ext cx="62495" cy="16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2" y="0"/>
                  </a:moveTo>
                  <a:lnTo>
                    <a:pt x="125" y="0"/>
                  </a:lnTo>
                  <a:lnTo>
                    <a:pt x="0" y="19003"/>
                  </a:lnTo>
                  <a:lnTo>
                    <a:pt x="21538" y="21600"/>
                  </a:lnTo>
                  <a:lnTo>
                    <a:pt x="21600" y="16161"/>
                  </a:lnTo>
                  <a:lnTo>
                    <a:pt x="17668" y="16161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9" name="Фигура"/>
            <p:cNvSpPr/>
            <p:nvPr/>
          </p:nvSpPr>
          <p:spPr>
            <a:xfrm>
              <a:off x="3722374" y="13780"/>
              <a:ext cx="31388" cy="15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43"/>
                  </a:lnTo>
                  <a:lnTo>
                    <a:pt x="90" y="21600"/>
                  </a:lnTo>
                  <a:lnTo>
                    <a:pt x="21600" y="21457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70" name="Прямоугольник"/>
            <p:cNvSpPr/>
            <p:nvPr/>
          </p:nvSpPr>
          <p:spPr>
            <a:xfrm>
              <a:off x="3753761" y="13780"/>
              <a:ext cx="31382" cy="15812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71" name="Прямоугольник"/>
            <p:cNvSpPr/>
            <p:nvPr/>
          </p:nvSpPr>
          <p:spPr>
            <a:xfrm>
              <a:off x="3753761" y="-1"/>
              <a:ext cx="31504" cy="13887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72" name="Прямоугольник"/>
            <p:cNvSpPr/>
            <p:nvPr/>
          </p:nvSpPr>
          <p:spPr>
            <a:xfrm>
              <a:off x="3722258" y="-1"/>
              <a:ext cx="31505" cy="13887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73" name="Фигура"/>
            <p:cNvSpPr/>
            <p:nvPr/>
          </p:nvSpPr>
          <p:spPr>
            <a:xfrm>
              <a:off x="3597456" y="-1"/>
              <a:ext cx="62748" cy="32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36" y="0"/>
                  </a:moveTo>
                  <a:lnTo>
                    <a:pt x="21456" y="9870"/>
                  </a:lnTo>
                  <a:lnTo>
                    <a:pt x="0" y="11219"/>
                  </a:lnTo>
                  <a:lnTo>
                    <a:pt x="225" y="21600"/>
                  </a:lnTo>
                  <a:lnTo>
                    <a:pt x="21600" y="20250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74" name="Треугольник"/>
            <p:cNvSpPr/>
            <p:nvPr/>
          </p:nvSpPr>
          <p:spPr>
            <a:xfrm>
              <a:off x="3591004" y="8487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13216" y="11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75" name="Фигура"/>
            <p:cNvSpPr/>
            <p:nvPr/>
          </p:nvSpPr>
          <p:spPr>
            <a:xfrm>
              <a:off x="3597278" y="-1"/>
              <a:ext cx="62507" cy="16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0"/>
                  </a:moveTo>
                  <a:lnTo>
                    <a:pt x="20594" y="0"/>
                  </a:lnTo>
                  <a:lnTo>
                    <a:pt x="3931" y="16161"/>
                  </a:lnTo>
                  <a:lnTo>
                    <a:pt x="0" y="16161"/>
                  </a:lnTo>
                  <a:lnTo>
                    <a:pt x="62" y="21600"/>
                  </a:lnTo>
                  <a:lnTo>
                    <a:pt x="21600" y="19003"/>
                  </a:lnTo>
                  <a:lnTo>
                    <a:pt x="2147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76" name="Фигура"/>
            <p:cNvSpPr/>
            <p:nvPr/>
          </p:nvSpPr>
          <p:spPr>
            <a:xfrm>
              <a:off x="1176" y="0"/>
              <a:ext cx="7505171" cy="7505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24" y="21448"/>
                  </a:moveTo>
                  <a:lnTo>
                    <a:pt x="12334" y="21521"/>
                  </a:lnTo>
                  <a:lnTo>
                    <a:pt x="12324" y="21448"/>
                  </a:lnTo>
                  <a:close/>
                  <a:moveTo>
                    <a:pt x="21600" y="10526"/>
                  </a:moveTo>
                  <a:lnTo>
                    <a:pt x="21555" y="10527"/>
                  </a:lnTo>
                  <a:lnTo>
                    <a:pt x="21600" y="10526"/>
                  </a:lnTo>
                  <a:close/>
                  <a:moveTo>
                    <a:pt x="17254" y="19405"/>
                  </a:moveTo>
                  <a:lnTo>
                    <a:pt x="17294" y="19459"/>
                  </a:lnTo>
                  <a:lnTo>
                    <a:pt x="17254" y="19405"/>
                  </a:lnTo>
                  <a:close/>
                  <a:moveTo>
                    <a:pt x="12146" y="21471"/>
                  </a:moveTo>
                  <a:lnTo>
                    <a:pt x="12151" y="21516"/>
                  </a:lnTo>
                  <a:lnTo>
                    <a:pt x="12146" y="21471"/>
                  </a:lnTo>
                  <a:close/>
                  <a:moveTo>
                    <a:pt x="10890" y="21554"/>
                  </a:moveTo>
                  <a:lnTo>
                    <a:pt x="10890" y="21563"/>
                  </a:lnTo>
                  <a:lnTo>
                    <a:pt x="10891" y="21600"/>
                  </a:lnTo>
                  <a:lnTo>
                    <a:pt x="10890" y="21554"/>
                  </a:lnTo>
                  <a:close/>
                  <a:moveTo>
                    <a:pt x="21104" y="13900"/>
                  </a:moveTo>
                  <a:lnTo>
                    <a:pt x="21148" y="13913"/>
                  </a:lnTo>
                  <a:lnTo>
                    <a:pt x="21104" y="13900"/>
                  </a:lnTo>
                  <a:close/>
                  <a:moveTo>
                    <a:pt x="17538" y="19184"/>
                  </a:moveTo>
                  <a:lnTo>
                    <a:pt x="17566" y="19219"/>
                  </a:lnTo>
                  <a:lnTo>
                    <a:pt x="17538" y="19184"/>
                  </a:lnTo>
                  <a:close/>
                  <a:moveTo>
                    <a:pt x="7521" y="533"/>
                  </a:moveTo>
                  <a:lnTo>
                    <a:pt x="7526" y="547"/>
                  </a:lnTo>
                  <a:lnTo>
                    <a:pt x="7521" y="533"/>
                  </a:lnTo>
                  <a:close/>
                  <a:moveTo>
                    <a:pt x="4623" y="1958"/>
                  </a:moveTo>
                  <a:lnTo>
                    <a:pt x="4634" y="1974"/>
                  </a:lnTo>
                  <a:lnTo>
                    <a:pt x="4623" y="1958"/>
                  </a:lnTo>
                  <a:close/>
                  <a:moveTo>
                    <a:pt x="17814" y="18954"/>
                  </a:moveTo>
                  <a:lnTo>
                    <a:pt x="17844" y="18988"/>
                  </a:lnTo>
                  <a:lnTo>
                    <a:pt x="17814" y="18954"/>
                  </a:lnTo>
                  <a:close/>
                  <a:moveTo>
                    <a:pt x="133" y="9089"/>
                  </a:moveTo>
                  <a:lnTo>
                    <a:pt x="175" y="9096"/>
                  </a:lnTo>
                  <a:lnTo>
                    <a:pt x="133" y="9089"/>
                  </a:lnTo>
                  <a:close/>
                  <a:moveTo>
                    <a:pt x="21288" y="13205"/>
                  </a:moveTo>
                  <a:lnTo>
                    <a:pt x="21294" y="13206"/>
                  </a:lnTo>
                  <a:lnTo>
                    <a:pt x="21288" y="13205"/>
                  </a:lnTo>
                  <a:close/>
                  <a:moveTo>
                    <a:pt x="3257" y="18467"/>
                  </a:moveTo>
                  <a:lnTo>
                    <a:pt x="3228" y="18496"/>
                  </a:lnTo>
                  <a:lnTo>
                    <a:pt x="3257" y="18467"/>
                  </a:lnTo>
                  <a:close/>
                  <a:moveTo>
                    <a:pt x="10171" y="21525"/>
                  </a:moveTo>
                  <a:lnTo>
                    <a:pt x="9991" y="21525"/>
                  </a:lnTo>
                  <a:lnTo>
                    <a:pt x="10171" y="21537"/>
                  </a:lnTo>
                  <a:lnTo>
                    <a:pt x="10168" y="21583"/>
                  </a:lnTo>
                  <a:lnTo>
                    <a:pt x="10171" y="21525"/>
                  </a:lnTo>
                  <a:close/>
                  <a:moveTo>
                    <a:pt x="21362" y="12853"/>
                  </a:moveTo>
                  <a:lnTo>
                    <a:pt x="21411" y="12862"/>
                  </a:lnTo>
                  <a:lnTo>
                    <a:pt x="21362" y="12853"/>
                  </a:lnTo>
                  <a:close/>
                  <a:moveTo>
                    <a:pt x="18371" y="3099"/>
                  </a:moveTo>
                  <a:lnTo>
                    <a:pt x="18343" y="3127"/>
                  </a:lnTo>
                  <a:lnTo>
                    <a:pt x="18371" y="3099"/>
                  </a:lnTo>
                  <a:close/>
                  <a:moveTo>
                    <a:pt x="81" y="9446"/>
                  </a:moveTo>
                  <a:lnTo>
                    <a:pt x="125" y="9452"/>
                  </a:lnTo>
                  <a:lnTo>
                    <a:pt x="81" y="9446"/>
                  </a:lnTo>
                  <a:close/>
                  <a:moveTo>
                    <a:pt x="21425" y="12499"/>
                  </a:moveTo>
                  <a:lnTo>
                    <a:pt x="21473" y="12506"/>
                  </a:lnTo>
                  <a:lnTo>
                    <a:pt x="21425" y="12499"/>
                  </a:lnTo>
                  <a:close/>
                  <a:moveTo>
                    <a:pt x="18344" y="18467"/>
                  </a:moveTo>
                  <a:lnTo>
                    <a:pt x="18380" y="18504"/>
                  </a:lnTo>
                  <a:lnTo>
                    <a:pt x="18344" y="18467"/>
                  </a:lnTo>
                  <a:close/>
                  <a:moveTo>
                    <a:pt x="4327" y="2164"/>
                  </a:moveTo>
                  <a:lnTo>
                    <a:pt x="4346" y="2190"/>
                  </a:lnTo>
                  <a:lnTo>
                    <a:pt x="4327" y="2164"/>
                  </a:lnTo>
                  <a:close/>
                  <a:moveTo>
                    <a:pt x="9457" y="21448"/>
                  </a:moveTo>
                  <a:lnTo>
                    <a:pt x="9276" y="21448"/>
                  </a:lnTo>
                  <a:lnTo>
                    <a:pt x="9454" y="21471"/>
                  </a:lnTo>
                  <a:lnTo>
                    <a:pt x="9457" y="21448"/>
                  </a:lnTo>
                  <a:close/>
                  <a:moveTo>
                    <a:pt x="42" y="9805"/>
                  </a:moveTo>
                  <a:lnTo>
                    <a:pt x="86" y="9809"/>
                  </a:lnTo>
                  <a:lnTo>
                    <a:pt x="42" y="9805"/>
                  </a:lnTo>
                  <a:close/>
                  <a:moveTo>
                    <a:pt x="18596" y="18211"/>
                  </a:moveTo>
                  <a:lnTo>
                    <a:pt x="18625" y="18239"/>
                  </a:lnTo>
                  <a:lnTo>
                    <a:pt x="18596" y="18211"/>
                  </a:lnTo>
                  <a:close/>
                  <a:moveTo>
                    <a:pt x="7175" y="632"/>
                  </a:moveTo>
                  <a:lnTo>
                    <a:pt x="7185" y="662"/>
                  </a:lnTo>
                  <a:lnTo>
                    <a:pt x="7175" y="632"/>
                  </a:lnTo>
                  <a:close/>
                  <a:moveTo>
                    <a:pt x="21584" y="10165"/>
                  </a:moveTo>
                  <a:lnTo>
                    <a:pt x="21540" y="10168"/>
                  </a:lnTo>
                  <a:lnTo>
                    <a:pt x="21541" y="10168"/>
                  </a:lnTo>
                  <a:lnTo>
                    <a:pt x="21584" y="10165"/>
                  </a:lnTo>
                  <a:close/>
                  <a:moveTo>
                    <a:pt x="8751" y="21323"/>
                  </a:moveTo>
                  <a:lnTo>
                    <a:pt x="8568" y="21323"/>
                  </a:lnTo>
                  <a:lnTo>
                    <a:pt x="8744" y="21359"/>
                  </a:lnTo>
                  <a:lnTo>
                    <a:pt x="8751" y="21323"/>
                  </a:lnTo>
                  <a:close/>
                  <a:moveTo>
                    <a:pt x="13730" y="21151"/>
                  </a:moveTo>
                  <a:lnTo>
                    <a:pt x="13744" y="21199"/>
                  </a:lnTo>
                  <a:lnTo>
                    <a:pt x="13744" y="21198"/>
                  </a:lnTo>
                  <a:lnTo>
                    <a:pt x="13730" y="21151"/>
                  </a:lnTo>
                  <a:close/>
                  <a:moveTo>
                    <a:pt x="21558" y="9805"/>
                  </a:moveTo>
                  <a:lnTo>
                    <a:pt x="21514" y="9809"/>
                  </a:lnTo>
                  <a:lnTo>
                    <a:pt x="21558" y="9805"/>
                  </a:lnTo>
                  <a:close/>
                  <a:moveTo>
                    <a:pt x="6840" y="767"/>
                  </a:moveTo>
                  <a:lnTo>
                    <a:pt x="6848" y="788"/>
                  </a:lnTo>
                  <a:lnTo>
                    <a:pt x="6840" y="767"/>
                  </a:lnTo>
                  <a:close/>
                  <a:moveTo>
                    <a:pt x="0" y="10526"/>
                  </a:moveTo>
                  <a:lnTo>
                    <a:pt x="10" y="10526"/>
                  </a:lnTo>
                  <a:lnTo>
                    <a:pt x="0" y="10526"/>
                  </a:lnTo>
                  <a:close/>
                  <a:moveTo>
                    <a:pt x="14074" y="21048"/>
                  </a:moveTo>
                  <a:lnTo>
                    <a:pt x="14088" y="21091"/>
                  </a:lnTo>
                  <a:lnTo>
                    <a:pt x="14074" y="21048"/>
                  </a:lnTo>
                  <a:close/>
                  <a:moveTo>
                    <a:pt x="3759" y="2610"/>
                  </a:moveTo>
                  <a:lnTo>
                    <a:pt x="3786" y="2640"/>
                  </a:lnTo>
                  <a:lnTo>
                    <a:pt x="3759" y="2610"/>
                  </a:lnTo>
                  <a:close/>
                  <a:moveTo>
                    <a:pt x="14415" y="20932"/>
                  </a:moveTo>
                  <a:lnTo>
                    <a:pt x="14439" y="21000"/>
                  </a:lnTo>
                  <a:lnTo>
                    <a:pt x="14415" y="20932"/>
                  </a:lnTo>
                  <a:close/>
                  <a:moveTo>
                    <a:pt x="11432" y="21583"/>
                  </a:moveTo>
                  <a:lnTo>
                    <a:pt x="11433" y="21600"/>
                  </a:lnTo>
                  <a:lnTo>
                    <a:pt x="11432" y="21583"/>
                  </a:lnTo>
                  <a:close/>
                  <a:moveTo>
                    <a:pt x="8916" y="175"/>
                  </a:moveTo>
                  <a:lnTo>
                    <a:pt x="8921" y="203"/>
                  </a:lnTo>
                  <a:lnTo>
                    <a:pt x="8916" y="175"/>
                  </a:lnTo>
                  <a:close/>
                  <a:moveTo>
                    <a:pt x="9633" y="21492"/>
                  </a:moveTo>
                  <a:lnTo>
                    <a:pt x="9628" y="21537"/>
                  </a:lnTo>
                  <a:lnTo>
                    <a:pt x="9633" y="21492"/>
                  </a:lnTo>
                  <a:close/>
                  <a:moveTo>
                    <a:pt x="6507" y="904"/>
                  </a:moveTo>
                  <a:lnTo>
                    <a:pt x="6516" y="926"/>
                  </a:lnTo>
                  <a:lnTo>
                    <a:pt x="6507" y="904"/>
                  </a:lnTo>
                  <a:close/>
                  <a:moveTo>
                    <a:pt x="14752" y="20806"/>
                  </a:moveTo>
                  <a:lnTo>
                    <a:pt x="14775" y="20865"/>
                  </a:lnTo>
                  <a:lnTo>
                    <a:pt x="14752" y="20806"/>
                  </a:lnTo>
                  <a:close/>
                  <a:moveTo>
                    <a:pt x="3498" y="2858"/>
                  </a:moveTo>
                  <a:lnTo>
                    <a:pt x="3517" y="2879"/>
                  </a:lnTo>
                  <a:lnTo>
                    <a:pt x="3498" y="2858"/>
                  </a:lnTo>
                  <a:close/>
                  <a:moveTo>
                    <a:pt x="9991" y="21525"/>
                  </a:moveTo>
                  <a:lnTo>
                    <a:pt x="9985" y="21600"/>
                  </a:lnTo>
                  <a:lnTo>
                    <a:pt x="10167" y="21600"/>
                  </a:lnTo>
                  <a:lnTo>
                    <a:pt x="10171" y="21537"/>
                  </a:lnTo>
                  <a:lnTo>
                    <a:pt x="9991" y="21525"/>
                  </a:lnTo>
                  <a:close/>
                  <a:moveTo>
                    <a:pt x="15084" y="20668"/>
                  </a:moveTo>
                  <a:lnTo>
                    <a:pt x="15102" y="20710"/>
                  </a:lnTo>
                  <a:lnTo>
                    <a:pt x="15084" y="20668"/>
                  </a:lnTo>
                  <a:close/>
                  <a:moveTo>
                    <a:pt x="5394" y="20100"/>
                  </a:moveTo>
                  <a:lnTo>
                    <a:pt x="5362" y="20155"/>
                  </a:lnTo>
                  <a:lnTo>
                    <a:pt x="5394" y="20100"/>
                  </a:lnTo>
                  <a:close/>
                  <a:moveTo>
                    <a:pt x="964" y="6333"/>
                  </a:moveTo>
                  <a:lnTo>
                    <a:pt x="970" y="6335"/>
                  </a:lnTo>
                  <a:lnTo>
                    <a:pt x="964" y="6333"/>
                  </a:lnTo>
                  <a:close/>
                  <a:moveTo>
                    <a:pt x="13386" y="336"/>
                  </a:moveTo>
                  <a:lnTo>
                    <a:pt x="13382" y="352"/>
                  </a:lnTo>
                  <a:lnTo>
                    <a:pt x="13386" y="336"/>
                  </a:lnTo>
                  <a:close/>
                  <a:moveTo>
                    <a:pt x="6174" y="1042"/>
                  </a:moveTo>
                  <a:lnTo>
                    <a:pt x="6189" y="1075"/>
                  </a:lnTo>
                  <a:lnTo>
                    <a:pt x="6174" y="1042"/>
                  </a:lnTo>
                  <a:close/>
                  <a:moveTo>
                    <a:pt x="11792" y="21552"/>
                  </a:moveTo>
                  <a:lnTo>
                    <a:pt x="11793" y="21563"/>
                  </a:lnTo>
                  <a:lnTo>
                    <a:pt x="11792" y="21552"/>
                  </a:lnTo>
                  <a:close/>
                  <a:moveTo>
                    <a:pt x="9630" y="73"/>
                  </a:moveTo>
                  <a:lnTo>
                    <a:pt x="9633" y="102"/>
                  </a:lnTo>
                  <a:lnTo>
                    <a:pt x="9630" y="73"/>
                  </a:lnTo>
                  <a:close/>
                  <a:moveTo>
                    <a:pt x="823" y="6665"/>
                  </a:moveTo>
                  <a:lnTo>
                    <a:pt x="827" y="6666"/>
                  </a:lnTo>
                  <a:lnTo>
                    <a:pt x="823" y="6665"/>
                  </a:lnTo>
                  <a:close/>
                  <a:moveTo>
                    <a:pt x="9811" y="73"/>
                  </a:moveTo>
                  <a:lnTo>
                    <a:pt x="9812" y="84"/>
                  </a:lnTo>
                  <a:lnTo>
                    <a:pt x="9811" y="73"/>
                  </a:lnTo>
                  <a:close/>
                  <a:moveTo>
                    <a:pt x="19541" y="4469"/>
                  </a:moveTo>
                  <a:lnTo>
                    <a:pt x="19515" y="4488"/>
                  </a:lnTo>
                  <a:lnTo>
                    <a:pt x="19541" y="4469"/>
                  </a:lnTo>
                  <a:close/>
                  <a:moveTo>
                    <a:pt x="690" y="7000"/>
                  </a:moveTo>
                  <a:lnTo>
                    <a:pt x="726" y="7014"/>
                  </a:lnTo>
                  <a:lnTo>
                    <a:pt x="690" y="7000"/>
                  </a:lnTo>
                  <a:close/>
                  <a:moveTo>
                    <a:pt x="16050" y="20189"/>
                  </a:moveTo>
                  <a:lnTo>
                    <a:pt x="16077" y="20239"/>
                  </a:lnTo>
                  <a:lnTo>
                    <a:pt x="16050" y="20189"/>
                  </a:lnTo>
                  <a:close/>
                  <a:moveTo>
                    <a:pt x="11609" y="21525"/>
                  </a:moveTo>
                  <a:lnTo>
                    <a:pt x="11615" y="21600"/>
                  </a:lnTo>
                  <a:lnTo>
                    <a:pt x="11609" y="21525"/>
                  </a:lnTo>
                  <a:close/>
                  <a:moveTo>
                    <a:pt x="9988" y="37"/>
                  </a:moveTo>
                  <a:lnTo>
                    <a:pt x="9991" y="70"/>
                  </a:lnTo>
                  <a:lnTo>
                    <a:pt x="9988" y="37"/>
                  </a:lnTo>
                  <a:close/>
                  <a:moveTo>
                    <a:pt x="21467" y="9089"/>
                  </a:moveTo>
                  <a:lnTo>
                    <a:pt x="21425" y="9096"/>
                  </a:lnTo>
                  <a:lnTo>
                    <a:pt x="21467" y="9089"/>
                  </a:lnTo>
                  <a:close/>
                  <a:moveTo>
                    <a:pt x="12679" y="21391"/>
                  </a:moveTo>
                  <a:lnTo>
                    <a:pt x="12687" y="21436"/>
                  </a:lnTo>
                  <a:lnTo>
                    <a:pt x="12679" y="21391"/>
                  </a:lnTo>
                  <a:close/>
                  <a:moveTo>
                    <a:pt x="16360" y="20008"/>
                  </a:moveTo>
                  <a:lnTo>
                    <a:pt x="16396" y="20068"/>
                  </a:lnTo>
                  <a:lnTo>
                    <a:pt x="16360" y="20008"/>
                  </a:lnTo>
                  <a:close/>
                  <a:moveTo>
                    <a:pt x="567" y="7339"/>
                  </a:moveTo>
                  <a:lnTo>
                    <a:pt x="591" y="7347"/>
                  </a:lnTo>
                  <a:lnTo>
                    <a:pt x="567" y="7339"/>
                  </a:lnTo>
                  <a:close/>
                  <a:moveTo>
                    <a:pt x="11972" y="21537"/>
                  </a:moveTo>
                  <a:lnTo>
                    <a:pt x="11974" y="21563"/>
                  </a:lnTo>
                  <a:lnTo>
                    <a:pt x="11972" y="21537"/>
                  </a:lnTo>
                  <a:close/>
                  <a:moveTo>
                    <a:pt x="13032" y="21323"/>
                  </a:moveTo>
                  <a:lnTo>
                    <a:pt x="13044" y="21381"/>
                  </a:lnTo>
                  <a:lnTo>
                    <a:pt x="13032" y="21323"/>
                  </a:lnTo>
                  <a:close/>
                  <a:moveTo>
                    <a:pt x="10709" y="0"/>
                  </a:moveTo>
                  <a:lnTo>
                    <a:pt x="10710" y="40"/>
                  </a:lnTo>
                  <a:lnTo>
                    <a:pt x="10709" y="0"/>
                  </a:lnTo>
                  <a:close/>
                  <a:moveTo>
                    <a:pt x="11967" y="21492"/>
                  </a:moveTo>
                  <a:lnTo>
                    <a:pt x="11972" y="21537"/>
                  </a:lnTo>
                  <a:lnTo>
                    <a:pt x="11967" y="21492"/>
                  </a:lnTo>
                  <a:close/>
                  <a:moveTo>
                    <a:pt x="11072" y="21596"/>
                  </a:moveTo>
                  <a:lnTo>
                    <a:pt x="11072" y="21600"/>
                  </a:lnTo>
                  <a:lnTo>
                    <a:pt x="11072" y="21596"/>
                  </a:lnTo>
                  <a:close/>
                  <a:moveTo>
                    <a:pt x="362" y="8031"/>
                  </a:moveTo>
                  <a:lnTo>
                    <a:pt x="398" y="8041"/>
                  </a:lnTo>
                  <a:lnTo>
                    <a:pt x="362" y="8031"/>
                  </a:lnTo>
                  <a:close/>
                  <a:moveTo>
                    <a:pt x="10710" y="21554"/>
                  </a:moveTo>
                  <a:lnTo>
                    <a:pt x="10709" y="21600"/>
                  </a:lnTo>
                  <a:lnTo>
                    <a:pt x="10710" y="21563"/>
                  </a:lnTo>
                  <a:lnTo>
                    <a:pt x="10710" y="21554"/>
                  </a:lnTo>
                  <a:close/>
                  <a:moveTo>
                    <a:pt x="2289" y="4192"/>
                  </a:moveTo>
                  <a:lnTo>
                    <a:pt x="2301" y="4201"/>
                  </a:lnTo>
                  <a:lnTo>
                    <a:pt x="2289" y="4192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917" name="object 9"/>
          <p:cNvSpPr/>
          <p:nvPr/>
        </p:nvSpPr>
        <p:spPr>
          <a:xfrm>
            <a:off x="4369134" y="5484158"/>
            <a:ext cx="4813728" cy="4813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0582" y="2"/>
                </a:lnTo>
                <a:lnTo>
                  <a:pt x="10366" y="9"/>
                </a:lnTo>
                <a:lnTo>
                  <a:pt x="10150" y="19"/>
                </a:lnTo>
                <a:lnTo>
                  <a:pt x="9936" y="34"/>
                </a:lnTo>
                <a:lnTo>
                  <a:pt x="9722" y="53"/>
                </a:lnTo>
                <a:lnTo>
                  <a:pt x="9510" y="76"/>
                </a:lnTo>
                <a:lnTo>
                  <a:pt x="9300" y="103"/>
                </a:lnTo>
                <a:lnTo>
                  <a:pt x="9090" y="135"/>
                </a:lnTo>
                <a:lnTo>
                  <a:pt x="8882" y="170"/>
                </a:lnTo>
                <a:lnTo>
                  <a:pt x="8675" y="209"/>
                </a:lnTo>
                <a:lnTo>
                  <a:pt x="8470" y="252"/>
                </a:lnTo>
                <a:lnTo>
                  <a:pt x="8266" y="299"/>
                </a:lnTo>
                <a:lnTo>
                  <a:pt x="8063" y="350"/>
                </a:lnTo>
                <a:lnTo>
                  <a:pt x="7862" y="404"/>
                </a:lnTo>
                <a:lnTo>
                  <a:pt x="7663" y="463"/>
                </a:lnTo>
                <a:lnTo>
                  <a:pt x="7465" y="525"/>
                </a:lnTo>
                <a:lnTo>
                  <a:pt x="7269" y="590"/>
                </a:lnTo>
                <a:lnTo>
                  <a:pt x="7075" y="660"/>
                </a:lnTo>
                <a:lnTo>
                  <a:pt x="6882" y="733"/>
                </a:lnTo>
                <a:lnTo>
                  <a:pt x="6691" y="809"/>
                </a:lnTo>
                <a:lnTo>
                  <a:pt x="6502" y="889"/>
                </a:lnTo>
                <a:lnTo>
                  <a:pt x="6315" y="973"/>
                </a:lnTo>
                <a:lnTo>
                  <a:pt x="6129" y="1059"/>
                </a:lnTo>
                <a:lnTo>
                  <a:pt x="5946" y="1150"/>
                </a:lnTo>
                <a:lnTo>
                  <a:pt x="5765" y="1243"/>
                </a:lnTo>
                <a:lnTo>
                  <a:pt x="5585" y="1340"/>
                </a:lnTo>
                <a:lnTo>
                  <a:pt x="5408" y="1440"/>
                </a:lnTo>
                <a:lnTo>
                  <a:pt x="5233" y="1544"/>
                </a:lnTo>
                <a:lnTo>
                  <a:pt x="5059" y="1650"/>
                </a:lnTo>
                <a:lnTo>
                  <a:pt x="4888" y="1760"/>
                </a:lnTo>
                <a:lnTo>
                  <a:pt x="4720" y="1873"/>
                </a:lnTo>
                <a:lnTo>
                  <a:pt x="4553" y="1989"/>
                </a:lnTo>
                <a:lnTo>
                  <a:pt x="4389" y="2108"/>
                </a:lnTo>
                <a:lnTo>
                  <a:pt x="4227" y="2230"/>
                </a:lnTo>
                <a:lnTo>
                  <a:pt x="4068" y="2355"/>
                </a:lnTo>
                <a:lnTo>
                  <a:pt x="3911" y="2482"/>
                </a:lnTo>
                <a:lnTo>
                  <a:pt x="3756" y="2613"/>
                </a:lnTo>
                <a:lnTo>
                  <a:pt x="3604" y="2746"/>
                </a:lnTo>
                <a:lnTo>
                  <a:pt x="3455" y="2883"/>
                </a:lnTo>
                <a:lnTo>
                  <a:pt x="3308" y="3022"/>
                </a:lnTo>
                <a:lnTo>
                  <a:pt x="3163" y="3163"/>
                </a:lnTo>
                <a:lnTo>
                  <a:pt x="3022" y="3308"/>
                </a:lnTo>
                <a:lnTo>
                  <a:pt x="2883" y="3454"/>
                </a:lnTo>
                <a:lnTo>
                  <a:pt x="2746" y="3604"/>
                </a:lnTo>
                <a:lnTo>
                  <a:pt x="2613" y="3756"/>
                </a:lnTo>
                <a:lnTo>
                  <a:pt x="2482" y="3911"/>
                </a:lnTo>
                <a:lnTo>
                  <a:pt x="2355" y="4068"/>
                </a:lnTo>
                <a:lnTo>
                  <a:pt x="2230" y="4227"/>
                </a:lnTo>
                <a:lnTo>
                  <a:pt x="2108" y="4389"/>
                </a:lnTo>
                <a:lnTo>
                  <a:pt x="1989" y="4553"/>
                </a:lnTo>
                <a:lnTo>
                  <a:pt x="1873" y="4720"/>
                </a:lnTo>
                <a:lnTo>
                  <a:pt x="1760" y="4888"/>
                </a:lnTo>
                <a:lnTo>
                  <a:pt x="1650" y="5059"/>
                </a:lnTo>
                <a:lnTo>
                  <a:pt x="1544" y="5232"/>
                </a:lnTo>
                <a:lnTo>
                  <a:pt x="1440" y="5408"/>
                </a:lnTo>
                <a:lnTo>
                  <a:pt x="1340" y="5585"/>
                </a:lnTo>
                <a:lnTo>
                  <a:pt x="1243" y="5764"/>
                </a:lnTo>
                <a:lnTo>
                  <a:pt x="1150" y="5946"/>
                </a:lnTo>
                <a:lnTo>
                  <a:pt x="1059" y="6129"/>
                </a:lnTo>
                <a:lnTo>
                  <a:pt x="973" y="6315"/>
                </a:lnTo>
                <a:lnTo>
                  <a:pt x="889" y="6502"/>
                </a:lnTo>
                <a:lnTo>
                  <a:pt x="809" y="6691"/>
                </a:lnTo>
                <a:lnTo>
                  <a:pt x="733" y="6882"/>
                </a:lnTo>
                <a:lnTo>
                  <a:pt x="660" y="7074"/>
                </a:lnTo>
                <a:lnTo>
                  <a:pt x="590" y="7269"/>
                </a:lnTo>
                <a:lnTo>
                  <a:pt x="525" y="7465"/>
                </a:lnTo>
                <a:lnTo>
                  <a:pt x="463" y="7663"/>
                </a:lnTo>
                <a:lnTo>
                  <a:pt x="404" y="7862"/>
                </a:lnTo>
                <a:lnTo>
                  <a:pt x="350" y="8063"/>
                </a:lnTo>
                <a:lnTo>
                  <a:pt x="299" y="8265"/>
                </a:lnTo>
                <a:lnTo>
                  <a:pt x="252" y="8469"/>
                </a:lnTo>
                <a:lnTo>
                  <a:pt x="209" y="8675"/>
                </a:lnTo>
                <a:lnTo>
                  <a:pt x="170" y="8882"/>
                </a:lnTo>
                <a:lnTo>
                  <a:pt x="135" y="9090"/>
                </a:lnTo>
                <a:lnTo>
                  <a:pt x="103" y="9299"/>
                </a:lnTo>
                <a:lnTo>
                  <a:pt x="76" y="9510"/>
                </a:lnTo>
                <a:lnTo>
                  <a:pt x="53" y="9722"/>
                </a:lnTo>
                <a:lnTo>
                  <a:pt x="34" y="9936"/>
                </a:lnTo>
                <a:lnTo>
                  <a:pt x="19" y="10150"/>
                </a:lnTo>
                <a:lnTo>
                  <a:pt x="9" y="10366"/>
                </a:lnTo>
                <a:lnTo>
                  <a:pt x="2" y="10582"/>
                </a:lnTo>
                <a:lnTo>
                  <a:pt x="0" y="10800"/>
                </a:lnTo>
                <a:lnTo>
                  <a:pt x="2" y="11018"/>
                </a:lnTo>
                <a:lnTo>
                  <a:pt x="9" y="11234"/>
                </a:lnTo>
                <a:lnTo>
                  <a:pt x="19" y="11450"/>
                </a:lnTo>
                <a:lnTo>
                  <a:pt x="34" y="11664"/>
                </a:lnTo>
                <a:lnTo>
                  <a:pt x="53" y="11878"/>
                </a:lnTo>
                <a:lnTo>
                  <a:pt x="76" y="12090"/>
                </a:lnTo>
                <a:lnTo>
                  <a:pt x="103" y="12300"/>
                </a:lnTo>
                <a:lnTo>
                  <a:pt x="135" y="12510"/>
                </a:lnTo>
                <a:lnTo>
                  <a:pt x="170" y="12718"/>
                </a:lnTo>
                <a:lnTo>
                  <a:pt x="209" y="12925"/>
                </a:lnTo>
                <a:lnTo>
                  <a:pt x="252" y="13130"/>
                </a:lnTo>
                <a:lnTo>
                  <a:pt x="299" y="13334"/>
                </a:lnTo>
                <a:lnTo>
                  <a:pt x="350" y="13537"/>
                </a:lnTo>
                <a:lnTo>
                  <a:pt x="404" y="13738"/>
                </a:lnTo>
                <a:lnTo>
                  <a:pt x="463" y="13937"/>
                </a:lnTo>
                <a:lnTo>
                  <a:pt x="525" y="14135"/>
                </a:lnTo>
                <a:lnTo>
                  <a:pt x="590" y="14331"/>
                </a:lnTo>
                <a:lnTo>
                  <a:pt x="660" y="14525"/>
                </a:lnTo>
                <a:lnTo>
                  <a:pt x="733" y="14718"/>
                </a:lnTo>
                <a:lnTo>
                  <a:pt x="809" y="14909"/>
                </a:lnTo>
                <a:lnTo>
                  <a:pt x="889" y="15098"/>
                </a:lnTo>
                <a:lnTo>
                  <a:pt x="973" y="15285"/>
                </a:lnTo>
                <a:lnTo>
                  <a:pt x="1059" y="15471"/>
                </a:lnTo>
                <a:lnTo>
                  <a:pt x="1150" y="15654"/>
                </a:lnTo>
                <a:lnTo>
                  <a:pt x="1243" y="15835"/>
                </a:lnTo>
                <a:lnTo>
                  <a:pt x="1340" y="16015"/>
                </a:lnTo>
                <a:lnTo>
                  <a:pt x="1440" y="16192"/>
                </a:lnTo>
                <a:lnTo>
                  <a:pt x="1544" y="16368"/>
                </a:lnTo>
                <a:lnTo>
                  <a:pt x="1650" y="16541"/>
                </a:lnTo>
                <a:lnTo>
                  <a:pt x="1760" y="16712"/>
                </a:lnTo>
                <a:lnTo>
                  <a:pt x="1873" y="16880"/>
                </a:lnTo>
                <a:lnTo>
                  <a:pt x="1989" y="17047"/>
                </a:lnTo>
                <a:lnTo>
                  <a:pt x="2108" y="17211"/>
                </a:lnTo>
                <a:lnTo>
                  <a:pt x="2230" y="17373"/>
                </a:lnTo>
                <a:lnTo>
                  <a:pt x="2355" y="17532"/>
                </a:lnTo>
                <a:lnTo>
                  <a:pt x="2482" y="17689"/>
                </a:lnTo>
                <a:lnTo>
                  <a:pt x="2613" y="17844"/>
                </a:lnTo>
                <a:lnTo>
                  <a:pt x="2746" y="17996"/>
                </a:lnTo>
                <a:lnTo>
                  <a:pt x="2883" y="18145"/>
                </a:lnTo>
                <a:lnTo>
                  <a:pt x="3022" y="18292"/>
                </a:lnTo>
                <a:lnTo>
                  <a:pt x="3163" y="18437"/>
                </a:lnTo>
                <a:lnTo>
                  <a:pt x="3308" y="18578"/>
                </a:lnTo>
                <a:lnTo>
                  <a:pt x="3455" y="18717"/>
                </a:lnTo>
                <a:lnTo>
                  <a:pt x="3604" y="18854"/>
                </a:lnTo>
                <a:lnTo>
                  <a:pt x="3756" y="18987"/>
                </a:lnTo>
                <a:lnTo>
                  <a:pt x="3911" y="19118"/>
                </a:lnTo>
                <a:lnTo>
                  <a:pt x="4068" y="19245"/>
                </a:lnTo>
                <a:lnTo>
                  <a:pt x="4227" y="19370"/>
                </a:lnTo>
                <a:lnTo>
                  <a:pt x="4389" y="19492"/>
                </a:lnTo>
                <a:lnTo>
                  <a:pt x="4553" y="19611"/>
                </a:lnTo>
                <a:lnTo>
                  <a:pt x="4720" y="19727"/>
                </a:lnTo>
                <a:lnTo>
                  <a:pt x="4888" y="19840"/>
                </a:lnTo>
                <a:lnTo>
                  <a:pt x="5059" y="19950"/>
                </a:lnTo>
                <a:lnTo>
                  <a:pt x="5233" y="20056"/>
                </a:lnTo>
                <a:lnTo>
                  <a:pt x="5408" y="20160"/>
                </a:lnTo>
                <a:lnTo>
                  <a:pt x="5585" y="20260"/>
                </a:lnTo>
                <a:lnTo>
                  <a:pt x="5765" y="20357"/>
                </a:lnTo>
                <a:lnTo>
                  <a:pt x="5946" y="20450"/>
                </a:lnTo>
                <a:lnTo>
                  <a:pt x="6129" y="20541"/>
                </a:lnTo>
                <a:lnTo>
                  <a:pt x="6315" y="20627"/>
                </a:lnTo>
                <a:lnTo>
                  <a:pt x="6502" y="20711"/>
                </a:lnTo>
                <a:lnTo>
                  <a:pt x="6691" y="20791"/>
                </a:lnTo>
                <a:lnTo>
                  <a:pt x="6882" y="20867"/>
                </a:lnTo>
                <a:lnTo>
                  <a:pt x="7075" y="20940"/>
                </a:lnTo>
                <a:lnTo>
                  <a:pt x="7269" y="21010"/>
                </a:lnTo>
                <a:lnTo>
                  <a:pt x="7465" y="21075"/>
                </a:lnTo>
                <a:lnTo>
                  <a:pt x="7663" y="21137"/>
                </a:lnTo>
                <a:lnTo>
                  <a:pt x="7862" y="21196"/>
                </a:lnTo>
                <a:lnTo>
                  <a:pt x="8063" y="21250"/>
                </a:lnTo>
                <a:lnTo>
                  <a:pt x="8266" y="21301"/>
                </a:lnTo>
                <a:lnTo>
                  <a:pt x="8470" y="21348"/>
                </a:lnTo>
                <a:lnTo>
                  <a:pt x="8675" y="21391"/>
                </a:lnTo>
                <a:lnTo>
                  <a:pt x="8882" y="21430"/>
                </a:lnTo>
                <a:lnTo>
                  <a:pt x="9090" y="21465"/>
                </a:lnTo>
                <a:lnTo>
                  <a:pt x="9300" y="21497"/>
                </a:lnTo>
                <a:lnTo>
                  <a:pt x="9510" y="21524"/>
                </a:lnTo>
                <a:lnTo>
                  <a:pt x="9722" y="21547"/>
                </a:lnTo>
                <a:lnTo>
                  <a:pt x="9936" y="21566"/>
                </a:lnTo>
                <a:lnTo>
                  <a:pt x="10150" y="21581"/>
                </a:lnTo>
                <a:lnTo>
                  <a:pt x="10366" y="21591"/>
                </a:lnTo>
                <a:lnTo>
                  <a:pt x="10582" y="21598"/>
                </a:lnTo>
                <a:lnTo>
                  <a:pt x="10800" y="21600"/>
                </a:lnTo>
                <a:lnTo>
                  <a:pt x="11018" y="21598"/>
                </a:lnTo>
                <a:lnTo>
                  <a:pt x="11234" y="21591"/>
                </a:lnTo>
                <a:lnTo>
                  <a:pt x="11450" y="21581"/>
                </a:lnTo>
                <a:lnTo>
                  <a:pt x="11665" y="21566"/>
                </a:lnTo>
                <a:lnTo>
                  <a:pt x="11878" y="21547"/>
                </a:lnTo>
                <a:lnTo>
                  <a:pt x="12090" y="21524"/>
                </a:lnTo>
                <a:lnTo>
                  <a:pt x="12301" y="21497"/>
                </a:lnTo>
                <a:lnTo>
                  <a:pt x="12510" y="21465"/>
                </a:lnTo>
                <a:lnTo>
                  <a:pt x="12718" y="21430"/>
                </a:lnTo>
                <a:lnTo>
                  <a:pt x="12925" y="21391"/>
                </a:lnTo>
                <a:lnTo>
                  <a:pt x="13131" y="21348"/>
                </a:lnTo>
                <a:lnTo>
                  <a:pt x="13335" y="21301"/>
                </a:lnTo>
                <a:lnTo>
                  <a:pt x="13537" y="21250"/>
                </a:lnTo>
                <a:lnTo>
                  <a:pt x="13738" y="21196"/>
                </a:lnTo>
                <a:lnTo>
                  <a:pt x="13937" y="21137"/>
                </a:lnTo>
                <a:lnTo>
                  <a:pt x="14135" y="21075"/>
                </a:lnTo>
                <a:lnTo>
                  <a:pt x="14331" y="21010"/>
                </a:lnTo>
                <a:lnTo>
                  <a:pt x="14526" y="20940"/>
                </a:lnTo>
                <a:lnTo>
                  <a:pt x="14718" y="20867"/>
                </a:lnTo>
                <a:lnTo>
                  <a:pt x="14909" y="20791"/>
                </a:lnTo>
                <a:lnTo>
                  <a:pt x="15098" y="20711"/>
                </a:lnTo>
                <a:lnTo>
                  <a:pt x="15285" y="20627"/>
                </a:lnTo>
                <a:lnTo>
                  <a:pt x="15471" y="20541"/>
                </a:lnTo>
                <a:lnTo>
                  <a:pt x="15654" y="20450"/>
                </a:lnTo>
                <a:lnTo>
                  <a:pt x="15836" y="20357"/>
                </a:lnTo>
                <a:lnTo>
                  <a:pt x="16015" y="20260"/>
                </a:lnTo>
                <a:lnTo>
                  <a:pt x="16192" y="20160"/>
                </a:lnTo>
                <a:lnTo>
                  <a:pt x="16368" y="20056"/>
                </a:lnTo>
                <a:lnTo>
                  <a:pt x="16541" y="19950"/>
                </a:lnTo>
                <a:lnTo>
                  <a:pt x="16712" y="19840"/>
                </a:lnTo>
                <a:lnTo>
                  <a:pt x="16880" y="19727"/>
                </a:lnTo>
                <a:lnTo>
                  <a:pt x="17047" y="19611"/>
                </a:lnTo>
                <a:lnTo>
                  <a:pt x="17211" y="19492"/>
                </a:lnTo>
                <a:lnTo>
                  <a:pt x="17373" y="19370"/>
                </a:lnTo>
                <a:lnTo>
                  <a:pt x="17532" y="19245"/>
                </a:lnTo>
                <a:lnTo>
                  <a:pt x="17689" y="19118"/>
                </a:lnTo>
                <a:lnTo>
                  <a:pt x="17844" y="18987"/>
                </a:lnTo>
                <a:lnTo>
                  <a:pt x="17996" y="18854"/>
                </a:lnTo>
                <a:lnTo>
                  <a:pt x="18146" y="18717"/>
                </a:lnTo>
                <a:lnTo>
                  <a:pt x="18292" y="18578"/>
                </a:lnTo>
                <a:lnTo>
                  <a:pt x="18437" y="18437"/>
                </a:lnTo>
                <a:lnTo>
                  <a:pt x="18578" y="18292"/>
                </a:lnTo>
                <a:lnTo>
                  <a:pt x="18717" y="18145"/>
                </a:lnTo>
                <a:lnTo>
                  <a:pt x="18854" y="17996"/>
                </a:lnTo>
                <a:lnTo>
                  <a:pt x="18987" y="17844"/>
                </a:lnTo>
                <a:lnTo>
                  <a:pt x="19118" y="17689"/>
                </a:lnTo>
                <a:lnTo>
                  <a:pt x="19245" y="17532"/>
                </a:lnTo>
                <a:lnTo>
                  <a:pt x="19370" y="17373"/>
                </a:lnTo>
                <a:lnTo>
                  <a:pt x="19492" y="17211"/>
                </a:lnTo>
                <a:lnTo>
                  <a:pt x="19611" y="17047"/>
                </a:lnTo>
                <a:lnTo>
                  <a:pt x="19727" y="16880"/>
                </a:lnTo>
                <a:lnTo>
                  <a:pt x="19840" y="16712"/>
                </a:lnTo>
                <a:lnTo>
                  <a:pt x="19950" y="16541"/>
                </a:lnTo>
                <a:lnTo>
                  <a:pt x="20056" y="16368"/>
                </a:lnTo>
                <a:lnTo>
                  <a:pt x="20160" y="16192"/>
                </a:lnTo>
                <a:lnTo>
                  <a:pt x="20260" y="16015"/>
                </a:lnTo>
                <a:lnTo>
                  <a:pt x="20357" y="15835"/>
                </a:lnTo>
                <a:lnTo>
                  <a:pt x="20450" y="15654"/>
                </a:lnTo>
                <a:lnTo>
                  <a:pt x="20541" y="15471"/>
                </a:lnTo>
                <a:lnTo>
                  <a:pt x="20627" y="15285"/>
                </a:lnTo>
                <a:lnTo>
                  <a:pt x="20711" y="15098"/>
                </a:lnTo>
                <a:lnTo>
                  <a:pt x="20791" y="14909"/>
                </a:lnTo>
                <a:lnTo>
                  <a:pt x="20867" y="14718"/>
                </a:lnTo>
                <a:lnTo>
                  <a:pt x="20940" y="14525"/>
                </a:lnTo>
                <a:lnTo>
                  <a:pt x="21010" y="14331"/>
                </a:lnTo>
                <a:lnTo>
                  <a:pt x="21075" y="14135"/>
                </a:lnTo>
                <a:lnTo>
                  <a:pt x="21137" y="13937"/>
                </a:lnTo>
                <a:lnTo>
                  <a:pt x="21196" y="13738"/>
                </a:lnTo>
                <a:lnTo>
                  <a:pt x="21250" y="13537"/>
                </a:lnTo>
                <a:lnTo>
                  <a:pt x="21301" y="13334"/>
                </a:lnTo>
                <a:lnTo>
                  <a:pt x="21348" y="13130"/>
                </a:lnTo>
                <a:lnTo>
                  <a:pt x="21391" y="12925"/>
                </a:lnTo>
                <a:lnTo>
                  <a:pt x="21430" y="12718"/>
                </a:lnTo>
                <a:lnTo>
                  <a:pt x="21465" y="12510"/>
                </a:lnTo>
                <a:lnTo>
                  <a:pt x="21497" y="12300"/>
                </a:lnTo>
                <a:lnTo>
                  <a:pt x="21524" y="12090"/>
                </a:lnTo>
                <a:lnTo>
                  <a:pt x="21547" y="11878"/>
                </a:lnTo>
                <a:lnTo>
                  <a:pt x="21566" y="11664"/>
                </a:lnTo>
                <a:lnTo>
                  <a:pt x="21581" y="11450"/>
                </a:lnTo>
                <a:lnTo>
                  <a:pt x="21591" y="11234"/>
                </a:lnTo>
                <a:lnTo>
                  <a:pt x="21598" y="11018"/>
                </a:lnTo>
                <a:lnTo>
                  <a:pt x="21600" y="10800"/>
                </a:lnTo>
                <a:lnTo>
                  <a:pt x="21598" y="10582"/>
                </a:lnTo>
                <a:lnTo>
                  <a:pt x="21591" y="10366"/>
                </a:lnTo>
                <a:lnTo>
                  <a:pt x="21581" y="10150"/>
                </a:lnTo>
                <a:lnTo>
                  <a:pt x="21566" y="9936"/>
                </a:lnTo>
                <a:lnTo>
                  <a:pt x="21547" y="9722"/>
                </a:lnTo>
                <a:lnTo>
                  <a:pt x="21524" y="9510"/>
                </a:lnTo>
                <a:lnTo>
                  <a:pt x="21497" y="9299"/>
                </a:lnTo>
                <a:lnTo>
                  <a:pt x="21465" y="9090"/>
                </a:lnTo>
                <a:lnTo>
                  <a:pt x="21430" y="8882"/>
                </a:lnTo>
                <a:lnTo>
                  <a:pt x="21391" y="8675"/>
                </a:lnTo>
                <a:lnTo>
                  <a:pt x="21348" y="8469"/>
                </a:lnTo>
                <a:lnTo>
                  <a:pt x="21301" y="8265"/>
                </a:lnTo>
                <a:lnTo>
                  <a:pt x="21250" y="8063"/>
                </a:lnTo>
                <a:lnTo>
                  <a:pt x="21196" y="7862"/>
                </a:lnTo>
                <a:lnTo>
                  <a:pt x="21137" y="7663"/>
                </a:lnTo>
                <a:lnTo>
                  <a:pt x="21075" y="7465"/>
                </a:lnTo>
                <a:lnTo>
                  <a:pt x="21010" y="7269"/>
                </a:lnTo>
                <a:lnTo>
                  <a:pt x="20940" y="7074"/>
                </a:lnTo>
                <a:lnTo>
                  <a:pt x="20867" y="6882"/>
                </a:lnTo>
                <a:lnTo>
                  <a:pt x="20791" y="6691"/>
                </a:lnTo>
                <a:lnTo>
                  <a:pt x="20711" y="6502"/>
                </a:lnTo>
                <a:lnTo>
                  <a:pt x="20627" y="6315"/>
                </a:lnTo>
                <a:lnTo>
                  <a:pt x="20541" y="6129"/>
                </a:lnTo>
                <a:lnTo>
                  <a:pt x="20450" y="5946"/>
                </a:lnTo>
                <a:lnTo>
                  <a:pt x="20357" y="5764"/>
                </a:lnTo>
                <a:lnTo>
                  <a:pt x="20260" y="5585"/>
                </a:lnTo>
                <a:lnTo>
                  <a:pt x="20160" y="5408"/>
                </a:lnTo>
                <a:lnTo>
                  <a:pt x="20056" y="5232"/>
                </a:lnTo>
                <a:lnTo>
                  <a:pt x="19950" y="5059"/>
                </a:lnTo>
                <a:lnTo>
                  <a:pt x="19840" y="4888"/>
                </a:lnTo>
                <a:lnTo>
                  <a:pt x="19727" y="4720"/>
                </a:lnTo>
                <a:lnTo>
                  <a:pt x="19611" y="4553"/>
                </a:lnTo>
                <a:lnTo>
                  <a:pt x="19492" y="4389"/>
                </a:lnTo>
                <a:lnTo>
                  <a:pt x="19370" y="4227"/>
                </a:lnTo>
                <a:lnTo>
                  <a:pt x="19245" y="4068"/>
                </a:lnTo>
                <a:lnTo>
                  <a:pt x="19118" y="3911"/>
                </a:lnTo>
                <a:lnTo>
                  <a:pt x="18987" y="3756"/>
                </a:lnTo>
                <a:lnTo>
                  <a:pt x="18854" y="3604"/>
                </a:lnTo>
                <a:lnTo>
                  <a:pt x="18717" y="3454"/>
                </a:lnTo>
                <a:lnTo>
                  <a:pt x="18578" y="3308"/>
                </a:lnTo>
                <a:lnTo>
                  <a:pt x="18437" y="3163"/>
                </a:lnTo>
                <a:lnTo>
                  <a:pt x="18292" y="3022"/>
                </a:lnTo>
                <a:lnTo>
                  <a:pt x="18146" y="2883"/>
                </a:lnTo>
                <a:lnTo>
                  <a:pt x="17996" y="2746"/>
                </a:lnTo>
                <a:lnTo>
                  <a:pt x="17844" y="2613"/>
                </a:lnTo>
                <a:lnTo>
                  <a:pt x="17689" y="2482"/>
                </a:lnTo>
                <a:lnTo>
                  <a:pt x="17532" y="2355"/>
                </a:lnTo>
                <a:lnTo>
                  <a:pt x="17373" y="2230"/>
                </a:lnTo>
                <a:lnTo>
                  <a:pt x="17211" y="2108"/>
                </a:lnTo>
                <a:lnTo>
                  <a:pt x="17047" y="1989"/>
                </a:lnTo>
                <a:lnTo>
                  <a:pt x="16880" y="1873"/>
                </a:lnTo>
                <a:lnTo>
                  <a:pt x="16712" y="1760"/>
                </a:lnTo>
                <a:lnTo>
                  <a:pt x="16541" y="1650"/>
                </a:lnTo>
                <a:lnTo>
                  <a:pt x="16368" y="1544"/>
                </a:lnTo>
                <a:lnTo>
                  <a:pt x="16192" y="1440"/>
                </a:lnTo>
                <a:lnTo>
                  <a:pt x="16015" y="1340"/>
                </a:lnTo>
                <a:lnTo>
                  <a:pt x="15836" y="1243"/>
                </a:lnTo>
                <a:lnTo>
                  <a:pt x="15654" y="1150"/>
                </a:lnTo>
                <a:lnTo>
                  <a:pt x="15471" y="1059"/>
                </a:lnTo>
                <a:lnTo>
                  <a:pt x="15285" y="973"/>
                </a:lnTo>
                <a:lnTo>
                  <a:pt x="15098" y="889"/>
                </a:lnTo>
                <a:lnTo>
                  <a:pt x="14909" y="809"/>
                </a:lnTo>
                <a:lnTo>
                  <a:pt x="14718" y="733"/>
                </a:lnTo>
                <a:lnTo>
                  <a:pt x="14526" y="660"/>
                </a:lnTo>
                <a:lnTo>
                  <a:pt x="14331" y="590"/>
                </a:lnTo>
                <a:lnTo>
                  <a:pt x="14135" y="525"/>
                </a:lnTo>
                <a:lnTo>
                  <a:pt x="13937" y="463"/>
                </a:lnTo>
                <a:lnTo>
                  <a:pt x="13738" y="404"/>
                </a:lnTo>
                <a:lnTo>
                  <a:pt x="13537" y="350"/>
                </a:lnTo>
                <a:lnTo>
                  <a:pt x="13335" y="299"/>
                </a:lnTo>
                <a:lnTo>
                  <a:pt x="13131" y="252"/>
                </a:lnTo>
                <a:lnTo>
                  <a:pt x="12925" y="209"/>
                </a:lnTo>
                <a:lnTo>
                  <a:pt x="12718" y="170"/>
                </a:lnTo>
                <a:lnTo>
                  <a:pt x="12510" y="135"/>
                </a:lnTo>
                <a:lnTo>
                  <a:pt x="12301" y="103"/>
                </a:lnTo>
                <a:lnTo>
                  <a:pt x="12090" y="76"/>
                </a:lnTo>
                <a:lnTo>
                  <a:pt x="11878" y="53"/>
                </a:lnTo>
                <a:lnTo>
                  <a:pt x="11665" y="34"/>
                </a:lnTo>
                <a:lnTo>
                  <a:pt x="11450" y="19"/>
                </a:lnTo>
                <a:lnTo>
                  <a:pt x="11234" y="9"/>
                </a:lnTo>
                <a:lnTo>
                  <a:pt x="11018" y="2"/>
                </a:lnTo>
                <a:lnTo>
                  <a:pt x="10800" y="0"/>
                </a:lnTo>
                <a:close/>
              </a:path>
            </a:pathLst>
          </a:custGeom>
          <a:solidFill>
            <a:srgbClr val="54929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948" name="object 14"/>
          <p:cNvGrpSpPr/>
          <p:nvPr/>
        </p:nvGrpSpPr>
        <p:grpSpPr>
          <a:xfrm>
            <a:off x="944208" y="4249370"/>
            <a:ext cx="3015615" cy="3015616"/>
            <a:chOff x="0" y="0"/>
            <a:chExt cx="3015614" cy="3015614"/>
          </a:xfrm>
        </p:grpSpPr>
        <p:pic>
          <p:nvPicPr>
            <p:cNvPr id="1941" name="object 15" descr="object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132" y="78876"/>
              <a:ext cx="2920483" cy="29367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42" name="object 16"/>
            <p:cNvSpPr/>
            <p:nvPr/>
          </p:nvSpPr>
          <p:spPr>
            <a:xfrm>
              <a:off x="0" y="0"/>
              <a:ext cx="3015615" cy="3015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457" y="5"/>
                  </a:lnTo>
                  <a:lnTo>
                    <a:pt x="10117" y="21"/>
                  </a:lnTo>
                  <a:lnTo>
                    <a:pt x="9780" y="48"/>
                  </a:lnTo>
                  <a:lnTo>
                    <a:pt x="9445" y="84"/>
                  </a:lnTo>
                  <a:lnTo>
                    <a:pt x="9114" y="131"/>
                  </a:lnTo>
                  <a:lnTo>
                    <a:pt x="8786" y="187"/>
                  </a:lnTo>
                  <a:lnTo>
                    <a:pt x="8462" y="254"/>
                  </a:lnTo>
                  <a:lnTo>
                    <a:pt x="8141" y="330"/>
                  </a:lnTo>
                  <a:lnTo>
                    <a:pt x="7824" y="415"/>
                  </a:lnTo>
                  <a:lnTo>
                    <a:pt x="7510" y="510"/>
                  </a:lnTo>
                  <a:lnTo>
                    <a:pt x="7201" y="614"/>
                  </a:lnTo>
                  <a:lnTo>
                    <a:pt x="6897" y="727"/>
                  </a:lnTo>
                  <a:lnTo>
                    <a:pt x="6596" y="849"/>
                  </a:lnTo>
                  <a:lnTo>
                    <a:pt x="6300" y="979"/>
                  </a:lnTo>
                  <a:lnTo>
                    <a:pt x="6009" y="1118"/>
                  </a:lnTo>
                  <a:lnTo>
                    <a:pt x="5723" y="1265"/>
                  </a:lnTo>
                  <a:lnTo>
                    <a:pt x="5442" y="1421"/>
                  </a:lnTo>
                  <a:lnTo>
                    <a:pt x="5166" y="1584"/>
                  </a:lnTo>
                  <a:lnTo>
                    <a:pt x="4895" y="1756"/>
                  </a:lnTo>
                  <a:lnTo>
                    <a:pt x="4630" y="1935"/>
                  </a:lnTo>
                  <a:lnTo>
                    <a:pt x="4370" y="2122"/>
                  </a:lnTo>
                  <a:lnTo>
                    <a:pt x="4117" y="2316"/>
                  </a:lnTo>
                  <a:lnTo>
                    <a:pt x="3869" y="2517"/>
                  </a:lnTo>
                  <a:lnTo>
                    <a:pt x="3627" y="2726"/>
                  </a:lnTo>
                  <a:lnTo>
                    <a:pt x="3392" y="2941"/>
                  </a:lnTo>
                  <a:lnTo>
                    <a:pt x="3163" y="3163"/>
                  </a:lnTo>
                  <a:lnTo>
                    <a:pt x="2941" y="3392"/>
                  </a:lnTo>
                  <a:lnTo>
                    <a:pt x="2726" y="3627"/>
                  </a:lnTo>
                  <a:lnTo>
                    <a:pt x="2517" y="3869"/>
                  </a:lnTo>
                  <a:lnTo>
                    <a:pt x="2316" y="4117"/>
                  </a:lnTo>
                  <a:lnTo>
                    <a:pt x="2122" y="4370"/>
                  </a:lnTo>
                  <a:lnTo>
                    <a:pt x="1935" y="4630"/>
                  </a:lnTo>
                  <a:lnTo>
                    <a:pt x="1756" y="4895"/>
                  </a:lnTo>
                  <a:lnTo>
                    <a:pt x="1584" y="5166"/>
                  </a:lnTo>
                  <a:lnTo>
                    <a:pt x="1421" y="5442"/>
                  </a:lnTo>
                  <a:lnTo>
                    <a:pt x="1265" y="5723"/>
                  </a:lnTo>
                  <a:lnTo>
                    <a:pt x="1118" y="6009"/>
                  </a:lnTo>
                  <a:lnTo>
                    <a:pt x="979" y="6300"/>
                  </a:lnTo>
                  <a:lnTo>
                    <a:pt x="849" y="6596"/>
                  </a:lnTo>
                  <a:lnTo>
                    <a:pt x="727" y="6897"/>
                  </a:lnTo>
                  <a:lnTo>
                    <a:pt x="614" y="7201"/>
                  </a:lnTo>
                  <a:lnTo>
                    <a:pt x="510" y="7510"/>
                  </a:lnTo>
                  <a:lnTo>
                    <a:pt x="415" y="7824"/>
                  </a:lnTo>
                  <a:lnTo>
                    <a:pt x="330" y="8141"/>
                  </a:lnTo>
                  <a:lnTo>
                    <a:pt x="254" y="8462"/>
                  </a:lnTo>
                  <a:lnTo>
                    <a:pt x="187" y="8786"/>
                  </a:lnTo>
                  <a:lnTo>
                    <a:pt x="131" y="9114"/>
                  </a:lnTo>
                  <a:lnTo>
                    <a:pt x="84" y="9445"/>
                  </a:lnTo>
                  <a:lnTo>
                    <a:pt x="48" y="9780"/>
                  </a:lnTo>
                  <a:lnTo>
                    <a:pt x="21" y="10117"/>
                  </a:lnTo>
                  <a:lnTo>
                    <a:pt x="5" y="10457"/>
                  </a:lnTo>
                  <a:lnTo>
                    <a:pt x="0" y="10800"/>
                  </a:lnTo>
                  <a:lnTo>
                    <a:pt x="5" y="11143"/>
                  </a:lnTo>
                  <a:lnTo>
                    <a:pt x="21" y="11483"/>
                  </a:lnTo>
                  <a:lnTo>
                    <a:pt x="48" y="11820"/>
                  </a:lnTo>
                  <a:lnTo>
                    <a:pt x="84" y="12155"/>
                  </a:lnTo>
                  <a:lnTo>
                    <a:pt x="131" y="12486"/>
                  </a:lnTo>
                  <a:lnTo>
                    <a:pt x="187" y="12814"/>
                  </a:lnTo>
                  <a:lnTo>
                    <a:pt x="254" y="13138"/>
                  </a:lnTo>
                  <a:lnTo>
                    <a:pt x="330" y="13459"/>
                  </a:lnTo>
                  <a:lnTo>
                    <a:pt x="415" y="13776"/>
                  </a:lnTo>
                  <a:lnTo>
                    <a:pt x="510" y="14090"/>
                  </a:lnTo>
                  <a:lnTo>
                    <a:pt x="614" y="14399"/>
                  </a:lnTo>
                  <a:lnTo>
                    <a:pt x="727" y="14703"/>
                  </a:lnTo>
                  <a:lnTo>
                    <a:pt x="849" y="15004"/>
                  </a:lnTo>
                  <a:lnTo>
                    <a:pt x="979" y="15300"/>
                  </a:lnTo>
                  <a:lnTo>
                    <a:pt x="1118" y="15591"/>
                  </a:lnTo>
                  <a:lnTo>
                    <a:pt x="1265" y="15877"/>
                  </a:lnTo>
                  <a:lnTo>
                    <a:pt x="1421" y="16158"/>
                  </a:lnTo>
                  <a:lnTo>
                    <a:pt x="1584" y="16434"/>
                  </a:lnTo>
                  <a:lnTo>
                    <a:pt x="1756" y="16705"/>
                  </a:lnTo>
                  <a:lnTo>
                    <a:pt x="1935" y="16970"/>
                  </a:lnTo>
                  <a:lnTo>
                    <a:pt x="2122" y="17230"/>
                  </a:lnTo>
                  <a:lnTo>
                    <a:pt x="2316" y="17483"/>
                  </a:lnTo>
                  <a:lnTo>
                    <a:pt x="2517" y="17731"/>
                  </a:lnTo>
                  <a:lnTo>
                    <a:pt x="2726" y="17973"/>
                  </a:lnTo>
                  <a:lnTo>
                    <a:pt x="2941" y="18208"/>
                  </a:lnTo>
                  <a:lnTo>
                    <a:pt x="3163" y="18437"/>
                  </a:lnTo>
                  <a:lnTo>
                    <a:pt x="3392" y="18659"/>
                  </a:lnTo>
                  <a:lnTo>
                    <a:pt x="3627" y="18874"/>
                  </a:lnTo>
                  <a:lnTo>
                    <a:pt x="3869" y="19083"/>
                  </a:lnTo>
                  <a:lnTo>
                    <a:pt x="4117" y="19284"/>
                  </a:lnTo>
                  <a:lnTo>
                    <a:pt x="4370" y="19478"/>
                  </a:lnTo>
                  <a:lnTo>
                    <a:pt x="4630" y="19665"/>
                  </a:lnTo>
                  <a:lnTo>
                    <a:pt x="4895" y="19844"/>
                  </a:lnTo>
                  <a:lnTo>
                    <a:pt x="5166" y="20016"/>
                  </a:lnTo>
                  <a:lnTo>
                    <a:pt x="5442" y="20179"/>
                  </a:lnTo>
                  <a:lnTo>
                    <a:pt x="5723" y="20335"/>
                  </a:lnTo>
                  <a:lnTo>
                    <a:pt x="6009" y="20482"/>
                  </a:lnTo>
                  <a:lnTo>
                    <a:pt x="6300" y="20621"/>
                  </a:lnTo>
                  <a:lnTo>
                    <a:pt x="6596" y="20751"/>
                  </a:lnTo>
                  <a:lnTo>
                    <a:pt x="6897" y="20873"/>
                  </a:lnTo>
                  <a:lnTo>
                    <a:pt x="7201" y="20986"/>
                  </a:lnTo>
                  <a:lnTo>
                    <a:pt x="7510" y="21090"/>
                  </a:lnTo>
                  <a:lnTo>
                    <a:pt x="7824" y="21185"/>
                  </a:lnTo>
                  <a:lnTo>
                    <a:pt x="8141" y="21270"/>
                  </a:lnTo>
                  <a:lnTo>
                    <a:pt x="8462" y="21346"/>
                  </a:lnTo>
                  <a:lnTo>
                    <a:pt x="8786" y="21413"/>
                  </a:lnTo>
                  <a:lnTo>
                    <a:pt x="9114" y="21469"/>
                  </a:lnTo>
                  <a:lnTo>
                    <a:pt x="9445" y="21516"/>
                  </a:lnTo>
                  <a:lnTo>
                    <a:pt x="9780" y="21552"/>
                  </a:lnTo>
                  <a:lnTo>
                    <a:pt x="10117" y="21579"/>
                  </a:lnTo>
                  <a:lnTo>
                    <a:pt x="10457" y="21595"/>
                  </a:lnTo>
                  <a:lnTo>
                    <a:pt x="10800" y="21600"/>
                  </a:lnTo>
                  <a:lnTo>
                    <a:pt x="11143" y="21595"/>
                  </a:lnTo>
                  <a:lnTo>
                    <a:pt x="11483" y="21579"/>
                  </a:lnTo>
                  <a:lnTo>
                    <a:pt x="11820" y="21552"/>
                  </a:lnTo>
                  <a:lnTo>
                    <a:pt x="12155" y="21516"/>
                  </a:lnTo>
                  <a:lnTo>
                    <a:pt x="12486" y="21469"/>
                  </a:lnTo>
                  <a:lnTo>
                    <a:pt x="12814" y="21413"/>
                  </a:lnTo>
                  <a:lnTo>
                    <a:pt x="13138" y="21346"/>
                  </a:lnTo>
                  <a:lnTo>
                    <a:pt x="13459" y="21270"/>
                  </a:lnTo>
                  <a:lnTo>
                    <a:pt x="13776" y="21185"/>
                  </a:lnTo>
                  <a:lnTo>
                    <a:pt x="14090" y="21090"/>
                  </a:lnTo>
                  <a:lnTo>
                    <a:pt x="14399" y="20986"/>
                  </a:lnTo>
                  <a:lnTo>
                    <a:pt x="14703" y="20873"/>
                  </a:lnTo>
                  <a:lnTo>
                    <a:pt x="15004" y="20751"/>
                  </a:lnTo>
                  <a:lnTo>
                    <a:pt x="15300" y="20621"/>
                  </a:lnTo>
                  <a:lnTo>
                    <a:pt x="15591" y="20482"/>
                  </a:lnTo>
                  <a:lnTo>
                    <a:pt x="15877" y="20335"/>
                  </a:lnTo>
                  <a:lnTo>
                    <a:pt x="16158" y="20179"/>
                  </a:lnTo>
                  <a:lnTo>
                    <a:pt x="16434" y="20016"/>
                  </a:lnTo>
                  <a:lnTo>
                    <a:pt x="16705" y="19844"/>
                  </a:lnTo>
                  <a:lnTo>
                    <a:pt x="16970" y="19665"/>
                  </a:lnTo>
                  <a:lnTo>
                    <a:pt x="17230" y="19478"/>
                  </a:lnTo>
                  <a:lnTo>
                    <a:pt x="17483" y="19284"/>
                  </a:lnTo>
                  <a:lnTo>
                    <a:pt x="17731" y="19083"/>
                  </a:lnTo>
                  <a:lnTo>
                    <a:pt x="17973" y="18874"/>
                  </a:lnTo>
                  <a:lnTo>
                    <a:pt x="18208" y="18659"/>
                  </a:lnTo>
                  <a:lnTo>
                    <a:pt x="18437" y="18437"/>
                  </a:lnTo>
                  <a:lnTo>
                    <a:pt x="18659" y="18208"/>
                  </a:lnTo>
                  <a:lnTo>
                    <a:pt x="18874" y="17973"/>
                  </a:lnTo>
                  <a:lnTo>
                    <a:pt x="19083" y="17731"/>
                  </a:lnTo>
                  <a:lnTo>
                    <a:pt x="19284" y="17483"/>
                  </a:lnTo>
                  <a:lnTo>
                    <a:pt x="19478" y="17230"/>
                  </a:lnTo>
                  <a:lnTo>
                    <a:pt x="19665" y="16970"/>
                  </a:lnTo>
                  <a:lnTo>
                    <a:pt x="19844" y="16705"/>
                  </a:lnTo>
                  <a:lnTo>
                    <a:pt x="20016" y="16434"/>
                  </a:lnTo>
                  <a:lnTo>
                    <a:pt x="20179" y="16158"/>
                  </a:lnTo>
                  <a:lnTo>
                    <a:pt x="20335" y="15877"/>
                  </a:lnTo>
                  <a:lnTo>
                    <a:pt x="20482" y="15591"/>
                  </a:lnTo>
                  <a:lnTo>
                    <a:pt x="20621" y="15300"/>
                  </a:lnTo>
                  <a:lnTo>
                    <a:pt x="20751" y="15004"/>
                  </a:lnTo>
                  <a:lnTo>
                    <a:pt x="20873" y="14703"/>
                  </a:lnTo>
                  <a:lnTo>
                    <a:pt x="20986" y="14399"/>
                  </a:lnTo>
                  <a:lnTo>
                    <a:pt x="21090" y="14090"/>
                  </a:lnTo>
                  <a:lnTo>
                    <a:pt x="21185" y="13776"/>
                  </a:lnTo>
                  <a:lnTo>
                    <a:pt x="21270" y="13459"/>
                  </a:lnTo>
                  <a:lnTo>
                    <a:pt x="21346" y="13138"/>
                  </a:lnTo>
                  <a:lnTo>
                    <a:pt x="21413" y="12814"/>
                  </a:lnTo>
                  <a:lnTo>
                    <a:pt x="21469" y="12486"/>
                  </a:lnTo>
                  <a:lnTo>
                    <a:pt x="21516" y="12155"/>
                  </a:lnTo>
                  <a:lnTo>
                    <a:pt x="21552" y="11820"/>
                  </a:lnTo>
                  <a:lnTo>
                    <a:pt x="21579" y="11483"/>
                  </a:lnTo>
                  <a:lnTo>
                    <a:pt x="21595" y="11143"/>
                  </a:lnTo>
                  <a:lnTo>
                    <a:pt x="21600" y="10800"/>
                  </a:lnTo>
                  <a:lnTo>
                    <a:pt x="21595" y="10457"/>
                  </a:lnTo>
                  <a:lnTo>
                    <a:pt x="21579" y="10117"/>
                  </a:lnTo>
                  <a:lnTo>
                    <a:pt x="21552" y="9780"/>
                  </a:lnTo>
                  <a:lnTo>
                    <a:pt x="21516" y="9445"/>
                  </a:lnTo>
                  <a:lnTo>
                    <a:pt x="21469" y="9114"/>
                  </a:lnTo>
                  <a:lnTo>
                    <a:pt x="21413" y="8786"/>
                  </a:lnTo>
                  <a:lnTo>
                    <a:pt x="21346" y="8462"/>
                  </a:lnTo>
                  <a:lnTo>
                    <a:pt x="21270" y="8141"/>
                  </a:lnTo>
                  <a:lnTo>
                    <a:pt x="21185" y="7824"/>
                  </a:lnTo>
                  <a:lnTo>
                    <a:pt x="21090" y="7510"/>
                  </a:lnTo>
                  <a:lnTo>
                    <a:pt x="20986" y="7201"/>
                  </a:lnTo>
                  <a:lnTo>
                    <a:pt x="20873" y="6897"/>
                  </a:lnTo>
                  <a:lnTo>
                    <a:pt x="20751" y="6596"/>
                  </a:lnTo>
                  <a:lnTo>
                    <a:pt x="20621" y="6300"/>
                  </a:lnTo>
                  <a:lnTo>
                    <a:pt x="20482" y="6009"/>
                  </a:lnTo>
                  <a:lnTo>
                    <a:pt x="20335" y="5723"/>
                  </a:lnTo>
                  <a:lnTo>
                    <a:pt x="20179" y="5442"/>
                  </a:lnTo>
                  <a:lnTo>
                    <a:pt x="20016" y="5166"/>
                  </a:lnTo>
                  <a:lnTo>
                    <a:pt x="19844" y="4895"/>
                  </a:lnTo>
                  <a:lnTo>
                    <a:pt x="19665" y="4630"/>
                  </a:lnTo>
                  <a:lnTo>
                    <a:pt x="19478" y="4370"/>
                  </a:lnTo>
                  <a:lnTo>
                    <a:pt x="19284" y="4117"/>
                  </a:lnTo>
                  <a:lnTo>
                    <a:pt x="19083" y="3869"/>
                  </a:lnTo>
                  <a:lnTo>
                    <a:pt x="18874" y="3627"/>
                  </a:lnTo>
                  <a:lnTo>
                    <a:pt x="18659" y="3392"/>
                  </a:lnTo>
                  <a:lnTo>
                    <a:pt x="18437" y="3163"/>
                  </a:lnTo>
                  <a:lnTo>
                    <a:pt x="18208" y="2941"/>
                  </a:lnTo>
                  <a:lnTo>
                    <a:pt x="17973" y="2726"/>
                  </a:lnTo>
                  <a:lnTo>
                    <a:pt x="17731" y="2517"/>
                  </a:lnTo>
                  <a:lnTo>
                    <a:pt x="17483" y="2316"/>
                  </a:lnTo>
                  <a:lnTo>
                    <a:pt x="17230" y="2122"/>
                  </a:lnTo>
                  <a:lnTo>
                    <a:pt x="16970" y="1935"/>
                  </a:lnTo>
                  <a:lnTo>
                    <a:pt x="16705" y="1756"/>
                  </a:lnTo>
                  <a:lnTo>
                    <a:pt x="16434" y="1584"/>
                  </a:lnTo>
                  <a:lnTo>
                    <a:pt x="16158" y="1421"/>
                  </a:lnTo>
                  <a:lnTo>
                    <a:pt x="15877" y="1265"/>
                  </a:lnTo>
                  <a:lnTo>
                    <a:pt x="15591" y="1118"/>
                  </a:lnTo>
                  <a:lnTo>
                    <a:pt x="15300" y="979"/>
                  </a:lnTo>
                  <a:lnTo>
                    <a:pt x="15004" y="849"/>
                  </a:lnTo>
                  <a:lnTo>
                    <a:pt x="14703" y="727"/>
                  </a:lnTo>
                  <a:lnTo>
                    <a:pt x="14399" y="614"/>
                  </a:lnTo>
                  <a:lnTo>
                    <a:pt x="14090" y="510"/>
                  </a:lnTo>
                  <a:lnTo>
                    <a:pt x="13776" y="415"/>
                  </a:lnTo>
                  <a:lnTo>
                    <a:pt x="13459" y="330"/>
                  </a:lnTo>
                  <a:lnTo>
                    <a:pt x="13138" y="254"/>
                  </a:lnTo>
                  <a:lnTo>
                    <a:pt x="12814" y="187"/>
                  </a:lnTo>
                  <a:lnTo>
                    <a:pt x="12486" y="131"/>
                  </a:lnTo>
                  <a:lnTo>
                    <a:pt x="12155" y="84"/>
                  </a:lnTo>
                  <a:lnTo>
                    <a:pt x="11820" y="48"/>
                  </a:lnTo>
                  <a:lnTo>
                    <a:pt x="11483" y="21"/>
                  </a:lnTo>
                  <a:lnTo>
                    <a:pt x="11143" y="5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947" name="object 17"/>
            <p:cNvGrpSpPr/>
            <p:nvPr/>
          </p:nvGrpSpPr>
          <p:grpSpPr>
            <a:xfrm>
              <a:off x="0" y="5715"/>
              <a:ext cx="3015615" cy="3009901"/>
              <a:chOff x="0" y="0"/>
              <a:chExt cx="3015614" cy="3009900"/>
            </a:xfrm>
          </p:grpSpPr>
          <p:sp>
            <p:nvSpPr>
              <p:cNvPr id="1943" name="Фигура"/>
              <p:cNvSpPr/>
              <p:nvPr/>
            </p:nvSpPr>
            <p:spPr>
              <a:xfrm>
                <a:off x="1226641" y="2984500"/>
                <a:ext cx="281166" cy="2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707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44" name="Фигура"/>
              <p:cNvSpPr/>
              <p:nvPr/>
            </p:nvSpPr>
            <p:spPr>
              <a:xfrm>
                <a:off x="1507806" y="2984500"/>
                <a:ext cx="281167" cy="2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453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45" name="Фигура"/>
              <p:cNvSpPr/>
              <p:nvPr/>
            </p:nvSpPr>
            <p:spPr>
              <a:xfrm>
                <a:off x="-1" y="-1"/>
                <a:ext cx="1507809" cy="29845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234" y="0"/>
                    </a:lnTo>
                    <a:lnTo>
                      <a:pt x="19559" y="92"/>
                    </a:lnTo>
                    <a:lnTo>
                      <a:pt x="18228" y="92"/>
                    </a:lnTo>
                    <a:lnTo>
                      <a:pt x="16281" y="368"/>
                    </a:lnTo>
                    <a:lnTo>
                      <a:pt x="13192" y="827"/>
                    </a:lnTo>
                    <a:lnTo>
                      <a:pt x="12601" y="1011"/>
                    </a:lnTo>
                    <a:lnTo>
                      <a:pt x="12018" y="1103"/>
                    </a:lnTo>
                    <a:lnTo>
                      <a:pt x="11446" y="1287"/>
                    </a:lnTo>
                    <a:lnTo>
                      <a:pt x="10883" y="1471"/>
                    </a:lnTo>
                    <a:lnTo>
                      <a:pt x="10331" y="1563"/>
                    </a:lnTo>
                    <a:lnTo>
                      <a:pt x="9790" y="1746"/>
                    </a:lnTo>
                    <a:lnTo>
                      <a:pt x="9259" y="1930"/>
                    </a:lnTo>
                    <a:lnTo>
                      <a:pt x="8740" y="2114"/>
                    </a:lnTo>
                    <a:lnTo>
                      <a:pt x="8233" y="2390"/>
                    </a:lnTo>
                    <a:lnTo>
                      <a:pt x="7738" y="2574"/>
                    </a:lnTo>
                    <a:lnTo>
                      <a:pt x="7255" y="2757"/>
                    </a:lnTo>
                    <a:lnTo>
                      <a:pt x="6784" y="2941"/>
                    </a:lnTo>
                    <a:lnTo>
                      <a:pt x="6326" y="3217"/>
                    </a:lnTo>
                    <a:lnTo>
                      <a:pt x="5882" y="3401"/>
                    </a:lnTo>
                    <a:lnTo>
                      <a:pt x="5451" y="3677"/>
                    </a:lnTo>
                    <a:lnTo>
                      <a:pt x="5034" y="3952"/>
                    </a:lnTo>
                    <a:lnTo>
                      <a:pt x="4632" y="4136"/>
                    </a:lnTo>
                    <a:lnTo>
                      <a:pt x="4243" y="4412"/>
                    </a:lnTo>
                    <a:lnTo>
                      <a:pt x="3870" y="4688"/>
                    </a:lnTo>
                    <a:lnTo>
                      <a:pt x="3512" y="4963"/>
                    </a:lnTo>
                    <a:lnTo>
                      <a:pt x="3169" y="5239"/>
                    </a:lnTo>
                    <a:lnTo>
                      <a:pt x="2842" y="5515"/>
                    </a:lnTo>
                    <a:lnTo>
                      <a:pt x="2531" y="5791"/>
                    </a:lnTo>
                    <a:lnTo>
                      <a:pt x="2236" y="6066"/>
                    </a:lnTo>
                    <a:lnTo>
                      <a:pt x="1958" y="6342"/>
                    </a:lnTo>
                    <a:lnTo>
                      <a:pt x="1697" y="6710"/>
                    </a:lnTo>
                    <a:lnTo>
                      <a:pt x="1454" y="6986"/>
                    </a:lnTo>
                    <a:lnTo>
                      <a:pt x="1228" y="7261"/>
                    </a:lnTo>
                    <a:lnTo>
                      <a:pt x="1020" y="7629"/>
                    </a:lnTo>
                    <a:lnTo>
                      <a:pt x="831" y="7905"/>
                    </a:lnTo>
                    <a:lnTo>
                      <a:pt x="660" y="8272"/>
                    </a:lnTo>
                    <a:lnTo>
                      <a:pt x="508" y="8548"/>
                    </a:lnTo>
                    <a:lnTo>
                      <a:pt x="375" y="8916"/>
                    </a:lnTo>
                    <a:lnTo>
                      <a:pt x="262" y="9191"/>
                    </a:lnTo>
                    <a:lnTo>
                      <a:pt x="168" y="9559"/>
                    </a:lnTo>
                    <a:lnTo>
                      <a:pt x="95" y="9927"/>
                    </a:lnTo>
                    <a:lnTo>
                      <a:pt x="42" y="10203"/>
                    </a:lnTo>
                    <a:lnTo>
                      <a:pt x="11" y="10570"/>
                    </a:lnTo>
                    <a:lnTo>
                      <a:pt x="0" y="10938"/>
                    </a:lnTo>
                    <a:lnTo>
                      <a:pt x="11" y="11306"/>
                    </a:lnTo>
                    <a:lnTo>
                      <a:pt x="42" y="11581"/>
                    </a:lnTo>
                    <a:lnTo>
                      <a:pt x="95" y="11949"/>
                    </a:lnTo>
                    <a:lnTo>
                      <a:pt x="168" y="12317"/>
                    </a:lnTo>
                    <a:lnTo>
                      <a:pt x="262" y="12592"/>
                    </a:lnTo>
                    <a:lnTo>
                      <a:pt x="375" y="12960"/>
                    </a:lnTo>
                    <a:lnTo>
                      <a:pt x="508" y="13236"/>
                    </a:lnTo>
                    <a:lnTo>
                      <a:pt x="660" y="13603"/>
                    </a:lnTo>
                    <a:lnTo>
                      <a:pt x="831" y="13879"/>
                    </a:lnTo>
                    <a:lnTo>
                      <a:pt x="1020" y="14247"/>
                    </a:lnTo>
                    <a:lnTo>
                      <a:pt x="1228" y="14523"/>
                    </a:lnTo>
                    <a:lnTo>
                      <a:pt x="1454" y="14890"/>
                    </a:lnTo>
                    <a:lnTo>
                      <a:pt x="1697" y="15166"/>
                    </a:lnTo>
                    <a:lnTo>
                      <a:pt x="1958" y="15442"/>
                    </a:lnTo>
                    <a:lnTo>
                      <a:pt x="2236" y="15717"/>
                    </a:lnTo>
                    <a:lnTo>
                      <a:pt x="2531" y="16085"/>
                    </a:lnTo>
                    <a:lnTo>
                      <a:pt x="2842" y="16361"/>
                    </a:lnTo>
                    <a:lnTo>
                      <a:pt x="3169" y="16637"/>
                    </a:lnTo>
                    <a:lnTo>
                      <a:pt x="3512" y="16912"/>
                    </a:lnTo>
                    <a:lnTo>
                      <a:pt x="3870" y="17188"/>
                    </a:lnTo>
                    <a:lnTo>
                      <a:pt x="4243" y="17372"/>
                    </a:lnTo>
                    <a:lnTo>
                      <a:pt x="4632" y="17648"/>
                    </a:lnTo>
                    <a:lnTo>
                      <a:pt x="5034" y="17923"/>
                    </a:lnTo>
                    <a:lnTo>
                      <a:pt x="5451" y="18199"/>
                    </a:lnTo>
                    <a:lnTo>
                      <a:pt x="5882" y="18383"/>
                    </a:lnTo>
                    <a:lnTo>
                      <a:pt x="6326" y="18659"/>
                    </a:lnTo>
                    <a:lnTo>
                      <a:pt x="6784" y="18843"/>
                    </a:lnTo>
                    <a:lnTo>
                      <a:pt x="7255" y="19118"/>
                    </a:lnTo>
                    <a:lnTo>
                      <a:pt x="7738" y="19302"/>
                    </a:lnTo>
                    <a:lnTo>
                      <a:pt x="8233" y="19486"/>
                    </a:lnTo>
                    <a:lnTo>
                      <a:pt x="8740" y="19670"/>
                    </a:lnTo>
                    <a:lnTo>
                      <a:pt x="9259" y="19854"/>
                    </a:lnTo>
                    <a:lnTo>
                      <a:pt x="9790" y="20037"/>
                    </a:lnTo>
                    <a:lnTo>
                      <a:pt x="10331" y="20221"/>
                    </a:lnTo>
                    <a:lnTo>
                      <a:pt x="10883" y="20405"/>
                    </a:lnTo>
                    <a:lnTo>
                      <a:pt x="11446" y="20589"/>
                    </a:lnTo>
                    <a:lnTo>
                      <a:pt x="12018" y="20681"/>
                    </a:lnTo>
                    <a:lnTo>
                      <a:pt x="12601" y="20865"/>
                    </a:lnTo>
                    <a:lnTo>
                      <a:pt x="13192" y="20957"/>
                    </a:lnTo>
                    <a:lnTo>
                      <a:pt x="13793" y="21140"/>
                    </a:lnTo>
                    <a:lnTo>
                      <a:pt x="16923" y="21600"/>
                    </a:lnTo>
                    <a:lnTo>
                      <a:pt x="20236" y="21600"/>
                    </a:lnTo>
                    <a:lnTo>
                      <a:pt x="19563" y="21508"/>
                    </a:lnTo>
                    <a:lnTo>
                      <a:pt x="18235" y="21508"/>
                    </a:lnTo>
                    <a:lnTo>
                      <a:pt x="15039" y="21049"/>
                    </a:lnTo>
                    <a:lnTo>
                      <a:pt x="13219" y="20773"/>
                    </a:lnTo>
                    <a:lnTo>
                      <a:pt x="12631" y="20589"/>
                    </a:lnTo>
                    <a:lnTo>
                      <a:pt x="12052" y="20497"/>
                    </a:lnTo>
                    <a:lnTo>
                      <a:pt x="11483" y="20313"/>
                    </a:lnTo>
                    <a:lnTo>
                      <a:pt x="10925" y="20129"/>
                    </a:lnTo>
                    <a:lnTo>
                      <a:pt x="10378" y="19946"/>
                    </a:lnTo>
                    <a:lnTo>
                      <a:pt x="9841" y="19762"/>
                    </a:lnTo>
                    <a:lnTo>
                      <a:pt x="9316" y="19578"/>
                    </a:lnTo>
                    <a:lnTo>
                      <a:pt x="8802" y="19394"/>
                    </a:lnTo>
                    <a:lnTo>
                      <a:pt x="8301" y="19210"/>
                    </a:lnTo>
                    <a:lnTo>
                      <a:pt x="7812" y="19026"/>
                    </a:lnTo>
                    <a:lnTo>
                      <a:pt x="7335" y="18843"/>
                    </a:lnTo>
                    <a:lnTo>
                      <a:pt x="6871" y="18567"/>
                    </a:lnTo>
                    <a:lnTo>
                      <a:pt x="6421" y="18383"/>
                    </a:lnTo>
                    <a:lnTo>
                      <a:pt x="5985" y="18107"/>
                    </a:lnTo>
                    <a:lnTo>
                      <a:pt x="5562" y="17923"/>
                    </a:lnTo>
                    <a:lnTo>
                      <a:pt x="5154" y="17648"/>
                    </a:lnTo>
                    <a:lnTo>
                      <a:pt x="4760" y="17372"/>
                    </a:lnTo>
                    <a:lnTo>
                      <a:pt x="4381" y="17096"/>
                    </a:lnTo>
                    <a:lnTo>
                      <a:pt x="4017" y="16820"/>
                    </a:lnTo>
                    <a:lnTo>
                      <a:pt x="3670" y="16545"/>
                    </a:lnTo>
                    <a:lnTo>
                      <a:pt x="3338" y="16269"/>
                    </a:lnTo>
                    <a:lnTo>
                      <a:pt x="3022" y="15993"/>
                    </a:lnTo>
                    <a:lnTo>
                      <a:pt x="2723" y="15717"/>
                    </a:lnTo>
                    <a:lnTo>
                      <a:pt x="2441" y="15442"/>
                    </a:lnTo>
                    <a:lnTo>
                      <a:pt x="2176" y="15166"/>
                    </a:lnTo>
                    <a:lnTo>
                      <a:pt x="1928" y="14890"/>
                    </a:lnTo>
                    <a:lnTo>
                      <a:pt x="1699" y="14523"/>
                    </a:lnTo>
                    <a:lnTo>
                      <a:pt x="1487" y="14247"/>
                    </a:lnTo>
                    <a:lnTo>
                      <a:pt x="1295" y="13879"/>
                    </a:lnTo>
                    <a:lnTo>
                      <a:pt x="1121" y="13603"/>
                    </a:lnTo>
                    <a:lnTo>
                      <a:pt x="966" y="13236"/>
                    </a:lnTo>
                    <a:lnTo>
                      <a:pt x="831" y="12960"/>
                    </a:lnTo>
                    <a:lnTo>
                      <a:pt x="716" y="12592"/>
                    </a:lnTo>
                    <a:lnTo>
                      <a:pt x="621" y="12317"/>
                    </a:lnTo>
                    <a:lnTo>
                      <a:pt x="547" y="11949"/>
                    </a:lnTo>
                    <a:lnTo>
                      <a:pt x="493" y="11581"/>
                    </a:lnTo>
                    <a:lnTo>
                      <a:pt x="461" y="11306"/>
                    </a:lnTo>
                    <a:lnTo>
                      <a:pt x="450" y="10938"/>
                    </a:lnTo>
                    <a:lnTo>
                      <a:pt x="461" y="10570"/>
                    </a:lnTo>
                    <a:lnTo>
                      <a:pt x="493" y="10203"/>
                    </a:lnTo>
                    <a:lnTo>
                      <a:pt x="547" y="9927"/>
                    </a:lnTo>
                    <a:lnTo>
                      <a:pt x="621" y="9559"/>
                    </a:lnTo>
                    <a:lnTo>
                      <a:pt x="716" y="9191"/>
                    </a:lnTo>
                    <a:lnTo>
                      <a:pt x="831" y="8916"/>
                    </a:lnTo>
                    <a:lnTo>
                      <a:pt x="966" y="8548"/>
                    </a:lnTo>
                    <a:lnTo>
                      <a:pt x="1121" y="8272"/>
                    </a:lnTo>
                    <a:lnTo>
                      <a:pt x="1295" y="7905"/>
                    </a:lnTo>
                    <a:lnTo>
                      <a:pt x="1487" y="7629"/>
                    </a:lnTo>
                    <a:lnTo>
                      <a:pt x="1699" y="7261"/>
                    </a:lnTo>
                    <a:lnTo>
                      <a:pt x="1928" y="6986"/>
                    </a:lnTo>
                    <a:lnTo>
                      <a:pt x="2176" y="6710"/>
                    </a:lnTo>
                    <a:lnTo>
                      <a:pt x="2441" y="6342"/>
                    </a:lnTo>
                    <a:lnTo>
                      <a:pt x="2723" y="6066"/>
                    </a:lnTo>
                    <a:lnTo>
                      <a:pt x="3022" y="5791"/>
                    </a:lnTo>
                    <a:lnTo>
                      <a:pt x="3338" y="5515"/>
                    </a:lnTo>
                    <a:lnTo>
                      <a:pt x="3670" y="5239"/>
                    </a:lnTo>
                    <a:lnTo>
                      <a:pt x="4017" y="4963"/>
                    </a:lnTo>
                    <a:lnTo>
                      <a:pt x="4381" y="4688"/>
                    </a:lnTo>
                    <a:lnTo>
                      <a:pt x="4760" y="4412"/>
                    </a:lnTo>
                    <a:lnTo>
                      <a:pt x="5154" y="4228"/>
                    </a:lnTo>
                    <a:lnTo>
                      <a:pt x="5562" y="3952"/>
                    </a:lnTo>
                    <a:lnTo>
                      <a:pt x="5985" y="3677"/>
                    </a:lnTo>
                    <a:lnTo>
                      <a:pt x="6421" y="3493"/>
                    </a:lnTo>
                    <a:lnTo>
                      <a:pt x="6871" y="3217"/>
                    </a:lnTo>
                    <a:lnTo>
                      <a:pt x="7335" y="3033"/>
                    </a:lnTo>
                    <a:lnTo>
                      <a:pt x="7812" y="2849"/>
                    </a:lnTo>
                    <a:lnTo>
                      <a:pt x="8301" y="2574"/>
                    </a:lnTo>
                    <a:lnTo>
                      <a:pt x="8802" y="2390"/>
                    </a:lnTo>
                    <a:lnTo>
                      <a:pt x="9316" y="2206"/>
                    </a:lnTo>
                    <a:lnTo>
                      <a:pt x="9841" y="2022"/>
                    </a:lnTo>
                    <a:lnTo>
                      <a:pt x="10378" y="1838"/>
                    </a:lnTo>
                    <a:lnTo>
                      <a:pt x="10925" y="1654"/>
                    </a:lnTo>
                    <a:lnTo>
                      <a:pt x="11483" y="1563"/>
                    </a:lnTo>
                    <a:lnTo>
                      <a:pt x="12052" y="1379"/>
                    </a:lnTo>
                    <a:lnTo>
                      <a:pt x="12631" y="1195"/>
                    </a:lnTo>
                    <a:lnTo>
                      <a:pt x="13817" y="1011"/>
                    </a:lnTo>
                    <a:lnTo>
                      <a:pt x="14423" y="827"/>
                    </a:lnTo>
                    <a:lnTo>
                      <a:pt x="16934" y="460"/>
                    </a:lnTo>
                    <a:lnTo>
                      <a:pt x="17581" y="460"/>
                    </a:lnTo>
                    <a:lnTo>
                      <a:pt x="18896" y="276"/>
                    </a:lnTo>
                    <a:lnTo>
                      <a:pt x="21600" y="276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46" name="Фигура"/>
              <p:cNvSpPr/>
              <p:nvPr/>
            </p:nvSpPr>
            <p:spPr>
              <a:xfrm>
                <a:off x="1507807" y="-1"/>
                <a:ext cx="1507808" cy="29845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66" y="0"/>
                    </a:moveTo>
                    <a:lnTo>
                      <a:pt x="0" y="0"/>
                    </a:lnTo>
                    <a:lnTo>
                      <a:pt x="0" y="276"/>
                    </a:lnTo>
                    <a:lnTo>
                      <a:pt x="2704" y="276"/>
                    </a:lnTo>
                    <a:lnTo>
                      <a:pt x="4019" y="460"/>
                    </a:lnTo>
                    <a:lnTo>
                      <a:pt x="4666" y="460"/>
                    </a:lnTo>
                    <a:lnTo>
                      <a:pt x="7177" y="827"/>
                    </a:lnTo>
                    <a:lnTo>
                      <a:pt x="7783" y="1011"/>
                    </a:lnTo>
                    <a:lnTo>
                      <a:pt x="8969" y="1195"/>
                    </a:lnTo>
                    <a:lnTo>
                      <a:pt x="9548" y="1379"/>
                    </a:lnTo>
                    <a:lnTo>
                      <a:pt x="10117" y="1563"/>
                    </a:lnTo>
                    <a:lnTo>
                      <a:pt x="10675" y="1654"/>
                    </a:lnTo>
                    <a:lnTo>
                      <a:pt x="11222" y="1838"/>
                    </a:lnTo>
                    <a:lnTo>
                      <a:pt x="11759" y="2022"/>
                    </a:lnTo>
                    <a:lnTo>
                      <a:pt x="12284" y="2206"/>
                    </a:lnTo>
                    <a:lnTo>
                      <a:pt x="12798" y="2390"/>
                    </a:lnTo>
                    <a:lnTo>
                      <a:pt x="13299" y="2574"/>
                    </a:lnTo>
                    <a:lnTo>
                      <a:pt x="13788" y="2849"/>
                    </a:lnTo>
                    <a:lnTo>
                      <a:pt x="14265" y="3033"/>
                    </a:lnTo>
                    <a:lnTo>
                      <a:pt x="14729" y="3217"/>
                    </a:lnTo>
                    <a:lnTo>
                      <a:pt x="15179" y="3493"/>
                    </a:lnTo>
                    <a:lnTo>
                      <a:pt x="15615" y="3677"/>
                    </a:lnTo>
                    <a:lnTo>
                      <a:pt x="16038" y="3952"/>
                    </a:lnTo>
                    <a:lnTo>
                      <a:pt x="16446" y="4228"/>
                    </a:lnTo>
                    <a:lnTo>
                      <a:pt x="16840" y="4412"/>
                    </a:lnTo>
                    <a:lnTo>
                      <a:pt x="17219" y="4688"/>
                    </a:lnTo>
                    <a:lnTo>
                      <a:pt x="17583" y="4963"/>
                    </a:lnTo>
                    <a:lnTo>
                      <a:pt x="17930" y="5239"/>
                    </a:lnTo>
                    <a:lnTo>
                      <a:pt x="18262" y="5515"/>
                    </a:lnTo>
                    <a:lnTo>
                      <a:pt x="18578" y="5791"/>
                    </a:lnTo>
                    <a:lnTo>
                      <a:pt x="18877" y="6066"/>
                    </a:lnTo>
                    <a:lnTo>
                      <a:pt x="19159" y="6342"/>
                    </a:lnTo>
                    <a:lnTo>
                      <a:pt x="19424" y="6710"/>
                    </a:lnTo>
                    <a:lnTo>
                      <a:pt x="19672" y="6986"/>
                    </a:lnTo>
                    <a:lnTo>
                      <a:pt x="19901" y="7261"/>
                    </a:lnTo>
                    <a:lnTo>
                      <a:pt x="20113" y="7629"/>
                    </a:lnTo>
                    <a:lnTo>
                      <a:pt x="20305" y="7905"/>
                    </a:lnTo>
                    <a:lnTo>
                      <a:pt x="20479" y="8272"/>
                    </a:lnTo>
                    <a:lnTo>
                      <a:pt x="20634" y="8548"/>
                    </a:lnTo>
                    <a:lnTo>
                      <a:pt x="20769" y="8916"/>
                    </a:lnTo>
                    <a:lnTo>
                      <a:pt x="20884" y="9191"/>
                    </a:lnTo>
                    <a:lnTo>
                      <a:pt x="20979" y="9559"/>
                    </a:lnTo>
                    <a:lnTo>
                      <a:pt x="21053" y="9927"/>
                    </a:lnTo>
                    <a:lnTo>
                      <a:pt x="21107" y="10203"/>
                    </a:lnTo>
                    <a:lnTo>
                      <a:pt x="21139" y="10570"/>
                    </a:lnTo>
                    <a:lnTo>
                      <a:pt x="21150" y="10938"/>
                    </a:lnTo>
                    <a:lnTo>
                      <a:pt x="21139" y="11306"/>
                    </a:lnTo>
                    <a:lnTo>
                      <a:pt x="21107" y="11581"/>
                    </a:lnTo>
                    <a:lnTo>
                      <a:pt x="21053" y="11949"/>
                    </a:lnTo>
                    <a:lnTo>
                      <a:pt x="20979" y="12317"/>
                    </a:lnTo>
                    <a:lnTo>
                      <a:pt x="20884" y="12592"/>
                    </a:lnTo>
                    <a:lnTo>
                      <a:pt x="20769" y="12960"/>
                    </a:lnTo>
                    <a:lnTo>
                      <a:pt x="20634" y="13236"/>
                    </a:lnTo>
                    <a:lnTo>
                      <a:pt x="20479" y="13603"/>
                    </a:lnTo>
                    <a:lnTo>
                      <a:pt x="20305" y="13879"/>
                    </a:lnTo>
                    <a:lnTo>
                      <a:pt x="20113" y="14247"/>
                    </a:lnTo>
                    <a:lnTo>
                      <a:pt x="19901" y="14523"/>
                    </a:lnTo>
                    <a:lnTo>
                      <a:pt x="19672" y="14890"/>
                    </a:lnTo>
                    <a:lnTo>
                      <a:pt x="19424" y="15166"/>
                    </a:lnTo>
                    <a:lnTo>
                      <a:pt x="19159" y="15442"/>
                    </a:lnTo>
                    <a:lnTo>
                      <a:pt x="18877" y="15717"/>
                    </a:lnTo>
                    <a:lnTo>
                      <a:pt x="18578" y="15993"/>
                    </a:lnTo>
                    <a:lnTo>
                      <a:pt x="18262" y="16269"/>
                    </a:lnTo>
                    <a:lnTo>
                      <a:pt x="17930" y="16545"/>
                    </a:lnTo>
                    <a:lnTo>
                      <a:pt x="17583" y="16820"/>
                    </a:lnTo>
                    <a:lnTo>
                      <a:pt x="17219" y="17096"/>
                    </a:lnTo>
                    <a:lnTo>
                      <a:pt x="16840" y="17372"/>
                    </a:lnTo>
                    <a:lnTo>
                      <a:pt x="16446" y="17648"/>
                    </a:lnTo>
                    <a:lnTo>
                      <a:pt x="16038" y="17923"/>
                    </a:lnTo>
                    <a:lnTo>
                      <a:pt x="15615" y="18107"/>
                    </a:lnTo>
                    <a:lnTo>
                      <a:pt x="15179" y="18383"/>
                    </a:lnTo>
                    <a:lnTo>
                      <a:pt x="14729" y="18567"/>
                    </a:lnTo>
                    <a:lnTo>
                      <a:pt x="14265" y="18843"/>
                    </a:lnTo>
                    <a:lnTo>
                      <a:pt x="13788" y="19026"/>
                    </a:lnTo>
                    <a:lnTo>
                      <a:pt x="13299" y="19210"/>
                    </a:lnTo>
                    <a:lnTo>
                      <a:pt x="12798" y="19394"/>
                    </a:lnTo>
                    <a:lnTo>
                      <a:pt x="12284" y="19578"/>
                    </a:lnTo>
                    <a:lnTo>
                      <a:pt x="11759" y="19762"/>
                    </a:lnTo>
                    <a:lnTo>
                      <a:pt x="11222" y="19946"/>
                    </a:lnTo>
                    <a:lnTo>
                      <a:pt x="10675" y="20129"/>
                    </a:lnTo>
                    <a:lnTo>
                      <a:pt x="10117" y="20313"/>
                    </a:lnTo>
                    <a:lnTo>
                      <a:pt x="9548" y="20497"/>
                    </a:lnTo>
                    <a:lnTo>
                      <a:pt x="8969" y="20589"/>
                    </a:lnTo>
                    <a:lnTo>
                      <a:pt x="8381" y="20773"/>
                    </a:lnTo>
                    <a:lnTo>
                      <a:pt x="6561" y="21049"/>
                    </a:lnTo>
                    <a:lnTo>
                      <a:pt x="3365" y="21508"/>
                    </a:lnTo>
                    <a:lnTo>
                      <a:pt x="2037" y="21508"/>
                    </a:lnTo>
                    <a:lnTo>
                      <a:pt x="1364" y="21600"/>
                    </a:lnTo>
                    <a:lnTo>
                      <a:pt x="4677" y="21600"/>
                    </a:lnTo>
                    <a:lnTo>
                      <a:pt x="7807" y="21140"/>
                    </a:lnTo>
                    <a:lnTo>
                      <a:pt x="8408" y="20957"/>
                    </a:lnTo>
                    <a:lnTo>
                      <a:pt x="8999" y="20865"/>
                    </a:lnTo>
                    <a:lnTo>
                      <a:pt x="9582" y="20681"/>
                    </a:lnTo>
                    <a:lnTo>
                      <a:pt x="10154" y="20589"/>
                    </a:lnTo>
                    <a:lnTo>
                      <a:pt x="10717" y="20405"/>
                    </a:lnTo>
                    <a:lnTo>
                      <a:pt x="11269" y="20221"/>
                    </a:lnTo>
                    <a:lnTo>
                      <a:pt x="11810" y="20037"/>
                    </a:lnTo>
                    <a:lnTo>
                      <a:pt x="12341" y="19854"/>
                    </a:lnTo>
                    <a:lnTo>
                      <a:pt x="12860" y="19670"/>
                    </a:lnTo>
                    <a:lnTo>
                      <a:pt x="13367" y="19486"/>
                    </a:lnTo>
                    <a:lnTo>
                      <a:pt x="13862" y="19302"/>
                    </a:lnTo>
                    <a:lnTo>
                      <a:pt x="14345" y="19118"/>
                    </a:lnTo>
                    <a:lnTo>
                      <a:pt x="14816" y="18843"/>
                    </a:lnTo>
                    <a:lnTo>
                      <a:pt x="15274" y="18659"/>
                    </a:lnTo>
                    <a:lnTo>
                      <a:pt x="15718" y="18383"/>
                    </a:lnTo>
                    <a:lnTo>
                      <a:pt x="16149" y="18199"/>
                    </a:lnTo>
                    <a:lnTo>
                      <a:pt x="16566" y="17923"/>
                    </a:lnTo>
                    <a:lnTo>
                      <a:pt x="16968" y="17648"/>
                    </a:lnTo>
                    <a:lnTo>
                      <a:pt x="17357" y="17372"/>
                    </a:lnTo>
                    <a:lnTo>
                      <a:pt x="17730" y="17188"/>
                    </a:lnTo>
                    <a:lnTo>
                      <a:pt x="18088" y="16912"/>
                    </a:lnTo>
                    <a:lnTo>
                      <a:pt x="18431" y="16637"/>
                    </a:lnTo>
                    <a:lnTo>
                      <a:pt x="18758" y="16361"/>
                    </a:lnTo>
                    <a:lnTo>
                      <a:pt x="19069" y="16085"/>
                    </a:lnTo>
                    <a:lnTo>
                      <a:pt x="19364" y="15717"/>
                    </a:lnTo>
                    <a:lnTo>
                      <a:pt x="19642" y="15442"/>
                    </a:lnTo>
                    <a:lnTo>
                      <a:pt x="19903" y="15166"/>
                    </a:lnTo>
                    <a:lnTo>
                      <a:pt x="20146" y="14890"/>
                    </a:lnTo>
                    <a:lnTo>
                      <a:pt x="20372" y="14523"/>
                    </a:lnTo>
                    <a:lnTo>
                      <a:pt x="20580" y="14247"/>
                    </a:lnTo>
                    <a:lnTo>
                      <a:pt x="20769" y="13879"/>
                    </a:lnTo>
                    <a:lnTo>
                      <a:pt x="20940" y="13603"/>
                    </a:lnTo>
                    <a:lnTo>
                      <a:pt x="21092" y="13236"/>
                    </a:lnTo>
                    <a:lnTo>
                      <a:pt x="21225" y="12960"/>
                    </a:lnTo>
                    <a:lnTo>
                      <a:pt x="21338" y="12592"/>
                    </a:lnTo>
                    <a:lnTo>
                      <a:pt x="21432" y="12317"/>
                    </a:lnTo>
                    <a:lnTo>
                      <a:pt x="21505" y="11949"/>
                    </a:lnTo>
                    <a:lnTo>
                      <a:pt x="21558" y="11581"/>
                    </a:lnTo>
                    <a:lnTo>
                      <a:pt x="21589" y="11306"/>
                    </a:lnTo>
                    <a:lnTo>
                      <a:pt x="21600" y="10938"/>
                    </a:lnTo>
                    <a:lnTo>
                      <a:pt x="21589" y="10570"/>
                    </a:lnTo>
                    <a:lnTo>
                      <a:pt x="21558" y="10203"/>
                    </a:lnTo>
                    <a:lnTo>
                      <a:pt x="21505" y="9927"/>
                    </a:lnTo>
                    <a:lnTo>
                      <a:pt x="21432" y="9559"/>
                    </a:lnTo>
                    <a:lnTo>
                      <a:pt x="21338" y="9191"/>
                    </a:lnTo>
                    <a:lnTo>
                      <a:pt x="21225" y="8916"/>
                    </a:lnTo>
                    <a:lnTo>
                      <a:pt x="21092" y="8548"/>
                    </a:lnTo>
                    <a:lnTo>
                      <a:pt x="20940" y="8272"/>
                    </a:lnTo>
                    <a:lnTo>
                      <a:pt x="20769" y="7905"/>
                    </a:lnTo>
                    <a:lnTo>
                      <a:pt x="20580" y="7629"/>
                    </a:lnTo>
                    <a:lnTo>
                      <a:pt x="20372" y="7261"/>
                    </a:lnTo>
                    <a:lnTo>
                      <a:pt x="20146" y="6986"/>
                    </a:lnTo>
                    <a:lnTo>
                      <a:pt x="19903" y="6710"/>
                    </a:lnTo>
                    <a:lnTo>
                      <a:pt x="19642" y="6342"/>
                    </a:lnTo>
                    <a:lnTo>
                      <a:pt x="19364" y="6066"/>
                    </a:lnTo>
                    <a:lnTo>
                      <a:pt x="19069" y="5791"/>
                    </a:lnTo>
                    <a:lnTo>
                      <a:pt x="18758" y="5515"/>
                    </a:lnTo>
                    <a:lnTo>
                      <a:pt x="18431" y="5239"/>
                    </a:lnTo>
                    <a:lnTo>
                      <a:pt x="18088" y="4963"/>
                    </a:lnTo>
                    <a:lnTo>
                      <a:pt x="17730" y="4688"/>
                    </a:lnTo>
                    <a:lnTo>
                      <a:pt x="17357" y="4412"/>
                    </a:lnTo>
                    <a:lnTo>
                      <a:pt x="16968" y="4136"/>
                    </a:lnTo>
                    <a:lnTo>
                      <a:pt x="16566" y="3952"/>
                    </a:lnTo>
                    <a:lnTo>
                      <a:pt x="16149" y="3677"/>
                    </a:lnTo>
                    <a:lnTo>
                      <a:pt x="15718" y="3401"/>
                    </a:lnTo>
                    <a:lnTo>
                      <a:pt x="15274" y="3217"/>
                    </a:lnTo>
                    <a:lnTo>
                      <a:pt x="14816" y="2941"/>
                    </a:lnTo>
                    <a:lnTo>
                      <a:pt x="14345" y="2757"/>
                    </a:lnTo>
                    <a:lnTo>
                      <a:pt x="13862" y="2574"/>
                    </a:lnTo>
                    <a:lnTo>
                      <a:pt x="13367" y="2390"/>
                    </a:lnTo>
                    <a:lnTo>
                      <a:pt x="12860" y="2114"/>
                    </a:lnTo>
                    <a:lnTo>
                      <a:pt x="12341" y="1930"/>
                    </a:lnTo>
                    <a:lnTo>
                      <a:pt x="11810" y="1746"/>
                    </a:lnTo>
                    <a:lnTo>
                      <a:pt x="11269" y="1563"/>
                    </a:lnTo>
                    <a:lnTo>
                      <a:pt x="10717" y="1471"/>
                    </a:lnTo>
                    <a:lnTo>
                      <a:pt x="10154" y="1287"/>
                    </a:lnTo>
                    <a:lnTo>
                      <a:pt x="9582" y="1103"/>
                    </a:lnTo>
                    <a:lnTo>
                      <a:pt x="8999" y="1011"/>
                    </a:lnTo>
                    <a:lnTo>
                      <a:pt x="8408" y="827"/>
                    </a:lnTo>
                    <a:lnTo>
                      <a:pt x="5319" y="368"/>
                    </a:lnTo>
                    <a:lnTo>
                      <a:pt x="3372" y="92"/>
                    </a:lnTo>
                    <a:lnTo>
                      <a:pt x="2041" y="92"/>
                    </a:lnTo>
                    <a:lnTo>
                      <a:pt x="1366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1962" name="Рынок и GO TO MARKET"/>
          <p:cNvSpPr txBox="1"/>
          <p:nvPr/>
        </p:nvSpPr>
        <p:spPr>
          <a:xfrm>
            <a:off x="558862" y="469833"/>
            <a:ext cx="9154644" cy="780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400">
                <a:solidFill>
                  <a:srgbClr val="474464"/>
                </a:solidFill>
                <a:latin typeface="Ruberoid "/>
                <a:ea typeface="Ruberoid "/>
                <a:cs typeface="Ruberoid "/>
                <a:sym typeface="Ruberoid "/>
              </a:defRPr>
            </a:lvl1pPr>
          </a:lstStyle>
          <a:p>
            <a:r>
              <a:rPr dirty="0" err="1"/>
              <a:t>Рынок</a:t>
            </a:r>
            <a:r>
              <a:rPr dirty="0"/>
              <a:t> и GO TO MARKET</a:t>
            </a:r>
          </a:p>
        </p:txBody>
      </p:sp>
      <p:sp>
        <p:nvSpPr>
          <p:cNvPr id="1965" name="166074,2 $ млн."/>
          <p:cNvSpPr txBox="1"/>
          <p:nvPr/>
        </p:nvSpPr>
        <p:spPr>
          <a:xfrm>
            <a:off x="5078697" y="5600960"/>
            <a:ext cx="3567641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 defTabSz="457200">
              <a:defRPr sz="40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/>
              <a:t>SAM </a:t>
            </a:r>
            <a:endParaRPr lang="ru-RU" dirty="0"/>
          </a:p>
          <a:p>
            <a:r>
              <a:rPr lang="ru-RU" dirty="0"/>
              <a:t>13 млрд. руб.</a:t>
            </a:r>
          </a:p>
        </p:txBody>
      </p:sp>
      <p:sp>
        <p:nvSpPr>
          <p:cNvPr id="1967" name="209,1 млрд. руб."/>
          <p:cNvSpPr txBox="1"/>
          <p:nvPr/>
        </p:nvSpPr>
        <p:spPr>
          <a:xfrm>
            <a:off x="4590326" y="3930576"/>
            <a:ext cx="4285787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 defTabSz="457200">
              <a:defRPr sz="40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/>
              <a:t>TAM</a:t>
            </a:r>
          </a:p>
          <a:p>
            <a:r>
              <a:rPr dirty="0"/>
              <a:t>209,1 </a:t>
            </a:r>
            <a:r>
              <a:rPr dirty="0" err="1"/>
              <a:t>млрд</a:t>
            </a:r>
            <a:r>
              <a:rPr dirty="0"/>
              <a:t>. </a:t>
            </a:r>
            <a:r>
              <a:rPr dirty="0" err="1"/>
              <a:t>руб</a:t>
            </a:r>
            <a:r>
              <a:rPr dirty="0"/>
              <a:t>.</a:t>
            </a:r>
          </a:p>
        </p:txBody>
      </p:sp>
      <p:sp>
        <p:nvSpPr>
          <p:cNvPr id="3" name="166074,2 $ млн.">
            <a:extLst>
              <a:ext uri="{FF2B5EF4-FFF2-40B4-BE49-F238E27FC236}">
                <a16:creationId xmlns:a16="http://schemas.microsoft.com/office/drawing/2014/main" id="{3E5C9898-8F3D-CF7F-CFC4-74AE1237FC87}"/>
              </a:ext>
            </a:extLst>
          </p:cNvPr>
          <p:cNvSpPr txBox="1"/>
          <p:nvPr/>
        </p:nvSpPr>
        <p:spPr>
          <a:xfrm>
            <a:off x="4104367" y="2096320"/>
            <a:ext cx="5548008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40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/>
              <a:t>PAM </a:t>
            </a:r>
            <a:endParaRPr lang="ru-RU" dirty="0"/>
          </a:p>
          <a:p>
            <a:r>
              <a:rPr lang="ru-RU" dirty="0"/>
              <a:t>14 </a:t>
            </a:r>
            <a:r>
              <a:rPr lang="ru-RU" dirty="0" err="1"/>
              <a:t>трл</a:t>
            </a:r>
            <a:r>
              <a:rPr lang="ru-RU" dirty="0"/>
              <a:t>. 61 млрд. руб.</a:t>
            </a:r>
          </a:p>
        </p:txBody>
      </p:sp>
      <p:sp>
        <p:nvSpPr>
          <p:cNvPr id="1916" name="object 8"/>
          <p:cNvSpPr/>
          <p:nvPr/>
        </p:nvSpPr>
        <p:spPr>
          <a:xfrm>
            <a:off x="4680408" y="6986117"/>
            <a:ext cx="4233924" cy="3820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0552" y="3"/>
                </a:lnTo>
                <a:lnTo>
                  <a:pt x="10306" y="11"/>
                </a:lnTo>
                <a:lnTo>
                  <a:pt x="10061" y="25"/>
                </a:lnTo>
                <a:lnTo>
                  <a:pt x="9817" y="44"/>
                </a:lnTo>
                <a:lnTo>
                  <a:pt x="9575" y="69"/>
                </a:lnTo>
                <a:lnTo>
                  <a:pt x="9335" y="99"/>
                </a:lnTo>
                <a:lnTo>
                  <a:pt x="9096" y="134"/>
                </a:lnTo>
                <a:lnTo>
                  <a:pt x="8859" y="174"/>
                </a:lnTo>
                <a:lnTo>
                  <a:pt x="8623" y="219"/>
                </a:lnTo>
                <a:lnTo>
                  <a:pt x="8390" y="270"/>
                </a:lnTo>
                <a:lnTo>
                  <a:pt x="8159" y="325"/>
                </a:lnTo>
                <a:lnTo>
                  <a:pt x="7929" y="386"/>
                </a:lnTo>
                <a:lnTo>
                  <a:pt x="7701" y="451"/>
                </a:lnTo>
                <a:lnTo>
                  <a:pt x="7476" y="521"/>
                </a:lnTo>
                <a:lnTo>
                  <a:pt x="7253" y="596"/>
                </a:lnTo>
                <a:lnTo>
                  <a:pt x="7032" y="676"/>
                </a:lnTo>
                <a:lnTo>
                  <a:pt x="6813" y="760"/>
                </a:lnTo>
                <a:lnTo>
                  <a:pt x="6596" y="849"/>
                </a:lnTo>
                <a:lnTo>
                  <a:pt x="6382" y="942"/>
                </a:lnTo>
                <a:lnTo>
                  <a:pt x="6170" y="1040"/>
                </a:lnTo>
                <a:lnTo>
                  <a:pt x="5961" y="1142"/>
                </a:lnTo>
                <a:lnTo>
                  <a:pt x="5754" y="1249"/>
                </a:lnTo>
                <a:lnTo>
                  <a:pt x="5550" y="1359"/>
                </a:lnTo>
                <a:lnTo>
                  <a:pt x="5349" y="1475"/>
                </a:lnTo>
                <a:lnTo>
                  <a:pt x="5150" y="1594"/>
                </a:lnTo>
                <a:lnTo>
                  <a:pt x="4955" y="1717"/>
                </a:lnTo>
                <a:lnTo>
                  <a:pt x="4762" y="1844"/>
                </a:lnTo>
                <a:lnTo>
                  <a:pt x="4572" y="1976"/>
                </a:lnTo>
                <a:lnTo>
                  <a:pt x="4385" y="2111"/>
                </a:lnTo>
                <a:lnTo>
                  <a:pt x="4201" y="2250"/>
                </a:lnTo>
                <a:lnTo>
                  <a:pt x="4020" y="2393"/>
                </a:lnTo>
                <a:lnTo>
                  <a:pt x="3842" y="2540"/>
                </a:lnTo>
                <a:lnTo>
                  <a:pt x="3667" y="2690"/>
                </a:lnTo>
                <a:lnTo>
                  <a:pt x="3496" y="2845"/>
                </a:lnTo>
                <a:lnTo>
                  <a:pt x="3328" y="3002"/>
                </a:lnTo>
                <a:lnTo>
                  <a:pt x="3163" y="3163"/>
                </a:lnTo>
                <a:lnTo>
                  <a:pt x="3002" y="3328"/>
                </a:lnTo>
                <a:lnTo>
                  <a:pt x="2845" y="3496"/>
                </a:lnTo>
                <a:lnTo>
                  <a:pt x="2690" y="3667"/>
                </a:lnTo>
                <a:lnTo>
                  <a:pt x="2540" y="3842"/>
                </a:lnTo>
                <a:lnTo>
                  <a:pt x="2393" y="4020"/>
                </a:lnTo>
                <a:lnTo>
                  <a:pt x="2250" y="4200"/>
                </a:lnTo>
                <a:lnTo>
                  <a:pt x="2111" y="4384"/>
                </a:lnTo>
                <a:lnTo>
                  <a:pt x="1976" y="4572"/>
                </a:lnTo>
                <a:lnTo>
                  <a:pt x="1845" y="4762"/>
                </a:lnTo>
                <a:lnTo>
                  <a:pt x="1717" y="4955"/>
                </a:lnTo>
                <a:lnTo>
                  <a:pt x="1594" y="5150"/>
                </a:lnTo>
                <a:lnTo>
                  <a:pt x="1475" y="5349"/>
                </a:lnTo>
                <a:lnTo>
                  <a:pt x="1359" y="5550"/>
                </a:lnTo>
                <a:lnTo>
                  <a:pt x="1249" y="5754"/>
                </a:lnTo>
                <a:lnTo>
                  <a:pt x="1142" y="5961"/>
                </a:lnTo>
                <a:lnTo>
                  <a:pt x="1040" y="6170"/>
                </a:lnTo>
                <a:lnTo>
                  <a:pt x="942" y="6382"/>
                </a:lnTo>
                <a:lnTo>
                  <a:pt x="849" y="6596"/>
                </a:lnTo>
                <a:lnTo>
                  <a:pt x="760" y="6813"/>
                </a:lnTo>
                <a:lnTo>
                  <a:pt x="676" y="7032"/>
                </a:lnTo>
                <a:lnTo>
                  <a:pt x="596" y="7253"/>
                </a:lnTo>
                <a:lnTo>
                  <a:pt x="521" y="7476"/>
                </a:lnTo>
                <a:lnTo>
                  <a:pt x="451" y="7701"/>
                </a:lnTo>
                <a:lnTo>
                  <a:pt x="386" y="7929"/>
                </a:lnTo>
                <a:lnTo>
                  <a:pt x="325" y="8158"/>
                </a:lnTo>
                <a:lnTo>
                  <a:pt x="270" y="8390"/>
                </a:lnTo>
                <a:lnTo>
                  <a:pt x="219" y="8623"/>
                </a:lnTo>
                <a:lnTo>
                  <a:pt x="174" y="8859"/>
                </a:lnTo>
                <a:lnTo>
                  <a:pt x="134" y="9096"/>
                </a:lnTo>
                <a:lnTo>
                  <a:pt x="99" y="9335"/>
                </a:lnTo>
                <a:lnTo>
                  <a:pt x="69" y="9575"/>
                </a:lnTo>
                <a:lnTo>
                  <a:pt x="44" y="9817"/>
                </a:lnTo>
                <a:lnTo>
                  <a:pt x="25" y="10061"/>
                </a:lnTo>
                <a:lnTo>
                  <a:pt x="11" y="10306"/>
                </a:lnTo>
                <a:lnTo>
                  <a:pt x="3" y="10552"/>
                </a:lnTo>
                <a:lnTo>
                  <a:pt x="0" y="10800"/>
                </a:lnTo>
                <a:lnTo>
                  <a:pt x="3" y="11048"/>
                </a:lnTo>
                <a:lnTo>
                  <a:pt x="11" y="11294"/>
                </a:lnTo>
                <a:lnTo>
                  <a:pt x="25" y="11539"/>
                </a:lnTo>
                <a:lnTo>
                  <a:pt x="44" y="11783"/>
                </a:lnTo>
                <a:lnTo>
                  <a:pt x="69" y="12025"/>
                </a:lnTo>
                <a:lnTo>
                  <a:pt x="99" y="12265"/>
                </a:lnTo>
                <a:lnTo>
                  <a:pt x="134" y="12504"/>
                </a:lnTo>
                <a:lnTo>
                  <a:pt x="174" y="12741"/>
                </a:lnTo>
                <a:lnTo>
                  <a:pt x="219" y="12977"/>
                </a:lnTo>
                <a:lnTo>
                  <a:pt x="270" y="13210"/>
                </a:lnTo>
                <a:lnTo>
                  <a:pt x="325" y="13442"/>
                </a:lnTo>
                <a:lnTo>
                  <a:pt x="386" y="13671"/>
                </a:lnTo>
                <a:lnTo>
                  <a:pt x="451" y="13899"/>
                </a:lnTo>
                <a:lnTo>
                  <a:pt x="521" y="14124"/>
                </a:lnTo>
                <a:lnTo>
                  <a:pt x="596" y="14347"/>
                </a:lnTo>
                <a:lnTo>
                  <a:pt x="676" y="14568"/>
                </a:lnTo>
                <a:lnTo>
                  <a:pt x="760" y="14787"/>
                </a:lnTo>
                <a:lnTo>
                  <a:pt x="849" y="15004"/>
                </a:lnTo>
                <a:lnTo>
                  <a:pt x="942" y="15218"/>
                </a:lnTo>
                <a:lnTo>
                  <a:pt x="1040" y="15430"/>
                </a:lnTo>
                <a:lnTo>
                  <a:pt x="1142" y="15639"/>
                </a:lnTo>
                <a:lnTo>
                  <a:pt x="1249" y="15846"/>
                </a:lnTo>
                <a:lnTo>
                  <a:pt x="1359" y="16050"/>
                </a:lnTo>
                <a:lnTo>
                  <a:pt x="1475" y="16251"/>
                </a:lnTo>
                <a:lnTo>
                  <a:pt x="1594" y="16450"/>
                </a:lnTo>
                <a:lnTo>
                  <a:pt x="1717" y="16645"/>
                </a:lnTo>
                <a:lnTo>
                  <a:pt x="1845" y="16838"/>
                </a:lnTo>
                <a:lnTo>
                  <a:pt x="1976" y="17028"/>
                </a:lnTo>
                <a:lnTo>
                  <a:pt x="2111" y="17216"/>
                </a:lnTo>
                <a:lnTo>
                  <a:pt x="2250" y="17400"/>
                </a:lnTo>
                <a:lnTo>
                  <a:pt x="2393" y="17580"/>
                </a:lnTo>
                <a:lnTo>
                  <a:pt x="2540" y="17758"/>
                </a:lnTo>
                <a:lnTo>
                  <a:pt x="2690" y="17933"/>
                </a:lnTo>
                <a:lnTo>
                  <a:pt x="2845" y="18104"/>
                </a:lnTo>
                <a:lnTo>
                  <a:pt x="3002" y="18272"/>
                </a:lnTo>
                <a:lnTo>
                  <a:pt x="3163" y="18437"/>
                </a:lnTo>
                <a:lnTo>
                  <a:pt x="3328" y="18598"/>
                </a:lnTo>
                <a:lnTo>
                  <a:pt x="3496" y="18755"/>
                </a:lnTo>
                <a:lnTo>
                  <a:pt x="3667" y="18910"/>
                </a:lnTo>
                <a:lnTo>
                  <a:pt x="3842" y="19060"/>
                </a:lnTo>
                <a:lnTo>
                  <a:pt x="4020" y="19207"/>
                </a:lnTo>
                <a:lnTo>
                  <a:pt x="4201" y="19350"/>
                </a:lnTo>
                <a:lnTo>
                  <a:pt x="4385" y="19489"/>
                </a:lnTo>
                <a:lnTo>
                  <a:pt x="4572" y="19624"/>
                </a:lnTo>
                <a:lnTo>
                  <a:pt x="4762" y="19756"/>
                </a:lnTo>
                <a:lnTo>
                  <a:pt x="4955" y="19883"/>
                </a:lnTo>
                <a:lnTo>
                  <a:pt x="5150" y="20006"/>
                </a:lnTo>
                <a:lnTo>
                  <a:pt x="5349" y="20125"/>
                </a:lnTo>
                <a:lnTo>
                  <a:pt x="5550" y="20241"/>
                </a:lnTo>
                <a:lnTo>
                  <a:pt x="5754" y="20351"/>
                </a:lnTo>
                <a:lnTo>
                  <a:pt x="5961" y="20458"/>
                </a:lnTo>
                <a:lnTo>
                  <a:pt x="6170" y="20560"/>
                </a:lnTo>
                <a:lnTo>
                  <a:pt x="6382" y="20658"/>
                </a:lnTo>
                <a:lnTo>
                  <a:pt x="6596" y="20751"/>
                </a:lnTo>
                <a:lnTo>
                  <a:pt x="6813" y="20840"/>
                </a:lnTo>
                <a:lnTo>
                  <a:pt x="7032" y="20924"/>
                </a:lnTo>
                <a:lnTo>
                  <a:pt x="7253" y="21004"/>
                </a:lnTo>
                <a:lnTo>
                  <a:pt x="7476" y="21079"/>
                </a:lnTo>
                <a:lnTo>
                  <a:pt x="7701" y="21149"/>
                </a:lnTo>
                <a:lnTo>
                  <a:pt x="7929" y="21214"/>
                </a:lnTo>
                <a:lnTo>
                  <a:pt x="8159" y="21275"/>
                </a:lnTo>
                <a:lnTo>
                  <a:pt x="8390" y="21330"/>
                </a:lnTo>
                <a:lnTo>
                  <a:pt x="8623" y="21381"/>
                </a:lnTo>
                <a:lnTo>
                  <a:pt x="8859" y="21426"/>
                </a:lnTo>
                <a:lnTo>
                  <a:pt x="9096" y="21466"/>
                </a:lnTo>
                <a:lnTo>
                  <a:pt x="9335" y="21501"/>
                </a:lnTo>
                <a:lnTo>
                  <a:pt x="9575" y="21531"/>
                </a:lnTo>
                <a:lnTo>
                  <a:pt x="9817" y="21556"/>
                </a:lnTo>
                <a:lnTo>
                  <a:pt x="10061" y="21575"/>
                </a:lnTo>
                <a:lnTo>
                  <a:pt x="10306" y="21589"/>
                </a:lnTo>
                <a:lnTo>
                  <a:pt x="10552" y="21597"/>
                </a:lnTo>
                <a:lnTo>
                  <a:pt x="10800" y="21600"/>
                </a:lnTo>
                <a:lnTo>
                  <a:pt x="11048" y="21597"/>
                </a:lnTo>
                <a:lnTo>
                  <a:pt x="11294" y="21589"/>
                </a:lnTo>
                <a:lnTo>
                  <a:pt x="11539" y="21575"/>
                </a:lnTo>
                <a:lnTo>
                  <a:pt x="11783" y="21556"/>
                </a:lnTo>
                <a:lnTo>
                  <a:pt x="12025" y="21531"/>
                </a:lnTo>
                <a:lnTo>
                  <a:pt x="12265" y="21501"/>
                </a:lnTo>
                <a:lnTo>
                  <a:pt x="12504" y="21466"/>
                </a:lnTo>
                <a:lnTo>
                  <a:pt x="12741" y="21426"/>
                </a:lnTo>
                <a:lnTo>
                  <a:pt x="12977" y="21381"/>
                </a:lnTo>
                <a:lnTo>
                  <a:pt x="13210" y="21330"/>
                </a:lnTo>
                <a:lnTo>
                  <a:pt x="13441" y="21275"/>
                </a:lnTo>
                <a:lnTo>
                  <a:pt x="13671" y="21214"/>
                </a:lnTo>
                <a:lnTo>
                  <a:pt x="13899" y="21149"/>
                </a:lnTo>
                <a:lnTo>
                  <a:pt x="14124" y="21079"/>
                </a:lnTo>
                <a:lnTo>
                  <a:pt x="14347" y="21004"/>
                </a:lnTo>
                <a:lnTo>
                  <a:pt x="14568" y="20924"/>
                </a:lnTo>
                <a:lnTo>
                  <a:pt x="14787" y="20840"/>
                </a:lnTo>
                <a:lnTo>
                  <a:pt x="15004" y="20751"/>
                </a:lnTo>
                <a:lnTo>
                  <a:pt x="15218" y="20658"/>
                </a:lnTo>
                <a:lnTo>
                  <a:pt x="15430" y="20560"/>
                </a:lnTo>
                <a:lnTo>
                  <a:pt x="15639" y="20458"/>
                </a:lnTo>
                <a:lnTo>
                  <a:pt x="15845" y="20351"/>
                </a:lnTo>
                <a:lnTo>
                  <a:pt x="16050" y="20241"/>
                </a:lnTo>
                <a:lnTo>
                  <a:pt x="16251" y="20125"/>
                </a:lnTo>
                <a:lnTo>
                  <a:pt x="16450" y="20006"/>
                </a:lnTo>
                <a:lnTo>
                  <a:pt x="16645" y="19883"/>
                </a:lnTo>
                <a:lnTo>
                  <a:pt x="16838" y="19756"/>
                </a:lnTo>
                <a:lnTo>
                  <a:pt x="17028" y="19624"/>
                </a:lnTo>
                <a:lnTo>
                  <a:pt x="17215" y="19489"/>
                </a:lnTo>
                <a:lnTo>
                  <a:pt x="17399" y="19350"/>
                </a:lnTo>
                <a:lnTo>
                  <a:pt x="17580" y="19207"/>
                </a:lnTo>
                <a:lnTo>
                  <a:pt x="17758" y="19060"/>
                </a:lnTo>
                <a:lnTo>
                  <a:pt x="17933" y="18910"/>
                </a:lnTo>
                <a:lnTo>
                  <a:pt x="18104" y="18755"/>
                </a:lnTo>
                <a:lnTo>
                  <a:pt x="18272" y="18598"/>
                </a:lnTo>
                <a:lnTo>
                  <a:pt x="18437" y="18437"/>
                </a:lnTo>
                <a:lnTo>
                  <a:pt x="18598" y="18272"/>
                </a:lnTo>
                <a:lnTo>
                  <a:pt x="18755" y="18104"/>
                </a:lnTo>
                <a:lnTo>
                  <a:pt x="18909" y="17933"/>
                </a:lnTo>
                <a:lnTo>
                  <a:pt x="19060" y="17758"/>
                </a:lnTo>
                <a:lnTo>
                  <a:pt x="19207" y="17580"/>
                </a:lnTo>
                <a:lnTo>
                  <a:pt x="19350" y="17400"/>
                </a:lnTo>
                <a:lnTo>
                  <a:pt x="19489" y="17216"/>
                </a:lnTo>
                <a:lnTo>
                  <a:pt x="19624" y="17028"/>
                </a:lnTo>
                <a:lnTo>
                  <a:pt x="19755" y="16838"/>
                </a:lnTo>
                <a:lnTo>
                  <a:pt x="19883" y="16645"/>
                </a:lnTo>
                <a:lnTo>
                  <a:pt x="20006" y="16450"/>
                </a:lnTo>
                <a:lnTo>
                  <a:pt x="20125" y="16251"/>
                </a:lnTo>
                <a:lnTo>
                  <a:pt x="20241" y="16050"/>
                </a:lnTo>
                <a:lnTo>
                  <a:pt x="20351" y="15846"/>
                </a:lnTo>
                <a:lnTo>
                  <a:pt x="20458" y="15639"/>
                </a:lnTo>
                <a:lnTo>
                  <a:pt x="20560" y="15430"/>
                </a:lnTo>
                <a:lnTo>
                  <a:pt x="20658" y="15218"/>
                </a:lnTo>
                <a:lnTo>
                  <a:pt x="20751" y="15004"/>
                </a:lnTo>
                <a:lnTo>
                  <a:pt x="20840" y="14787"/>
                </a:lnTo>
                <a:lnTo>
                  <a:pt x="20924" y="14568"/>
                </a:lnTo>
                <a:lnTo>
                  <a:pt x="21004" y="14347"/>
                </a:lnTo>
                <a:lnTo>
                  <a:pt x="21079" y="14124"/>
                </a:lnTo>
                <a:lnTo>
                  <a:pt x="21149" y="13899"/>
                </a:lnTo>
                <a:lnTo>
                  <a:pt x="21214" y="13671"/>
                </a:lnTo>
                <a:lnTo>
                  <a:pt x="21275" y="13442"/>
                </a:lnTo>
                <a:lnTo>
                  <a:pt x="21330" y="13210"/>
                </a:lnTo>
                <a:lnTo>
                  <a:pt x="21381" y="12977"/>
                </a:lnTo>
                <a:lnTo>
                  <a:pt x="21426" y="12741"/>
                </a:lnTo>
                <a:lnTo>
                  <a:pt x="21466" y="12504"/>
                </a:lnTo>
                <a:lnTo>
                  <a:pt x="21501" y="12265"/>
                </a:lnTo>
                <a:lnTo>
                  <a:pt x="21531" y="12025"/>
                </a:lnTo>
                <a:lnTo>
                  <a:pt x="21556" y="11783"/>
                </a:lnTo>
                <a:lnTo>
                  <a:pt x="21575" y="11539"/>
                </a:lnTo>
                <a:lnTo>
                  <a:pt x="21589" y="11294"/>
                </a:lnTo>
                <a:lnTo>
                  <a:pt x="21597" y="11048"/>
                </a:lnTo>
                <a:lnTo>
                  <a:pt x="21600" y="10800"/>
                </a:lnTo>
                <a:lnTo>
                  <a:pt x="21597" y="10552"/>
                </a:lnTo>
                <a:lnTo>
                  <a:pt x="21589" y="10306"/>
                </a:lnTo>
                <a:lnTo>
                  <a:pt x="21575" y="10061"/>
                </a:lnTo>
                <a:lnTo>
                  <a:pt x="21556" y="9817"/>
                </a:lnTo>
                <a:lnTo>
                  <a:pt x="21531" y="9575"/>
                </a:lnTo>
                <a:lnTo>
                  <a:pt x="21501" y="9335"/>
                </a:lnTo>
                <a:lnTo>
                  <a:pt x="21466" y="9096"/>
                </a:lnTo>
                <a:lnTo>
                  <a:pt x="21426" y="8859"/>
                </a:lnTo>
                <a:lnTo>
                  <a:pt x="21381" y="8623"/>
                </a:lnTo>
                <a:lnTo>
                  <a:pt x="21330" y="8390"/>
                </a:lnTo>
                <a:lnTo>
                  <a:pt x="21275" y="8158"/>
                </a:lnTo>
                <a:lnTo>
                  <a:pt x="21214" y="7929"/>
                </a:lnTo>
                <a:lnTo>
                  <a:pt x="21149" y="7701"/>
                </a:lnTo>
                <a:lnTo>
                  <a:pt x="21079" y="7476"/>
                </a:lnTo>
                <a:lnTo>
                  <a:pt x="21004" y="7253"/>
                </a:lnTo>
                <a:lnTo>
                  <a:pt x="20924" y="7032"/>
                </a:lnTo>
                <a:lnTo>
                  <a:pt x="20840" y="6813"/>
                </a:lnTo>
                <a:lnTo>
                  <a:pt x="20751" y="6596"/>
                </a:lnTo>
                <a:lnTo>
                  <a:pt x="20658" y="6382"/>
                </a:lnTo>
                <a:lnTo>
                  <a:pt x="20560" y="6170"/>
                </a:lnTo>
                <a:lnTo>
                  <a:pt x="20458" y="5961"/>
                </a:lnTo>
                <a:lnTo>
                  <a:pt x="20351" y="5754"/>
                </a:lnTo>
                <a:lnTo>
                  <a:pt x="20241" y="5550"/>
                </a:lnTo>
                <a:lnTo>
                  <a:pt x="20125" y="5349"/>
                </a:lnTo>
                <a:lnTo>
                  <a:pt x="20006" y="5150"/>
                </a:lnTo>
                <a:lnTo>
                  <a:pt x="19883" y="4955"/>
                </a:lnTo>
                <a:lnTo>
                  <a:pt x="19755" y="4762"/>
                </a:lnTo>
                <a:lnTo>
                  <a:pt x="19624" y="4572"/>
                </a:lnTo>
                <a:lnTo>
                  <a:pt x="19489" y="4384"/>
                </a:lnTo>
                <a:lnTo>
                  <a:pt x="19350" y="4200"/>
                </a:lnTo>
                <a:lnTo>
                  <a:pt x="19207" y="4020"/>
                </a:lnTo>
                <a:lnTo>
                  <a:pt x="19060" y="3842"/>
                </a:lnTo>
                <a:lnTo>
                  <a:pt x="18909" y="3667"/>
                </a:lnTo>
                <a:lnTo>
                  <a:pt x="18755" y="3496"/>
                </a:lnTo>
                <a:lnTo>
                  <a:pt x="18598" y="3328"/>
                </a:lnTo>
                <a:lnTo>
                  <a:pt x="18437" y="3163"/>
                </a:lnTo>
                <a:lnTo>
                  <a:pt x="18272" y="3002"/>
                </a:lnTo>
                <a:lnTo>
                  <a:pt x="18104" y="2845"/>
                </a:lnTo>
                <a:lnTo>
                  <a:pt x="17933" y="2690"/>
                </a:lnTo>
                <a:lnTo>
                  <a:pt x="17758" y="2540"/>
                </a:lnTo>
                <a:lnTo>
                  <a:pt x="17580" y="2393"/>
                </a:lnTo>
                <a:lnTo>
                  <a:pt x="17399" y="2250"/>
                </a:lnTo>
                <a:lnTo>
                  <a:pt x="17215" y="2111"/>
                </a:lnTo>
                <a:lnTo>
                  <a:pt x="17028" y="1976"/>
                </a:lnTo>
                <a:lnTo>
                  <a:pt x="16838" y="1844"/>
                </a:lnTo>
                <a:lnTo>
                  <a:pt x="16645" y="1717"/>
                </a:lnTo>
                <a:lnTo>
                  <a:pt x="16450" y="1594"/>
                </a:lnTo>
                <a:lnTo>
                  <a:pt x="16251" y="1475"/>
                </a:lnTo>
                <a:lnTo>
                  <a:pt x="16050" y="1359"/>
                </a:lnTo>
                <a:lnTo>
                  <a:pt x="15845" y="1249"/>
                </a:lnTo>
                <a:lnTo>
                  <a:pt x="15639" y="1142"/>
                </a:lnTo>
                <a:lnTo>
                  <a:pt x="15430" y="1040"/>
                </a:lnTo>
                <a:lnTo>
                  <a:pt x="15218" y="942"/>
                </a:lnTo>
                <a:lnTo>
                  <a:pt x="15004" y="849"/>
                </a:lnTo>
                <a:lnTo>
                  <a:pt x="14787" y="760"/>
                </a:lnTo>
                <a:lnTo>
                  <a:pt x="14568" y="676"/>
                </a:lnTo>
                <a:lnTo>
                  <a:pt x="14347" y="596"/>
                </a:lnTo>
                <a:lnTo>
                  <a:pt x="14124" y="521"/>
                </a:lnTo>
                <a:lnTo>
                  <a:pt x="13899" y="451"/>
                </a:lnTo>
                <a:lnTo>
                  <a:pt x="13671" y="386"/>
                </a:lnTo>
                <a:lnTo>
                  <a:pt x="13441" y="325"/>
                </a:lnTo>
                <a:lnTo>
                  <a:pt x="13210" y="270"/>
                </a:lnTo>
                <a:lnTo>
                  <a:pt x="12977" y="219"/>
                </a:lnTo>
                <a:lnTo>
                  <a:pt x="12741" y="174"/>
                </a:lnTo>
                <a:lnTo>
                  <a:pt x="12504" y="134"/>
                </a:lnTo>
                <a:lnTo>
                  <a:pt x="12265" y="99"/>
                </a:lnTo>
                <a:lnTo>
                  <a:pt x="12025" y="69"/>
                </a:lnTo>
                <a:lnTo>
                  <a:pt x="11783" y="44"/>
                </a:lnTo>
                <a:lnTo>
                  <a:pt x="11539" y="25"/>
                </a:lnTo>
                <a:lnTo>
                  <a:pt x="11294" y="11"/>
                </a:lnTo>
                <a:lnTo>
                  <a:pt x="11048" y="3"/>
                </a:lnTo>
                <a:lnTo>
                  <a:pt x="10800" y="0"/>
                </a:lnTo>
                <a:close/>
              </a:path>
            </a:pathLst>
          </a:custGeom>
          <a:solidFill>
            <a:srgbClr val="1F537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69" name="159,8 млрд. руб."/>
          <p:cNvSpPr txBox="1"/>
          <p:nvPr/>
        </p:nvSpPr>
        <p:spPr>
          <a:xfrm>
            <a:off x="5250151" y="8099455"/>
            <a:ext cx="3346427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 defTabSz="457200">
              <a:defRPr sz="40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/>
              <a:t>SOM </a:t>
            </a:r>
          </a:p>
          <a:p>
            <a:r>
              <a:rPr lang="ru-RU" dirty="0"/>
              <a:t>350 млн.</a:t>
            </a:r>
            <a:r>
              <a:rPr dirty="0" err="1"/>
              <a:t>руб</a:t>
            </a:r>
            <a:r>
              <a:rPr dirty="0"/>
              <a:t>.</a:t>
            </a:r>
          </a:p>
        </p:txBody>
      </p:sp>
      <p:sp>
        <p:nvSpPr>
          <p:cNvPr id="9" name="166074,2 $ млн.">
            <a:extLst>
              <a:ext uri="{FF2B5EF4-FFF2-40B4-BE49-F238E27FC236}">
                <a16:creationId xmlns:a16="http://schemas.microsoft.com/office/drawing/2014/main" id="{CE965DB8-AD43-C85F-1AB8-ECC63DA15E6A}"/>
              </a:ext>
            </a:extLst>
          </p:cNvPr>
          <p:cNvSpPr txBox="1"/>
          <p:nvPr/>
        </p:nvSpPr>
        <p:spPr>
          <a:xfrm>
            <a:off x="9526377" y="9750571"/>
            <a:ext cx="930203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 defTabSz="457200">
              <a:defRPr sz="40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sz="2400" dirty="0"/>
              <a:t>При стоимости препарата 3500 рублей и объеме лечения </a:t>
            </a:r>
          </a:p>
          <a:p>
            <a:r>
              <a:rPr lang="ru-RU" sz="2400" dirty="0"/>
              <a:t>в первый год 100 000 больных</a:t>
            </a:r>
          </a:p>
        </p:txBody>
      </p:sp>
      <p:grpSp>
        <p:nvGrpSpPr>
          <p:cNvPr id="13" name="object 3">
            <a:extLst>
              <a:ext uri="{FF2B5EF4-FFF2-40B4-BE49-F238E27FC236}">
                <a16:creationId xmlns:a16="http://schemas.microsoft.com/office/drawing/2014/main" id="{3C63B070-E379-4715-E836-F656707E104D}"/>
              </a:ext>
            </a:extLst>
          </p:cNvPr>
          <p:cNvGrpSpPr/>
          <p:nvPr/>
        </p:nvGrpSpPr>
        <p:grpSpPr>
          <a:xfrm>
            <a:off x="12076141" y="2138234"/>
            <a:ext cx="4387301" cy="4460599"/>
            <a:chOff x="0" y="0"/>
            <a:chExt cx="4387300" cy="4460597"/>
          </a:xfrm>
        </p:grpSpPr>
        <p:pic>
          <p:nvPicPr>
            <p:cNvPr id="14" name="object 4" descr="object 4">
              <a:extLst>
                <a:ext uri="{FF2B5EF4-FFF2-40B4-BE49-F238E27FC236}">
                  <a16:creationId xmlns:a16="http://schemas.microsoft.com/office/drawing/2014/main" id="{AAE10E46-FB43-66BA-73A4-673828D3A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387301" cy="44605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2B837452-EFC0-9D67-50D6-C726DF680730}"/>
                </a:ext>
              </a:extLst>
            </p:cNvPr>
            <p:cNvSpPr/>
            <p:nvPr/>
          </p:nvSpPr>
          <p:spPr>
            <a:xfrm>
              <a:off x="125649" y="83766"/>
              <a:ext cx="4136000" cy="4209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50" y="0"/>
                  </a:moveTo>
                  <a:lnTo>
                    <a:pt x="1750" y="0"/>
                  </a:lnTo>
                  <a:lnTo>
                    <a:pt x="1491" y="19"/>
                  </a:lnTo>
                  <a:lnTo>
                    <a:pt x="1244" y="73"/>
                  </a:lnTo>
                  <a:lnTo>
                    <a:pt x="1012" y="160"/>
                  </a:lnTo>
                  <a:lnTo>
                    <a:pt x="797" y="277"/>
                  </a:lnTo>
                  <a:lnTo>
                    <a:pt x="602" y="422"/>
                  </a:lnTo>
                  <a:lnTo>
                    <a:pt x="429" y="591"/>
                  </a:lnTo>
                  <a:lnTo>
                    <a:pt x="282" y="783"/>
                  </a:lnTo>
                  <a:lnTo>
                    <a:pt x="163" y="994"/>
                  </a:lnTo>
                  <a:lnTo>
                    <a:pt x="74" y="1223"/>
                  </a:lnTo>
                  <a:lnTo>
                    <a:pt x="19" y="1465"/>
                  </a:lnTo>
                  <a:lnTo>
                    <a:pt x="0" y="1719"/>
                  </a:lnTo>
                  <a:lnTo>
                    <a:pt x="0" y="19881"/>
                  </a:lnTo>
                  <a:lnTo>
                    <a:pt x="19" y="20135"/>
                  </a:lnTo>
                  <a:lnTo>
                    <a:pt x="74" y="20377"/>
                  </a:lnTo>
                  <a:lnTo>
                    <a:pt x="163" y="20606"/>
                  </a:lnTo>
                  <a:lnTo>
                    <a:pt x="282" y="20817"/>
                  </a:lnTo>
                  <a:lnTo>
                    <a:pt x="429" y="21009"/>
                  </a:lnTo>
                  <a:lnTo>
                    <a:pt x="602" y="21178"/>
                  </a:lnTo>
                  <a:lnTo>
                    <a:pt x="797" y="21323"/>
                  </a:lnTo>
                  <a:lnTo>
                    <a:pt x="1012" y="21440"/>
                  </a:lnTo>
                  <a:lnTo>
                    <a:pt x="1244" y="21527"/>
                  </a:lnTo>
                  <a:lnTo>
                    <a:pt x="1491" y="21581"/>
                  </a:lnTo>
                  <a:lnTo>
                    <a:pt x="1750" y="21600"/>
                  </a:lnTo>
                  <a:lnTo>
                    <a:pt x="19850" y="21600"/>
                  </a:lnTo>
                  <a:lnTo>
                    <a:pt x="20109" y="21581"/>
                  </a:lnTo>
                  <a:lnTo>
                    <a:pt x="20356" y="21527"/>
                  </a:lnTo>
                  <a:lnTo>
                    <a:pt x="20588" y="21440"/>
                  </a:lnTo>
                  <a:lnTo>
                    <a:pt x="20803" y="21323"/>
                  </a:lnTo>
                  <a:lnTo>
                    <a:pt x="20998" y="21178"/>
                  </a:lnTo>
                  <a:lnTo>
                    <a:pt x="21171" y="21009"/>
                  </a:lnTo>
                  <a:lnTo>
                    <a:pt x="21318" y="20817"/>
                  </a:lnTo>
                  <a:lnTo>
                    <a:pt x="21437" y="20606"/>
                  </a:lnTo>
                  <a:lnTo>
                    <a:pt x="21526" y="20377"/>
                  </a:lnTo>
                  <a:lnTo>
                    <a:pt x="21581" y="20135"/>
                  </a:lnTo>
                  <a:lnTo>
                    <a:pt x="21600" y="19881"/>
                  </a:lnTo>
                  <a:lnTo>
                    <a:pt x="21600" y="1719"/>
                  </a:lnTo>
                  <a:lnTo>
                    <a:pt x="21581" y="1465"/>
                  </a:lnTo>
                  <a:lnTo>
                    <a:pt x="21526" y="1223"/>
                  </a:lnTo>
                  <a:lnTo>
                    <a:pt x="21437" y="994"/>
                  </a:lnTo>
                  <a:lnTo>
                    <a:pt x="21318" y="783"/>
                  </a:lnTo>
                  <a:lnTo>
                    <a:pt x="21171" y="591"/>
                  </a:lnTo>
                  <a:lnTo>
                    <a:pt x="20998" y="422"/>
                  </a:lnTo>
                  <a:lnTo>
                    <a:pt x="20803" y="277"/>
                  </a:lnTo>
                  <a:lnTo>
                    <a:pt x="20588" y="160"/>
                  </a:lnTo>
                  <a:lnTo>
                    <a:pt x="20356" y="73"/>
                  </a:lnTo>
                  <a:lnTo>
                    <a:pt x="20109" y="19"/>
                  </a:lnTo>
                  <a:lnTo>
                    <a:pt x="1985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6" name="3 940 529">
            <a:extLst>
              <a:ext uri="{FF2B5EF4-FFF2-40B4-BE49-F238E27FC236}">
                <a16:creationId xmlns:a16="http://schemas.microsoft.com/office/drawing/2014/main" id="{4F2DFDE5-1148-5628-AC40-E142475411BF}"/>
              </a:ext>
            </a:extLst>
          </p:cNvPr>
          <p:cNvSpPr txBox="1"/>
          <p:nvPr/>
        </p:nvSpPr>
        <p:spPr>
          <a:xfrm>
            <a:off x="12642966" y="2746560"/>
            <a:ext cx="2892033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 defTabSz="457200">
              <a:defRPr sz="49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3 940 529</a:t>
            </a:r>
          </a:p>
        </p:txBody>
      </p:sp>
      <p:sp>
        <p:nvSpPr>
          <p:cNvPr id="17" name="Количество онкологических пациентов на учете в 2021 году.">
            <a:extLst>
              <a:ext uri="{FF2B5EF4-FFF2-40B4-BE49-F238E27FC236}">
                <a16:creationId xmlns:a16="http://schemas.microsoft.com/office/drawing/2014/main" id="{9725FA6D-A58E-96F7-1F57-0E4C0115195E}"/>
              </a:ext>
            </a:extLst>
          </p:cNvPr>
          <p:cNvSpPr txBox="1"/>
          <p:nvPr/>
        </p:nvSpPr>
        <p:spPr>
          <a:xfrm>
            <a:off x="12695693" y="4321562"/>
            <a:ext cx="314819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19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 err="1"/>
              <a:t>Количество</a:t>
            </a:r>
            <a:r>
              <a:rPr dirty="0"/>
              <a:t> </a:t>
            </a:r>
            <a:r>
              <a:rPr dirty="0" err="1"/>
              <a:t>онкологических</a:t>
            </a:r>
            <a:r>
              <a:rPr dirty="0"/>
              <a:t> </a:t>
            </a:r>
            <a:r>
              <a:rPr dirty="0" err="1"/>
              <a:t>пациентов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учете</a:t>
            </a:r>
            <a:r>
              <a:rPr dirty="0"/>
              <a:t> в 2021 </a:t>
            </a:r>
            <a:r>
              <a:rPr dirty="0" err="1"/>
              <a:t>году</a:t>
            </a:r>
            <a:r>
              <a:rPr dirty="0"/>
              <a:t>.</a:t>
            </a:r>
          </a:p>
        </p:txBody>
      </p:sp>
      <p:sp>
        <p:nvSpPr>
          <p:cNvPr id="18" name="Человек">
            <a:extLst>
              <a:ext uri="{FF2B5EF4-FFF2-40B4-BE49-F238E27FC236}">
                <a16:creationId xmlns:a16="http://schemas.microsoft.com/office/drawing/2014/main" id="{14D30897-27FD-C52D-0A3C-4FFF87EDD1FA}"/>
              </a:ext>
            </a:extLst>
          </p:cNvPr>
          <p:cNvSpPr txBox="1"/>
          <p:nvPr/>
        </p:nvSpPr>
        <p:spPr>
          <a:xfrm>
            <a:off x="12615135" y="3668745"/>
            <a:ext cx="4171719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2000" b="1">
                <a:solidFill>
                  <a:srgbClr val="5693A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 err="1"/>
              <a:t>Человек</a:t>
            </a:r>
            <a:endParaRPr dirty="0"/>
          </a:p>
        </p:txBody>
      </p:sp>
      <p:grpSp>
        <p:nvGrpSpPr>
          <p:cNvPr id="25" name="object 3">
            <a:extLst>
              <a:ext uri="{FF2B5EF4-FFF2-40B4-BE49-F238E27FC236}">
                <a16:creationId xmlns:a16="http://schemas.microsoft.com/office/drawing/2014/main" id="{5F8A00D5-BCBF-4295-56A8-223801633108}"/>
              </a:ext>
            </a:extLst>
          </p:cNvPr>
          <p:cNvGrpSpPr/>
          <p:nvPr/>
        </p:nvGrpSpPr>
        <p:grpSpPr>
          <a:xfrm>
            <a:off x="15117419" y="5298241"/>
            <a:ext cx="4387301" cy="4460599"/>
            <a:chOff x="0" y="0"/>
            <a:chExt cx="4387300" cy="4460597"/>
          </a:xfrm>
        </p:grpSpPr>
        <p:pic>
          <p:nvPicPr>
            <p:cNvPr id="26" name="object 4" descr="object 4">
              <a:extLst>
                <a:ext uri="{FF2B5EF4-FFF2-40B4-BE49-F238E27FC236}">
                  <a16:creationId xmlns:a16="http://schemas.microsoft.com/office/drawing/2014/main" id="{0D8ED429-1DB7-29A2-C329-D744F3A2E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387301" cy="44605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" name="object 5">
              <a:extLst>
                <a:ext uri="{FF2B5EF4-FFF2-40B4-BE49-F238E27FC236}">
                  <a16:creationId xmlns:a16="http://schemas.microsoft.com/office/drawing/2014/main" id="{B3E5A058-FB16-05F6-8BFC-D8F6EDA0177A}"/>
                </a:ext>
              </a:extLst>
            </p:cNvPr>
            <p:cNvSpPr/>
            <p:nvPr/>
          </p:nvSpPr>
          <p:spPr>
            <a:xfrm>
              <a:off x="125649" y="83766"/>
              <a:ext cx="4136000" cy="4209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50" y="0"/>
                  </a:moveTo>
                  <a:lnTo>
                    <a:pt x="1750" y="0"/>
                  </a:lnTo>
                  <a:lnTo>
                    <a:pt x="1491" y="19"/>
                  </a:lnTo>
                  <a:lnTo>
                    <a:pt x="1244" y="73"/>
                  </a:lnTo>
                  <a:lnTo>
                    <a:pt x="1012" y="160"/>
                  </a:lnTo>
                  <a:lnTo>
                    <a:pt x="797" y="277"/>
                  </a:lnTo>
                  <a:lnTo>
                    <a:pt x="602" y="422"/>
                  </a:lnTo>
                  <a:lnTo>
                    <a:pt x="429" y="591"/>
                  </a:lnTo>
                  <a:lnTo>
                    <a:pt x="282" y="783"/>
                  </a:lnTo>
                  <a:lnTo>
                    <a:pt x="163" y="994"/>
                  </a:lnTo>
                  <a:lnTo>
                    <a:pt x="74" y="1223"/>
                  </a:lnTo>
                  <a:lnTo>
                    <a:pt x="19" y="1465"/>
                  </a:lnTo>
                  <a:lnTo>
                    <a:pt x="0" y="1719"/>
                  </a:lnTo>
                  <a:lnTo>
                    <a:pt x="0" y="19881"/>
                  </a:lnTo>
                  <a:lnTo>
                    <a:pt x="19" y="20135"/>
                  </a:lnTo>
                  <a:lnTo>
                    <a:pt x="74" y="20377"/>
                  </a:lnTo>
                  <a:lnTo>
                    <a:pt x="163" y="20606"/>
                  </a:lnTo>
                  <a:lnTo>
                    <a:pt x="282" y="20817"/>
                  </a:lnTo>
                  <a:lnTo>
                    <a:pt x="429" y="21009"/>
                  </a:lnTo>
                  <a:lnTo>
                    <a:pt x="602" y="21178"/>
                  </a:lnTo>
                  <a:lnTo>
                    <a:pt x="797" y="21323"/>
                  </a:lnTo>
                  <a:lnTo>
                    <a:pt x="1012" y="21440"/>
                  </a:lnTo>
                  <a:lnTo>
                    <a:pt x="1244" y="21527"/>
                  </a:lnTo>
                  <a:lnTo>
                    <a:pt x="1491" y="21581"/>
                  </a:lnTo>
                  <a:lnTo>
                    <a:pt x="1750" y="21600"/>
                  </a:lnTo>
                  <a:lnTo>
                    <a:pt x="19850" y="21600"/>
                  </a:lnTo>
                  <a:lnTo>
                    <a:pt x="20109" y="21581"/>
                  </a:lnTo>
                  <a:lnTo>
                    <a:pt x="20356" y="21527"/>
                  </a:lnTo>
                  <a:lnTo>
                    <a:pt x="20588" y="21440"/>
                  </a:lnTo>
                  <a:lnTo>
                    <a:pt x="20803" y="21323"/>
                  </a:lnTo>
                  <a:lnTo>
                    <a:pt x="20998" y="21178"/>
                  </a:lnTo>
                  <a:lnTo>
                    <a:pt x="21171" y="21009"/>
                  </a:lnTo>
                  <a:lnTo>
                    <a:pt x="21318" y="20817"/>
                  </a:lnTo>
                  <a:lnTo>
                    <a:pt x="21437" y="20606"/>
                  </a:lnTo>
                  <a:lnTo>
                    <a:pt x="21526" y="20377"/>
                  </a:lnTo>
                  <a:lnTo>
                    <a:pt x="21581" y="20135"/>
                  </a:lnTo>
                  <a:lnTo>
                    <a:pt x="21600" y="19881"/>
                  </a:lnTo>
                  <a:lnTo>
                    <a:pt x="21600" y="1719"/>
                  </a:lnTo>
                  <a:lnTo>
                    <a:pt x="21581" y="1465"/>
                  </a:lnTo>
                  <a:lnTo>
                    <a:pt x="21526" y="1223"/>
                  </a:lnTo>
                  <a:lnTo>
                    <a:pt x="21437" y="994"/>
                  </a:lnTo>
                  <a:lnTo>
                    <a:pt x="21318" y="783"/>
                  </a:lnTo>
                  <a:lnTo>
                    <a:pt x="21171" y="591"/>
                  </a:lnTo>
                  <a:lnTo>
                    <a:pt x="20998" y="422"/>
                  </a:lnTo>
                  <a:lnTo>
                    <a:pt x="20803" y="277"/>
                  </a:lnTo>
                  <a:lnTo>
                    <a:pt x="20588" y="160"/>
                  </a:lnTo>
                  <a:lnTo>
                    <a:pt x="20356" y="73"/>
                  </a:lnTo>
                  <a:lnTo>
                    <a:pt x="20109" y="19"/>
                  </a:lnTo>
                  <a:lnTo>
                    <a:pt x="1985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8" name="140 тыс.">
            <a:extLst>
              <a:ext uri="{FF2B5EF4-FFF2-40B4-BE49-F238E27FC236}">
                <a16:creationId xmlns:a16="http://schemas.microsoft.com/office/drawing/2014/main" id="{9B4D47AA-7B41-D8CF-FADE-D61D684E3689}"/>
              </a:ext>
            </a:extLst>
          </p:cNvPr>
          <p:cNvSpPr txBox="1"/>
          <p:nvPr/>
        </p:nvSpPr>
        <p:spPr>
          <a:xfrm>
            <a:off x="15843891" y="6261548"/>
            <a:ext cx="2813538" cy="87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 defTabSz="457200">
              <a:defRPr sz="51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140 </a:t>
            </a:r>
            <a:r>
              <a:rPr dirty="0" err="1"/>
              <a:t>тыс</a:t>
            </a:r>
            <a:r>
              <a:rPr dirty="0"/>
              <a:t>.</a:t>
            </a:r>
          </a:p>
        </p:txBody>
      </p:sp>
      <p:sp>
        <p:nvSpPr>
          <p:cNvPr id="29" name="Мед.центров в России, которые потенциально будут использовать создаваемый препарат">
            <a:extLst>
              <a:ext uri="{FF2B5EF4-FFF2-40B4-BE49-F238E27FC236}">
                <a16:creationId xmlns:a16="http://schemas.microsoft.com/office/drawing/2014/main" id="{6A31D52D-9DF3-C326-CFAC-B00DD76CC7E0}"/>
              </a:ext>
            </a:extLst>
          </p:cNvPr>
          <p:cNvSpPr txBox="1"/>
          <p:nvPr/>
        </p:nvSpPr>
        <p:spPr>
          <a:xfrm>
            <a:off x="15843891" y="7661850"/>
            <a:ext cx="314819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19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 err="1"/>
              <a:t>Мед.центров</a:t>
            </a:r>
            <a:r>
              <a:rPr dirty="0"/>
              <a:t> в </a:t>
            </a:r>
            <a:r>
              <a:rPr dirty="0" err="1"/>
              <a:t>России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потенциально</a:t>
            </a:r>
            <a:r>
              <a:rPr dirty="0"/>
              <a:t> </a:t>
            </a:r>
            <a:r>
              <a:rPr dirty="0" err="1"/>
              <a:t>будут</a:t>
            </a:r>
            <a:r>
              <a:rPr dirty="0"/>
              <a:t> </a:t>
            </a:r>
            <a:r>
              <a:rPr dirty="0" err="1"/>
              <a:t>использовать</a:t>
            </a:r>
            <a:r>
              <a:rPr dirty="0"/>
              <a:t> </a:t>
            </a:r>
            <a:r>
              <a:rPr dirty="0" err="1"/>
              <a:t>создаваемый</a:t>
            </a:r>
            <a:r>
              <a:rPr dirty="0"/>
              <a:t> </a:t>
            </a:r>
            <a:r>
              <a:rPr dirty="0" err="1"/>
              <a:t>препарат</a:t>
            </a:r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9" name="object 2"/>
          <p:cNvGrpSpPr/>
          <p:nvPr/>
        </p:nvGrpSpPr>
        <p:grpSpPr>
          <a:xfrm>
            <a:off x="1049631" y="-1"/>
            <a:ext cx="19054469" cy="11308558"/>
            <a:chOff x="0" y="0"/>
            <a:chExt cx="19054467" cy="11308556"/>
          </a:xfrm>
        </p:grpSpPr>
        <p:pic>
          <p:nvPicPr>
            <p:cNvPr id="2017" name="object 3" descr="objec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87307" y="0"/>
              <a:ext cx="12667161" cy="113085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18" name="object 4" descr="object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041795"/>
              <a:ext cx="18009923" cy="72233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358" name="object 5"/>
          <p:cNvGrpSpPr/>
          <p:nvPr/>
        </p:nvGrpSpPr>
        <p:grpSpPr>
          <a:xfrm>
            <a:off x="1112468" y="2083705"/>
            <a:ext cx="17884230" cy="7097665"/>
            <a:chOff x="0" y="0"/>
            <a:chExt cx="17884229" cy="7097663"/>
          </a:xfrm>
        </p:grpSpPr>
        <p:sp>
          <p:nvSpPr>
            <p:cNvPr id="2020" name="object 6"/>
            <p:cNvSpPr/>
            <p:nvPr/>
          </p:nvSpPr>
          <p:spPr>
            <a:xfrm>
              <a:off x="0" y="0"/>
              <a:ext cx="17884229" cy="7097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2" y="0"/>
                  </a:moveTo>
                  <a:lnTo>
                    <a:pt x="278" y="0"/>
                  </a:lnTo>
                  <a:lnTo>
                    <a:pt x="222" y="14"/>
                  </a:lnTo>
                  <a:lnTo>
                    <a:pt x="170" y="55"/>
                  </a:lnTo>
                  <a:lnTo>
                    <a:pt x="123" y="120"/>
                  </a:lnTo>
                  <a:lnTo>
                    <a:pt x="81" y="205"/>
                  </a:lnTo>
                  <a:lnTo>
                    <a:pt x="48" y="309"/>
                  </a:lnTo>
                  <a:lnTo>
                    <a:pt x="22" y="428"/>
                  </a:lnTo>
                  <a:lnTo>
                    <a:pt x="6" y="560"/>
                  </a:lnTo>
                  <a:lnTo>
                    <a:pt x="0" y="701"/>
                  </a:lnTo>
                  <a:lnTo>
                    <a:pt x="0" y="20899"/>
                  </a:lnTo>
                  <a:lnTo>
                    <a:pt x="6" y="21040"/>
                  </a:lnTo>
                  <a:lnTo>
                    <a:pt x="22" y="21172"/>
                  </a:lnTo>
                  <a:lnTo>
                    <a:pt x="48" y="21291"/>
                  </a:lnTo>
                  <a:lnTo>
                    <a:pt x="81" y="21395"/>
                  </a:lnTo>
                  <a:lnTo>
                    <a:pt x="123" y="21480"/>
                  </a:lnTo>
                  <a:lnTo>
                    <a:pt x="170" y="21545"/>
                  </a:lnTo>
                  <a:lnTo>
                    <a:pt x="222" y="21586"/>
                  </a:lnTo>
                  <a:lnTo>
                    <a:pt x="278" y="21600"/>
                  </a:lnTo>
                  <a:lnTo>
                    <a:pt x="21322" y="21600"/>
                  </a:lnTo>
                  <a:lnTo>
                    <a:pt x="21378" y="21586"/>
                  </a:lnTo>
                  <a:lnTo>
                    <a:pt x="21430" y="21545"/>
                  </a:lnTo>
                  <a:lnTo>
                    <a:pt x="21477" y="21480"/>
                  </a:lnTo>
                  <a:lnTo>
                    <a:pt x="21519" y="21395"/>
                  </a:lnTo>
                  <a:lnTo>
                    <a:pt x="21552" y="21291"/>
                  </a:lnTo>
                  <a:lnTo>
                    <a:pt x="21578" y="21172"/>
                  </a:lnTo>
                  <a:lnTo>
                    <a:pt x="21594" y="21040"/>
                  </a:lnTo>
                  <a:lnTo>
                    <a:pt x="21600" y="20899"/>
                  </a:lnTo>
                  <a:lnTo>
                    <a:pt x="21600" y="701"/>
                  </a:lnTo>
                  <a:lnTo>
                    <a:pt x="21594" y="560"/>
                  </a:lnTo>
                  <a:lnTo>
                    <a:pt x="21578" y="428"/>
                  </a:lnTo>
                  <a:lnTo>
                    <a:pt x="21552" y="309"/>
                  </a:lnTo>
                  <a:lnTo>
                    <a:pt x="21519" y="205"/>
                  </a:lnTo>
                  <a:lnTo>
                    <a:pt x="21477" y="120"/>
                  </a:lnTo>
                  <a:lnTo>
                    <a:pt x="21430" y="55"/>
                  </a:lnTo>
                  <a:lnTo>
                    <a:pt x="21378" y="14"/>
                  </a:lnTo>
                  <a:lnTo>
                    <a:pt x="21322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026" name="object 7"/>
            <p:cNvGrpSpPr/>
            <p:nvPr/>
          </p:nvGrpSpPr>
          <p:grpSpPr>
            <a:xfrm>
              <a:off x="-1" y="-1"/>
              <a:ext cx="17884231" cy="7097665"/>
              <a:chOff x="0" y="0"/>
              <a:chExt cx="17884228" cy="7097663"/>
            </a:xfrm>
          </p:grpSpPr>
          <p:sp>
            <p:nvSpPr>
              <p:cNvPr id="2021" name="Прямоугольник"/>
              <p:cNvSpPr/>
              <p:nvPr/>
            </p:nvSpPr>
            <p:spPr>
              <a:xfrm>
                <a:off x="230358" y="7081957"/>
                <a:ext cx="17423511" cy="15707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22" name="Фигура"/>
              <p:cNvSpPr/>
              <p:nvPr/>
            </p:nvSpPr>
            <p:spPr>
              <a:xfrm>
                <a:off x="17653868" y="6867303"/>
                <a:ext cx="230361" cy="2303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127" y="0"/>
                    </a:lnTo>
                    <a:lnTo>
                      <a:pt x="19596" y="4615"/>
                    </a:lnTo>
                    <a:lnTo>
                      <a:pt x="18082" y="8852"/>
                    </a:lnTo>
                    <a:lnTo>
                      <a:pt x="15707" y="12589"/>
                    </a:lnTo>
                    <a:lnTo>
                      <a:pt x="12590" y="15706"/>
                    </a:lnTo>
                    <a:lnTo>
                      <a:pt x="8853" y="18082"/>
                    </a:lnTo>
                    <a:lnTo>
                      <a:pt x="4616" y="19596"/>
                    </a:lnTo>
                    <a:lnTo>
                      <a:pt x="0" y="20127"/>
                    </a:lnTo>
                    <a:lnTo>
                      <a:pt x="0" y="21600"/>
                    </a:lnTo>
                    <a:lnTo>
                      <a:pt x="4355" y="21161"/>
                    </a:lnTo>
                    <a:lnTo>
                      <a:pt x="8410" y="19903"/>
                    </a:lnTo>
                    <a:lnTo>
                      <a:pt x="12079" y="17911"/>
                    </a:lnTo>
                    <a:lnTo>
                      <a:pt x="15275" y="15274"/>
                    </a:lnTo>
                    <a:lnTo>
                      <a:pt x="17912" y="12077"/>
                    </a:lnTo>
                    <a:lnTo>
                      <a:pt x="19903" y="8408"/>
                    </a:lnTo>
                    <a:lnTo>
                      <a:pt x="21161" y="4353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23" name="Фигура"/>
              <p:cNvSpPr/>
              <p:nvPr/>
            </p:nvSpPr>
            <p:spPr>
              <a:xfrm>
                <a:off x="0" y="0"/>
                <a:ext cx="230359" cy="7097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7247" y="14"/>
                    </a:lnTo>
                    <a:lnTo>
                      <a:pt x="13192" y="55"/>
                    </a:lnTo>
                    <a:lnTo>
                      <a:pt x="9523" y="120"/>
                    </a:lnTo>
                    <a:lnTo>
                      <a:pt x="6327" y="205"/>
                    </a:lnTo>
                    <a:lnTo>
                      <a:pt x="3689" y="309"/>
                    </a:lnTo>
                    <a:lnTo>
                      <a:pt x="1697" y="428"/>
                    </a:lnTo>
                    <a:lnTo>
                      <a:pt x="439" y="560"/>
                    </a:lnTo>
                    <a:lnTo>
                      <a:pt x="0" y="701"/>
                    </a:lnTo>
                    <a:lnTo>
                      <a:pt x="0" y="20899"/>
                    </a:lnTo>
                    <a:lnTo>
                      <a:pt x="439" y="21040"/>
                    </a:lnTo>
                    <a:lnTo>
                      <a:pt x="1697" y="21172"/>
                    </a:lnTo>
                    <a:lnTo>
                      <a:pt x="3689" y="21291"/>
                    </a:lnTo>
                    <a:lnTo>
                      <a:pt x="6327" y="21395"/>
                    </a:lnTo>
                    <a:lnTo>
                      <a:pt x="9523" y="21480"/>
                    </a:lnTo>
                    <a:lnTo>
                      <a:pt x="13192" y="21545"/>
                    </a:lnTo>
                    <a:lnTo>
                      <a:pt x="17247" y="21586"/>
                    </a:lnTo>
                    <a:lnTo>
                      <a:pt x="21600" y="21600"/>
                    </a:lnTo>
                    <a:lnTo>
                      <a:pt x="21600" y="21552"/>
                    </a:lnTo>
                    <a:lnTo>
                      <a:pt x="16985" y="21535"/>
                    </a:lnTo>
                    <a:lnTo>
                      <a:pt x="12748" y="21486"/>
                    </a:lnTo>
                    <a:lnTo>
                      <a:pt x="9011" y="21409"/>
                    </a:lnTo>
                    <a:lnTo>
                      <a:pt x="5894" y="21308"/>
                    </a:lnTo>
                    <a:lnTo>
                      <a:pt x="3518" y="21186"/>
                    </a:lnTo>
                    <a:lnTo>
                      <a:pt x="2004" y="21049"/>
                    </a:lnTo>
                    <a:lnTo>
                      <a:pt x="1473" y="20899"/>
                    </a:lnTo>
                    <a:lnTo>
                      <a:pt x="1473" y="701"/>
                    </a:lnTo>
                    <a:lnTo>
                      <a:pt x="2004" y="551"/>
                    </a:lnTo>
                    <a:lnTo>
                      <a:pt x="3518" y="414"/>
                    </a:lnTo>
                    <a:lnTo>
                      <a:pt x="5894" y="292"/>
                    </a:lnTo>
                    <a:lnTo>
                      <a:pt x="9011" y="191"/>
                    </a:lnTo>
                    <a:lnTo>
                      <a:pt x="12748" y="114"/>
                    </a:lnTo>
                    <a:lnTo>
                      <a:pt x="16985" y="65"/>
                    </a:lnTo>
                    <a:lnTo>
                      <a:pt x="21600" y="4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24" name="Фигура"/>
              <p:cNvSpPr/>
              <p:nvPr/>
            </p:nvSpPr>
            <p:spPr>
              <a:xfrm>
                <a:off x="17653868" y="0"/>
                <a:ext cx="230361" cy="68673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49"/>
                    </a:lnTo>
                    <a:lnTo>
                      <a:pt x="4616" y="67"/>
                    </a:lnTo>
                    <a:lnTo>
                      <a:pt x="8853" y="118"/>
                    </a:lnTo>
                    <a:lnTo>
                      <a:pt x="12590" y="198"/>
                    </a:lnTo>
                    <a:lnTo>
                      <a:pt x="15707" y="302"/>
                    </a:lnTo>
                    <a:lnTo>
                      <a:pt x="18082" y="428"/>
                    </a:lnTo>
                    <a:lnTo>
                      <a:pt x="19596" y="570"/>
                    </a:lnTo>
                    <a:lnTo>
                      <a:pt x="20127" y="725"/>
                    </a:lnTo>
                    <a:lnTo>
                      <a:pt x="20127" y="21600"/>
                    </a:lnTo>
                    <a:lnTo>
                      <a:pt x="21600" y="21600"/>
                    </a:lnTo>
                    <a:lnTo>
                      <a:pt x="21600" y="725"/>
                    </a:lnTo>
                    <a:lnTo>
                      <a:pt x="21161" y="579"/>
                    </a:lnTo>
                    <a:lnTo>
                      <a:pt x="19903" y="443"/>
                    </a:lnTo>
                    <a:lnTo>
                      <a:pt x="17912" y="319"/>
                    </a:lnTo>
                    <a:lnTo>
                      <a:pt x="15275" y="212"/>
                    </a:lnTo>
                    <a:lnTo>
                      <a:pt x="12079" y="124"/>
                    </a:lnTo>
                    <a:lnTo>
                      <a:pt x="8410" y="57"/>
                    </a:lnTo>
                    <a:lnTo>
                      <a:pt x="4355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25" name="Прямоугольник"/>
              <p:cNvSpPr/>
              <p:nvPr/>
            </p:nvSpPr>
            <p:spPr>
              <a:xfrm>
                <a:off x="230358" y="0"/>
                <a:ext cx="17423511" cy="15707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027" name="object 8"/>
            <p:cNvSpPr/>
            <p:nvPr/>
          </p:nvSpPr>
          <p:spPr>
            <a:xfrm>
              <a:off x="0" y="0"/>
              <a:ext cx="17884229" cy="1246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2" y="0"/>
                  </a:moveTo>
                  <a:lnTo>
                    <a:pt x="278" y="0"/>
                  </a:lnTo>
                  <a:lnTo>
                    <a:pt x="222" y="81"/>
                  </a:lnTo>
                  <a:lnTo>
                    <a:pt x="170" y="314"/>
                  </a:lnTo>
                  <a:lnTo>
                    <a:pt x="123" y="682"/>
                  </a:lnTo>
                  <a:lnTo>
                    <a:pt x="81" y="1169"/>
                  </a:lnTo>
                  <a:lnTo>
                    <a:pt x="48" y="1760"/>
                  </a:lnTo>
                  <a:lnTo>
                    <a:pt x="22" y="2438"/>
                  </a:lnTo>
                  <a:lnTo>
                    <a:pt x="6" y="3187"/>
                  </a:lnTo>
                  <a:lnTo>
                    <a:pt x="0" y="3992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3992"/>
                  </a:lnTo>
                  <a:lnTo>
                    <a:pt x="21594" y="3187"/>
                  </a:lnTo>
                  <a:lnTo>
                    <a:pt x="21578" y="2438"/>
                  </a:lnTo>
                  <a:lnTo>
                    <a:pt x="21552" y="1760"/>
                  </a:lnTo>
                  <a:lnTo>
                    <a:pt x="21519" y="1169"/>
                  </a:lnTo>
                  <a:lnTo>
                    <a:pt x="21477" y="682"/>
                  </a:lnTo>
                  <a:lnTo>
                    <a:pt x="21430" y="314"/>
                  </a:lnTo>
                  <a:lnTo>
                    <a:pt x="21378" y="81"/>
                  </a:lnTo>
                  <a:lnTo>
                    <a:pt x="21322" y="0"/>
                  </a:lnTo>
                  <a:close/>
                </a:path>
              </a:pathLst>
            </a:custGeom>
            <a:solidFill>
              <a:srgbClr val="E2E8F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055" name="object 9"/>
            <p:cNvGrpSpPr/>
            <p:nvPr/>
          </p:nvGrpSpPr>
          <p:grpSpPr>
            <a:xfrm>
              <a:off x="603302" y="555690"/>
              <a:ext cx="6085446" cy="276124"/>
              <a:chOff x="0" y="0"/>
              <a:chExt cx="6085445" cy="276123"/>
            </a:xfrm>
          </p:grpSpPr>
          <p:sp>
            <p:nvSpPr>
              <p:cNvPr id="2028" name="Фигура"/>
              <p:cNvSpPr/>
              <p:nvPr/>
            </p:nvSpPr>
            <p:spPr>
              <a:xfrm>
                <a:off x="0" y="8596"/>
                <a:ext cx="151599" cy="2105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5792" y="21600"/>
                    </a:lnTo>
                    <a:lnTo>
                      <a:pt x="5792" y="3845"/>
                    </a:lnTo>
                    <a:lnTo>
                      <a:pt x="15826" y="3845"/>
                    </a:lnTo>
                    <a:lnTo>
                      <a:pt x="1582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29" name="Фигура"/>
              <p:cNvSpPr/>
              <p:nvPr/>
            </p:nvSpPr>
            <p:spPr>
              <a:xfrm>
                <a:off x="195401" y="59371"/>
                <a:ext cx="161202" cy="216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1"/>
                    </a:moveTo>
                    <a:lnTo>
                      <a:pt x="20034" y="3596"/>
                    </a:lnTo>
                    <a:lnTo>
                      <a:pt x="18460" y="2114"/>
                    </a:lnTo>
                    <a:lnTo>
                      <a:pt x="17235" y="1295"/>
                    </a:lnTo>
                    <a:lnTo>
                      <a:pt x="16377" y="924"/>
                    </a:lnTo>
                    <a:lnTo>
                      <a:pt x="16377" y="8134"/>
                    </a:lnTo>
                    <a:lnTo>
                      <a:pt x="16376" y="8191"/>
                    </a:lnTo>
                    <a:lnTo>
                      <a:pt x="13869" y="12026"/>
                    </a:lnTo>
                    <a:lnTo>
                      <a:pt x="10704" y="12757"/>
                    </a:lnTo>
                    <a:lnTo>
                      <a:pt x="9519" y="12678"/>
                    </a:lnTo>
                    <a:lnTo>
                      <a:pt x="5376" y="10007"/>
                    </a:lnTo>
                    <a:lnTo>
                      <a:pt x="4969" y="8134"/>
                    </a:lnTo>
                    <a:lnTo>
                      <a:pt x="5071" y="7170"/>
                    </a:lnTo>
                    <a:lnTo>
                      <a:pt x="8441" y="3911"/>
                    </a:lnTo>
                    <a:lnTo>
                      <a:pt x="10704" y="3596"/>
                    </a:lnTo>
                    <a:lnTo>
                      <a:pt x="11878" y="3677"/>
                    </a:lnTo>
                    <a:lnTo>
                      <a:pt x="15977" y="6334"/>
                    </a:lnTo>
                    <a:lnTo>
                      <a:pt x="16377" y="8134"/>
                    </a:lnTo>
                    <a:lnTo>
                      <a:pt x="16377" y="924"/>
                    </a:lnTo>
                    <a:lnTo>
                      <a:pt x="15576" y="576"/>
                    </a:lnTo>
                    <a:lnTo>
                      <a:pt x="13763" y="144"/>
                    </a:lnTo>
                    <a:lnTo>
                      <a:pt x="11798" y="0"/>
                    </a:lnTo>
                    <a:lnTo>
                      <a:pt x="10871" y="34"/>
                    </a:lnTo>
                    <a:lnTo>
                      <a:pt x="5922" y="1619"/>
                    </a:lnTo>
                    <a:lnTo>
                      <a:pt x="5195" y="2114"/>
                    </a:lnTo>
                    <a:lnTo>
                      <a:pt x="5195" y="403"/>
                    </a:lnTo>
                    <a:lnTo>
                      <a:pt x="0" y="403"/>
                    </a:lnTo>
                    <a:lnTo>
                      <a:pt x="0" y="21600"/>
                    </a:lnTo>
                    <a:lnTo>
                      <a:pt x="5195" y="21600"/>
                    </a:lnTo>
                    <a:lnTo>
                      <a:pt x="5195" y="14285"/>
                    </a:lnTo>
                    <a:lnTo>
                      <a:pt x="5964" y="14789"/>
                    </a:lnTo>
                    <a:lnTo>
                      <a:pt x="10758" y="16295"/>
                    </a:lnTo>
                    <a:lnTo>
                      <a:pt x="11645" y="16325"/>
                    </a:lnTo>
                    <a:lnTo>
                      <a:pt x="13598" y="16179"/>
                    </a:lnTo>
                    <a:lnTo>
                      <a:pt x="15416" y="15743"/>
                    </a:lnTo>
                    <a:lnTo>
                      <a:pt x="17099" y="15015"/>
                    </a:lnTo>
                    <a:lnTo>
                      <a:pt x="18207" y="14285"/>
                    </a:lnTo>
                    <a:lnTo>
                      <a:pt x="18642" y="13999"/>
                    </a:lnTo>
                    <a:lnTo>
                      <a:pt x="19937" y="12757"/>
                    </a:lnTo>
                    <a:lnTo>
                      <a:pt x="20860" y="11376"/>
                    </a:lnTo>
                    <a:lnTo>
                      <a:pt x="21415" y="9854"/>
                    </a:lnTo>
                    <a:lnTo>
                      <a:pt x="21600" y="8191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30" name="Фигура"/>
              <p:cNvSpPr/>
              <p:nvPr/>
            </p:nvSpPr>
            <p:spPr>
              <a:xfrm>
                <a:off x="381341" y="59371"/>
                <a:ext cx="163349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20164" y="5399"/>
                    </a:lnTo>
                    <a:lnTo>
                      <a:pt x="16377" y="1606"/>
                    </a:lnTo>
                    <a:lnTo>
                      <a:pt x="16377" y="10782"/>
                    </a:lnTo>
                    <a:lnTo>
                      <a:pt x="16375" y="10818"/>
                    </a:lnTo>
                    <a:lnTo>
                      <a:pt x="13914" y="15860"/>
                    </a:lnTo>
                    <a:lnTo>
                      <a:pt x="10736" y="16802"/>
                    </a:lnTo>
                    <a:lnTo>
                      <a:pt x="9572" y="16699"/>
                    </a:lnTo>
                    <a:lnTo>
                      <a:pt x="5544" y="13224"/>
                    </a:lnTo>
                    <a:lnTo>
                      <a:pt x="5154" y="10818"/>
                    </a:lnTo>
                    <a:lnTo>
                      <a:pt x="5154" y="10782"/>
                    </a:lnTo>
                    <a:lnTo>
                      <a:pt x="7594" y="5801"/>
                    </a:lnTo>
                    <a:lnTo>
                      <a:pt x="10756" y="4853"/>
                    </a:lnTo>
                    <a:lnTo>
                      <a:pt x="11934" y="4958"/>
                    </a:lnTo>
                    <a:lnTo>
                      <a:pt x="15981" y="8406"/>
                    </a:lnTo>
                    <a:lnTo>
                      <a:pt x="16377" y="10782"/>
                    </a:lnTo>
                    <a:lnTo>
                      <a:pt x="16377" y="1606"/>
                    </a:lnTo>
                    <a:lnTo>
                      <a:pt x="10679" y="0"/>
                    </a:lnTo>
                    <a:lnTo>
                      <a:pt x="8721" y="176"/>
                    </a:lnTo>
                    <a:lnTo>
                      <a:pt x="3543" y="2797"/>
                    </a:lnTo>
                    <a:lnTo>
                      <a:pt x="222" y="8512"/>
                    </a:lnTo>
                    <a:lnTo>
                      <a:pt x="0" y="10818"/>
                    </a:lnTo>
                    <a:lnTo>
                      <a:pt x="196" y="12981"/>
                    </a:lnTo>
                    <a:lnTo>
                      <a:pt x="3132" y="18472"/>
                    </a:lnTo>
                    <a:lnTo>
                      <a:pt x="8561" y="21404"/>
                    </a:lnTo>
                    <a:lnTo>
                      <a:pt x="10696" y="21600"/>
                    </a:lnTo>
                    <a:lnTo>
                      <a:pt x="12170" y="21511"/>
                    </a:lnTo>
                    <a:lnTo>
                      <a:pt x="17390" y="19395"/>
                    </a:lnTo>
                    <a:lnTo>
                      <a:pt x="20782" y="14929"/>
                    </a:lnTo>
                    <a:lnTo>
                      <a:pt x="21509" y="12214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31" name="Фигура"/>
              <p:cNvSpPr/>
              <p:nvPr/>
            </p:nvSpPr>
            <p:spPr>
              <a:xfrm>
                <a:off x="576629" y="63410"/>
                <a:ext cx="136552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3" y="0"/>
                    </a:lnTo>
                    <a:lnTo>
                      <a:pt x="6025" y="12683"/>
                    </a:lnTo>
                    <a:lnTo>
                      <a:pt x="6025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3" y="21600"/>
                    </a:lnTo>
                    <a:lnTo>
                      <a:pt x="12102" y="12683"/>
                    </a:lnTo>
                    <a:lnTo>
                      <a:pt x="15577" y="9169"/>
                    </a:lnTo>
                    <a:lnTo>
                      <a:pt x="15577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32" name="Фигура"/>
              <p:cNvSpPr/>
              <p:nvPr/>
            </p:nvSpPr>
            <p:spPr>
              <a:xfrm>
                <a:off x="739977" y="59371"/>
                <a:ext cx="113640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215"/>
                    </a:moveTo>
                    <a:lnTo>
                      <a:pt x="21255" y="13509"/>
                    </a:lnTo>
                    <a:lnTo>
                      <a:pt x="20222" y="12089"/>
                    </a:lnTo>
                    <a:lnTo>
                      <a:pt x="18496" y="10952"/>
                    </a:lnTo>
                    <a:lnTo>
                      <a:pt x="16082" y="10099"/>
                    </a:lnTo>
                    <a:lnTo>
                      <a:pt x="17890" y="9207"/>
                    </a:lnTo>
                    <a:lnTo>
                      <a:pt x="19181" y="8185"/>
                    </a:lnTo>
                    <a:lnTo>
                      <a:pt x="19959" y="7035"/>
                    </a:lnTo>
                    <a:lnTo>
                      <a:pt x="20217" y="5757"/>
                    </a:lnTo>
                    <a:lnTo>
                      <a:pt x="20038" y="4506"/>
                    </a:lnTo>
                    <a:lnTo>
                      <a:pt x="14153" y="394"/>
                    </a:lnTo>
                    <a:lnTo>
                      <a:pt x="10199" y="0"/>
                    </a:lnTo>
                    <a:lnTo>
                      <a:pt x="7901" y="132"/>
                    </a:lnTo>
                    <a:lnTo>
                      <a:pt x="5711" y="529"/>
                    </a:lnTo>
                    <a:lnTo>
                      <a:pt x="3631" y="1192"/>
                    </a:lnTo>
                    <a:lnTo>
                      <a:pt x="1658" y="2120"/>
                    </a:lnTo>
                    <a:lnTo>
                      <a:pt x="4594" y="5668"/>
                    </a:lnTo>
                    <a:lnTo>
                      <a:pt x="5912" y="5129"/>
                    </a:lnTo>
                    <a:lnTo>
                      <a:pt x="7114" y="4746"/>
                    </a:lnTo>
                    <a:lnTo>
                      <a:pt x="8198" y="4516"/>
                    </a:lnTo>
                    <a:lnTo>
                      <a:pt x="9168" y="4439"/>
                    </a:lnTo>
                    <a:lnTo>
                      <a:pt x="10129" y="4439"/>
                    </a:lnTo>
                    <a:lnTo>
                      <a:pt x="10938" y="4647"/>
                    </a:lnTo>
                    <a:lnTo>
                      <a:pt x="11592" y="5060"/>
                    </a:lnTo>
                    <a:lnTo>
                      <a:pt x="12260" y="5461"/>
                    </a:lnTo>
                    <a:lnTo>
                      <a:pt x="12598" y="5978"/>
                    </a:lnTo>
                    <a:lnTo>
                      <a:pt x="12598" y="7338"/>
                    </a:lnTo>
                    <a:lnTo>
                      <a:pt x="12224" y="7870"/>
                    </a:lnTo>
                    <a:lnTo>
                      <a:pt x="10735" y="8518"/>
                    </a:lnTo>
                    <a:lnTo>
                      <a:pt x="9866" y="8684"/>
                    </a:lnTo>
                    <a:lnTo>
                      <a:pt x="7396" y="8684"/>
                    </a:lnTo>
                    <a:lnTo>
                      <a:pt x="7396" y="12363"/>
                    </a:lnTo>
                    <a:lnTo>
                      <a:pt x="10544" y="12363"/>
                    </a:lnTo>
                    <a:lnTo>
                      <a:pt x="11498" y="12606"/>
                    </a:lnTo>
                    <a:lnTo>
                      <a:pt x="12190" y="13082"/>
                    </a:lnTo>
                    <a:lnTo>
                      <a:pt x="12893" y="13559"/>
                    </a:lnTo>
                    <a:lnTo>
                      <a:pt x="13250" y="14125"/>
                    </a:lnTo>
                    <a:lnTo>
                      <a:pt x="13250" y="15429"/>
                    </a:lnTo>
                    <a:lnTo>
                      <a:pt x="12878" y="15974"/>
                    </a:lnTo>
                    <a:lnTo>
                      <a:pt x="12130" y="16409"/>
                    </a:lnTo>
                    <a:lnTo>
                      <a:pt x="11389" y="16824"/>
                    </a:lnTo>
                    <a:lnTo>
                      <a:pt x="10382" y="17030"/>
                    </a:lnTo>
                    <a:lnTo>
                      <a:pt x="9115" y="17030"/>
                    </a:lnTo>
                    <a:lnTo>
                      <a:pt x="7913" y="16945"/>
                    </a:lnTo>
                    <a:lnTo>
                      <a:pt x="6677" y="16690"/>
                    </a:lnTo>
                    <a:lnTo>
                      <a:pt x="5407" y="16265"/>
                    </a:lnTo>
                    <a:lnTo>
                      <a:pt x="4104" y="15671"/>
                    </a:lnTo>
                    <a:lnTo>
                      <a:pt x="0" y="19254"/>
                    </a:lnTo>
                    <a:lnTo>
                      <a:pt x="2088" y="20281"/>
                    </a:lnTo>
                    <a:lnTo>
                      <a:pt x="4439" y="21014"/>
                    </a:lnTo>
                    <a:lnTo>
                      <a:pt x="7054" y="21454"/>
                    </a:lnTo>
                    <a:lnTo>
                      <a:pt x="9926" y="21600"/>
                    </a:lnTo>
                    <a:lnTo>
                      <a:pt x="12514" y="21486"/>
                    </a:lnTo>
                    <a:lnTo>
                      <a:pt x="19855" y="18819"/>
                    </a:lnTo>
                    <a:lnTo>
                      <a:pt x="21165" y="17030"/>
                    </a:lnTo>
                    <a:lnTo>
                      <a:pt x="21407" y="16535"/>
                    </a:lnTo>
                    <a:lnTo>
                      <a:pt x="21600" y="15215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33" name="Фигура"/>
              <p:cNvSpPr/>
              <p:nvPr/>
            </p:nvSpPr>
            <p:spPr>
              <a:xfrm>
                <a:off x="884820" y="63410"/>
                <a:ext cx="123712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6"/>
                    </a:moveTo>
                    <a:lnTo>
                      <a:pt x="16200" y="10027"/>
                    </a:lnTo>
                    <a:lnTo>
                      <a:pt x="17928" y="9220"/>
                    </a:lnTo>
                    <a:lnTo>
                      <a:pt x="18802" y="8495"/>
                    </a:lnTo>
                    <a:lnTo>
                      <a:pt x="19161" y="8195"/>
                    </a:lnTo>
                    <a:lnTo>
                      <a:pt x="19901" y="6948"/>
                    </a:lnTo>
                    <a:lnTo>
                      <a:pt x="20147" y="5481"/>
                    </a:lnTo>
                    <a:lnTo>
                      <a:pt x="20028" y="4447"/>
                    </a:lnTo>
                    <a:lnTo>
                      <a:pt x="19784" y="3790"/>
                    </a:lnTo>
                    <a:lnTo>
                      <a:pt x="19669" y="3471"/>
                    </a:lnTo>
                    <a:lnTo>
                      <a:pt x="13903" y="183"/>
                    </a:lnTo>
                    <a:lnTo>
                      <a:pt x="13903" y="15703"/>
                    </a:lnTo>
                    <a:lnTo>
                      <a:pt x="13628" y="16191"/>
                    </a:lnTo>
                    <a:lnTo>
                      <a:pt x="13076" y="16698"/>
                    </a:lnTo>
                    <a:lnTo>
                      <a:pt x="12542" y="17185"/>
                    </a:lnTo>
                    <a:lnTo>
                      <a:pt x="11610" y="17433"/>
                    </a:lnTo>
                    <a:lnTo>
                      <a:pt x="6854" y="17433"/>
                    </a:lnTo>
                    <a:lnTo>
                      <a:pt x="6854" y="12429"/>
                    </a:lnTo>
                    <a:lnTo>
                      <a:pt x="11285" y="12429"/>
                    </a:lnTo>
                    <a:lnTo>
                      <a:pt x="12378" y="12720"/>
                    </a:lnTo>
                    <a:lnTo>
                      <a:pt x="12974" y="13301"/>
                    </a:lnTo>
                    <a:lnTo>
                      <a:pt x="13591" y="13882"/>
                    </a:lnTo>
                    <a:lnTo>
                      <a:pt x="13903" y="14529"/>
                    </a:lnTo>
                    <a:lnTo>
                      <a:pt x="13903" y="183"/>
                    </a:lnTo>
                    <a:lnTo>
                      <a:pt x="13398" y="104"/>
                    </a:lnTo>
                    <a:lnTo>
                      <a:pt x="12974" y="86"/>
                    </a:lnTo>
                    <a:lnTo>
                      <a:pt x="12974" y="6897"/>
                    </a:lnTo>
                    <a:lnTo>
                      <a:pt x="12666" y="7390"/>
                    </a:lnTo>
                    <a:lnTo>
                      <a:pt x="12052" y="7841"/>
                    </a:lnTo>
                    <a:lnTo>
                      <a:pt x="11449" y="8276"/>
                    </a:lnTo>
                    <a:lnTo>
                      <a:pt x="10590" y="8495"/>
                    </a:lnTo>
                    <a:lnTo>
                      <a:pt x="6854" y="8495"/>
                    </a:lnTo>
                    <a:lnTo>
                      <a:pt x="6854" y="3811"/>
                    </a:lnTo>
                    <a:lnTo>
                      <a:pt x="9149" y="3811"/>
                    </a:lnTo>
                    <a:lnTo>
                      <a:pt x="10023" y="3790"/>
                    </a:lnTo>
                    <a:lnTo>
                      <a:pt x="10823" y="3790"/>
                    </a:lnTo>
                    <a:lnTo>
                      <a:pt x="11517" y="4014"/>
                    </a:lnTo>
                    <a:lnTo>
                      <a:pt x="12684" y="4916"/>
                    </a:lnTo>
                    <a:lnTo>
                      <a:pt x="12974" y="5546"/>
                    </a:lnTo>
                    <a:lnTo>
                      <a:pt x="12974" y="86"/>
                    </a:lnTo>
                    <a:lnTo>
                      <a:pt x="10925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0453" y="21600"/>
                    </a:lnTo>
                    <a:lnTo>
                      <a:pt x="18017" y="20807"/>
                    </a:lnTo>
                    <a:lnTo>
                      <a:pt x="21511" y="16619"/>
                    </a:lnTo>
                    <a:lnTo>
                      <a:pt x="21600" y="15566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34" name="Фигура"/>
              <p:cNvSpPr/>
              <p:nvPr/>
            </p:nvSpPr>
            <p:spPr>
              <a:xfrm>
                <a:off x="1034160" y="59371"/>
                <a:ext cx="163335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20159" y="5399"/>
                    </a:lnTo>
                    <a:lnTo>
                      <a:pt x="16372" y="1603"/>
                    </a:lnTo>
                    <a:lnTo>
                      <a:pt x="16372" y="10818"/>
                    </a:lnTo>
                    <a:lnTo>
                      <a:pt x="13910" y="15860"/>
                    </a:lnTo>
                    <a:lnTo>
                      <a:pt x="10732" y="16802"/>
                    </a:lnTo>
                    <a:lnTo>
                      <a:pt x="9568" y="16699"/>
                    </a:lnTo>
                    <a:lnTo>
                      <a:pt x="5541" y="13224"/>
                    </a:lnTo>
                    <a:lnTo>
                      <a:pt x="5148" y="10782"/>
                    </a:lnTo>
                    <a:lnTo>
                      <a:pt x="5247" y="9555"/>
                    </a:lnTo>
                    <a:lnTo>
                      <a:pt x="8547" y="5273"/>
                    </a:lnTo>
                    <a:lnTo>
                      <a:pt x="10752" y="4853"/>
                    </a:lnTo>
                    <a:lnTo>
                      <a:pt x="11931" y="4958"/>
                    </a:lnTo>
                    <a:lnTo>
                      <a:pt x="15975" y="8406"/>
                    </a:lnTo>
                    <a:lnTo>
                      <a:pt x="16372" y="10782"/>
                    </a:lnTo>
                    <a:lnTo>
                      <a:pt x="16372" y="1603"/>
                    </a:lnTo>
                    <a:lnTo>
                      <a:pt x="10678" y="0"/>
                    </a:lnTo>
                    <a:lnTo>
                      <a:pt x="8718" y="176"/>
                    </a:lnTo>
                    <a:lnTo>
                      <a:pt x="3537" y="2797"/>
                    </a:lnTo>
                    <a:lnTo>
                      <a:pt x="222" y="8512"/>
                    </a:lnTo>
                    <a:lnTo>
                      <a:pt x="0" y="10818"/>
                    </a:lnTo>
                    <a:lnTo>
                      <a:pt x="195" y="12981"/>
                    </a:lnTo>
                    <a:lnTo>
                      <a:pt x="3127" y="18472"/>
                    </a:lnTo>
                    <a:lnTo>
                      <a:pt x="8562" y="21404"/>
                    </a:lnTo>
                    <a:lnTo>
                      <a:pt x="10697" y="21600"/>
                    </a:lnTo>
                    <a:lnTo>
                      <a:pt x="12170" y="21511"/>
                    </a:lnTo>
                    <a:lnTo>
                      <a:pt x="17388" y="19395"/>
                    </a:lnTo>
                    <a:lnTo>
                      <a:pt x="19758" y="16802"/>
                    </a:lnTo>
                    <a:lnTo>
                      <a:pt x="20144" y="16216"/>
                    </a:lnTo>
                    <a:lnTo>
                      <a:pt x="20780" y="14929"/>
                    </a:lnTo>
                    <a:lnTo>
                      <a:pt x="21236" y="13596"/>
                    </a:lnTo>
                    <a:lnTo>
                      <a:pt x="21509" y="12214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35" name="Фигура"/>
              <p:cNvSpPr/>
              <p:nvPr/>
            </p:nvSpPr>
            <p:spPr>
              <a:xfrm>
                <a:off x="1214969" y="63410"/>
                <a:ext cx="180659" cy="182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92"/>
                    </a:moveTo>
                    <a:lnTo>
                      <a:pt x="18742" y="14492"/>
                    </a:lnTo>
                    <a:lnTo>
                      <a:pt x="15265" y="6748"/>
                    </a:lnTo>
                    <a:lnTo>
                      <a:pt x="13778" y="3438"/>
                    </a:lnTo>
                    <a:lnTo>
                      <a:pt x="13778" y="14492"/>
                    </a:lnTo>
                    <a:lnTo>
                      <a:pt x="7582" y="14492"/>
                    </a:lnTo>
                    <a:lnTo>
                      <a:pt x="10729" y="6748"/>
                    </a:lnTo>
                    <a:lnTo>
                      <a:pt x="13778" y="14492"/>
                    </a:lnTo>
                    <a:lnTo>
                      <a:pt x="13778" y="3438"/>
                    </a:lnTo>
                    <a:lnTo>
                      <a:pt x="12236" y="0"/>
                    </a:lnTo>
                    <a:lnTo>
                      <a:pt x="9225" y="0"/>
                    </a:lnTo>
                    <a:lnTo>
                      <a:pt x="2805" y="14492"/>
                    </a:lnTo>
                    <a:lnTo>
                      <a:pt x="0" y="14492"/>
                    </a:lnTo>
                    <a:lnTo>
                      <a:pt x="0" y="21600"/>
                    </a:lnTo>
                    <a:lnTo>
                      <a:pt x="4156" y="21600"/>
                    </a:lnTo>
                    <a:lnTo>
                      <a:pt x="4156" y="18402"/>
                    </a:lnTo>
                    <a:lnTo>
                      <a:pt x="17151" y="18402"/>
                    </a:lnTo>
                    <a:lnTo>
                      <a:pt x="17151" y="21600"/>
                    </a:lnTo>
                    <a:lnTo>
                      <a:pt x="21600" y="21600"/>
                    </a:lnTo>
                    <a:lnTo>
                      <a:pt x="21600" y="14492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36" name="Фигура"/>
              <p:cNvSpPr/>
              <p:nvPr/>
            </p:nvSpPr>
            <p:spPr>
              <a:xfrm>
                <a:off x="1420392" y="63410"/>
                <a:ext cx="136577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1" y="0"/>
                    </a:lnTo>
                    <a:lnTo>
                      <a:pt x="6024" y="12683"/>
                    </a:lnTo>
                    <a:lnTo>
                      <a:pt x="602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0" y="21600"/>
                    </a:lnTo>
                    <a:lnTo>
                      <a:pt x="12100" y="12683"/>
                    </a:lnTo>
                    <a:lnTo>
                      <a:pt x="15574" y="9169"/>
                    </a:lnTo>
                    <a:lnTo>
                      <a:pt x="1557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37" name="Фигура"/>
              <p:cNvSpPr/>
              <p:nvPr/>
            </p:nvSpPr>
            <p:spPr>
              <a:xfrm>
                <a:off x="1582736" y="63410"/>
                <a:ext cx="145162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71" y="5162"/>
                    </a:lnTo>
                    <a:lnTo>
                      <a:pt x="8071" y="21600"/>
                    </a:lnTo>
                    <a:lnTo>
                      <a:pt x="13907" y="21600"/>
                    </a:lnTo>
                    <a:lnTo>
                      <a:pt x="13907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38" name="Фигура"/>
              <p:cNvSpPr/>
              <p:nvPr/>
            </p:nvSpPr>
            <p:spPr>
              <a:xfrm>
                <a:off x="1746223" y="59371"/>
                <a:ext cx="163476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8"/>
                    </a:moveTo>
                    <a:lnTo>
                      <a:pt x="21410" y="8885"/>
                    </a:lnTo>
                    <a:lnTo>
                      <a:pt x="21239" y="8235"/>
                    </a:lnTo>
                    <a:lnTo>
                      <a:pt x="20840" y="6712"/>
                    </a:lnTo>
                    <a:lnTo>
                      <a:pt x="16918" y="1757"/>
                    </a:lnTo>
                    <a:lnTo>
                      <a:pt x="16400" y="1485"/>
                    </a:lnTo>
                    <a:lnTo>
                      <a:pt x="16400" y="8235"/>
                    </a:lnTo>
                    <a:lnTo>
                      <a:pt x="5217" y="8235"/>
                    </a:lnTo>
                    <a:lnTo>
                      <a:pt x="8870" y="4664"/>
                    </a:lnTo>
                    <a:lnTo>
                      <a:pt x="10896" y="4364"/>
                    </a:lnTo>
                    <a:lnTo>
                      <a:pt x="11857" y="4431"/>
                    </a:lnTo>
                    <a:lnTo>
                      <a:pt x="16081" y="7417"/>
                    </a:lnTo>
                    <a:lnTo>
                      <a:pt x="16400" y="8235"/>
                    </a:lnTo>
                    <a:lnTo>
                      <a:pt x="16400" y="1485"/>
                    </a:lnTo>
                    <a:lnTo>
                      <a:pt x="15056" y="782"/>
                    </a:lnTo>
                    <a:lnTo>
                      <a:pt x="12965" y="196"/>
                    </a:lnTo>
                    <a:lnTo>
                      <a:pt x="10646" y="0"/>
                    </a:lnTo>
                    <a:lnTo>
                      <a:pt x="8454" y="196"/>
                    </a:lnTo>
                    <a:lnTo>
                      <a:pt x="3026" y="3121"/>
                    </a:lnTo>
                    <a:lnTo>
                      <a:pt x="190" y="8664"/>
                    </a:lnTo>
                    <a:lnTo>
                      <a:pt x="0" y="10915"/>
                    </a:lnTo>
                    <a:lnTo>
                      <a:pt x="190" y="13112"/>
                    </a:lnTo>
                    <a:lnTo>
                      <a:pt x="3046" y="18556"/>
                    </a:lnTo>
                    <a:lnTo>
                      <a:pt x="8622" y="21411"/>
                    </a:lnTo>
                    <a:lnTo>
                      <a:pt x="10931" y="21600"/>
                    </a:lnTo>
                    <a:lnTo>
                      <a:pt x="12438" y="21531"/>
                    </a:lnTo>
                    <a:lnTo>
                      <a:pt x="17418" y="19874"/>
                    </a:lnTo>
                    <a:lnTo>
                      <a:pt x="20217" y="17085"/>
                    </a:lnTo>
                    <a:lnTo>
                      <a:pt x="20174" y="17065"/>
                    </a:lnTo>
                    <a:lnTo>
                      <a:pt x="15869" y="15049"/>
                    </a:lnTo>
                    <a:lnTo>
                      <a:pt x="14777" y="15932"/>
                    </a:lnTo>
                    <a:lnTo>
                      <a:pt x="13586" y="16561"/>
                    </a:lnTo>
                    <a:lnTo>
                      <a:pt x="12290" y="16940"/>
                    </a:lnTo>
                    <a:lnTo>
                      <a:pt x="10896" y="17065"/>
                    </a:lnTo>
                    <a:lnTo>
                      <a:pt x="9736" y="16985"/>
                    </a:lnTo>
                    <a:lnTo>
                      <a:pt x="5246" y="13333"/>
                    </a:lnTo>
                    <a:lnTo>
                      <a:pt x="4992" y="12295"/>
                    </a:lnTo>
                    <a:lnTo>
                      <a:pt x="21582" y="12295"/>
                    </a:lnTo>
                    <a:lnTo>
                      <a:pt x="21600" y="11308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39" name="Фигура"/>
              <p:cNvSpPr/>
              <p:nvPr/>
            </p:nvSpPr>
            <p:spPr>
              <a:xfrm>
                <a:off x="1922448" y="63410"/>
                <a:ext cx="158040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67" y="7957"/>
                    </a:lnTo>
                    <a:lnTo>
                      <a:pt x="12522" y="0"/>
                    </a:lnTo>
                    <a:lnTo>
                      <a:pt x="9078" y="0"/>
                    </a:lnTo>
                    <a:lnTo>
                      <a:pt x="0" y="21600"/>
                    </a:lnTo>
                    <a:lnTo>
                      <a:pt x="5419" y="21600"/>
                    </a:lnTo>
                    <a:lnTo>
                      <a:pt x="10838" y="7957"/>
                    </a:lnTo>
                    <a:lnTo>
                      <a:pt x="16158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40" name="Фигура"/>
              <p:cNvSpPr/>
              <p:nvPr/>
            </p:nvSpPr>
            <p:spPr>
              <a:xfrm>
                <a:off x="2100960" y="63410"/>
                <a:ext cx="119546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687"/>
                    </a:moveTo>
                    <a:lnTo>
                      <a:pt x="19108" y="9738"/>
                    </a:lnTo>
                    <a:lnTo>
                      <a:pt x="14149" y="8030"/>
                    </a:lnTo>
                    <a:lnTo>
                      <a:pt x="14149" y="15538"/>
                    </a:lnTo>
                    <a:lnTo>
                      <a:pt x="10510" y="17433"/>
                    </a:lnTo>
                    <a:lnTo>
                      <a:pt x="7088" y="17433"/>
                    </a:lnTo>
                    <a:lnTo>
                      <a:pt x="7088" y="12190"/>
                    </a:lnTo>
                    <a:lnTo>
                      <a:pt x="10012" y="12190"/>
                    </a:lnTo>
                    <a:lnTo>
                      <a:pt x="11820" y="12364"/>
                    </a:lnTo>
                    <a:lnTo>
                      <a:pt x="13114" y="12885"/>
                    </a:lnTo>
                    <a:lnTo>
                      <a:pt x="13890" y="13755"/>
                    </a:lnTo>
                    <a:lnTo>
                      <a:pt x="14149" y="14971"/>
                    </a:lnTo>
                    <a:lnTo>
                      <a:pt x="14149" y="8030"/>
                    </a:lnTo>
                    <a:lnTo>
                      <a:pt x="13089" y="7915"/>
                    </a:lnTo>
                    <a:lnTo>
                      <a:pt x="11265" y="7816"/>
                    </a:lnTo>
                    <a:lnTo>
                      <a:pt x="9183" y="7783"/>
                    </a:lnTo>
                    <a:lnTo>
                      <a:pt x="7088" y="7783"/>
                    </a:lnTo>
                    <a:lnTo>
                      <a:pt x="7088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9934" y="21600"/>
                    </a:lnTo>
                    <a:lnTo>
                      <a:pt x="11884" y="21567"/>
                    </a:lnTo>
                    <a:lnTo>
                      <a:pt x="19335" y="19617"/>
                    </a:lnTo>
                    <a:lnTo>
                      <a:pt x="21506" y="15888"/>
                    </a:lnTo>
                    <a:lnTo>
                      <a:pt x="21600" y="14687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41" name="Фигура"/>
              <p:cNvSpPr/>
              <p:nvPr/>
            </p:nvSpPr>
            <p:spPr>
              <a:xfrm>
                <a:off x="3402849" y="8596"/>
                <a:ext cx="151576" cy="2105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827" y="0"/>
                    </a:lnTo>
                    <a:lnTo>
                      <a:pt x="15827" y="8146"/>
                    </a:lnTo>
                    <a:lnTo>
                      <a:pt x="5793" y="8146"/>
                    </a:lnTo>
                    <a:lnTo>
                      <a:pt x="5793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793" y="21600"/>
                    </a:lnTo>
                    <a:lnTo>
                      <a:pt x="5793" y="12126"/>
                    </a:lnTo>
                    <a:lnTo>
                      <a:pt x="15827" y="12126"/>
                    </a:lnTo>
                    <a:lnTo>
                      <a:pt x="15827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42" name="Фигура"/>
              <p:cNvSpPr/>
              <p:nvPr/>
            </p:nvSpPr>
            <p:spPr>
              <a:xfrm>
                <a:off x="3591076" y="59371"/>
                <a:ext cx="161202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3"/>
                    </a:moveTo>
                    <a:lnTo>
                      <a:pt x="16633" y="533"/>
                    </a:lnTo>
                    <a:lnTo>
                      <a:pt x="16633" y="10762"/>
                    </a:lnTo>
                    <a:lnTo>
                      <a:pt x="16531" y="12065"/>
                    </a:lnTo>
                    <a:lnTo>
                      <a:pt x="13165" y="16459"/>
                    </a:lnTo>
                    <a:lnTo>
                      <a:pt x="10901" y="16879"/>
                    </a:lnTo>
                    <a:lnTo>
                      <a:pt x="9746" y="16771"/>
                    </a:lnTo>
                    <a:lnTo>
                      <a:pt x="5628" y="13207"/>
                    </a:lnTo>
                    <a:lnTo>
                      <a:pt x="5221" y="10762"/>
                    </a:lnTo>
                    <a:lnTo>
                      <a:pt x="5321" y="9523"/>
                    </a:lnTo>
                    <a:lnTo>
                      <a:pt x="8648" y="5184"/>
                    </a:lnTo>
                    <a:lnTo>
                      <a:pt x="10874" y="4757"/>
                    </a:lnTo>
                    <a:lnTo>
                      <a:pt x="12070" y="4861"/>
                    </a:lnTo>
                    <a:lnTo>
                      <a:pt x="16224" y="8338"/>
                    </a:lnTo>
                    <a:lnTo>
                      <a:pt x="16633" y="10762"/>
                    </a:lnTo>
                    <a:lnTo>
                      <a:pt x="16633" y="533"/>
                    </a:lnTo>
                    <a:lnTo>
                      <a:pt x="16388" y="533"/>
                    </a:lnTo>
                    <a:lnTo>
                      <a:pt x="16388" y="2797"/>
                    </a:lnTo>
                    <a:lnTo>
                      <a:pt x="15668" y="2142"/>
                    </a:lnTo>
                    <a:lnTo>
                      <a:pt x="10731" y="45"/>
                    </a:lnTo>
                    <a:lnTo>
                      <a:pt x="9807" y="0"/>
                    </a:lnTo>
                    <a:lnTo>
                      <a:pt x="7838" y="191"/>
                    </a:lnTo>
                    <a:lnTo>
                      <a:pt x="2862" y="3044"/>
                    </a:lnTo>
                    <a:lnTo>
                      <a:pt x="179" y="8569"/>
                    </a:lnTo>
                    <a:lnTo>
                      <a:pt x="0" y="10838"/>
                    </a:lnTo>
                    <a:lnTo>
                      <a:pt x="185" y="13038"/>
                    </a:lnTo>
                    <a:lnTo>
                      <a:pt x="2961" y="18522"/>
                    </a:lnTo>
                    <a:lnTo>
                      <a:pt x="8005" y="21407"/>
                    </a:lnTo>
                    <a:lnTo>
                      <a:pt x="9962" y="21600"/>
                    </a:lnTo>
                    <a:lnTo>
                      <a:pt x="11162" y="21600"/>
                    </a:lnTo>
                    <a:lnTo>
                      <a:pt x="16388" y="18901"/>
                    </a:lnTo>
                    <a:lnTo>
                      <a:pt x="16388" y="21069"/>
                    </a:lnTo>
                    <a:lnTo>
                      <a:pt x="21600" y="21069"/>
                    </a:lnTo>
                    <a:lnTo>
                      <a:pt x="21600" y="533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43" name="Фигура"/>
              <p:cNvSpPr/>
              <p:nvPr/>
            </p:nvSpPr>
            <p:spPr>
              <a:xfrm>
                <a:off x="3791647" y="63410"/>
                <a:ext cx="224753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7847" y="0"/>
                    </a:lnTo>
                    <a:lnTo>
                      <a:pt x="17847" y="16401"/>
                    </a:lnTo>
                    <a:lnTo>
                      <a:pt x="12685" y="16401"/>
                    </a:lnTo>
                    <a:lnTo>
                      <a:pt x="12685" y="0"/>
                    </a:lnTo>
                    <a:lnTo>
                      <a:pt x="8916" y="0"/>
                    </a:lnTo>
                    <a:lnTo>
                      <a:pt x="8916" y="16401"/>
                    </a:lnTo>
                    <a:lnTo>
                      <a:pt x="3774" y="16401"/>
                    </a:lnTo>
                    <a:lnTo>
                      <a:pt x="377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44" name="Фигура"/>
              <p:cNvSpPr/>
              <p:nvPr/>
            </p:nvSpPr>
            <p:spPr>
              <a:xfrm>
                <a:off x="4048911" y="59371"/>
                <a:ext cx="161202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3"/>
                    </a:moveTo>
                    <a:lnTo>
                      <a:pt x="16634" y="533"/>
                    </a:lnTo>
                    <a:lnTo>
                      <a:pt x="16634" y="10762"/>
                    </a:lnTo>
                    <a:lnTo>
                      <a:pt x="16531" y="12065"/>
                    </a:lnTo>
                    <a:lnTo>
                      <a:pt x="13158" y="16459"/>
                    </a:lnTo>
                    <a:lnTo>
                      <a:pt x="10894" y="16879"/>
                    </a:lnTo>
                    <a:lnTo>
                      <a:pt x="9742" y="16771"/>
                    </a:lnTo>
                    <a:lnTo>
                      <a:pt x="5626" y="13207"/>
                    </a:lnTo>
                    <a:lnTo>
                      <a:pt x="5221" y="10762"/>
                    </a:lnTo>
                    <a:lnTo>
                      <a:pt x="5320" y="9523"/>
                    </a:lnTo>
                    <a:lnTo>
                      <a:pt x="8648" y="5184"/>
                    </a:lnTo>
                    <a:lnTo>
                      <a:pt x="10874" y="4757"/>
                    </a:lnTo>
                    <a:lnTo>
                      <a:pt x="12067" y="4861"/>
                    </a:lnTo>
                    <a:lnTo>
                      <a:pt x="16224" y="8338"/>
                    </a:lnTo>
                    <a:lnTo>
                      <a:pt x="16634" y="10762"/>
                    </a:lnTo>
                    <a:lnTo>
                      <a:pt x="16634" y="533"/>
                    </a:lnTo>
                    <a:lnTo>
                      <a:pt x="16381" y="533"/>
                    </a:lnTo>
                    <a:lnTo>
                      <a:pt x="16381" y="2797"/>
                    </a:lnTo>
                    <a:lnTo>
                      <a:pt x="15666" y="2142"/>
                    </a:lnTo>
                    <a:lnTo>
                      <a:pt x="10728" y="45"/>
                    </a:lnTo>
                    <a:lnTo>
                      <a:pt x="9800" y="0"/>
                    </a:lnTo>
                    <a:lnTo>
                      <a:pt x="7837" y="191"/>
                    </a:lnTo>
                    <a:lnTo>
                      <a:pt x="2856" y="3044"/>
                    </a:lnTo>
                    <a:lnTo>
                      <a:pt x="179" y="8569"/>
                    </a:lnTo>
                    <a:lnTo>
                      <a:pt x="0" y="10838"/>
                    </a:lnTo>
                    <a:lnTo>
                      <a:pt x="185" y="13038"/>
                    </a:lnTo>
                    <a:lnTo>
                      <a:pt x="2954" y="18522"/>
                    </a:lnTo>
                    <a:lnTo>
                      <a:pt x="8000" y="21407"/>
                    </a:lnTo>
                    <a:lnTo>
                      <a:pt x="9955" y="21600"/>
                    </a:lnTo>
                    <a:lnTo>
                      <a:pt x="11155" y="21600"/>
                    </a:lnTo>
                    <a:lnTo>
                      <a:pt x="16381" y="18901"/>
                    </a:lnTo>
                    <a:lnTo>
                      <a:pt x="16381" y="21069"/>
                    </a:lnTo>
                    <a:lnTo>
                      <a:pt x="21600" y="21069"/>
                    </a:lnTo>
                    <a:lnTo>
                      <a:pt x="21600" y="533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45" name="Фигура"/>
              <p:cNvSpPr/>
              <p:nvPr/>
            </p:nvSpPr>
            <p:spPr>
              <a:xfrm>
                <a:off x="4331791" y="59371"/>
                <a:ext cx="161202" cy="216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1"/>
                    </a:moveTo>
                    <a:lnTo>
                      <a:pt x="20034" y="3596"/>
                    </a:lnTo>
                    <a:lnTo>
                      <a:pt x="18462" y="2114"/>
                    </a:lnTo>
                    <a:lnTo>
                      <a:pt x="17237" y="1295"/>
                    </a:lnTo>
                    <a:lnTo>
                      <a:pt x="16379" y="924"/>
                    </a:lnTo>
                    <a:lnTo>
                      <a:pt x="16379" y="8134"/>
                    </a:lnTo>
                    <a:lnTo>
                      <a:pt x="16376" y="8191"/>
                    </a:lnTo>
                    <a:lnTo>
                      <a:pt x="13869" y="12026"/>
                    </a:lnTo>
                    <a:lnTo>
                      <a:pt x="10704" y="12757"/>
                    </a:lnTo>
                    <a:lnTo>
                      <a:pt x="9519" y="12678"/>
                    </a:lnTo>
                    <a:lnTo>
                      <a:pt x="5376" y="10007"/>
                    </a:lnTo>
                    <a:lnTo>
                      <a:pt x="4966" y="8134"/>
                    </a:lnTo>
                    <a:lnTo>
                      <a:pt x="5069" y="7170"/>
                    </a:lnTo>
                    <a:lnTo>
                      <a:pt x="8439" y="3911"/>
                    </a:lnTo>
                    <a:lnTo>
                      <a:pt x="10704" y="3596"/>
                    </a:lnTo>
                    <a:lnTo>
                      <a:pt x="11878" y="3677"/>
                    </a:lnTo>
                    <a:lnTo>
                      <a:pt x="15976" y="6334"/>
                    </a:lnTo>
                    <a:lnTo>
                      <a:pt x="16379" y="8134"/>
                    </a:lnTo>
                    <a:lnTo>
                      <a:pt x="16379" y="924"/>
                    </a:lnTo>
                    <a:lnTo>
                      <a:pt x="15576" y="576"/>
                    </a:lnTo>
                    <a:lnTo>
                      <a:pt x="13764" y="144"/>
                    </a:lnTo>
                    <a:lnTo>
                      <a:pt x="11800" y="0"/>
                    </a:lnTo>
                    <a:lnTo>
                      <a:pt x="10872" y="34"/>
                    </a:lnTo>
                    <a:lnTo>
                      <a:pt x="5922" y="1619"/>
                    </a:lnTo>
                    <a:lnTo>
                      <a:pt x="5197" y="2114"/>
                    </a:lnTo>
                    <a:lnTo>
                      <a:pt x="5197" y="403"/>
                    </a:lnTo>
                    <a:lnTo>
                      <a:pt x="0" y="403"/>
                    </a:lnTo>
                    <a:lnTo>
                      <a:pt x="0" y="21600"/>
                    </a:lnTo>
                    <a:lnTo>
                      <a:pt x="5197" y="21600"/>
                    </a:lnTo>
                    <a:lnTo>
                      <a:pt x="5197" y="14285"/>
                    </a:lnTo>
                    <a:lnTo>
                      <a:pt x="5966" y="14789"/>
                    </a:lnTo>
                    <a:lnTo>
                      <a:pt x="10757" y="16295"/>
                    </a:lnTo>
                    <a:lnTo>
                      <a:pt x="11645" y="16325"/>
                    </a:lnTo>
                    <a:lnTo>
                      <a:pt x="13599" y="16179"/>
                    </a:lnTo>
                    <a:lnTo>
                      <a:pt x="15416" y="15743"/>
                    </a:lnTo>
                    <a:lnTo>
                      <a:pt x="17099" y="15015"/>
                    </a:lnTo>
                    <a:lnTo>
                      <a:pt x="18210" y="14285"/>
                    </a:lnTo>
                    <a:lnTo>
                      <a:pt x="18646" y="13999"/>
                    </a:lnTo>
                    <a:lnTo>
                      <a:pt x="19937" y="12757"/>
                    </a:lnTo>
                    <a:lnTo>
                      <a:pt x="20860" y="11376"/>
                    </a:lnTo>
                    <a:lnTo>
                      <a:pt x="21415" y="9854"/>
                    </a:lnTo>
                    <a:lnTo>
                      <a:pt x="21600" y="8191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46" name="Фигура"/>
              <p:cNvSpPr/>
              <p:nvPr/>
            </p:nvSpPr>
            <p:spPr>
              <a:xfrm>
                <a:off x="4518163" y="59371"/>
                <a:ext cx="161203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3"/>
                    </a:moveTo>
                    <a:lnTo>
                      <a:pt x="16634" y="533"/>
                    </a:lnTo>
                    <a:lnTo>
                      <a:pt x="16634" y="10762"/>
                    </a:lnTo>
                    <a:lnTo>
                      <a:pt x="16530" y="12065"/>
                    </a:lnTo>
                    <a:lnTo>
                      <a:pt x="13161" y="16459"/>
                    </a:lnTo>
                    <a:lnTo>
                      <a:pt x="10896" y="16879"/>
                    </a:lnTo>
                    <a:lnTo>
                      <a:pt x="9742" y="16771"/>
                    </a:lnTo>
                    <a:lnTo>
                      <a:pt x="5626" y="13207"/>
                    </a:lnTo>
                    <a:lnTo>
                      <a:pt x="5221" y="10762"/>
                    </a:lnTo>
                    <a:lnTo>
                      <a:pt x="5321" y="9523"/>
                    </a:lnTo>
                    <a:lnTo>
                      <a:pt x="8648" y="5184"/>
                    </a:lnTo>
                    <a:lnTo>
                      <a:pt x="10881" y="4757"/>
                    </a:lnTo>
                    <a:lnTo>
                      <a:pt x="12070" y="4861"/>
                    </a:lnTo>
                    <a:lnTo>
                      <a:pt x="16226" y="8338"/>
                    </a:lnTo>
                    <a:lnTo>
                      <a:pt x="16634" y="10762"/>
                    </a:lnTo>
                    <a:lnTo>
                      <a:pt x="16634" y="533"/>
                    </a:lnTo>
                    <a:lnTo>
                      <a:pt x="16381" y="533"/>
                    </a:lnTo>
                    <a:lnTo>
                      <a:pt x="16381" y="2797"/>
                    </a:lnTo>
                    <a:lnTo>
                      <a:pt x="15666" y="2142"/>
                    </a:lnTo>
                    <a:lnTo>
                      <a:pt x="10731" y="45"/>
                    </a:lnTo>
                    <a:lnTo>
                      <a:pt x="9809" y="0"/>
                    </a:lnTo>
                    <a:lnTo>
                      <a:pt x="7838" y="191"/>
                    </a:lnTo>
                    <a:lnTo>
                      <a:pt x="2862" y="3044"/>
                    </a:lnTo>
                    <a:lnTo>
                      <a:pt x="180" y="8569"/>
                    </a:lnTo>
                    <a:lnTo>
                      <a:pt x="0" y="10838"/>
                    </a:lnTo>
                    <a:lnTo>
                      <a:pt x="186" y="13038"/>
                    </a:lnTo>
                    <a:lnTo>
                      <a:pt x="2954" y="18522"/>
                    </a:lnTo>
                    <a:lnTo>
                      <a:pt x="8002" y="21407"/>
                    </a:lnTo>
                    <a:lnTo>
                      <a:pt x="9955" y="21600"/>
                    </a:lnTo>
                    <a:lnTo>
                      <a:pt x="11162" y="21600"/>
                    </a:lnTo>
                    <a:lnTo>
                      <a:pt x="16381" y="18901"/>
                    </a:lnTo>
                    <a:lnTo>
                      <a:pt x="16381" y="21069"/>
                    </a:lnTo>
                    <a:lnTo>
                      <a:pt x="21600" y="21069"/>
                    </a:lnTo>
                    <a:lnTo>
                      <a:pt x="21600" y="533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47" name="Фигура"/>
              <p:cNvSpPr/>
              <p:nvPr/>
            </p:nvSpPr>
            <p:spPr>
              <a:xfrm>
                <a:off x="4706022" y="59371"/>
                <a:ext cx="113653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215"/>
                    </a:moveTo>
                    <a:lnTo>
                      <a:pt x="21255" y="13509"/>
                    </a:lnTo>
                    <a:lnTo>
                      <a:pt x="20219" y="12089"/>
                    </a:lnTo>
                    <a:lnTo>
                      <a:pt x="18494" y="10952"/>
                    </a:lnTo>
                    <a:lnTo>
                      <a:pt x="16078" y="10099"/>
                    </a:lnTo>
                    <a:lnTo>
                      <a:pt x="17885" y="9207"/>
                    </a:lnTo>
                    <a:lnTo>
                      <a:pt x="19177" y="8185"/>
                    </a:lnTo>
                    <a:lnTo>
                      <a:pt x="19949" y="7035"/>
                    </a:lnTo>
                    <a:lnTo>
                      <a:pt x="20207" y="5757"/>
                    </a:lnTo>
                    <a:lnTo>
                      <a:pt x="20029" y="4506"/>
                    </a:lnTo>
                    <a:lnTo>
                      <a:pt x="14149" y="394"/>
                    </a:lnTo>
                    <a:lnTo>
                      <a:pt x="10198" y="0"/>
                    </a:lnTo>
                    <a:lnTo>
                      <a:pt x="7900" y="132"/>
                    </a:lnTo>
                    <a:lnTo>
                      <a:pt x="5711" y="529"/>
                    </a:lnTo>
                    <a:lnTo>
                      <a:pt x="3628" y="1192"/>
                    </a:lnTo>
                    <a:lnTo>
                      <a:pt x="1651" y="2120"/>
                    </a:lnTo>
                    <a:lnTo>
                      <a:pt x="4596" y="5668"/>
                    </a:lnTo>
                    <a:lnTo>
                      <a:pt x="5911" y="5129"/>
                    </a:lnTo>
                    <a:lnTo>
                      <a:pt x="7111" y="4746"/>
                    </a:lnTo>
                    <a:lnTo>
                      <a:pt x="8194" y="4516"/>
                    </a:lnTo>
                    <a:lnTo>
                      <a:pt x="9162" y="4439"/>
                    </a:lnTo>
                    <a:lnTo>
                      <a:pt x="10128" y="4439"/>
                    </a:lnTo>
                    <a:lnTo>
                      <a:pt x="10934" y="4647"/>
                    </a:lnTo>
                    <a:lnTo>
                      <a:pt x="11590" y="5060"/>
                    </a:lnTo>
                    <a:lnTo>
                      <a:pt x="12257" y="5461"/>
                    </a:lnTo>
                    <a:lnTo>
                      <a:pt x="12597" y="5978"/>
                    </a:lnTo>
                    <a:lnTo>
                      <a:pt x="12597" y="7338"/>
                    </a:lnTo>
                    <a:lnTo>
                      <a:pt x="12218" y="7870"/>
                    </a:lnTo>
                    <a:lnTo>
                      <a:pt x="11482" y="8195"/>
                    </a:lnTo>
                    <a:lnTo>
                      <a:pt x="10736" y="8518"/>
                    </a:lnTo>
                    <a:lnTo>
                      <a:pt x="9860" y="8684"/>
                    </a:lnTo>
                    <a:lnTo>
                      <a:pt x="7403" y="8684"/>
                    </a:lnTo>
                    <a:lnTo>
                      <a:pt x="7403" y="12363"/>
                    </a:lnTo>
                    <a:lnTo>
                      <a:pt x="10545" y="12363"/>
                    </a:lnTo>
                    <a:lnTo>
                      <a:pt x="11492" y="12606"/>
                    </a:lnTo>
                    <a:lnTo>
                      <a:pt x="12189" y="13082"/>
                    </a:lnTo>
                    <a:lnTo>
                      <a:pt x="12894" y="13559"/>
                    </a:lnTo>
                    <a:lnTo>
                      <a:pt x="13241" y="14125"/>
                    </a:lnTo>
                    <a:lnTo>
                      <a:pt x="13241" y="15429"/>
                    </a:lnTo>
                    <a:lnTo>
                      <a:pt x="12875" y="15974"/>
                    </a:lnTo>
                    <a:lnTo>
                      <a:pt x="12129" y="16409"/>
                    </a:lnTo>
                    <a:lnTo>
                      <a:pt x="11383" y="16824"/>
                    </a:lnTo>
                    <a:lnTo>
                      <a:pt x="10376" y="17030"/>
                    </a:lnTo>
                    <a:lnTo>
                      <a:pt x="9114" y="17030"/>
                    </a:lnTo>
                    <a:lnTo>
                      <a:pt x="7910" y="16945"/>
                    </a:lnTo>
                    <a:lnTo>
                      <a:pt x="6674" y="16690"/>
                    </a:lnTo>
                    <a:lnTo>
                      <a:pt x="5407" y="16265"/>
                    </a:lnTo>
                    <a:lnTo>
                      <a:pt x="4108" y="15671"/>
                    </a:lnTo>
                    <a:lnTo>
                      <a:pt x="0" y="19254"/>
                    </a:lnTo>
                    <a:lnTo>
                      <a:pt x="2085" y="20281"/>
                    </a:lnTo>
                    <a:lnTo>
                      <a:pt x="4439" y="21014"/>
                    </a:lnTo>
                    <a:lnTo>
                      <a:pt x="7053" y="21454"/>
                    </a:lnTo>
                    <a:lnTo>
                      <a:pt x="9930" y="21600"/>
                    </a:lnTo>
                    <a:lnTo>
                      <a:pt x="12513" y="21486"/>
                    </a:lnTo>
                    <a:lnTo>
                      <a:pt x="19855" y="18819"/>
                    </a:lnTo>
                    <a:lnTo>
                      <a:pt x="21166" y="17030"/>
                    </a:lnTo>
                    <a:lnTo>
                      <a:pt x="21407" y="16535"/>
                    </a:lnTo>
                    <a:lnTo>
                      <a:pt x="21600" y="15215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48" name="Фигура"/>
              <p:cNvSpPr/>
              <p:nvPr/>
            </p:nvSpPr>
            <p:spPr>
              <a:xfrm>
                <a:off x="4850878" y="59371"/>
                <a:ext cx="161202" cy="216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1"/>
                    </a:moveTo>
                    <a:lnTo>
                      <a:pt x="20033" y="3596"/>
                    </a:lnTo>
                    <a:lnTo>
                      <a:pt x="18457" y="2114"/>
                    </a:lnTo>
                    <a:lnTo>
                      <a:pt x="17235" y="1295"/>
                    </a:lnTo>
                    <a:lnTo>
                      <a:pt x="16379" y="924"/>
                    </a:lnTo>
                    <a:lnTo>
                      <a:pt x="16379" y="8134"/>
                    </a:lnTo>
                    <a:lnTo>
                      <a:pt x="16376" y="8191"/>
                    </a:lnTo>
                    <a:lnTo>
                      <a:pt x="13869" y="12026"/>
                    </a:lnTo>
                    <a:lnTo>
                      <a:pt x="10706" y="12757"/>
                    </a:lnTo>
                    <a:lnTo>
                      <a:pt x="9521" y="12678"/>
                    </a:lnTo>
                    <a:lnTo>
                      <a:pt x="5377" y="10007"/>
                    </a:lnTo>
                    <a:lnTo>
                      <a:pt x="4967" y="8134"/>
                    </a:lnTo>
                    <a:lnTo>
                      <a:pt x="5069" y="7170"/>
                    </a:lnTo>
                    <a:lnTo>
                      <a:pt x="8441" y="3911"/>
                    </a:lnTo>
                    <a:lnTo>
                      <a:pt x="10706" y="3596"/>
                    </a:lnTo>
                    <a:lnTo>
                      <a:pt x="11880" y="3677"/>
                    </a:lnTo>
                    <a:lnTo>
                      <a:pt x="15979" y="6334"/>
                    </a:lnTo>
                    <a:lnTo>
                      <a:pt x="16379" y="8134"/>
                    </a:lnTo>
                    <a:lnTo>
                      <a:pt x="16379" y="924"/>
                    </a:lnTo>
                    <a:lnTo>
                      <a:pt x="15578" y="576"/>
                    </a:lnTo>
                    <a:lnTo>
                      <a:pt x="13765" y="144"/>
                    </a:lnTo>
                    <a:lnTo>
                      <a:pt x="11800" y="0"/>
                    </a:lnTo>
                    <a:lnTo>
                      <a:pt x="10872" y="34"/>
                    </a:lnTo>
                    <a:lnTo>
                      <a:pt x="5922" y="1619"/>
                    </a:lnTo>
                    <a:lnTo>
                      <a:pt x="5199" y="2114"/>
                    </a:lnTo>
                    <a:lnTo>
                      <a:pt x="5199" y="403"/>
                    </a:lnTo>
                    <a:lnTo>
                      <a:pt x="0" y="403"/>
                    </a:lnTo>
                    <a:lnTo>
                      <a:pt x="0" y="21600"/>
                    </a:lnTo>
                    <a:lnTo>
                      <a:pt x="5199" y="21600"/>
                    </a:lnTo>
                    <a:lnTo>
                      <a:pt x="5199" y="14285"/>
                    </a:lnTo>
                    <a:lnTo>
                      <a:pt x="5968" y="14789"/>
                    </a:lnTo>
                    <a:lnTo>
                      <a:pt x="10758" y="16295"/>
                    </a:lnTo>
                    <a:lnTo>
                      <a:pt x="11645" y="16325"/>
                    </a:lnTo>
                    <a:lnTo>
                      <a:pt x="13599" y="16179"/>
                    </a:lnTo>
                    <a:lnTo>
                      <a:pt x="15418" y="15743"/>
                    </a:lnTo>
                    <a:lnTo>
                      <a:pt x="17101" y="15015"/>
                    </a:lnTo>
                    <a:lnTo>
                      <a:pt x="18210" y="14285"/>
                    </a:lnTo>
                    <a:lnTo>
                      <a:pt x="18648" y="13999"/>
                    </a:lnTo>
                    <a:lnTo>
                      <a:pt x="19937" y="12757"/>
                    </a:lnTo>
                    <a:lnTo>
                      <a:pt x="20860" y="11376"/>
                    </a:lnTo>
                    <a:lnTo>
                      <a:pt x="21415" y="9854"/>
                    </a:lnTo>
                    <a:lnTo>
                      <a:pt x="21600" y="8191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49" name="Фигура"/>
              <p:cNvSpPr/>
              <p:nvPr/>
            </p:nvSpPr>
            <p:spPr>
              <a:xfrm>
                <a:off x="5037263" y="59371"/>
                <a:ext cx="161202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3"/>
                    </a:moveTo>
                    <a:lnTo>
                      <a:pt x="16633" y="533"/>
                    </a:lnTo>
                    <a:lnTo>
                      <a:pt x="16633" y="10762"/>
                    </a:lnTo>
                    <a:lnTo>
                      <a:pt x="16531" y="12065"/>
                    </a:lnTo>
                    <a:lnTo>
                      <a:pt x="13158" y="16459"/>
                    </a:lnTo>
                    <a:lnTo>
                      <a:pt x="10895" y="16879"/>
                    </a:lnTo>
                    <a:lnTo>
                      <a:pt x="9742" y="16771"/>
                    </a:lnTo>
                    <a:lnTo>
                      <a:pt x="5626" y="13207"/>
                    </a:lnTo>
                    <a:lnTo>
                      <a:pt x="5221" y="10762"/>
                    </a:lnTo>
                    <a:lnTo>
                      <a:pt x="5320" y="9523"/>
                    </a:lnTo>
                    <a:lnTo>
                      <a:pt x="8648" y="5184"/>
                    </a:lnTo>
                    <a:lnTo>
                      <a:pt x="10881" y="4757"/>
                    </a:lnTo>
                    <a:lnTo>
                      <a:pt x="12070" y="4861"/>
                    </a:lnTo>
                    <a:lnTo>
                      <a:pt x="16224" y="8338"/>
                    </a:lnTo>
                    <a:lnTo>
                      <a:pt x="16633" y="10762"/>
                    </a:lnTo>
                    <a:lnTo>
                      <a:pt x="16633" y="533"/>
                    </a:lnTo>
                    <a:lnTo>
                      <a:pt x="16381" y="533"/>
                    </a:lnTo>
                    <a:lnTo>
                      <a:pt x="16381" y="2797"/>
                    </a:lnTo>
                    <a:lnTo>
                      <a:pt x="15664" y="2142"/>
                    </a:lnTo>
                    <a:lnTo>
                      <a:pt x="10726" y="45"/>
                    </a:lnTo>
                    <a:lnTo>
                      <a:pt x="9800" y="0"/>
                    </a:lnTo>
                    <a:lnTo>
                      <a:pt x="7835" y="191"/>
                    </a:lnTo>
                    <a:lnTo>
                      <a:pt x="2862" y="3044"/>
                    </a:lnTo>
                    <a:lnTo>
                      <a:pt x="179" y="8569"/>
                    </a:lnTo>
                    <a:lnTo>
                      <a:pt x="0" y="10838"/>
                    </a:lnTo>
                    <a:lnTo>
                      <a:pt x="184" y="13038"/>
                    </a:lnTo>
                    <a:lnTo>
                      <a:pt x="2954" y="18522"/>
                    </a:lnTo>
                    <a:lnTo>
                      <a:pt x="7998" y="21407"/>
                    </a:lnTo>
                    <a:lnTo>
                      <a:pt x="9955" y="21600"/>
                    </a:lnTo>
                    <a:lnTo>
                      <a:pt x="11155" y="21600"/>
                    </a:lnTo>
                    <a:lnTo>
                      <a:pt x="16381" y="18901"/>
                    </a:lnTo>
                    <a:lnTo>
                      <a:pt x="16381" y="21069"/>
                    </a:lnTo>
                    <a:lnTo>
                      <a:pt x="21600" y="21069"/>
                    </a:lnTo>
                    <a:lnTo>
                      <a:pt x="21600" y="533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50" name="Фигура"/>
              <p:cNvSpPr/>
              <p:nvPr/>
            </p:nvSpPr>
            <p:spPr>
              <a:xfrm>
                <a:off x="5230494" y="0"/>
                <a:ext cx="166549" cy="2231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473"/>
                    </a:moveTo>
                    <a:lnTo>
                      <a:pt x="21419" y="11866"/>
                    </a:lnTo>
                    <a:lnTo>
                      <a:pt x="20879" y="10410"/>
                    </a:lnTo>
                    <a:lnTo>
                      <a:pt x="20116" y="9308"/>
                    </a:lnTo>
                    <a:lnTo>
                      <a:pt x="19979" y="9110"/>
                    </a:lnTo>
                    <a:lnTo>
                      <a:pt x="18721" y="7966"/>
                    </a:lnTo>
                    <a:lnTo>
                      <a:pt x="17224" y="7027"/>
                    </a:lnTo>
                    <a:lnTo>
                      <a:pt x="16474" y="6718"/>
                    </a:lnTo>
                    <a:lnTo>
                      <a:pt x="16474" y="13671"/>
                    </a:lnTo>
                    <a:lnTo>
                      <a:pt x="16374" y="14609"/>
                    </a:lnTo>
                    <a:lnTo>
                      <a:pt x="13094" y="17763"/>
                    </a:lnTo>
                    <a:lnTo>
                      <a:pt x="10940" y="18064"/>
                    </a:lnTo>
                    <a:lnTo>
                      <a:pt x="9802" y="17989"/>
                    </a:lnTo>
                    <a:lnTo>
                      <a:pt x="5847" y="15452"/>
                    </a:lnTo>
                    <a:lnTo>
                      <a:pt x="5460" y="13671"/>
                    </a:lnTo>
                    <a:lnTo>
                      <a:pt x="5561" y="12769"/>
                    </a:lnTo>
                    <a:lnTo>
                      <a:pt x="8499" y="9739"/>
                    </a:lnTo>
                    <a:lnTo>
                      <a:pt x="10960" y="9308"/>
                    </a:lnTo>
                    <a:lnTo>
                      <a:pt x="12142" y="9386"/>
                    </a:lnTo>
                    <a:lnTo>
                      <a:pt x="16092" y="11949"/>
                    </a:lnTo>
                    <a:lnTo>
                      <a:pt x="16474" y="13671"/>
                    </a:lnTo>
                    <a:lnTo>
                      <a:pt x="16474" y="6718"/>
                    </a:lnTo>
                    <a:lnTo>
                      <a:pt x="15595" y="6356"/>
                    </a:lnTo>
                    <a:lnTo>
                      <a:pt x="13836" y="5952"/>
                    </a:lnTo>
                    <a:lnTo>
                      <a:pt x="11945" y="5817"/>
                    </a:lnTo>
                    <a:lnTo>
                      <a:pt x="9474" y="6062"/>
                    </a:lnTo>
                    <a:lnTo>
                      <a:pt x="7397" y="6798"/>
                    </a:lnTo>
                    <a:lnTo>
                      <a:pt x="5712" y="8023"/>
                    </a:lnTo>
                    <a:lnTo>
                      <a:pt x="4421" y="9739"/>
                    </a:lnTo>
                    <a:lnTo>
                      <a:pt x="4516" y="8838"/>
                    </a:lnTo>
                    <a:lnTo>
                      <a:pt x="7171" y="5017"/>
                    </a:lnTo>
                    <a:lnTo>
                      <a:pt x="12811" y="3842"/>
                    </a:lnTo>
                    <a:lnTo>
                      <a:pt x="17093" y="3747"/>
                    </a:lnTo>
                    <a:lnTo>
                      <a:pt x="18138" y="3711"/>
                    </a:lnTo>
                    <a:lnTo>
                      <a:pt x="19198" y="3653"/>
                    </a:lnTo>
                    <a:lnTo>
                      <a:pt x="20276" y="3573"/>
                    </a:lnTo>
                    <a:lnTo>
                      <a:pt x="20276" y="0"/>
                    </a:lnTo>
                    <a:lnTo>
                      <a:pt x="19394" y="68"/>
                    </a:lnTo>
                    <a:lnTo>
                      <a:pt x="18309" y="130"/>
                    </a:lnTo>
                    <a:lnTo>
                      <a:pt x="13309" y="338"/>
                    </a:lnTo>
                    <a:lnTo>
                      <a:pt x="8380" y="761"/>
                    </a:lnTo>
                    <a:lnTo>
                      <a:pt x="3215" y="2788"/>
                    </a:lnTo>
                    <a:lnTo>
                      <a:pt x="624" y="6526"/>
                    </a:lnTo>
                    <a:lnTo>
                      <a:pt x="10" y="10410"/>
                    </a:lnTo>
                    <a:lnTo>
                      <a:pt x="0" y="11217"/>
                    </a:lnTo>
                    <a:lnTo>
                      <a:pt x="38" y="12207"/>
                    </a:lnTo>
                    <a:lnTo>
                      <a:pt x="782" y="15890"/>
                    </a:lnTo>
                    <a:lnTo>
                      <a:pt x="4388" y="19908"/>
                    </a:lnTo>
                    <a:lnTo>
                      <a:pt x="9112" y="21494"/>
                    </a:lnTo>
                    <a:lnTo>
                      <a:pt x="10905" y="21600"/>
                    </a:lnTo>
                    <a:lnTo>
                      <a:pt x="13078" y="21455"/>
                    </a:lnTo>
                    <a:lnTo>
                      <a:pt x="18518" y="19284"/>
                    </a:lnTo>
                    <a:lnTo>
                      <a:pt x="21407" y="15152"/>
                    </a:lnTo>
                    <a:lnTo>
                      <a:pt x="21600" y="13473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51" name="Фигура"/>
              <p:cNvSpPr/>
              <p:nvPr/>
            </p:nvSpPr>
            <p:spPr>
              <a:xfrm>
                <a:off x="5421654" y="59371"/>
                <a:ext cx="163336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20161" y="5399"/>
                    </a:lnTo>
                    <a:lnTo>
                      <a:pt x="16372" y="1606"/>
                    </a:lnTo>
                    <a:lnTo>
                      <a:pt x="16372" y="10818"/>
                    </a:lnTo>
                    <a:lnTo>
                      <a:pt x="13911" y="15860"/>
                    </a:lnTo>
                    <a:lnTo>
                      <a:pt x="10730" y="16802"/>
                    </a:lnTo>
                    <a:lnTo>
                      <a:pt x="9568" y="16699"/>
                    </a:lnTo>
                    <a:lnTo>
                      <a:pt x="5542" y="13224"/>
                    </a:lnTo>
                    <a:lnTo>
                      <a:pt x="5151" y="10782"/>
                    </a:lnTo>
                    <a:lnTo>
                      <a:pt x="5248" y="9555"/>
                    </a:lnTo>
                    <a:lnTo>
                      <a:pt x="8544" y="5273"/>
                    </a:lnTo>
                    <a:lnTo>
                      <a:pt x="10752" y="4853"/>
                    </a:lnTo>
                    <a:lnTo>
                      <a:pt x="11931" y="4958"/>
                    </a:lnTo>
                    <a:lnTo>
                      <a:pt x="15977" y="8406"/>
                    </a:lnTo>
                    <a:lnTo>
                      <a:pt x="16372" y="10782"/>
                    </a:lnTo>
                    <a:lnTo>
                      <a:pt x="16372" y="1606"/>
                    </a:lnTo>
                    <a:lnTo>
                      <a:pt x="10675" y="0"/>
                    </a:lnTo>
                    <a:lnTo>
                      <a:pt x="8718" y="176"/>
                    </a:lnTo>
                    <a:lnTo>
                      <a:pt x="3537" y="2797"/>
                    </a:lnTo>
                    <a:lnTo>
                      <a:pt x="220" y="8512"/>
                    </a:lnTo>
                    <a:lnTo>
                      <a:pt x="0" y="10818"/>
                    </a:lnTo>
                    <a:lnTo>
                      <a:pt x="195" y="12981"/>
                    </a:lnTo>
                    <a:lnTo>
                      <a:pt x="3129" y="18472"/>
                    </a:lnTo>
                    <a:lnTo>
                      <a:pt x="8560" y="21404"/>
                    </a:lnTo>
                    <a:lnTo>
                      <a:pt x="10697" y="21600"/>
                    </a:lnTo>
                    <a:lnTo>
                      <a:pt x="12170" y="21511"/>
                    </a:lnTo>
                    <a:lnTo>
                      <a:pt x="17388" y="19395"/>
                    </a:lnTo>
                    <a:lnTo>
                      <a:pt x="19756" y="16802"/>
                    </a:lnTo>
                    <a:lnTo>
                      <a:pt x="20141" y="16216"/>
                    </a:lnTo>
                    <a:lnTo>
                      <a:pt x="20780" y="14929"/>
                    </a:lnTo>
                    <a:lnTo>
                      <a:pt x="21237" y="13596"/>
                    </a:lnTo>
                    <a:lnTo>
                      <a:pt x="21509" y="12214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52" name="Фигура"/>
              <p:cNvSpPr/>
              <p:nvPr/>
            </p:nvSpPr>
            <p:spPr>
              <a:xfrm>
                <a:off x="5603163" y="63410"/>
                <a:ext cx="145174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70" y="5162"/>
                    </a:lnTo>
                    <a:lnTo>
                      <a:pt x="8070" y="21600"/>
                    </a:lnTo>
                    <a:lnTo>
                      <a:pt x="13913" y="21600"/>
                    </a:lnTo>
                    <a:lnTo>
                      <a:pt x="13913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53" name="Фигура"/>
              <p:cNvSpPr/>
              <p:nvPr/>
            </p:nvSpPr>
            <p:spPr>
              <a:xfrm>
                <a:off x="5773939" y="63410"/>
                <a:ext cx="141467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2" y="13976"/>
                    </a:lnTo>
                    <a:lnTo>
                      <a:pt x="10865" y="10520"/>
                    </a:lnTo>
                    <a:lnTo>
                      <a:pt x="13322" y="8081"/>
                    </a:lnTo>
                    <a:lnTo>
                      <a:pt x="21464" y="0"/>
                    </a:lnTo>
                    <a:lnTo>
                      <a:pt x="14189" y="0"/>
                    </a:lnTo>
                    <a:lnTo>
                      <a:pt x="5972" y="8081"/>
                    </a:lnTo>
                    <a:lnTo>
                      <a:pt x="597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72" y="21600"/>
                    </a:lnTo>
                    <a:lnTo>
                      <a:pt x="5972" y="14652"/>
                    </a:lnTo>
                    <a:lnTo>
                      <a:pt x="6603" y="13976"/>
                    </a:lnTo>
                    <a:lnTo>
                      <a:pt x="13686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54" name="Фигура"/>
              <p:cNvSpPr/>
              <p:nvPr/>
            </p:nvSpPr>
            <p:spPr>
              <a:xfrm>
                <a:off x="5924257" y="59371"/>
                <a:ext cx="161189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3"/>
                    </a:moveTo>
                    <a:lnTo>
                      <a:pt x="16634" y="533"/>
                    </a:lnTo>
                    <a:lnTo>
                      <a:pt x="16634" y="10762"/>
                    </a:lnTo>
                    <a:lnTo>
                      <a:pt x="16532" y="12065"/>
                    </a:lnTo>
                    <a:lnTo>
                      <a:pt x="13164" y="16459"/>
                    </a:lnTo>
                    <a:lnTo>
                      <a:pt x="10895" y="16879"/>
                    </a:lnTo>
                    <a:lnTo>
                      <a:pt x="9743" y="16771"/>
                    </a:lnTo>
                    <a:lnTo>
                      <a:pt x="5625" y="13207"/>
                    </a:lnTo>
                    <a:lnTo>
                      <a:pt x="5221" y="10762"/>
                    </a:lnTo>
                    <a:lnTo>
                      <a:pt x="5320" y="9523"/>
                    </a:lnTo>
                    <a:lnTo>
                      <a:pt x="8649" y="5184"/>
                    </a:lnTo>
                    <a:lnTo>
                      <a:pt x="10880" y="4757"/>
                    </a:lnTo>
                    <a:lnTo>
                      <a:pt x="12071" y="4861"/>
                    </a:lnTo>
                    <a:lnTo>
                      <a:pt x="16225" y="8338"/>
                    </a:lnTo>
                    <a:lnTo>
                      <a:pt x="16634" y="10762"/>
                    </a:lnTo>
                    <a:lnTo>
                      <a:pt x="16634" y="533"/>
                    </a:lnTo>
                    <a:lnTo>
                      <a:pt x="16380" y="533"/>
                    </a:lnTo>
                    <a:lnTo>
                      <a:pt x="16380" y="2797"/>
                    </a:lnTo>
                    <a:lnTo>
                      <a:pt x="15666" y="2142"/>
                    </a:lnTo>
                    <a:lnTo>
                      <a:pt x="10728" y="45"/>
                    </a:lnTo>
                    <a:lnTo>
                      <a:pt x="9801" y="0"/>
                    </a:lnTo>
                    <a:lnTo>
                      <a:pt x="7835" y="191"/>
                    </a:lnTo>
                    <a:lnTo>
                      <a:pt x="2862" y="3044"/>
                    </a:lnTo>
                    <a:lnTo>
                      <a:pt x="179" y="8569"/>
                    </a:lnTo>
                    <a:lnTo>
                      <a:pt x="0" y="10838"/>
                    </a:lnTo>
                    <a:lnTo>
                      <a:pt x="184" y="13038"/>
                    </a:lnTo>
                    <a:lnTo>
                      <a:pt x="2953" y="18522"/>
                    </a:lnTo>
                    <a:lnTo>
                      <a:pt x="8002" y="21407"/>
                    </a:lnTo>
                    <a:lnTo>
                      <a:pt x="9954" y="21600"/>
                    </a:lnTo>
                    <a:lnTo>
                      <a:pt x="11161" y="21600"/>
                    </a:lnTo>
                    <a:lnTo>
                      <a:pt x="16380" y="18901"/>
                    </a:lnTo>
                    <a:lnTo>
                      <a:pt x="16380" y="21069"/>
                    </a:lnTo>
                    <a:lnTo>
                      <a:pt x="21600" y="21069"/>
                    </a:lnTo>
                    <a:lnTo>
                      <a:pt x="21600" y="533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070" name="object 10"/>
            <p:cNvGrpSpPr/>
            <p:nvPr/>
          </p:nvGrpSpPr>
          <p:grpSpPr>
            <a:xfrm>
              <a:off x="1173991" y="1636861"/>
              <a:ext cx="1281188" cy="199262"/>
              <a:chOff x="0" y="0"/>
              <a:chExt cx="1281186" cy="199261"/>
            </a:xfrm>
          </p:grpSpPr>
          <p:sp>
            <p:nvSpPr>
              <p:cNvPr id="2056" name="Фигура"/>
              <p:cNvSpPr/>
              <p:nvPr/>
            </p:nvSpPr>
            <p:spPr>
              <a:xfrm>
                <a:off x="0" y="0"/>
                <a:ext cx="140761" cy="1955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93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5793" y="21600"/>
                    </a:lnTo>
                    <a:lnTo>
                      <a:pt x="5793" y="12127"/>
                    </a:lnTo>
                    <a:lnTo>
                      <a:pt x="21600" y="12127"/>
                    </a:lnTo>
                    <a:lnTo>
                      <a:pt x="21600" y="8148"/>
                    </a:lnTo>
                    <a:lnTo>
                      <a:pt x="5793" y="8148"/>
                    </a:lnTo>
                    <a:lnTo>
                      <a:pt x="5793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57" name="Фигура"/>
              <p:cNvSpPr/>
              <p:nvPr/>
            </p:nvSpPr>
            <p:spPr>
              <a:xfrm>
                <a:off x="174790" y="47171"/>
                <a:ext cx="149682" cy="1520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58" y="0"/>
                    </a:moveTo>
                    <a:lnTo>
                      <a:pt x="9804" y="0"/>
                    </a:lnTo>
                    <a:lnTo>
                      <a:pt x="7838" y="191"/>
                    </a:lnTo>
                    <a:lnTo>
                      <a:pt x="2860" y="3041"/>
                    </a:lnTo>
                    <a:lnTo>
                      <a:pt x="179" y="8568"/>
                    </a:lnTo>
                    <a:lnTo>
                      <a:pt x="0" y="10841"/>
                    </a:lnTo>
                    <a:lnTo>
                      <a:pt x="185" y="13041"/>
                    </a:lnTo>
                    <a:lnTo>
                      <a:pt x="2957" y="18522"/>
                    </a:lnTo>
                    <a:lnTo>
                      <a:pt x="8003" y="21408"/>
                    </a:lnTo>
                    <a:lnTo>
                      <a:pt x="9958" y="21600"/>
                    </a:lnTo>
                    <a:lnTo>
                      <a:pt x="11159" y="21600"/>
                    </a:lnTo>
                    <a:lnTo>
                      <a:pt x="16382" y="18901"/>
                    </a:lnTo>
                    <a:lnTo>
                      <a:pt x="21600" y="18901"/>
                    </a:lnTo>
                    <a:lnTo>
                      <a:pt x="21600" y="16878"/>
                    </a:lnTo>
                    <a:lnTo>
                      <a:pt x="10899" y="16878"/>
                    </a:lnTo>
                    <a:lnTo>
                      <a:pt x="9746" y="16771"/>
                    </a:lnTo>
                    <a:lnTo>
                      <a:pt x="5320" y="12054"/>
                    </a:lnTo>
                    <a:lnTo>
                      <a:pt x="5219" y="10767"/>
                    </a:lnTo>
                    <a:lnTo>
                      <a:pt x="5319" y="9521"/>
                    </a:lnTo>
                    <a:lnTo>
                      <a:pt x="8649" y="5183"/>
                    </a:lnTo>
                    <a:lnTo>
                      <a:pt x="10879" y="4759"/>
                    </a:lnTo>
                    <a:lnTo>
                      <a:pt x="21600" y="4759"/>
                    </a:lnTo>
                    <a:lnTo>
                      <a:pt x="21600" y="2796"/>
                    </a:lnTo>
                    <a:lnTo>
                      <a:pt x="16382" y="2796"/>
                    </a:lnTo>
                    <a:lnTo>
                      <a:pt x="15668" y="2142"/>
                    </a:lnTo>
                    <a:lnTo>
                      <a:pt x="14921" y="1575"/>
                    </a:lnTo>
                    <a:lnTo>
                      <a:pt x="14144" y="1097"/>
                    </a:lnTo>
                    <a:lnTo>
                      <a:pt x="13334" y="706"/>
                    </a:lnTo>
                    <a:lnTo>
                      <a:pt x="12233" y="238"/>
                    </a:lnTo>
                    <a:lnTo>
                      <a:pt x="11058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58" name="Фигура"/>
              <p:cNvSpPr/>
              <p:nvPr/>
            </p:nvSpPr>
            <p:spPr>
              <a:xfrm>
                <a:off x="349219" y="157534"/>
                <a:ext cx="103408" cy="4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91" y="0"/>
                    </a:moveTo>
                    <a:lnTo>
                      <a:pt x="0" y="13063"/>
                    </a:lnTo>
                    <a:lnTo>
                      <a:pt x="2130" y="16798"/>
                    </a:lnTo>
                    <a:lnTo>
                      <a:pt x="4529" y="19466"/>
                    </a:lnTo>
                    <a:lnTo>
                      <a:pt x="7197" y="21067"/>
                    </a:lnTo>
                    <a:lnTo>
                      <a:pt x="10132" y="21600"/>
                    </a:lnTo>
                    <a:lnTo>
                      <a:pt x="12772" y="21188"/>
                    </a:lnTo>
                    <a:lnTo>
                      <a:pt x="20264" y="11477"/>
                    </a:lnTo>
                    <a:lnTo>
                      <a:pt x="21600" y="4960"/>
                    </a:lnTo>
                    <a:lnTo>
                      <a:pt x="9300" y="4960"/>
                    </a:lnTo>
                    <a:lnTo>
                      <a:pt x="8074" y="4650"/>
                    </a:lnTo>
                    <a:lnTo>
                      <a:pt x="6814" y="3720"/>
                    </a:lnTo>
                    <a:lnTo>
                      <a:pt x="5519" y="2170"/>
                    </a:lnTo>
                    <a:lnTo>
                      <a:pt x="4191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59" name="Фигура"/>
              <p:cNvSpPr/>
              <p:nvPr/>
            </p:nvSpPr>
            <p:spPr>
              <a:xfrm>
                <a:off x="385375" y="78426"/>
                <a:ext cx="69371" cy="886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169" y="0"/>
                    </a:moveTo>
                    <a:lnTo>
                      <a:pt x="4152" y="0"/>
                    </a:lnTo>
                    <a:lnTo>
                      <a:pt x="5381" y="357"/>
                    </a:lnTo>
                    <a:lnTo>
                      <a:pt x="6374" y="1071"/>
                    </a:lnTo>
                    <a:lnTo>
                      <a:pt x="7393" y="1760"/>
                    </a:lnTo>
                    <a:lnTo>
                      <a:pt x="7903" y="2640"/>
                    </a:lnTo>
                    <a:lnTo>
                      <a:pt x="7903" y="4973"/>
                    </a:lnTo>
                    <a:lnTo>
                      <a:pt x="7336" y="5878"/>
                    </a:lnTo>
                    <a:lnTo>
                      <a:pt x="5075" y="7000"/>
                    </a:lnTo>
                    <a:lnTo>
                      <a:pt x="3751" y="7281"/>
                    </a:lnTo>
                    <a:lnTo>
                      <a:pt x="0" y="7281"/>
                    </a:lnTo>
                    <a:lnTo>
                      <a:pt x="0" y="13605"/>
                    </a:lnTo>
                    <a:lnTo>
                      <a:pt x="4783" y="13605"/>
                    </a:lnTo>
                    <a:lnTo>
                      <a:pt x="6234" y="14013"/>
                    </a:lnTo>
                    <a:lnTo>
                      <a:pt x="7285" y="14829"/>
                    </a:lnTo>
                    <a:lnTo>
                      <a:pt x="8355" y="15645"/>
                    </a:lnTo>
                    <a:lnTo>
                      <a:pt x="8896" y="16614"/>
                    </a:lnTo>
                    <a:lnTo>
                      <a:pt x="8896" y="18859"/>
                    </a:lnTo>
                    <a:lnTo>
                      <a:pt x="8329" y="19789"/>
                    </a:lnTo>
                    <a:lnTo>
                      <a:pt x="7202" y="20529"/>
                    </a:lnTo>
                    <a:lnTo>
                      <a:pt x="6069" y="21243"/>
                    </a:lnTo>
                    <a:lnTo>
                      <a:pt x="4534" y="21600"/>
                    </a:lnTo>
                    <a:lnTo>
                      <a:pt x="20940" y="21600"/>
                    </a:lnTo>
                    <a:lnTo>
                      <a:pt x="21305" y="20750"/>
                    </a:lnTo>
                    <a:lnTo>
                      <a:pt x="21600" y="18489"/>
                    </a:lnTo>
                    <a:lnTo>
                      <a:pt x="21076" y="15560"/>
                    </a:lnTo>
                    <a:lnTo>
                      <a:pt x="19502" y="13122"/>
                    </a:lnTo>
                    <a:lnTo>
                      <a:pt x="16877" y="11175"/>
                    </a:lnTo>
                    <a:lnTo>
                      <a:pt x="13201" y="9716"/>
                    </a:lnTo>
                    <a:lnTo>
                      <a:pt x="15954" y="8181"/>
                    </a:lnTo>
                    <a:lnTo>
                      <a:pt x="17920" y="6428"/>
                    </a:lnTo>
                    <a:lnTo>
                      <a:pt x="19099" y="4457"/>
                    </a:lnTo>
                    <a:lnTo>
                      <a:pt x="19492" y="2270"/>
                    </a:lnTo>
                    <a:lnTo>
                      <a:pt x="19220" y="121"/>
                    </a:lnTo>
                    <a:lnTo>
                      <a:pt x="19169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60" name="Фигура"/>
              <p:cNvSpPr/>
              <p:nvPr/>
            </p:nvSpPr>
            <p:spPr>
              <a:xfrm>
                <a:off x="357318" y="47171"/>
                <a:ext cx="89620" cy="398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059" y="0"/>
                    </a:moveTo>
                    <a:lnTo>
                      <a:pt x="7352" y="505"/>
                    </a:lnTo>
                    <a:lnTo>
                      <a:pt x="4773" y="2020"/>
                    </a:lnTo>
                    <a:lnTo>
                      <a:pt x="2322" y="4544"/>
                    </a:lnTo>
                    <a:lnTo>
                      <a:pt x="0" y="8079"/>
                    </a:lnTo>
                    <a:lnTo>
                      <a:pt x="3460" y="21600"/>
                    </a:lnTo>
                    <a:lnTo>
                      <a:pt x="5619" y="18482"/>
                    </a:lnTo>
                    <a:lnTo>
                      <a:pt x="7414" y="16923"/>
                    </a:lnTo>
                    <a:lnTo>
                      <a:pt x="21600" y="16923"/>
                    </a:lnTo>
                    <a:lnTo>
                      <a:pt x="21009" y="12933"/>
                    </a:lnTo>
                    <a:lnTo>
                      <a:pt x="12497" y="376"/>
                    </a:lnTo>
                    <a:lnTo>
                      <a:pt x="10059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61" name="Фигура"/>
              <p:cNvSpPr/>
              <p:nvPr/>
            </p:nvSpPr>
            <p:spPr>
              <a:xfrm>
                <a:off x="483723" y="50888"/>
                <a:ext cx="113195" cy="1446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87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607" y="21600"/>
                    </a:lnTo>
                    <a:lnTo>
                      <a:pt x="12487" y="21571"/>
                    </a:lnTo>
                    <a:lnTo>
                      <a:pt x="20472" y="19216"/>
                    </a:lnTo>
                    <a:lnTo>
                      <a:pt x="21600" y="17433"/>
                    </a:lnTo>
                    <a:lnTo>
                      <a:pt x="6950" y="17433"/>
                    </a:lnTo>
                    <a:lnTo>
                      <a:pt x="6950" y="12430"/>
                    </a:lnTo>
                    <a:lnTo>
                      <a:pt x="20739" y="12430"/>
                    </a:lnTo>
                    <a:lnTo>
                      <a:pt x="20551" y="12147"/>
                    </a:lnTo>
                    <a:lnTo>
                      <a:pt x="18838" y="10926"/>
                    </a:lnTo>
                    <a:lnTo>
                      <a:pt x="16441" y="10030"/>
                    </a:lnTo>
                    <a:lnTo>
                      <a:pt x="18193" y="9222"/>
                    </a:lnTo>
                    <a:lnTo>
                      <a:pt x="19075" y="8498"/>
                    </a:lnTo>
                    <a:lnTo>
                      <a:pt x="6950" y="8498"/>
                    </a:lnTo>
                    <a:lnTo>
                      <a:pt x="6950" y="3815"/>
                    </a:lnTo>
                    <a:lnTo>
                      <a:pt x="9288" y="3815"/>
                    </a:lnTo>
                    <a:lnTo>
                      <a:pt x="10174" y="3792"/>
                    </a:lnTo>
                    <a:lnTo>
                      <a:pt x="20079" y="3792"/>
                    </a:lnTo>
                    <a:lnTo>
                      <a:pt x="13596" y="106"/>
                    </a:lnTo>
                    <a:lnTo>
                      <a:pt x="11087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62" name="Фигура"/>
              <p:cNvSpPr/>
              <p:nvPr/>
            </p:nvSpPr>
            <p:spPr>
              <a:xfrm>
                <a:off x="543726" y="134132"/>
                <a:ext cx="54874" cy="335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162" y="0"/>
                    </a:moveTo>
                    <a:lnTo>
                      <a:pt x="0" y="0"/>
                    </a:lnTo>
                    <a:lnTo>
                      <a:pt x="2286" y="1249"/>
                    </a:lnTo>
                    <a:lnTo>
                      <a:pt x="3543" y="3780"/>
                    </a:lnTo>
                    <a:lnTo>
                      <a:pt x="4831" y="6277"/>
                    </a:lnTo>
                    <a:lnTo>
                      <a:pt x="5474" y="9045"/>
                    </a:lnTo>
                    <a:lnTo>
                      <a:pt x="5474" y="14141"/>
                    </a:lnTo>
                    <a:lnTo>
                      <a:pt x="4903" y="16267"/>
                    </a:lnTo>
                    <a:lnTo>
                      <a:pt x="3751" y="18428"/>
                    </a:lnTo>
                    <a:lnTo>
                      <a:pt x="2632" y="20554"/>
                    </a:lnTo>
                    <a:lnTo>
                      <a:pt x="685" y="21600"/>
                    </a:lnTo>
                    <a:lnTo>
                      <a:pt x="20938" y="21600"/>
                    </a:lnTo>
                    <a:lnTo>
                      <a:pt x="21413" y="18090"/>
                    </a:lnTo>
                    <a:lnTo>
                      <a:pt x="21600" y="13534"/>
                    </a:lnTo>
                    <a:lnTo>
                      <a:pt x="20893" y="5453"/>
                    </a:lnTo>
                    <a:lnTo>
                      <a:pt x="19162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63" name="Фигура"/>
              <p:cNvSpPr/>
              <p:nvPr/>
            </p:nvSpPr>
            <p:spPr>
              <a:xfrm>
                <a:off x="622771" y="47171"/>
                <a:ext cx="149682" cy="1520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58" y="0"/>
                    </a:moveTo>
                    <a:lnTo>
                      <a:pt x="9803" y="0"/>
                    </a:lnTo>
                    <a:lnTo>
                      <a:pt x="7838" y="191"/>
                    </a:lnTo>
                    <a:lnTo>
                      <a:pt x="2860" y="3041"/>
                    </a:lnTo>
                    <a:lnTo>
                      <a:pt x="179" y="8568"/>
                    </a:lnTo>
                    <a:lnTo>
                      <a:pt x="0" y="10841"/>
                    </a:lnTo>
                    <a:lnTo>
                      <a:pt x="185" y="13041"/>
                    </a:lnTo>
                    <a:lnTo>
                      <a:pt x="2957" y="18522"/>
                    </a:lnTo>
                    <a:lnTo>
                      <a:pt x="8002" y="21408"/>
                    </a:lnTo>
                    <a:lnTo>
                      <a:pt x="9957" y="21600"/>
                    </a:lnTo>
                    <a:lnTo>
                      <a:pt x="11158" y="21600"/>
                    </a:lnTo>
                    <a:lnTo>
                      <a:pt x="16382" y="18901"/>
                    </a:lnTo>
                    <a:lnTo>
                      <a:pt x="21600" y="18901"/>
                    </a:lnTo>
                    <a:lnTo>
                      <a:pt x="21600" y="16878"/>
                    </a:lnTo>
                    <a:lnTo>
                      <a:pt x="10898" y="16878"/>
                    </a:lnTo>
                    <a:lnTo>
                      <a:pt x="9746" y="16771"/>
                    </a:lnTo>
                    <a:lnTo>
                      <a:pt x="5320" y="12054"/>
                    </a:lnTo>
                    <a:lnTo>
                      <a:pt x="5219" y="10767"/>
                    </a:lnTo>
                    <a:lnTo>
                      <a:pt x="5319" y="9521"/>
                    </a:lnTo>
                    <a:lnTo>
                      <a:pt x="8649" y="5183"/>
                    </a:lnTo>
                    <a:lnTo>
                      <a:pt x="10878" y="4759"/>
                    </a:lnTo>
                    <a:lnTo>
                      <a:pt x="21600" y="4759"/>
                    </a:lnTo>
                    <a:lnTo>
                      <a:pt x="21600" y="2796"/>
                    </a:lnTo>
                    <a:lnTo>
                      <a:pt x="16382" y="2796"/>
                    </a:lnTo>
                    <a:lnTo>
                      <a:pt x="15667" y="2142"/>
                    </a:lnTo>
                    <a:lnTo>
                      <a:pt x="14921" y="1575"/>
                    </a:lnTo>
                    <a:lnTo>
                      <a:pt x="14143" y="1097"/>
                    </a:lnTo>
                    <a:lnTo>
                      <a:pt x="13333" y="706"/>
                    </a:lnTo>
                    <a:lnTo>
                      <a:pt x="12232" y="238"/>
                    </a:lnTo>
                    <a:lnTo>
                      <a:pt x="11058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64" name="Фигура"/>
              <p:cNvSpPr/>
              <p:nvPr/>
            </p:nvSpPr>
            <p:spPr>
              <a:xfrm>
                <a:off x="809017" y="50888"/>
                <a:ext cx="126819" cy="1446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04" y="21600"/>
                    </a:lnTo>
                    <a:lnTo>
                      <a:pt x="6204" y="12649"/>
                    </a:lnTo>
                    <a:lnTo>
                      <a:pt x="21600" y="12649"/>
                    </a:lnTo>
                    <a:lnTo>
                      <a:pt x="21600" y="7786"/>
                    </a:lnTo>
                    <a:lnTo>
                      <a:pt x="6204" y="7786"/>
                    </a:lnTo>
                    <a:lnTo>
                      <a:pt x="6204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65" name="Фигура"/>
              <p:cNvSpPr/>
              <p:nvPr/>
            </p:nvSpPr>
            <p:spPr>
              <a:xfrm>
                <a:off x="972520" y="50888"/>
                <a:ext cx="71066" cy="1446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48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5862" y="21600"/>
                    </a:lnTo>
                    <a:lnTo>
                      <a:pt x="21600" y="12688"/>
                    </a:lnTo>
                    <a:lnTo>
                      <a:pt x="10748" y="12688"/>
                    </a:lnTo>
                    <a:lnTo>
                      <a:pt x="10748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66" name="Прямоугольник"/>
              <p:cNvSpPr/>
              <p:nvPr/>
            </p:nvSpPr>
            <p:spPr>
              <a:xfrm>
                <a:off x="1063978" y="112352"/>
                <a:ext cx="35361" cy="83192"/>
              </a:xfrm>
              <a:prstGeom prst="rect">
                <a:avLst/>
              </a:pr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67" name="Фигура"/>
              <p:cNvSpPr/>
              <p:nvPr/>
            </p:nvSpPr>
            <p:spPr>
              <a:xfrm>
                <a:off x="1007880" y="50888"/>
                <a:ext cx="91459" cy="84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7485" y="0"/>
                    </a:lnTo>
                    <a:lnTo>
                      <a:pt x="0" y="21600"/>
                    </a:lnTo>
                    <a:lnTo>
                      <a:pt x="8433" y="21600"/>
                    </a:lnTo>
                    <a:lnTo>
                      <a:pt x="13249" y="15624"/>
                    </a:lnTo>
                    <a:lnTo>
                      <a:pt x="21600" y="156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68" name="Фигура"/>
              <p:cNvSpPr/>
              <p:nvPr/>
            </p:nvSpPr>
            <p:spPr>
              <a:xfrm>
                <a:off x="1129379" y="47171"/>
                <a:ext cx="151808" cy="1520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47" y="0"/>
                    </a:moveTo>
                    <a:lnTo>
                      <a:pt x="4645" y="1757"/>
                    </a:lnTo>
                    <a:lnTo>
                      <a:pt x="757" y="6615"/>
                    </a:lnTo>
                    <a:lnTo>
                      <a:pt x="0" y="10915"/>
                    </a:lnTo>
                    <a:lnTo>
                      <a:pt x="191" y="13112"/>
                    </a:lnTo>
                    <a:lnTo>
                      <a:pt x="3047" y="18559"/>
                    </a:lnTo>
                    <a:lnTo>
                      <a:pt x="8624" y="21410"/>
                    </a:lnTo>
                    <a:lnTo>
                      <a:pt x="10933" y="21600"/>
                    </a:lnTo>
                    <a:lnTo>
                      <a:pt x="12440" y="21532"/>
                    </a:lnTo>
                    <a:lnTo>
                      <a:pt x="18432" y="19095"/>
                    </a:lnTo>
                    <a:lnTo>
                      <a:pt x="20218" y="17087"/>
                    </a:lnTo>
                    <a:lnTo>
                      <a:pt x="20186" y="17072"/>
                    </a:lnTo>
                    <a:lnTo>
                      <a:pt x="10895" y="17072"/>
                    </a:lnTo>
                    <a:lnTo>
                      <a:pt x="9737" y="16991"/>
                    </a:lnTo>
                    <a:lnTo>
                      <a:pt x="5247" y="13332"/>
                    </a:lnTo>
                    <a:lnTo>
                      <a:pt x="4993" y="12291"/>
                    </a:lnTo>
                    <a:lnTo>
                      <a:pt x="21583" y="12291"/>
                    </a:lnTo>
                    <a:lnTo>
                      <a:pt x="21600" y="11309"/>
                    </a:lnTo>
                    <a:lnTo>
                      <a:pt x="21410" y="8886"/>
                    </a:lnTo>
                    <a:lnTo>
                      <a:pt x="21237" y="8231"/>
                    </a:lnTo>
                    <a:lnTo>
                      <a:pt x="5220" y="8231"/>
                    </a:lnTo>
                    <a:lnTo>
                      <a:pt x="5799" y="6960"/>
                    </a:lnTo>
                    <a:lnTo>
                      <a:pt x="10895" y="4365"/>
                    </a:lnTo>
                    <a:lnTo>
                      <a:pt x="19546" y="4365"/>
                    </a:lnTo>
                    <a:lnTo>
                      <a:pt x="18556" y="3123"/>
                    </a:lnTo>
                    <a:lnTo>
                      <a:pt x="16920" y="1757"/>
                    </a:lnTo>
                    <a:lnTo>
                      <a:pt x="15056" y="781"/>
                    </a:lnTo>
                    <a:lnTo>
                      <a:pt x="12965" y="195"/>
                    </a:lnTo>
                    <a:lnTo>
                      <a:pt x="10647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69" name="Фигура"/>
              <p:cNvSpPr/>
              <p:nvPr/>
            </p:nvSpPr>
            <p:spPr>
              <a:xfrm>
                <a:off x="103153" y="0"/>
                <a:ext cx="1175486" cy="1955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91" y="0"/>
                    </a:moveTo>
                    <a:lnTo>
                      <a:pt x="0" y="0"/>
                    </a:lnTo>
                    <a:lnTo>
                      <a:pt x="0" y="8148"/>
                    </a:lnTo>
                    <a:lnTo>
                      <a:pt x="691" y="8148"/>
                    </a:lnTo>
                    <a:lnTo>
                      <a:pt x="691" y="0"/>
                    </a:lnTo>
                    <a:close/>
                    <a:moveTo>
                      <a:pt x="12299" y="19911"/>
                    </a:moveTo>
                    <a:lnTo>
                      <a:pt x="11634" y="19911"/>
                    </a:lnTo>
                    <a:lnTo>
                      <a:pt x="11634" y="21600"/>
                    </a:lnTo>
                    <a:lnTo>
                      <a:pt x="12299" y="21600"/>
                    </a:lnTo>
                    <a:lnTo>
                      <a:pt x="12299" y="19911"/>
                    </a:lnTo>
                    <a:close/>
                    <a:moveTo>
                      <a:pt x="12299" y="8912"/>
                    </a:moveTo>
                    <a:lnTo>
                      <a:pt x="10933" y="8912"/>
                    </a:lnTo>
                    <a:lnTo>
                      <a:pt x="11086" y="8994"/>
                    </a:lnTo>
                    <a:lnTo>
                      <a:pt x="11223" y="9236"/>
                    </a:lnTo>
                    <a:lnTo>
                      <a:pt x="11653" y="12590"/>
                    </a:lnTo>
                    <a:lnTo>
                      <a:pt x="11666" y="13585"/>
                    </a:lnTo>
                    <a:lnTo>
                      <a:pt x="11653" y="14597"/>
                    </a:lnTo>
                    <a:lnTo>
                      <a:pt x="11224" y="18013"/>
                    </a:lnTo>
                    <a:lnTo>
                      <a:pt x="10936" y="18338"/>
                    </a:lnTo>
                    <a:lnTo>
                      <a:pt x="12299" y="18338"/>
                    </a:lnTo>
                    <a:lnTo>
                      <a:pt x="12299" y="8912"/>
                    </a:lnTo>
                    <a:close/>
                    <a:moveTo>
                      <a:pt x="12299" y="5621"/>
                    </a:moveTo>
                    <a:lnTo>
                      <a:pt x="11634" y="5621"/>
                    </a:lnTo>
                    <a:lnTo>
                      <a:pt x="11634" y="7385"/>
                    </a:lnTo>
                    <a:lnTo>
                      <a:pt x="12299" y="7385"/>
                    </a:lnTo>
                    <a:lnTo>
                      <a:pt x="12299" y="5621"/>
                    </a:lnTo>
                    <a:close/>
                    <a:moveTo>
                      <a:pt x="691" y="12127"/>
                    </a:moveTo>
                    <a:lnTo>
                      <a:pt x="0" y="12127"/>
                    </a:lnTo>
                    <a:lnTo>
                      <a:pt x="0" y="21600"/>
                    </a:lnTo>
                    <a:lnTo>
                      <a:pt x="691" y="21600"/>
                    </a:lnTo>
                    <a:lnTo>
                      <a:pt x="691" y="12127"/>
                    </a:lnTo>
                    <a:close/>
                    <a:moveTo>
                      <a:pt x="15301" y="14978"/>
                    </a:moveTo>
                    <a:lnTo>
                      <a:pt x="14632" y="14978"/>
                    </a:lnTo>
                    <a:lnTo>
                      <a:pt x="14632" y="21600"/>
                    </a:lnTo>
                    <a:lnTo>
                      <a:pt x="15301" y="21600"/>
                    </a:lnTo>
                    <a:lnTo>
                      <a:pt x="15301" y="14978"/>
                    </a:lnTo>
                    <a:close/>
                    <a:moveTo>
                      <a:pt x="15301" y="5621"/>
                    </a:moveTo>
                    <a:lnTo>
                      <a:pt x="14632" y="5621"/>
                    </a:lnTo>
                    <a:lnTo>
                      <a:pt x="14632" y="11381"/>
                    </a:lnTo>
                    <a:lnTo>
                      <a:pt x="15301" y="11381"/>
                    </a:lnTo>
                    <a:lnTo>
                      <a:pt x="15301" y="5621"/>
                    </a:lnTo>
                    <a:close/>
                    <a:moveTo>
                      <a:pt x="4067" y="19911"/>
                    </a:moveTo>
                    <a:lnTo>
                      <a:pt x="3402" y="19911"/>
                    </a:lnTo>
                    <a:lnTo>
                      <a:pt x="3402" y="21600"/>
                    </a:lnTo>
                    <a:lnTo>
                      <a:pt x="4067" y="21600"/>
                    </a:lnTo>
                    <a:lnTo>
                      <a:pt x="4067" y="19911"/>
                    </a:lnTo>
                    <a:close/>
                    <a:moveTo>
                      <a:pt x="4067" y="8912"/>
                    </a:moveTo>
                    <a:lnTo>
                      <a:pt x="2702" y="8912"/>
                    </a:lnTo>
                    <a:lnTo>
                      <a:pt x="2854" y="8994"/>
                    </a:lnTo>
                    <a:lnTo>
                      <a:pt x="2992" y="9236"/>
                    </a:lnTo>
                    <a:lnTo>
                      <a:pt x="3421" y="12590"/>
                    </a:lnTo>
                    <a:lnTo>
                      <a:pt x="3434" y="13585"/>
                    </a:lnTo>
                    <a:lnTo>
                      <a:pt x="3421" y="14597"/>
                    </a:lnTo>
                    <a:lnTo>
                      <a:pt x="2992" y="18013"/>
                    </a:lnTo>
                    <a:lnTo>
                      <a:pt x="2704" y="18338"/>
                    </a:lnTo>
                    <a:lnTo>
                      <a:pt x="4067" y="18338"/>
                    </a:lnTo>
                    <a:lnTo>
                      <a:pt x="4067" y="8912"/>
                    </a:lnTo>
                    <a:close/>
                    <a:moveTo>
                      <a:pt x="4067" y="5621"/>
                    </a:moveTo>
                    <a:lnTo>
                      <a:pt x="3402" y="5621"/>
                    </a:lnTo>
                    <a:lnTo>
                      <a:pt x="3402" y="7385"/>
                    </a:lnTo>
                    <a:lnTo>
                      <a:pt x="4067" y="7385"/>
                    </a:lnTo>
                    <a:lnTo>
                      <a:pt x="4067" y="5621"/>
                    </a:lnTo>
                    <a:close/>
                    <a:moveTo>
                      <a:pt x="8927" y="8426"/>
                    </a:moveTo>
                    <a:lnTo>
                      <a:pt x="8051" y="8426"/>
                    </a:lnTo>
                    <a:lnTo>
                      <a:pt x="8119" y="8594"/>
                    </a:lnTo>
                    <a:lnTo>
                      <a:pt x="8233" y="9259"/>
                    </a:lnTo>
                    <a:lnTo>
                      <a:pt x="8261" y="9727"/>
                    </a:lnTo>
                    <a:lnTo>
                      <a:pt x="8261" y="10728"/>
                    </a:lnTo>
                    <a:lnTo>
                      <a:pt x="8231" y="11092"/>
                    </a:lnTo>
                    <a:lnTo>
                      <a:pt x="8112" y="11745"/>
                    </a:lnTo>
                    <a:lnTo>
                      <a:pt x="8028" y="11907"/>
                    </a:lnTo>
                    <a:lnTo>
                      <a:pt x="8830" y="11907"/>
                    </a:lnTo>
                    <a:lnTo>
                      <a:pt x="8866" y="11683"/>
                    </a:lnTo>
                    <a:lnTo>
                      <a:pt x="8938" y="10761"/>
                    </a:lnTo>
                    <a:lnTo>
                      <a:pt x="8962" y="9675"/>
                    </a:lnTo>
                    <a:lnTo>
                      <a:pt x="8950" y="8911"/>
                    </a:lnTo>
                    <a:lnTo>
                      <a:pt x="8927" y="8426"/>
                    </a:lnTo>
                    <a:close/>
                    <a:moveTo>
                      <a:pt x="20907" y="16916"/>
                    </a:moveTo>
                    <a:lnTo>
                      <a:pt x="20766" y="17603"/>
                    </a:lnTo>
                    <a:lnTo>
                      <a:pt x="20612" y="18095"/>
                    </a:lnTo>
                    <a:lnTo>
                      <a:pt x="20445" y="18390"/>
                    </a:lnTo>
                    <a:lnTo>
                      <a:pt x="20264" y="18489"/>
                    </a:lnTo>
                    <a:lnTo>
                      <a:pt x="21464" y="18489"/>
                    </a:lnTo>
                    <a:lnTo>
                      <a:pt x="20907" y="16916"/>
                    </a:lnTo>
                    <a:close/>
                    <a:moveTo>
                      <a:pt x="21382" y="8605"/>
                    </a:moveTo>
                    <a:lnTo>
                      <a:pt x="20264" y="8605"/>
                    </a:lnTo>
                    <a:lnTo>
                      <a:pt x="20389" y="8657"/>
                    </a:lnTo>
                    <a:lnTo>
                      <a:pt x="20505" y="8814"/>
                    </a:lnTo>
                    <a:lnTo>
                      <a:pt x="20975" y="11613"/>
                    </a:lnTo>
                    <a:lnTo>
                      <a:pt x="21600" y="11613"/>
                    </a:lnTo>
                    <a:lnTo>
                      <a:pt x="21549" y="10433"/>
                    </a:lnTo>
                    <a:lnTo>
                      <a:pt x="21426" y="8939"/>
                    </a:lnTo>
                    <a:lnTo>
                      <a:pt x="21382" y="8605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227" name="object 11"/>
            <p:cNvGrpSpPr/>
            <p:nvPr/>
          </p:nvGrpSpPr>
          <p:grpSpPr>
            <a:xfrm>
              <a:off x="4066832" y="1488911"/>
              <a:ext cx="12782081" cy="5163516"/>
              <a:chOff x="0" y="0"/>
              <a:chExt cx="12782079" cy="5163515"/>
            </a:xfrm>
          </p:grpSpPr>
          <p:sp>
            <p:nvSpPr>
              <p:cNvPr id="2071" name="Фигура"/>
              <p:cNvSpPr/>
              <p:nvPr/>
            </p:nvSpPr>
            <p:spPr>
              <a:xfrm>
                <a:off x="0" y="3227578"/>
                <a:ext cx="79489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4"/>
                    </a:moveTo>
                    <a:lnTo>
                      <a:pt x="21262" y="13693"/>
                    </a:lnTo>
                    <a:lnTo>
                      <a:pt x="20437" y="12427"/>
                    </a:lnTo>
                    <a:lnTo>
                      <a:pt x="20254" y="12145"/>
                    </a:lnTo>
                    <a:lnTo>
                      <a:pt x="18567" y="10923"/>
                    </a:lnTo>
                    <a:lnTo>
                      <a:pt x="16206" y="10027"/>
                    </a:lnTo>
                    <a:lnTo>
                      <a:pt x="17935" y="9219"/>
                    </a:lnTo>
                    <a:lnTo>
                      <a:pt x="18808" y="8496"/>
                    </a:lnTo>
                    <a:lnTo>
                      <a:pt x="19170" y="8194"/>
                    </a:lnTo>
                    <a:lnTo>
                      <a:pt x="19916" y="6945"/>
                    </a:lnTo>
                    <a:lnTo>
                      <a:pt x="20151" y="5545"/>
                    </a:lnTo>
                    <a:lnTo>
                      <a:pt x="20137" y="4014"/>
                    </a:lnTo>
                    <a:lnTo>
                      <a:pt x="20023" y="3789"/>
                    </a:lnTo>
                    <a:lnTo>
                      <a:pt x="19522" y="2800"/>
                    </a:lnTo>
                    <a:lnTo>
                      <a:pt x="18228" y="1688"/>
                    </a:lnTo>
                    <a:lnTo>
                      <a:pt x="17051" y="948"/>
                    </a:lnTo>
                    <a:lnTo>
                      <a:pt x="15443" y="419"/>
                    </a:lnTo>
                    <a:lnTo>
                      <a:pt x="13904" y="184"/>
                    </a:lnTo>
                    <a:lnTo>
                      <a:pt x="13904" y="15701"/>
                    </a:lnTo>
                    <a:lnTo>
                      <a:pt x="13632" y="16192"/>
                    </a:lnTo>
                    <a:lnTo>
                      <a:pt x="12548" y="17184"/>
                    </a:lnTo>
                    <a:lnTo>
                      <a:pt x="11609" y="17430"/>
                    </a:lnTo>
                    <a:lnTo>
                      <a:pt x="6850" y="17430"/>
                    </a:lnTo>
                    <a:lnTo>
                      <a:pt x="6850" y="12427"/>
                    </a:lnTo>
                    <a:lnTo>
                      <a:pt x="11285" y="12427"/>
                    </a:lnTo>
                    <a:lnTo>
                      <a:pt x="12379" y="12718"/>
                    </a:lnTo>
                    <a:lnTo>
                      <a:pt x="12979" y="13301"/>
                    </a:lnTo>
                    <a:lnTo>
                      <a:pt x="13597" y="13882"/>
                    </a:lnTo>
                    <a:lnTo>
                      <a:pt x="13904" y="14526"/>
                    </a:lnTo>
                    <a:lnTo>
                      <a:pt x="13904" y="184"/>
                    </a:lnTo>
                    <a:lnTo>
                      <a:pt x="13404" y="104"/>
                    </a:lnTo>
                    <a:lnTo>
                      <a:pt x="12948" y="88"/>
                    </a:lnTo>
                    <a:lnTo>
                      <a:pt x="12948" y="6945"/>
                    </a:lnTo>
                    <a:lnTo>
                      <a:pt x="12669" y="7395"/>
                    </a:lnTo>
                    <a:lnTo>
                      <a:pt x="11454" y="8277"/>
                    </a:lnTo>
                    <a:lnTo>
                      <a:pt x="10598" y="8496"/>
                    </a:lnTo>
                    <a:lnTo>
                      <a:pt x="6850" y="8496"/>
                    </a:lnTo>
                    <a:lnTo>
                      <a:pt x="6850" y="3811"/>
                    </a:lnTo>
                    <a:lnTo>
                      <a:pt x="9152" y="3811"/>
                    </a:lnTo>
                    <a:lnTo>
                      <a:pt x="10029" y="3789"/>
                    </a:lnTo>
                    <a:lnTo>
                      <a:pt x="10826" y="3789"/>
                    </a:lnTo>
                    <a:lnTo>
                      <a:pt x="11519" y="4014"/>
                    </a:lnTo>
                    <a:lnTo>
                      <a:pt x="12686" y="4918"/>
                    </a:lnTo>
                    <a:lnTo>
                      <a:pt x="12948" y="5479"/>
                    </a:lnTo>
                    <a:lnTo>
                      <a:pt x="12948" y="88"/>
                    </a:lnTo>
                    <a:lnTo>
                      <a:pt x="1092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3069" y="21600"/>
                    </a:lnTo>
                    <a:lnTo>
                      <a:pt x="21445" y="17430"/>
                    </a:lnTo>
                    <a:lnTo>
                      <a:pt x="21600" y="17033"/>
                    </a:lnTo>
                    <a:lnTo>
                      <a:pt x="21600" y="15564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72" name="Фигура"/>
              <p:cNvSpPr/>
              <p:nvPr/>
            </p:nvSpPr>
            <p:spPr>
              <a:xfrm>
                <a:off x="100849" y="3227578"/>
                <a:ext cx="190666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548" y="7959"/>
                    </a:lnTo>
                    <a:lnTo>
                      <a:pt x="16767" y="0"/>
                    </a:lnTo>
                    <a:lnTo>
                      <a:pt x="14928" y="0"/>
                    </a:lnTo>
                    <a:lnTo>
                      <a:pt x="10162" y="21296"/>
                    </a:lnTo>
                    <a:lnTo>
                      <a:pt x="6779" y="13975"/>
                    </a:lnTo>
                    <a:lnTo>
                      <a:pt x="5184" y="10521"/>
                    </a:lnTo>
                    <a:lnTo>
                      <a:pt x="6356" y="8077"/>
                    </a:lnTo>
                    <a:lnTo>
                      <a:pt x="10237" y="0"/>
                    </a:lnTo>
                    <a:lnTo>
                      <a:pt x="6766" y="0"/>
                    </a:lnTo>
                    <a:lnTo>
                      <a:pt x="2846" y="8077"/>
                    </a:lnTo>
                    <a:lnTo>
                      <a:pt x="2846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2846" y="21600"/>
                    </a:lnTo>
                    <a:lnTo>
                      <a:pt x="2846" y="14652"/>
                    </a:lnTo>
                    <a:lnTo>
                      <a:pt x="3150" y="13975"/>
                    </a:lnTo>
                    <a:lnTo>
                      <a:pt x="6529" y="21600"/>
                    </a:lnTo>
                    <a:lnTo>
                      <a:pt x="12983" y="21600"/>
                    </a:lnTo>
                    <a:lnTo>
                      <a:pt x="15871" y="7959"/>
                    </a:lnTo>
                    <a:lnTo>
                      <a:pt x="18707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73" name="Фигура"/>
              <p:cNvSpPr/>
              <p:nvPr/>
            </p:nvSpPr>
            <p:spPr>
              <a:xfrm>
                <a:off x="304710" y="3225000"/>
                <a:ext cx="142571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21452" y="8603"/>
                    </a:lnTo>
                    <a:lnTo>
                      <a:pt x="21009" y="6602"/>
                    </a:lnTo>
                    <a:lnTo>
                      <a:pt x="20301" y="4849"/>
                    </a:lnTo>
                    <a:lnTo>
                      <a:pt x="20274" y="4778"/>
                    </a:lnTo>
                    <a:lnTo>
                      <a:pt x="19243" y="3134"/>
                    </a:lnTo>
                    <a:lnTo>
                      <a:pt x="18010" y="1761"/>
                    </a:lnTo>
                    <a:lnTo>
                      <a:pt x="17767" y="1587"/>
                    </a:lnTo>
                    <a:lnTo>
                      <a:pt x="17767" y="12587"/>
                    </a:lnTo>
                    <a:lnTo>
                      <a:pt x="17363" y="14033"/>
                    </a:lnTo>
                    <a:lnTo>
                      <a:pt x="15770" y="16238"/>
                    </a:lnTo>
                    <a:lnTo>
                      <a:pt x="14777" y="16788"/>
                    </a:lnTo>
                    <a:lnTo>
                      <a:pt x="12422" y="16788"/>
                    </a:lnTo>
                    <a:lnTo>
                      <a:pt x="11431" y="16238"/>
                    </a:lnTo>
                    <a:lnTo>
                      <a:pt x="10654" y="15141"/>
                    </a:lnTo>
                    <a:lnTo>
                      <a:pt x="9884" y="14033"/>
                    </a:lnTo>
                    <a:lnTo>
                      <a:pt x="9711" y="13387"/>
                    </a:lnTo>
                    <a:lnTo>
                      <a:pt x="9495" y="12587"/>
                    </a:lnTo>
                    <a:lnTo>
                      <a:pt x="9495" y="9109"/>
                    </a:lnTo>
                    <a:lnTo>
                      <a:pt x="9619" y="8663"/>
                    </a:lnTo>
                    <a:lnTo>
                      <a:pt x="9884" y="7702"/>
                    </a:lnTo>
                    <a:lnTo>
                      <a:pt x="11431" y="5425"/>
                    </a:lnTo>
                    <a:lnTo>
                      <a:pt x="12422" y="4849"/>
                    </a:lnTo>
                    <a:lnTo>
                      <a:pt x="14825" y="4849"/>
                    </a:lnTo>
                    <a:lnTo>
                      <a:pt x="15824" y="5404"/>
                    </a:lnTo>
                    <a:lnTo>
                      <a:pt x="16586" y="6511"/>
                    </a:lnTo>
                    <a:lnTo>
                      <a:pt x="17371" y="7606"/>
                    </a:lnTo>
                    <a:lnTo>
                      <a:pt x="17767" y="9036"/>
                    </a:lnTo>
                    <a:lnTo>
                      <a:pt x="17767" y="1587"/>
                    </a:lnTo>
                    <a:lnTo>
                      <a:pt x="16651" y="782"/>
                    </a:lnTo>
                    <a:lnTo>
                      <a:pt x="15168" y="195"/>
                    </a:lnTo>
                    <a:lnTo>
                      <a:pt x="13565" y="0"/>
                    </a:lnTo>
                    <a:lnTo>
                      <a:pt x="12295" y="143"/>
                    </a:lnTo>
                    <a:lnTo>
                      <a:pt x="6917" y="5037"/>
                    </a:lnTo>
                    <a:lnTo>
                      <a:pt x="5838" y="8663"/>
                    </a:lnTo>
                    <a:lnTo>
                      <a:pt x="3823" y="8663"/>
                    </a:lnTo>
                    <a:lnTo>
                      <a:pt x="3823" y="529"/>
                    </a:lnTo>
                    <a:lnTo>
                      <a:pt x="0" y="529"/>
                    </a:lnTo>
                    <a:lnTo>
                      <a:pt x="0" y="21071"/>
                    </a:lnTo>
                    <a:lnTo>
                      <a:pt x="3823" y="21071"/>
                    </a:lnTo>
                    <a:lnTo>
                      <a:pt x="3823" y="13387"/>
                    </a:lnTo>
                    <a:lnTo>
                      <a:pt x="5838" y="13387"/>
                    </a:lnTo>
                    <a:lnTo>
                      <a:pt x="9765" y="20281"/>
                    </a:lnTo>
                    <a:lnTo>
                      <a:pt x="13580" y="21600"/>
                    </a:lnTo>
                    <a:lnTo>
                      <a:pt x="15231" y="21399"/>
                    </a:lnTo>
                    <a:lnTo>
                      <a:pt x="20278" y="16788"/>
                    </a:lnTo>
                    <a:lnTo>
                      <a:pt x="21456" y="12921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74" name="Фигура"/>
              <p:cNvSpPr/>
              <p:nvPr/>
            </p:nvSpPr>
            <p:spPr>
              <a:xfrm>
                <a:off x="459573" y="3227578"/>
                <a:ext cx="87809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405" y="0"/>
                    </a:lnTo>
                    <a:lnTo>
                      <a:pt x="15405" y="8140"/>
                    </a:lnTo>
                    <a:lnTo>
                      <a:pt x="10535" y="8156"/>
                    </a:lnTo>
                    <a:lnTo>
                      <a:pt x="7651" y="8156"/>
                    </a:lnTo>
                    <a:lnTo>
                      <a:pt x="6208" y="7214"/>
                    </a:lnTo>
                    <a:lnTo>
                      <a:pt x="6208" y="0"/>
                    </a:lnTo>
                    <a:lnTo>
                      <a:pt x="0" y="0"/>
                    </a:lnTo>
                    <a:lnTo>
                      <a:pt x="0" y="5734"/>
                    </a:lnTo>
                    <a:lnTo>
                      <a:pt x="169" y="7545"/>
                    </a:lnTo>
                    <a:lnTo>
                      <a:pt x="8076" y="12918"/>
                    </a:lnTo>
                    <a:lnTo>
                      <a:pt x="10447" y="13022"/>
                    </a:lnTo>
                    <a:lnTo>
                      <a:pt x="15405" y="13022"/>
                    </a:lnTo>
                    <a:lnTo>
                      <a:pt x="15405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75" name="Фигура"/>
              <p:cNvSpPr/>
              <p:nvPr/>
            </p:nvSpPr>
            <p:spPr>
              <a:xfrm>
                <a:off x="411199" y="2895739"/>
                <a:ext cx="140628" cy="142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62"/>
                    </a:moveTo>
                    <a:lnTo>
                      <a:pt x="19809" y="4826"/>
                    </a:lnTo>
                    <a:lnTo>
                      <a:pt x="17632" y="2508"/>
                    </a:lnTo>
                    <a:lnTo>
                      <a:pt x="17632" y="10862"/>
                    </a:lnTo>
                    <a:lnTo>
                      <a:pt x="14617" y="16681"/>
                    </a:lnTo>
                    <a:lnTo>
                      <a:pt x="10873" y="17814"/>
                    </a:lnTo>
                    <a:lnTo>
                      <a:pt x="9662" y="17718"/>
                    </a:lnTo>
                    <a:lnTo>
                      <a:pt x="4602" y="13920"/>
                    </a:lnTo>
                    <a:lnTo>
                      <a:pt x="3981" y="10862"/>
                    </a:lnTo>
                    <a:lnTo>
                      <a:pt x="4102" y="9424"/>
                    </a:lnTo>
                    <a:lnTo>
                      <a:pt x="8146" y="4328"/>
                    </a:lnTo>
                    <a:lnTo>
                      <a:pt x="10801" y="3830"/>
                    </a:lnTo>
                    <a:lnTo>
                      <a:pt x="12172" y="3960"/>
                    </a:lnTo>
                    <a:lnTo>
                      <a:pt x="17141" y="8126"/>
                    </a:lnTo>
                    <a:lnTo>
                      <a:pt x="17632" y="10794"/>
                    </a:lnTo>
                    <a:lnTo>
                      <a:pt x="17632" y="2508"/>
                    </a:lnTo>
                    <a:lnTo>
                      <a:pt x="16756" y="1777"/>
                    </a:lnTo>
                    <a:lnTo>
                      <a:pt x="14938" y="789"/>
                    </a:lnTo>
                    <a:lnTo>
                      <a:pt x="12966" y="197"/>
                    </a:lnTo>
                    <a:lnTo>
                      <a:pt x="10840" y="0"/>
                    </a:lnTo>
                    <a:lnTo>
                      <a:pt x="9410" y="91"/>
                    </a:lnTo>
                    <a:lnTo>
                      <a:pt x="3143" y="3161"/>
                    </a:lnTo>
                    <a:lnTo>
                      <a:pt x="90" y="9349"/>
                    </a:lnTo>
                    <a:lnTo>
                      <a:pt x="0" y="10794"/>
                    </a:lnTo>
                    <a:lnTo>
                      <a:pt x="193" y="12921"/>
                    </a:lnTo>
                    <a:lnTo>
                      <a:pt x="3096" y="18401"/>
                    </a:lnTo>
                    <a:lnTo>
                      <a:pt x="8628" y="21401"/>
                    </a:lnTo>
                    <a:lnTo>
                      <a:pt x="10873" y="21600"/>
                    </a:lnTo>
                    <a:lnTo>
                      <a:pt x="13019" y="21407"/>
                    </a:lnTo>
                    <a:lnTo>
                      <a:pt x="18456" y="18484"/>
                    </a:lnTo>
                    <a:lnTo>
                      <a:pt x="21403" y="13027"/>
                    </a:lnTo>
                    <a:lnTo>
                      <a:pt x="21600" y="1086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76" name="Фигура"/>
              <p:cNvSpPr/>
              <p:nvPr/>
            </p:nvSpPr>
            <p:spPr>
              <a:xfrm>
                <a:off x="573340" y="2934385"/>
                <a:ext cx="90946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6" y="13978"/>
                    </a:lnTo>
                    <a:lnTo>
                      <a:pt x="10868" y="10523"/>
                    </a:lnTo>
                    <a:lnTo>
                      <a:pt x="13329" y="8080"/>
                    </a:lnTo>
                    <a:lnTo>
                      <a:pt x="21461" y="0"/>
                    </a:lnTo>
                    <a:lnTo>
                      <a:pt x="14189" y="0"/>
                    </a:lnTo>
                    <a:lnTo>
                      <a:pt x="5969" y="8080"/>
                    </a:lnTo>
                    <a:lnTo>
                      <a:pt x="596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69" y="21600"/>
                    </a:lnTo>
                    <a:lnTo>
                      <a:pt x="5969" y="14652"/>
                    </a:lnTo>
                    <a:lnTo>
                      <a:pt x="6603" y="13978"/>
                    </a:lnTo>
                    <a:lnTo>
                      <a:pt x="13679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77" name="Фигура"/>
              <p:cNvSpPr/>
              <p:nvPr/>
            </p:nvSpPr>
            <p:spPr>
              <a:xfrm>
                <a:off x="467790" y="153873"/>
                <a:ext cx="202884" cy="210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9821" y="17148"/>
                    </a:lnTo>
                    <a:lnTo>
                      <a:pt x="18218" y="13141"/>
                    </a:lnTo>
                    <a:lnTo>
                      <a:pt x="15255" y="5724"/>
                    </a:lnTo>
                    <a:lnTo>
                      <a:pt x="13808" y="2107"/>
                    </a:lnTo>
                    <a:lnTo>
                      <a:pt x="13808" y="13141"/>
                    </a:lnTo>
                    <a:lnTo>
                      <a:pt x="7849" y="13141"/>
                    </a:lnTo>
                    <a:lnTo>
                      <a:pt x="10836" y="5724"/>
                    </a:lnTo>
                    <a:lnTo>
                      <a:pt x="13808" y="13141"/>
                    </a:lnTo>
                    <a:lnTo>
                      <a:pt x="13808" y="2107"/>
                    </a:lnTo>
                    <a:lnTo>
                      <a:pt x="12965" y="0"/>
                    </a:lnTo>
                    <a:lnTo>
                      <a:pt x="8640" y="0"/>
                    </a:lnTo>
                    <a:lnTo>
                      <a:pt x="0" y="21600"/>
                    </a:lnTo>
                    <a:lnTo>
                      <a:pt x="4438" y="21600"/>
                    </a:lnTo>
                    <a:lnTo>
                      <a:pt x="6266" y="17148"/>
                    </a:lnTo>
                    <a:lnTo>
                      <a:pt x="15407" y="17148"/>
                    </a:lnTo>
                    <a:lnTo>
                      <a:pt x="17162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78" name="Фигура"/>
              <p:cNvSpPr/>
              <p:nvPr/>
            </p:nvSpPr>
            <p:spPr>
              <a:xfrm>
                <a:off x="568108" y="3225000"/>
                <a:ext cx="105080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1"/>
                    </a:moveTo>
                    <a:lnTo>
                      <a:pt x="21409" y="8885"/>
                    </a:lnTo>
                    <a:lnTo>
                      <a:pt x="21237" y="8231"/>
                    </a:lnTo>
                    <a:lnTo>
                      <a:pt x="20840" y="6709"/>
                    </a:lnTo>
                    <a:lnTo>
                      <a:pt x="16402" y="1482"/>
                    </a:lnTo>
                    <a:lnTo>
                      <a:pt x="16402" y="8231"/>
                    </a:lnTo>
                    <a:lnTo>
                      <a:pt x="5219" y="8231"/>
                    </a:lnTo>
                    <a:lnTo>
                      <a:pt x="5801" y="6959"/>
                    </a:lnTo>
                    <a:lnTo>
                      <a:pt x="6425" y="6073"/>
                    </a:lnTo>
                    <a:lnTo>
                      <a:pt x="8189" y="4765"/>
                    </a:lnTo>
                    <a:lnTo>
                      <a:pt x="9461" y="4362"/>
                    </a:lnTo>
                    <a:lnTo>
                      <a:pt x="12215" y="4362"/>
                    </a:lnTo>
                    <a:lnTo>
                      <a:pt x="13377" y="4719"/>
                    </a:lnTo>
                    <a:lnTo>
                      <a:pt x="14366" y="5438"/>
                    </a:lnTo>
                    <a:lnTo>
                      <a:pt x="15389" y="6154"/>
                    </a:lnTo>
                    <a:lnTo>
                      <a:pt x="16058" y="7084"/>
                    </a:lnTo>
                    <a:lnTo>
                      <a:pt x="16402" y="8231"/>
                    </a:lnTo>
                    <a:lnTo>
                      <a:pt x="16402" y="1482"/>
                    </a:lnTo>
                    <a:lnTo>
                      <a:pt x="15055" y="776"/>
                    </a:lnTo>
                    <a:lnTo>
                      <a:pt x="12964" y="193"/>
                    </a:lnTo>
                    <a:lnTo>
                      <a:pt x="10643" y="0"/>
                    </a:lnTo>
                    <a:lnTo>
                      <a:pt x="8453" y="193"/>
                    </a:lnTo>
                    <a:lnTo>
                      <a:pt x="1702" y="4760"/>
                    </a:lnTo>
                    <a:lnTo>
                      <a:pt x="0" y="10912"/>
                    </a:lnTo>
                    <a:lnTo>
                      <a:pt x="191" y="13111"/>
                    </a:lnTo>
                    <a:lnTo>
                      <a:pt x="4678" y="19888"/>
                    </a:lnTo>
                    <a:lnTo>
                      <a:pt x="10933" y="21600"/>
                    </a:lnTo>
                    <a:lnTo>
                      <a:pt x="12439" y="21530"/>
                    </a:lnTo>
                    <a:lnTo>
                      <a:pt x="20222" y="17084"/>
                    </a:lnTo>
                    <a:lnTo>
                      <a:pt x="20185" y="17066"/>
                    </a:lnTo>
                    <a:lnTo>
                      <a:pt x="15875" y="15047"/>
                    </a:lnTo>
                    <a:lnTo>
                      <a:pt x="14781" y="15930"/>
                    </a:lnTo>
                    <a:lnTo>
                      <a:pt x="13583" y="16561"/>
                    </a:lnTo>
                    <a:lnTo>
                      <a:pt x="12288" y="16941"/>
                    </a:lnTo>
                    <a:lnTo>
                      <a:pt x="10891" y="17066"/>
                    </a:lnTo>
                    <a:lnTo>
                      <a:pt x="9278" y="17066"/>
                    </a:lnTo>
                    <a:lnTo>
                      <a:pt x="4994" y="12288"/>
                    </a:lnTo>
                    <a:lnTo>
                      <a:pt x="21577" y="12288"/>
                    </a:lnTo>
                    <a:lnTo>
                      <a:pt x="21600" y="11311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79" name="Фигура"/>
              <p:cNvSpPr/>
              <p:nvPr/>
            </p:nvSpPr>
            <p:spPr>
              <a:xfrm>
                <a:off x="669733" y="2931807"/>
                <a:ext cx="102871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2"/>
                    </a:moveTo>
                    <a:lnTo>
                      <a:pt x="14869" y="308"/>
                    </a:lnTo>
                    <a:lnTo>
                      <a:pt x="11893" y="0"/>
                    </a:lnTo>
                    <a:lnTo>
                      <a:pt x="10243" y="91"/>
                    </a:lnTo>
                    <a:lnTo>
                      <a:pt x="2357" y="4192"/>
                    </a:lnTo>
                    <a:lnTo>
                      <a:pt x="0" y="10876"/>
                    </a:lnTo>
                    <a:lnTo>
                      <a:pt x="192" y="12960"/>
                    </a:lnTo>
                    <a:lnTo>
                      <a:pt x="4845" y="19794"/>
                    </a:lnTo>
                    <a:lnTo>
                      <a:pt x="11816" y="21600"/>
                    </a:lnTo>
                    <a:lnTo>
                      <a:pt x="14725" y="21332"/>
                    </a:lnTo>
                    <a:lnTo>
                      <a:pt x="17291" y="20529"/>
                    </a:lnTo>
                    <a:lnTo>
                      <a:pt x="19504" y="19193"/>
                    </a:lnTo>
                    <a:lnTo>
                      <a:pt x="21371" y="17317"/>
                    </a:lnTo>
                    <a:lnTo>
                      <a:pt x="20741" y="16897"/>
                    </a:lnTo>
                    <a:lnTo>
                      <a:pt x="17213" y="14539"/>
                    </a:lnTo>
                    <a:lnTo>
                      <a:pt x="16128" y="15571"/>
                    </a:lnTo>
                    <a:lnTo>
                      <a:pt x="14848" y="16308"/>
                    </a:lnTo>
                    <a:lnTo>
                      <a:pt x="13373" y="16751"/>
                    </a:lnTo>
                    <a:lnTo>
                      <a:pt x="11707" y="16897"/>
                    </a:lnTo>
                    <a:lnTo>
                      <a:pt x="9795" y="16897"/>
                    </a:lnTo>
                    <a:lnTo>
                      <a:pt x="8253" y="16345"/>
                    </a:lnTo>
                    <a:lnTo>
                      <a:pt x="7077" y="15240"/>
                    </a:lnTo>
                    <a:lnTo>
                      <a:pt x="5912" y="14133"/>
                    </a:lnTo>
                    <a:lnTo>
                      <a:pt x="5331" y="12702"/>
                    </a:lnTo>
                    <a:lnTo>
                      <a:pt x="5331" y="9151"/>
                    </a:lnTo>
                    <a:lnTo>
                      <a:pt x="5936" y="7679"/>
                    </a:lnTo>
                    <a:lnTo>
                      <a:pt x="8365" y="5375"/>
                    </a:lnTo>
                    <a:lnTo>
                      <a:pt x="9957" y="4797"/>
                    </a:lnTo>
                    <a:lnTo>
                      <a:pt x="13013" y="4797"/>
                    </a:lnTo>
                    <a:lnTo>
                      <a:pt x="13949" y="4961"/>
                    </a:lnTo>
                    <a:lnTo>
                      <a:pt x="15565" y="5615"/>
                    </a:lnTo>
                    <a:lnTo>
                      <a:pt x="16389" y="6199"/>
                    </a:lnTo>
                    <a:lnTo>
                      <a:pt x="17213" y="7040"/>
                    </a:lnTo>
                    <a:lnTo>
                      <a:pt x="21389" y="4797"/>
                    </a:lnTo>
                    <a:lnTo>
                      <a:pt x="21600" y="46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80" name="Фигура"/>
              <p:cNvSpPr/>
              <p:nvPr/>
            </p:nvSpPr>
            <p:spPr>
              <a:xfrm>
                <a:off x="693444" y="3227578"/>
                <a:ext cx="87796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1" y="0"/>
                    </a:lnTo>
                    <a:lnTo>
                      <a:pt x="15391" y="7781"/>
                    </a:lnTo>
                    <a:lnTo>
                      <a:pt x="6209" y="7781"/>
                    </a:lnTo>
                    <a:lnTo>
                      <a:pt x="620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9" y="21600"/>
                    </a:lnTo>
                    <a:lnTo>
                      <a:pt x="6209" y="12644"/>
                    </a:lnTo>
                    <a:lnTo>
                      <a:pt x="15391" y="12644"/>
                    </a:lnTo>
                    <a:lnTo>
                      <a:pt x="15391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81" name="Фигура"/>
              <p:cNvSpPr/>
              <p:nvPr/>
            </p:nvSpPr>
            <p:spPr>
              <a:xfrm>
                <a:off x="678623" y="208686"/>
                <a:ext cx="158065" cy="1557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66" y="7957"/>
                    </a:lnTo>
                    <a:lnTo>
                      <a:pt x="12522" y="0"/>
                    </a:lnTo>
                    <a:lnTo>
                      <a:pt x="9080" y="0"/>
                    </a:lnTo>
                    <a:lnTo>
                      <a:pt x="0" y="21600"/>
                    </a:lnTo>
                    <a:lnTo>
                      <a:pt x="5424" y="21600"/>
                    </a:lnTo>
                    <a:lnTo>
                      <a:pt x="10840" y="7957"/>
                    </a:lnTo>
                    <a:lnTo>
                      <a:pt x="16163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82" name="Фигура"/>
              <p:cNvSpPr/>
              <p:nvPr/>
            </p:nvSpPr>
            <p:spPr>
              <a:xfrm>
                <a:off x="795222" y="2934385"/>
                <a:ext cx="87796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8" y="0"/>
                    </a:lnTo>
                    <a:lnTo>
                      <a:pt x="6027" y="12685"/>
                    </a:lnTo>
                    <a:lnTo>
                      <a:pt x="602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4" y="21600"/>
                    </a:lnTo>
                    <a:lnTo>
                      <a:pt x="12101" y="12685"/>
                    </a:lnTo>
                    <a:lnTo>
                      <a:pt x="15573" y="9173"/>
                    </a:lnTo>
                    <a:lnTo>
                      <a:pt x="1557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83" name="Фигура"/>
              <p:cNvSpPr/>
              <p:nvPr/>
            </p:nvSpPr>
            <p:spPr>
              <a:xfrm>
                <a:off x="806639" y="3227578"/>
                <a:ext cx="87796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1" y="0"/>
                    </a:lnTo>
                    <a:lnTo>
                      <a:pt x="15391" y="7781"/>
                    </a:lnTo>
                    <a:lnTo>
                      <a:pt x="6209" y="7781"/>
                    </a:lnTo>
                    <a:lnTo>
                      <a:pt x="620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9" y="21600"/>
                    </a:lnTo>
                    <a:lnTo>
                      <a:pt x="6209" y="12644"/>
                    </a:lnTo>
                    <a:lnTo>
                      <a:pt x="15391" y="12644"/>
                    </a:lnTo>
                    <a:lnTo>
                      <a:pt x="15391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84" name="Фигура"/>
              <p:cNvSpPr/>
              <p:nvPr/>
            </p:nvSpPr>
            <p:spPr>
              <a:xfrm>
                <a:off x="857160" y="208686"/>
                <a:ext cx="119571" cy="1557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689"/>
                    </a:moveTo>
                    <a:lnTo>
                      <a:pt x="21499" y="13484"/>
                    </a:lnTo>
                    <a:lnTo>
                      <a:pt x="21189" y="12383"/>
                    </a:lnTo>
                    <a:lnTo>
                      <a:pt x="21091" y="12191"/>
                    </a:lnTo>
                    <a:lnTo>
                      <a:pt x="20680" y="11390"/>
                    </a:lnTo>
                    <a:lnTo>
                      <a:pt x="14653" y="8084"/>
                    </a:lnTo>
                    <a:lnTo>
                      <a:pt x="14148" y="8031"/>
                    </a:lnTo>
                    <a:lnTo>
                      <a:pt x="14148" y="15538"/>
                    </a:lnTo>
                    <a:lnTo>
                      <a:pt x="10508" y="17433"/>
                    </a:lnTo>
                    <a:lnTo>
                      <a:pt x="7094" y="17433"/>
                    </a:lnTo>
                    <a:lnTo>
                      <a:pt x="7094" y="12191"/>
                    </a:lnTo>
                    <a:lnTo>
                      <a:pt x="10014" y="12191"/>
                    </a:lnTo>
                    <a:lnTo>
                      <a:pt x="11822" y="12364"/>
                    </a:lnTo>
                    <a:lnTo>
                      <a:pt x="13114" y="12887"/>
                    </a:lnTo>
                    <a:lnTo>
                      <a:pt x="13889" y="13755"/>
                    </a:lnTo>
                    <a:lnTo>
                      <a:pt x="14148" y="14971"/>
                    </a:lnTo>
                    <a:lnTo>
                      <a:pt x="14148" y="8031"/>
                    </a:lnTo>
                    <a:lnTo>
                      <a:pt x="13088" y="7915"/>
                    </a:lnTo>
                    <a:lnTo>
                      <a:pt x="11265" y="7816"/>
                    </a:lnTo>
                    <a:lnTo>
                      <a:pt x="9184" y="7783"/>
                    </a:lnTo>
                    <a:lnTo>
                      <a:pt x="7094" y="7783"/>
                    </a:lnTo>
                    <a:lnTo>
                      <a:pt x="709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9929" y="21600"/>
                    </a:lnTo>
                    <a:lnTo>
                      <a:pt x="11884" y="21566"/>
                    </a:lnTo>
                    <a:lnTo>
                      <a:pt x="19336" y="19617"/>
                    </a:lnTo>
                    <a:lnTo>
                      <a:pt x="21024" y="17433"/>
                    </a:lnTo>
                    <a:lnTo>
                      <a:pt x="21233" y="16986"/>
                    </a:lnTo>
                    <a:lnTo>
                      <a:pt x="21508" y="15888"/>
                    </a:lnTo>
                    <a:lnTo>
                      <a:pt x="21600" y="1468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85" name="Фигура"/>
              <p:cNvSpPr/>
              <p:nvPr/>
            </p:nvSpPr>
            <p:spPr>
              <a:xfrm>
                <a:off x="911185" y="3998582"/>
                <a:ext cx="97436" cy="1353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831" y="0"/>
                    </a:lnTo>
                    <a:lnTo>
                      <a:pt x="15831" y="8150"/>
                    </a:lnTo>
                    <a:lnTo>
                      <a:pt x="5791" y="8150"/>
                    </a:lnTo>
                    <a:lnTo>
                      <a:pt x="5791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791" y="21600"/>
                    </a:lnTo>
                    <a:lnTo>
                      <a:pt x="5791" y="12131"/>
                    </a:lnTo>
                    <a:lnTo>
                      <a:pt x="15831" y="12131"/>
                    </a:lnTo>
                    <a:lnTo>
                      <a:pt x="15831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86" name="Фигура"/>
              <p:cNvSpPr/>
              <p:nvPr/>
            </p:nvSpPr>
            <p:spPr>
              <a:xfrm>
                <a:off x="899146" y="2934385"/>
                <a:ext cx="116117" cy="1175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94"/>
                    </a:moveTo>
                    <a:lnTo>
                      <a:pt x="18737" y="14494"/>
                    </a:lnTo>
                    <a:lnTo>
                      <a:pt x="15266" y="6749"/>
                    </a:lnTo>
                    <a:lnTo>
                      <a:pt x="13780" y="3434"/>
                    </a:lnTo>
                    <a:lnTo>
                      <a:pt x="13780" y="14494"/>
                    </a:lnTo>
                    <a:lnTo>
                      <a:pt x="7576" y="14494"/>
                    </a:lnTo>
                    <a:lnTo>
                      <a:pt x="10733" y="6749"/>
                    </a:lnTo>
                    <a:lnTo>
                      <a:pt x="13780" y="14494"/>
                    </a:lnTo>
                    <a:lnTo>
                      <a:pt x="13780" y="3434"/>
                    </a:lnTo>
                    <a:lnTo>
                      <a:pt x="12242" y="0"/>
                    </a:lnTo>
                    <a:lnTo>
                      <a:pt x="9223" y="0"/>
                    </a:lnTo>
                    <a:lnTo>
                      <a:pt x="2804" y="14494"/>
                    </a:lnTo>
                    <a:lnTo>
                      <a:pt x="0" y="14494"/>
                    </a:lnTo>
                    <a:lnTo>
                      <a:pt x="0" y="21600"/>
                    </a:lnTo>
                    <a:lnTo>
                      <a:pt x="4158" y="21600"/>
                    </a:lnTo>
                    <a:lnTo>
                      <a:pt x="4158" y="18404"/>
                    </a:lnTo>
                    <a:lnTo>
                      <a:pt x="17149" y="18404"/>
                    </a:lnTo>
                    <a:lnTo>
                      <a:pt x="17149" y="21600"/>
                    </a:lnTo>
                    <a:lnTo>
                      <a:pt x="21600" y="21600"/>
                    </a:lnTo>
                    <a:lnTo>
                      <a:pt x="21600" y="14494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87" name="Фигура"/>
              <p:cNvSpPr/>
              <p:nvPr/>
            </p:nvSpPr>
            <p:spPr>
              <a:xfrm>
                <a:off x="915059" y="3225000"/>
                <a:ext cx="104979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18441" y="3166"/>
                    </a:lnTo>
                    <a:lnTo>
                      <a:pt x="16374" y="1602"/>
                    </a:lnTo>
                    <a:lnTo>
                      <a:pt x="16374" y="9036"/>
                    </a:lnTo>
                    <a:lnTo>
                      <a:pt x="16363" y="12587"/>
                    </a:lnTo>
                    <a:lnTo>
                      <a:pt x="15836" y="14005"/>
                    </a:lnTo>
                    <a:lnTo>
                      <a:pt x="13693" y="16240"/>
                    </a:lnTo>
                    <a:lnTo>
                      <a:pt x="12344" y="16803"/>
                    </a:lnTo>
                    <a:lnTo>
                      <a:pt x="9115" y="16803"/>
                    </a:lnTo>
                    <a:lnTo>
                      <a:pt x="7777" y="16251"/>
                    </a:lnTo>
                    <a:lnTo>
                      <a:pt x="5668" y="14033"/>
                    </a:lnTo>
                    <a:lnTo>
                      <a:pt x="5151" y="12587"/>
                    </a:lnTo>
                    <a:lnTo>
                      <a:pt x="5158" y="9036"/>
                    </a:lnTo>
                    <a:lnTo>
                      <a:pt x="5678" y="7639"/>
                    </a:lnTo>
                    <a:lnTo>
                      <a:pt x="6765" y="6511"/>
                    </a:lnTo>
                    <a:lnTo>
                      <a:pt x="7811" y="5412"/>
                    </a:lnTo>
                    <a:lnTo>
                      <a:pt x="9146" y="4849"/>
                    </a:lnTo>
                    <a:lnTo>
                      <a:pt x="12399" y="4849"/>
                    </a:lnTo>
                    <a:lnTo>
                      <a:pt x="13724" y="5399"/>
                    </a:lnTo>
                    <a:lnTo>
                      <a:pt x="14811" y="6532"/>
                    </a:lnTo>
                    <a:lnTo>
                      <a:pt x="15846" y="7606"/>
                    </a:lnTo>
                    <a:lnTo>
                      <a:pt x="12114" y="91"/>
                    </a:lnTo>
                    <a:lnTo>
                      <a:pt x="10674" y="0"/>
                    </a:lnTo>
                    <a:lnTo>
                      <a:pt x="8720" y="174"/>
                    </a:lnTo>
                    <a:lnTo>
                      <a:pt x="1986" y="4500"/>
                    </a:lnTo>
                    <a:lnTo>
                      <a:pt x="0" y="10815"/>
                    </a:lnTo>
                    <a:lnTo>
                      <a:pt x="193" y="12981"/>
                    </a:lnTo>
                    <a:lnTo>
                      <a:pt x="4774" y="19836"/>
                    </a:lnTo>
                    <a:lnTo>
                      <a:pt x="10698" y="21600"/>
                    </a:lnTo>
                    <a:lnTo>
                      <a:pt x="12169" y="21511"/>
                    </a:lnTo>
                    <a:lnTo>
                      <a:pt x="19358" y="17415"/>
                    </a:lnTo>
                    <a:lnTo>
                      <a:pt x="21509" y="12212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88" name="Фигура"/>
              <p:cNvSpPr/>
              <p:nvPr/>
            </p:nvSpPr>
            <p:spPr>
              <a:xfrm>
                <a:off x="1040611" y="3227578"/>
                <a:ext cx="58421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9307" y="21600"/>
                    </a:lnTo>
                    <a:lnTo>
                      <a:pt x="9307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89" name="Фигура"/>
              <p:cNvSpPr/>
              <p:nvPr/>
            </p:nvSpPr>
            <p:spPr>
              <a:xfrm>
                <a:off x="1036738" y="4033837"/>
                <a:ext cx="87796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25" y="0"/>
                    </a:lnTo>
                    <a:lnTo>
                      <a:pt x="6015" y="12682"/>
                    </a:lnTo>
                    <a:lnTo>
                      <a:pt x="6015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71" y="21600"/>
                    </a:lnTo>
                    <a:lnTo>
                      <a:pt x="12095" y="12682"/>
                    </a:lnTo>
                    <a:lnTo>
                      <a:pt x="15573" y="9170"/>
                    </a:lnTo>
                    <a:lnTo>
                      <a:pt x="1557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0" name="Фигура"/>
              <p:cNvSpPr/>
              <p:nvPr/>
            </p:nvSpPr>
            <p:spPr>
              <a:xfrm>
                <a:off x="1026679" y="2931807"/>
                <a:ext cx="103608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35" y="529"/>
                    </a:lnTo>
                    <a:lnTo>
                      <a:pt x="16635" y="12587"/>
                    </a:lnTo>
                    <a:lnTo>
                      <a:pt x="16087" y="14070"/>
                    </a:lnTo>
                    <a:lnTo>
                      <a:pt x="15007" y="15198"/>
                    </a:lnTo>
                    <a:lnTo>
                      <a:pt x="13916" y="16319"/>
                    </a:lnTo>
                    <a:lnTo>
                      <a:pt x="12553" y="16881"/>
                    </a:lnTo>
                    <a:lnTo>
                      <a:pt x="9299" y="16881"/>
                    </a:lnTo>
                    <a:lnTo>
                      <a:pt x="7946" y="16306"/>
                    </a:lnTo>
                    <a:lnTo>
                      <a:pt x="6844" y="15159"/>
                    </a:lnTo>
                    <a:lnTo>
                      <a:pt x="5764" y="14015"/>
                    </a:lnTo>
                    <a:lnTo>
                      <a:pt x="5229" y="12587"/>
                    </a:lnTo>
                    <a:lnTo>
                      <a:pt x="5232" y="8976"/>
                    </a:lnTo>
                    <a:lnTo>
                      <a:pt x="5753" y="7577"/>
                    </a:lnTo>
                    <a:lnTo>
                      <a:pt x="6834" y="6459"/>
                    </a:lnTo>
                    <a:lnTo>
                      <a:pt x="7903" y="5326"/>
                    </a:lnTo>
                    <a:lnTo>
                      <a:pt x="9256" y="4758"/>
                    </a:lnTo>
                    <a:lnTo>
                      <a:pt x="12542" y="4758"/>
                    </a:lnTo>
                    <a:lnTo>
                      <a:pt x="13916" y="5313"/>
                    </a:lnTo>
                    <a:lnTo>
                      <a:pt x="15007" y="6420"/>
                    </a:lnTo>
                    <a:lnTo>
                      <a:pt x="16087" y="7528"/>
                    </a:lnTo>
                    <a:lnTo>
                      <a:pt x="16635" y="8976"/>
                    </a:lnTo>
                    <a:lnTo>
                      <a:pt x="16635" y="529"/>
                    </a:lnTo>
                    <a:lnTo>
                      <a:pt x="16384" y="529"/>
                    </a:lnTo>
                    <a:lnTo>
                      <a:pt x="16384" y="2796"/>
                    </a:lnTo>
                    <a:lnTo>
                      <a:pt x="15455" y="1863"/>
                    </a:lnTo>
                    <a:lnTo>
                      <a:pt x="14441" y="1162"/>
                    </a:lnTo>
                    <a:lnTo>
                      <a:pt x="12235" y="232"/>
                    </a:lnTo>
                    <a:lnTo>
                      <a:pt x="11057" y="0"/>
                    </a:lnTo>
                    <a:lnTo>
                      <a:pt x="9802" y="0"/>
                    </a:lnTo>
                    <a:lnTo>
                      <a:pt x="1607" y="4667"/>
                    </a:lnTo>
                    <a:lnTo>
                      <a:pt x="0" y="10839"/>
                    </a:lnTo>
                    <a:lnTo>
                      <a:pt x="185" y="13038"/>
                    </a:lnTo>
                    <a:lnTo>
                      <a:pt x="4501" y="19873"/>
                    </a:lnTo>
                    <a:lnTo>
                      <a:pt x="9955" y="21600"/>
                    </a:lnTo>
                    <a:lnTo>
                      <a:pt x="11165" y="21600"/>
                    </a:lnTo>
                    <a:lnTo>
                      <a:pt x="16384" y="18903"/>
                    </a:lnTo>
                    <a:lnTo>
                      <a:pt x="16384" y="21071"/>
                    </a:lnTo>
                    <a:lnTo>
                      <a:pt x="21600" y="21071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1" name="Фигура"/>
              <p:cNvSpPr/>
              <p:nvPr/>
            </p:nvSpPr>
            <p:spPr>
              <a:xfrm>
                <a:off x="999285" y="145288"/>
                <a:ext cx="166498" cy="2231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472"/>
                    </a:moveTo>
                    <a:lnTo>
                      <a:pt x="21420" y="11866"/>
                    </a:lnTo>
                    <a:lnTo>
                      <a:pt x="20882" y="10409"/>
                    </a:lnTo>
                    <a:lnTo>
                      <a:pt x="20121" y="9308"/>
                    </a:lnTo>
                    <a:lnTo>
                      <a:pt x="19984" y="9110"/>
                    </a:lnTo>
                    <a:lnTo>
                      <a:pt x="18728" y="7965"/>
                    </a:lnTo>
                    <a:lnTo>
                      <a:pt x="17231" y="7027"/>
                    </a:lnTo>
                    <a:lnTo>
                      <a:pt x="16479" y="6717"/>
                    </a:lnTo>
                    <a:lnTo>
                      <a:pt x="16479" y="13670"/>
                    </a:lnTo>
                    <a:lnTo>
                      <a:pt x="16380" y="14608"/>
                    </a:lnTo>
                    <a:lnTo>
                      <a:pt x="13100" y="17762"/>
                    </a:lnTo>
                    <a:lnTo>
                      <a:pt x="10943" y="18063"/>
                    </a:lnTo>
                    <a:lnTo>
                      <a:pt x="9808" y="17988"/>
                    </a:lnTo>
                    <a:lnTo>
                      <a:pt x="5852" y="15452"/>
                    </a:lnTo>
                    <a:lnTo>
                      <a:pt x="5470" y="13670"/>
                    </a:lnTo>
                    <a:lnTo>
                      <a:pt x="5569" y="12768"/>
                    </a:lnTo>
                    <a:lnTo>
                      <a:pt x="8503" y="9738"/>
                    </a:lnTo>
                    <a:lnTo>
                      <a:pt x="8788" y="9619"/>
                    </a:lnTo>
                    <a:lnTo>
                      <a:pt x="9825" y="9385"/>
                    </a:lnTo>
                    <a:lnTo>
                      <a:pt x="10965" y="9308"/>
                    </a:lnTo>
                    <a:lnTo>
                      <a:pt x="12146" y="9385"/>
                    </a:lnTo>
                    <a:lnTo>
                      <a:pt x="16099" y="11948"/>
                    </a:lnTo>
                    <a:lnTo>
                      <a:pt x="16479" y="13670"/>
                    </a:lnTo>
                    <a:lnTo>
                      <a:pt x="16479" y="6717"/>
                    </a:lnTo>
                    <a:lnTo>
                      <a:pt x="15601" y="6354"/>
                    </a:lnTo>
                    <a:lnTo>
                      <a:pt x="13840" y="5951"/>
                    </a:lnTo>
                    <a:lnTo>
                      <a:pt x="11948" y="5816"/>
                    </a:lnTo>
                    <a:lnTo>
                      <a:pt x="9477" y="6062"/>
                    </a:lnTo>
                    <a:lnTo>
                      <a:pt x="7399" y="6797"/>
                    </a:lnTo>
                    <a:lnTo>
                      <a:pt x="5716" y="8022"/>
                    </a:lnTo>
                    <a:lnTo>
                      <a:pt x="4424" y="9738"/>
                    </a:lnTo>
                    <a:lnTo>
                      <a:pt x="4518" y="8837"/>
                    </a:lnTo>
                    <a:lnTo>
                      <a:pt x="7174" y="5016"/>
                    </a:lnTo>
                    <a:lnTo>
                      <a:pt x="12815" y="3842"/>
                    </a:lnTo>
                    <a:lnTo>
                      <a:pt x="17099" y="3747"/>
                    </a:lnTo>
                    <a:lnTo>
                      <a:pt x="18143" y="3709"/>
                    </a:lnTo>
                    <a:lnTo>
                      <a:pt x="19206" y="3652"/>
                    </a:lnTo>
                    <a:lnTo>
                      <a:pt x="20284" y="3572"/>
                    </a:lnTo>
                    <a:lnTo>
                      <a:pt x="20284" y="0"/>
                    </a:lnTo>
                    <a:lnTo>
                      <a:pt x="19402" y="66"/>
                    </a:lnTo>
                    <a:lnTo>
                      <a:pt x="18316" y="129"/>
                    </a:lnTo>
                    <a:lnTo>
                      <a:pt x="13314" y="337"/>
                    </a:lnTo>
                    <a:lnTo>
                      <a:pt x="8383" y="760"/>
                    </a:lnTo>
                    <a:lnTo>
                      <a:pt x="3218" y="2788"/>
                    </a:lnTo>
                    <a:lnTo>
                      <a:pt x="625" y="6525"/>
                    </a:lnTo>
                    <a:lnTo>
                      <a:pt x="10" y="10409"/>
                    </a:lnTo>
                    <a:lnTo>
                      <a:pt x="0" y="11215"/>
                    </a:lnTo>
                    <a:lnTo>
                      <a:pt x="38" y="12207"/>
                    </a:lnTo>
                    <a:lnTo>
                      <a:pt x="783" y="15890"/>
                    </a:lnTo>
                    <a:lnTo>
                      <a:pt x="4389" y="19908"/>
                    </a:lnTo>
                    <a:lnTo>
                      <a:pt x="9113" y="21493"/>
                    </a:lnTo>
                    <a:lnTo>
                      <a:pt x="10904" y="21600"/>
                    </a:lnTo>
                    <a:lnTo>
                      <a:pt x="13079" y="21454"/>
                    </a:lnTo>
                    <a:lnTo>
                      <a:pt x="15076" y="21020"/>
                    </a:lnTo>
                    <a:lnTo>
                      <a:pt x="16890" y="20296"/>
                    </a:lnTo>
                    <a:lnTo>
                      <a:pt x="18524" y="19284"/>
                    </a:lnTo>
                    <a:lnTo>
                      <a:pt x="19860" y="18063"/>
                    </a:lnTo>
                    <a:lnTo>
                      <a:pt x="20831" y="16678"/>
                    </a:lnTo>
                    <a:lnTo>
                      <a:pt x="21409" y="15151"/>
                    </a:lnTo>
                    <a:lnTo>
                      <a:pt x="21600" y="1347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2" name="Фигура"/>
              <p:cNvSpPr/>
              <p:nvPr/>
            </p:nvSpPr>
            <p:spPr>
              <a:xfrm>
                <a:off x="1141703" y="4031259"/>
                <a:ext cx="73090" cy="105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218"/>
                    </a:moveTo>
                    <a:lnTo>
                      <a:pt x="21255" y="13512"/>
                    </a:lnTo>
                    <a:lnTo>
                      <a:pt x="20219" y="12089"/>
                    </a:lnTo>
                    <a:lnTo>
                      <a:pt x="18492" y="10952"/>
                    </a:lnTo>
                    <a:lnTo>
                      <a:pt x="16075" y="10103"/>
                    </a:lnTo>
                    <a:lnTo>
                      <a:pt x="18830" y="8993"/>
                    </a:lnTo>
                    <a:lnTo>
                      <a:pt x="20207" y="7544"/>
                    </a:lnTo>
                    <a:lnTo>
                      <a:pt x="20207" y="3997"/>
                    </a:lnTo>
                    <a:lnTo>
                      <a:pt x="19262" y="2601"/>
                    </a:lnTo>
                    <a:lnTo>
                      <a:pt x="15471" y="524"/>
                    </a:lnTo>
                    <a:lnTo>
                      <a:pt x="13091" y="0"/>
                    </a:lnTo>
                    <a:lnTo>
                      <a:pt x="10213" y="0"/>
                    </a:lnTo>
                    <a:lnTo>
                      <a:pt x="7912" y="130"/>
                    </a:lnTo>
                    <a:lnTo>
                      <a:pt x="5720" y="529"/>
                    </a:lnTo>
                    <a:lnTo>
                      <a:pt x="3641" y="1188"/>
                    </a:lnTo>
                    <a:lnTo>
                      <a:pt x="1670" y="2113"/>
                    </a:lnTo>
                    <a:lnTo>
                      <a:pt x="4594" y="5663"/>
                    </a:lnTo>
                    <a:lnTo>
                      <a:pt x="6437" y="4847"/>
                    </a:lnTo>
                    <a:lnTo>
                      <a:pt x="7953" y="4435"/>
                    </a:lnTo>
                    <a:lnTo>
                      <a:pt x="10119" y="4435"/>
                    </a:lnTo>
                    <a:lnTo>
                      <a:pt x="10941" y="4644"/>
                    </a:lnTo>
                    <a:lnTo>
                      <a:pt x="11590" y="5061"/>
                    </a:lnTo>
                    <a:lnTo>
                      <a:pt x="12254" y="5462"/>
                    </a:lnTo>
                    <a:lnTo>
                      <a:pt x="12596" y="5978"/>
                    </a:lnTo>
                    <a:lnTo>
                      <a:pt x="12596" y="7338"/>
                    </a:lnTo>
                    <a:lnTo>
                      <a:pt x="12224" y="7867"/>
                    </a:lnTo>
                    <a:lnTo>
                      <a:pt x="10738" y="8521"/>
                    </a:lnTo>
                    <a:lnTo>
                      <a:pt x="9871" y="8685"/>
                    </a:lnTo>
                    <a:lnTo>
                      <a:pt x="7394" y="8685"/>
                    </a:lnTo>
                    <a:lnTo>
                      <a:pt x="7394" y="12365"/>
                    </a:lnTo>
                    <a:lnTo>
                      <a:pt x="10550" y="12365"/>
                    </a:lnTo>
                    <a:lnTo>
                      <a:pt x="11496" y="12610"/>
                    </a:lnTo>
                    <a:lnTo>
                      <a:pt x="12191" y="13081"/>
                    </a:lnTo>
                    <a:lnTo>
                      <a:pt x="12889" y="13566"/>
                    </a:lnTo>
                    <a:lnTo>
                      <a:pt x="13245" y="14124"/>
                    </a:lnTo>
                    <a:lnTo>
                      <a:pt x="13245" y="15432"/>
                    </a:lnTo>
                    <a:lnTo>
                      <a:pt x="12874" y="15982"/>
                    </a:lnTo>
                    <a:lnTo>
                      <a:pt x="11387" y="16826"/>
                    </a:lnTo>
                    <a:lnTo>
                      <a:pt x="10381" y="17032"/>
                    </a:lnTo>
                    <a:lnTo>
                      <a:pt x="7537" y="17032"/>
                    </a:lnTo>
                    <a:lnTo>
                      <a:pt x="5863" y="16578"/>
                    </a:lnTo>
                    <a:lnTo>
                      <a:pt x="4117" y="15672"/>
                    </a:lnTo>
                    <a:lnTo>
                      <a:pt x="0" y="19260"/>
                    </a:lnTo>
                    <a:lnTo>
                      <a:pt x="2091" y="20284"/>
                    </a:lnTo>
                    <a:lnTo>
                      <a:pt x="4444" y="21016"/>
                    </a:lnTo>
                    <a:lnTo>
                      <a:pt x="7060" y="21454"/>
                    </a:lnTo>
                    <a:lnTo>
                      <a:pt x="9935" y="21600"/>
                    </a:lnTo>
                    <a:lnTo>
                      <a:pt x="12521" y="21488"/>
                    </a:lnTo>
                    <a:lnTo>
                      <a:pt x="21600" y="17058"/>
                    </a:lnTo>
                    <a:lnTo>
                      <a:pt x="21600" y="15218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3" name="Фигура"/>
              <p:cNvSpPr/>
              <p:nvPr/>
            </p:nvSpPr>
            <p:spPr>
              <a:xfrm>
                <a:off x="1111287" y="3225000"/>
                <a:ext cx="104966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19789" y="4849"/>
                    </a:lnTo>
                    <a:lnTo>
                      <a:pt x="19368" y="4218"/>
                    </a:lnTo>
                    <a:lnTo>
                      <a:pt x="18435" y="3166"/>
                    </a:lnTo>
                    <a:lnTo>
                      <a:pt x="17364" y="2246"/>
                    </a:lnTo>
                    <a:lnTo>
                      <a:pt x="16376" y="1602"/>
                    </a:lnTo>
                    <a:lnTo>
                      <a:pt x="16376" y="9036"/>
                    </a:lnTo>
                    <a:lnTo>
                      <a:pt x="16365" y="12587"/>
                    </a:lnTo>
                    <a:lnTo>
                      <a:pt x="15837" y="14005"/>
                    </a:lnTo>
                    <a:lnTo>
                      <a:pt x="13692" y="16240"/>
                    </a:lnTo>
                    <a:lnTo>
                      <a:pt x="12346" y="16803"/>
                    </a:lnTo>
                    <a:lnTo>
                      <a:pt x="9113" y="16803"/>
                    </a:lnTo>
                    <a:lnTo>
                      <a:pt x="7778" y="16251"/>
                    </a:lnTo>
                    <a:lnTo>
                      <a:pt x="6711" y="15141"/>
                    </a:lnTo>
                    <a:lnTo>
                      <a:pt x="5666" y="14033"/>
                    </a:lnTo>
                    <a:lnTo>
                      <a:pt x="5148" y="12587"/>
                    </a:lnTo>
                    <a:lnTo>
                      <a:pt x="5159" y="9036"/>
                    </a:lnTo>
                    <a:lnTo>
                      <a:pt x="5676" y="7639"/>
                    </a:lnTo>
                    <a:lnTo>
                      <a:pt x="6753" y="6511"/>
                    </a:lnTo>
                    <a:lnTo>
                      <a:pt x="7812" y="5412"/>
                    </a:lnTo>
                    <a:lnTo>
                      <a:pt x="9147" y="4849"/>
                    </a:lnTo>
                    <a:lnTo>
                      <a:pt x="12390" y="4849"/>
                    </a:lnTo>
                    <a:lnTo>
                      <a:pt x="13726" y="5399"/>
                    </a:lnTo>
                    <a:lnTo>
                      <a:pt x="14802" y="6532"/>
                    </a:lnTo>
                    <a:lnTo>
                      <a:pt x="15848" y="7606"/>
                    </a:lnTo>
                    <a:lnTo>
                      <a:pt x="12111" y="91"/>
                    </a:lnTo>
                    <a:lnTo>
                      <a:pt x="10676" y="0"/>
                    </a:lnTo>
                    <a:lnTo>
                      <a:pt x="8716" y="174"/>
                    </a:lnTo>
                    <a:lnTo>
                      <a:pt x="1986" y="4500"/>
                    </a:lnTo>
                    <a:lnTo>
                      <a:pt x="0" y="10815"/>
                    </a:lnTo>
                    <a:lnTo>
                      <a:pt x="193" y="12981"/>
                    </a:lnTo>
                    <a:lnTo>
                      <a:pt x="4767" y="19836"/>
                    </a:lnTo>
                    <a:lnTo>
                      <a:pt x="10686" y="21600"/>
                    </a:lnTo>
                    <a:lnTo>
                      <a:pt x="12165" y="21511"/>
                    </a:lnTo>
                    <a:lnTo>
                      <a:pt x="19360" y="17415"/>
                    </a:lnTo>
                    <a:lnTo>
                      <a:pt x="19760" y="16803"/>
                    </a:lnTo>
                    <a:lnTo>
                      <a:pt x="20147" y="16214"/>
                    </a:lnTo>
                    <a:lnTo>
                      <a:pt x="20782" y="14930"/>
                    </a:lnTo>
                    <a:lnTo>
                      <a:pt x="21237" y="13593"/>
                    </a:lnTo>
                    <a:lnTo>
                      <a:pt x="21509" y="12212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4" name="Фигура"/>
              <p:cNvSpPr/>
              <p:nvPr/>
            </p:nvSpPr>
            <p:spPr>
              <a:xfrm>
                <a:off x="1102282" y="2093328"/>
                <a:ext cx="142978" cy="143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028"/>
                    </a:moveTo>
                    <a:lnTo>
                      <a:pt x="13509" y="8028"/>
                    </a:lnTo>
                    <a:lnTo>
                      <a:pt x="13509" y="0"/>
                    </a:lnTo>
                    <a:lnTo>
                      <a:pt x="8106" y="0"/>
                    </a:lnTo>
                    <a:lnTo>
                      <a:pt x="8106" y="8028"/>
                    </a:lnTo>
                    <a:lnTo>
                      <a:pt x="0" y="8028"/>
                    </a:lnTo>
                    <a:lnTo>
                      <a:pt x="0" y="13381"/>
                    </a:lnTo>
                    <a:lnTo>
                      <a:pt x="8106" y="13381"/>
                    </a:lnTo>
                    <a:lnTo>
                      <a:pt x="8106" y="21600"/>
                    </a:lnTo>
                    <a:lnTo>
                      <a:pt x="13509" y="21600"/>
                    </a:lnTo>
                    <a:lnTo>
                      <a:pt x="13509" y="13381"/>
                    </a:lnTo>
                    <a:lnTo>
                      <a:pt x="21600" y="13381"/>
                    </a:lnTo>
                    <a:lnTo>
                      <a:pt x="21600" y="8028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5" name="Фигура"/>
              <p:cNvSpPr/>
              <p:nvPr/>
            </p:nvSpPr>
            <p:spPr>
              <a:xfrm>
                <a:off x="1102282" y="1046848"/>
                <a:ext cx="142978" cy="142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00"/>
                    </a:moveTo>
                    <a:lnTo>
                      <a:pt x="13509" y="8100"/>
                    </a:lnTo>
                    <a:lnTo>
                      <a:pt x="13509" y="0"/>
                    </a:lnTo>
                    <a:lnTo>
                      <a:pt x="8106" y="0"/>
                    </a:lnTo>
                    <a:lnTo>
                      <a:pt x="8106" y="8100"/>
                    </a:lnTo>
                    <a:lnTo>
                      <a:pt x="0" y="8100"/>
                    </a:lnTo>
                    <a:lnTo>
                      <a:pt x="0" y="13500"/>
                    </a:lnTo>
                    <a:lnTo>
                      <a:pt x="8106" y="13500"/>
                    </a:lnTo>
                    <a:lnTo>
                      <a:pt x="8106" y="21600"/>
                    </a:lnTo>
                    <a:lnTo>
                      <a:pt x="13509" y="21600"/>
                    </a:lnTo>
                    <a:lnTo>
                      <a:pt x="13509" y="13500"/>
                    </a:lnTo>
                    <a:lnTo>
                      <a:pt x="21600" y="13500"/>
                    </a:lnTo>
                    <a:lnTo>
                      <a:pt x="21600" y="81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6" name="Прямоугольник"/>
              <p:cNvSpPr/>
              <p:nvPr/>
            </p:nvSpPr>
            <p:spPr>
              <a:xfrm>
                <a:off x="1174114" y="5127155"/>
                <a:ext cx="72721" cy="36361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7" name="Фигура"/>
              <p:cNvSpPr/>
              <p:nvPr/>
            </p:nvSpPr>
            <p:spPr>
              <a:xfrm>
                <a:off x="1199602" y="2934385"/>
                <a:ext cx="93296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74" y="5162"/>
                    </a:lnTo>
                    <a:lnTo>
                      <a:pt x="8074" y="21600"/>
                    </a:lnTo>
                    <a:lnTo>
                      <a:pt x="13917" y="21600"/>
                    </a:lnTo>
                    <a:lnTo>
                      <a:pt x="13917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8" name="Фигура"/>
              <p:cNvSpPr/>
              <p:nvPr/>
            </p:nvSpPr>
            <p:spPr>
              <a:xfrm>
                <a:off x="1234845" y="4033837"/>
                <a:ext cx="90933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5" y="13975"/>
                    </a:lnTo>
                    <a:lnTo>
                      <a:pt x="10869" y="10521"/>
                    </a:lnTo>
                    <a:lnTo>
                      <a:pt x="13331" y="8077"/>
                    </a:lnTo>
                    <a:lnTo>
                      <a:pt x="21464" y="0"/>
                    </a:lnTo>
                    <a:lnTo>
                      <a:pt x="14188" y="0"/>
                    </a:lnTo>
                    <a:lnTo>
                      <a:pt x="5967" y="8077"/>
                    </a:lnTo>
                    <a:lnTo>
                      <a:pt x="596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67" y="21600"/>
                    </a:lnTo>
                    <a:lnTo>
                      <a:pt x="5967" y="14652"/>
                    </a:lnTo>
                    <a:lnTo>
                      <a:pt x="6604" y="13975"/>
                    </a:lnTo>
                    <a:lnTo>
                      <a:pt x="13678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9" name="Фигура"/>
              <p:cNvSpPr/>
              <p:nvPr/>
            </p:nvSpPr>
            <p:spPr>
              <a:xfrm>
                <a:off x="1180705" y="208686"/>
                <a:ext cx="165228" cy="2127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359" y="0"/>
                    </a:lnTo>
                    <a:lnTo>
                      <a:pt x="10519" y="9931"/>
                    </a:lnTo>
                    <a:lnTo>
                      <a:pt x="5223" y="0"/>
                    </a:lnTo>
                    <a:lnTo>
                      <a:pt x="0" y="0"/>
                    </a:lnTo>
                    <a:lnTo>
                      <a:pt x="7748" y="14641"/>
                    </a:lnTo>
                    <a:lnTo>
                      <a:pt x="3560" y="21600"/>
                    </a:lnTo>
                    <a:lnTo>
                      <a:pt x="8829" y="21600"/>
                    </a:lnTo>
                    <a:lnTo>
                      <a:pt x="15729" y="993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00" name="Фигура"/>
              <p:cNvSpPr/>
              <p:nvPr/>
            </p:nvSpPr>
            <p:spPr>
              <a:xfrm>
                <a:off x="1289709" y="3227578"/>
                <a:ext cx="79478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4"/>
                    </a:moveTo>
                    <a:lnTo>
                      <a:pt x="21262" y="13693"/>
                    </a:lnTo>
                    <a:lnTo>
                      <a:pt x="20437" y="12427"/>
                    </a:lnTo>
                    <a:lnTo>
                      <a:pt x="20254" y="12145"/>
                    </a:lnTo>
                    <a:lnTo>
                      <a:pt x="18569" y="10923"/>
                    </a:lnTo>
                    <a:lnTo>
                      <a:pt x="16205" y="10027"/>
                    </a:lnTo>
                    <a:lnTo>
                      <a:pt x="17934" y="9219"/>
                    </a:lnTo>
                    <a:lnTo>
                      <a:pt x="18807" y="8496"/>
                    </a:lnTo>
                    <a:lnTo>
                      <a:pt x="19170" y="8194"/>
                    </a:lnTo>
                    <a:lnTo>
                      <a:pt x="19916" y="6945"/>
                    </a:lnTo>
                    <a:lnTo>
                      <a:pt x="20150" y="5545"/>
                    </a:lnTo>
                    <a:lnTo>
                      <a:pt x="20136" y="4014"/>
                    </a:lnTo>
                    <a:lnTo>
                      <a:pt x="20023" y="3789"/>
                    </a:lnTo>
                    <a:lnTo>
                      <a:pt x="19522" y="2800"/>
                    </a:lnTo>
                    <a:lnTo>
                      <a:pt x="18228" y="1688"/>
                    </a:lnTo>
                    <a:lnTo>
                      <a:pt x="17051" y="948"/>
                    </a:lnTo>
                    <a:lnTo>
                      <a:pt x="15442" y="419"/>
                    </a:lnTo>
                    <a:lnTo>
                      <a:pt x="13903" y="184"/>
                    </a:lnTo>
                    <a:lnTo>
                      <a:pt x="13903" y="15701"/>
                    </a:lnTo>
                    <a:lnTo>
                      <a:pt x="13630" y="16192"/>
                    </a:lnTo>
                    <a:lnTo>
                      <a:pt x="13075" y="16693"/>
                    </a:lnTo>
                    <a:lnTo>
                      <a:pt x="12550" y="17184"/>
                    </a:lnTo>
                    <a:lnTo>
                      <a:pt x="11611" y="17430"/>
                    </a:lnTo>
                    <a:lnTo>
                      <a:pt x="6844" y="17430"/>
                    </a:lnTo>
                    <a:lnTo>
                      <a:pt x="6844" y="12427"/>
                    </a:lnTo>
                    <a:lnTo>
                      <a:pt x="11283" y="12427"/>
                    </a:lnTo>
                    <a:lnTo>
                      <a:pt x="12377" y="12718"/>
                    </a:lnTo>
                    <a:lnTo>
                      <a:pt x="12978" y="13301"/>
                    </a:lnTo>
                    <a:lnTo>
                      <a:pt x="13603" y="13882"/>
                    </a:lnTo>
                    <a:lnTo>
                      <a:pt x="13903" y="14526"/>
                    </a:lnTo>
                    <a:lnTo>
                      <a:pt x="13903" y="184"/>
                    </a:lnTo>
                    <a:lnTo>
                      <a:pt x="13402" y="104"/>
                    </a:lnTo>
                    <a:lnTo>
                      <a:pt x="12947" y="88"/>
                    </a:lnTo>
                    <a:lnTo>
                      <a:pt x="12947" y="5479"/>
                    </a:lnTo>
                    <a:lnTo>
                      <a:pt x="12943" y="6945"/>
                    </a:lnTo>
                    <a:lnTo>
                      <a:pt x="12664" y="7395"/>
                    </a:lnTo>
                    <a:lnTo>
                      <a:pt x="11456" y="8277"/>
                    </a:lnTo>
                    <a:lnTo>
                      <a:pt x="10600" y="8496"/>
                    </a:lnTo>
                    <a:lnTo>
                      <a:pt x="6844" y="8496"/>
                    </a:lnTo>
                    <a:lnTo>
                      <a:pt x="6844" y="3811"/>
                    </a:lnTo>
                    <a:lnTo>
                      <a:pt x="9150" y="3811"/>
                    </a:lnTo>
                    <a:lnTo>
                      <a:pt x="10030" y="3789"/>
                    </a:lnTo>
                    <a:lnTo>
                      <a:pt x="10828" y="3789"/>
                    </a:lnTo>
                    <a:lnTo>
                      <a:pt x="11511" y="4014"/>
                    </a:lnTo>
                    <a:lnTo>
                      <a:pt x="12108" y="4463"/>
                    </a:lnTo>
                    <a:lnTo>
                      <a:pt x="12691" y="4918"/>
                    </a:lnTo>
                    <a:lnTo>
                      <a:pt x="12947" y="5479"/>
                    </a:lnTo>
                    <a:lnTo>
                      <a:pt x="12947" y="88"/>
                    </a:lnTo>
                    <a:lnTo>
                      <a:pt x="10928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3061" y="21600"/>
                    </a:lnTo>
                    <a:lnTo>
                      <a:pt x="21445" y="17430"/>
                    </a:lnTo>
                    <a:lnTo>
                      <a:pt x="21600" y="17033"/>
                    </a:lnTo>
                    <a:lnTo>
                      <a:pt x="21600" y="15564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01" name="Фигура"/>
              <p:cNvSpPr/>
              <p:nvPr/>
            </p:nvSpPr>
            <p:spPr>
              <a:xfrm>
                <a:off x="1304784" y="2931807"/>
                <a:ext cx="103607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36" y="529"/>
                    </a:lnTo>
                    <a:lnTo>
                      <a:pt x="16636" y="12587"/>
                    </a:lnTo>
                    <a:lnTo>
                      <a:pt x="16090" y="14070"/>
                    </a:lnTo>
                    <a:lnTo>
                      <a:pt x="15010" y="15198"/>
                    </a:lnTo>
                    <a:lnTo>
                      <a:pt x="13916" y="16319"/>
                    </a:lnTo>
                    <a:lnTo>
                      <a:pt x="12553" y="16881"/>
                    </a:lnTo>
                    <a:lnTo>
                      <a:pt x="9301" y="16881"/>
                    </a:lnTo>
                    <a:lnTo>
                      <a:pt x="7956" y="16306"/>
                    </a:lnTo>
                    <a:lnTo>
                      <a:pt x="6855" y="15159"/>
                    </a:lnTo>
                    <a:lnTo>
                      <a:pt x="5764" y="14015"/>
                    </a:lnTo>
                    <a:lnTo>
                      <a:pt x="5232" y="12587"/>
                    </a:lnTo>
                    <a:lnTo>
                      <a:pt x="5235" y="8976"/>
                    </a:lnTo>
                    <a:lnTo>
                      <a:pt x="5753" y="7577"/>
                    </a:lnTo>
                    <a:lnTo>
                      <a:pt x="6834" y="6459"/>
                    </a:lnTo>
                    <a:lnTo>
                      <a:pt x="7903" y="5326"/>
                    </a:lnTo>
                    <a:lnTo>
                      <a:pt x="9256" y="4758"/>
                    </a:lnTo>
                    <a:lnTo>
                      <a:pt x="12542" y="4758"/>
                    </a:lnTo>
                    <a:lnTo>
                      <a:pt x="13916" y="5313"/>
                    </a:lnTo>
                    <a:lnTo>
                      <a:pt x="15010" y="6420"/>
                    </a:lnTo>
                    <a:lnTo>
                      <a:pt x="16090" y="7528"/>
                    </a:lnTo>
                    <a:lnTo>
                      <a:pt x="16636" y="8976"/>
                    </a:lnTo>
                    <a:lnTo>
                      <a:pt x="16636" y="529"/>
                    </a:lnTo>
                    <a:lnTo>
                      <a:pt x="16384" y="529"/>
                    </a:lnTo>
                    <a:lnTo>
                      <a:pt x="16384" y="2796"/>
                    </a:lnTo>
                    <a:lnTo>
                      <a:pt x="15457" y="1863"/>
                    </a:lnTo>
                    <a:lnTo>
                      <a:pt x="14441" y="1162"/>
                    </a:lnTo>
                    <a:lnTo>
                      <a:pt x="12235" y="232"/>
                    </a:lnTo>
                    <a:lnTo>
                      <a:pt x="11057" y="0"/>
                    </a:lnTo>
                    <a:lnTo>
                      <a:pt x="9802" y="0"/>
                    </a:lnTo>
                    <a:lnTo>
                      <a:pt x="1612" y="4667"/>
                    </a:lnTo>
                    <a:lnTo>
                      <a:pt x="0" y="10839"/>
                    </a:lnTo>
                    <a:lnTo>
                      <a:pt x="185" y="13038"/>
                    </a:lnTo>
                    <a:lnTo>
                      <a:pt x="4501" y="19873"/>
                    </a:lnTo>
                    <a:lnTo>
                      <a:pt x="9966" y="21600"/>
                    </a:lnTo>
                    <a:lnTo>
                      <a:pt x="11165" y="21600"/>
                    </a:lnTo>
                    <a:lnTo>
                      <a:pt x="16384" y="18903"/>
                    </a:lnTo>
                    <a:lnTo>
                      <a:pt x="16384" y="21071"/>
                    </a:lnTo>
                    <a:lnTo>
                      <a:pt x="21600" y="21071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02" name="Фигура"/>
              <p:cNvSpPr/>
              <p:nvPr/>
            </p:nvSpPr>
            <p:spPr>
              <a:xfrm>
                <a:off x="1331492" y="4031259"/>
                <a:ext cx="103608" cy="105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33" y="529"/>
                    </a:lnTo>
                    <a:lnTo>
                      <a:pt x="16633" y="12589"/>
                    </a:lnTo>
                    <a:lnTo>
                      <a:pt x="16087" y="14069"/>
                    </a:lnTo>
                    <a:lnTo>
                      <a:pt x="13916" y="16318"/>
                    </a:lnTo>
                    <a:lnTo>
                      <a:pt x="12539" y="16881"/>
                    </a:lnTo>
                    <a:lnTo>
                      <a:pt x="9299" y="16881"/>
                    </a:lnTo>
                    <a:lnTo>
                      <a:pt x="7946" y="16305"/>
                    </a:lnTo>
                    <a:lnTo>
                      <a:pt x="5761" y="14014"/>
                    </a:lnTo>
                    <a:lnTo>
                      <a:pt x="5229" y="12589"/>
                    </a:lnTo>
                    <a:lnTo>
                      <a:pt x="5232" y="8975"/>
                    </a:lnTo>
                    <a:lnTo>
                      <a:pt x="5751" y="7578"/>
                    </a:lnTo>
                    <a:lnTo>
                      <a:pt x="6831" y="6457"/>
                    </a:lnTo>
                    <a:lnTo>
                      <a:pt x="7901" y="5324"/>
                    </a:lnTo>
                    <a:lnTo>
                      <a:pt x="9254" y="4758"/>
                    </a:lnTo>
                    <a:lnTo>
                      <a:pt x="12539" y="4758"/>
                    </a:lnTo>
                    <a:lnTo>
                      <a:pt x="13916" y="5311"/>
                    </a:lnTo>
                    <a:lnTo>
                      <a:pt x="16087" y="7528"/>
                    </a:lnTo>
                    <a:lnTo>
                      <a:pt x="16633" y="8975"/>
                    </a:lnTo>
                    <a:lnTo>
                      <a:pt x="16633" y="529"/>
                    </a:lnTo>
                    <a:lnTo>
                      <a:pt x="16381" y="529"/>
                    </a:lnTo>
                    <a:lnTo>
                      <a:pt x="16381" y="2793"/>
                    </a:lnTo>
                    <a:lnTo>
                      <a:pt x="15444" y="1863"/>
                    </a:lnTo>
                    <a:lnTo>
                      <a:pt x="14427" y="1162"/>
                    </a:lnTo>
                    <a:lnTo>
                      <a:pt x="12235" y="229"/>
                    </a:lnTo>
                    <a:lnTo>
                      <a:pt x="11057" y="0"/>
                    </a:lnTo>
                    <a:lnTo>
                      <a:pt x="9802" y="0"/>
                    </a:lnTo>
                    <a:lnTo>
                      <a:pt x="1607" y="4665"/>
                    </a:lnTo>
                    <a:lnTo>
                      <a:pt x="0" y="10838"/>
                    </a:lnTo>
                    <a:lnTo>
                      <a:pt x="183" y="13040"/>
                    </a:lnTo>
                    <a:lnTo>
                      <a:pt x="4496" y="19872"/>
                    </a:lnTo>
                    <a:lnTo>
                      <a:pt x="9953" y="21600"/>
                    </a:lnTo>
                    <a:lnTo>
                      <a:pt x="11155" y="21600"/>
                    </a:lnTo>
                    <a:lnTo>
                      <a:pt x="16381" y="18903"/>
                    </a:lnTo>
                    <a:lnTo>
                      <a:pt x="16381" y="21074"/>
                    </a:lnTo>
                    <a:lnTo>
                      <a:pt x="21600" y="21074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03" name="Фигура"/>
              <p:cNvSpPr/>
              <p:nvPr/>
            </p:nvSpPr>
            <p:spPr>
              <a:xfrm>
                <a:off x="1360486" y="204660"/>
                <a:ext cx="160059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7"/>
                    </a:moveTo>
                    <a:lnTo>
                      <a:pt x="17530" y="1227"/>
                    </a:lnTo>
                    <a:lnTo>
                      <a:pt x="11906" y="0"/>
                    </a:lnTo>
                    <a:lnTo>
                      <a:pt x="10256" y="90"/>
                    </a:lnTo>
                    <a:lnTo>
                      <a:pt x="4492" y="2220"/>
                    </a:lnTo>
                    <a:lnTo>
                      <a:pt x="859" y="6668"/>
                    </a:lnTo>
                    <a:lnTo>
                      <a:pt x="0" y="10871"/>
                    </a:lnTo>
                    <a:lnTo>
                      <a:pt x="197" y="12958"/>
                    </a:lnTo>
                    <a:lnTo>
                      <a:pt x="3131" y="18390"/>
                    </a:lnTo>
                    <a:lnTo>
                      <a:pt x="9202" y="21397"/>
                    </a:lnTo>
                    <a:lnTo>
                      <a:pt x="11828" y="21600"/>
                    </a:lnTo>
                    <a:lnTo>
                      <a:pt x="14734" y="21332"/>
                    </a:lnTo>
                    <a:lnTo>
                      <a:pt x="19509" y="19189"/>
                    </a:lnTo>
                    <a:lnTo>
                      <a:pt x="17219" y="14537"/>
                    </a:lnTo>
                    <a:lnTo>
                      <a:pt x="16133" y="15570"/>
                    </a:lnTo>
                    <a:lnTo>
                      <a:pt x="14852" y="16308"/>
                    </a:lnTo>
                    <a:lnTo>
                      <a:pt x="13379" y="16751"/>
                    </a:lnTo>
                    <a:lnTo>
                      <a:pt x="11708" y="16898"/>
                    </a:lnTo>
                    <a:lnTo>
                      <a:pt x="10350" y="16794"/>
                    </a:lnTo>
                    <a:lnTo>
                      <a:pt x="5774" y="13334"/>
                    </a:lnTo>
                    <a:lnTo>
                      <a:pt x="5335" y="10948"/>
                    </a:lnTo>
                    <a:lnTo>
                      <a:pt x="5448" y="9662"/>
                    </a:lnTo>
                    <a:lnTo>
                      <a:pt x="9265" y="5231"/>
                    </a:lnTo>
                    <a:lnTo>
                      <a:pt x="11941" y="4798"/>
                    </a:lnTo>
                    <a:lnTo>
                      <a:pt x="13022" y="4798"/>
                    </a:lnTo>
                    <a:lnTo>
                      <a:pt x="13961" y="4963"/>
                    </a:lnTo>
                    <a:lnTo>
                      <a:pt x="15572" y="5611"/>
                    </a:lnTo>
                    <a:lnTo>
                      <a:pt x="16392" y="6199"/>
                    </a:lnTo>
                    <a:lnTo>
                      <a:pt x="17219" y="7040"/>
                    </a:lnTo>
                    <a:lnTo>
                      <a:pt x="21394" y="4798"/>
                    </a:lnTo>
                    <a:lnTo>
                      <a:pt x="21600" y="4687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04" name="Фигура"/>
              <p:cNvSpPr/>
              <p:nvPr/>
            </p:nvSpPr>
            <p:spPr>
              <a:xfrm>
                <a:off x="1433740" y="2934385"/>
                <a:ext cx="87745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400" y="0"/>
                    </a:lnTo>
                    <a:lnTo>
                      <a:pt x="15400" y="7784"/>
                    </a:lnTo>
                    <a:lnTo>
                      <a:pt x="6212" y="7784"/>
                    </a:lnTo>
                    <a:lnTo>
                      <a:pt x="621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12" y="21600"/>
                    </a:lnTo>
                    <a:lnTo>
                      <a:pt x="6212" y="12644"/>
                    </a:lnTo>
                    <a:lnTo>
                      <a:pt x="15400" y="12644"/>
                    </a:lnTo>
                    <a:lnTo>
                      <a:pt x="1540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05" name="Фигура"/>
              <p:cNvSpPr/>
              <p:nvPr/>
            </p:nvSpPr>
            <p:spPr>
              <a:xfrm>
                <a:off x="1449754" y="4033837"/>
                <a:ext cx="83618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094" y="0"/>
                    </a:lnTo>
                    <a:lnTo>
                      <a:pt x="15094" y="9710"/>
                    </a:lnTo>
                    <a:lnTo>
                      <a:pt x="10521" y="9710"/>
                    </a:lnTo>
                    <a:lnTo>
                      <a:pt x="9143" y="8841"/>
                    </a:lnTo>
                    <a:lnTo>
                      <a:pt x="9170" y="5367"/>
                    </a:lnTo>
                    <a:lnTo>
                      <a:pt x="10374" y="4526"/>
                    </a:lnTo>
                    <a:lnTo>
                      <a:pt x="15094" y="4526"/>
                    </a:lnTo>
                    <a:lnTo>
                      <a:pt x="15094" y="0"/>
                    </a:lnTo>
                    <a:lnTo>
                      <a:pt x="15039" y="0"/>
                    </a:lnTo>
                    <a:lnTo>
                      <a:pt x="12785" y="27"/>
                    </a:lnTo>
                    <a:lnTo>
                      <a:pt x="4045" y="2762"/>
                    </a:lnTo>
                    <a:lnTo>
                      <a:pt x="2950" y="3964"/>
                    </a:lnTo>
                    <a:lnTo>
                      <a:pt x="2395" y="5367"/>
                    </a:lnTo>
                    <a:lnTo>
                      <a:pt x="2395" y="8307"/>
                    </a:lnTo>
                    <a:lnTo>
                      <a:pt x="7182" y="12745"/>
                    </a:lnTo>
                    <a:lnTo>
                      <a:pt x="0" y="21600"/>
                    </a:lnTo>
                    <a:lnTo>
                      <a:pt x="7670" y="21600"/>
                    </a:lnTo>
                    <a:lnTo>
                      <a:pt x="13835" y="13775"/>
                    </a:lnTo>
                    <a:lnTo>
                      <a:pt x="15094" y="13775"/>
                    </a:lnTo>
                    <a:lnTo>
                      <a:pt x="1509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06" name="Фигура"/>
              <p:cNvSpPr/>
              <p:nvPr/>
            </p:nvSpPr>
            <p:spPr>
              <a:xfrm>
                <a:off x="1438591" y="3186798"/>
                <a:ext cx="107024" cy="143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475"/>
                    </a:moveTo>
                    <a:lnTo>
                      <a:pt x="21421" y="11869"/>
                    </a:lnTo>
                    <a:lnTo>
                      <a:pt x="20880" y="10412"/>
                    </a:lnTo>
                    <a:lnTo>
                      <a:pt x="20118" y="9309"/>
                    </a:lnTo>
                    <a:lnTo>
                      <a:pt x="19983" y="9112"/>
                    </a:lnTo>
                    <a:lnTo>
                      <a:pt x="18727" y="7967"/>
                    </a:lnTo>
                    <a:lnTo>
                      <a:pt x="17227" y="7028"/>
                    </a:lnTo>
                    <a:lnTo>
                      <a:pt x="16476" y="6720"/>
                    </a:lnTo>
                    <a:lnTo>
                      <a:pt x="16476" y="14987"/>
                    </a:lnTo>
                    <a:lnTo>
                      <a:pt x="15938" y="16048"/>
                    </a:lnTo>
                    <a:lnTo>
                      <a:pt x="14879" y="16860"/>
                    </a:lnTo>
                    <a:lnTo>
                      <a:pt x="13813" y="17665"/>
                    </a:lnTo>
                    <a:lnTo>
                      <a:pt x="12503" y="18069"/>
                    </a:lnTo>
                    <a:lnTo>
                      <a:pt x="9353" y="18069"/>
                    </a:lnTo>
                    <a:lnTo>
                      <a:pt x="8043" y="17665"/>
                    </a:lnTo>
                    <a:lnTo>
                      <a:pt x="7008" y="16860"/>
                    </a:lnTo>
                    <a:lnTo>
                      <a:pt x="5972" y="16048"/>
                    </a:lnTo>
                    <a:lnTo>
                      <a:pt x="5465" y="14987"/>
                    </a:lnTo>
                    <a:lnTo>
                      <a:pt x="5470" y="12419"/>
                    </a:lnTo>
                    <a:lnTo>
                      <a:pt x="5983" y="11391"/>
                    </a:lnTo>
                    <a:lnTo>
                      <a:pt x="7018" y="10555"/>
                    </a:lnTo>
                    <a:lnTo>
                      <a:pt x="8051" y="9741"/>
                    </a:lnTo>
                    <a:lnTo>
                      <a:pt x="9376" y="9309"/>
                    </a:lnTo>
                    <a:lnTo>
                      <a:pt x="12619" y="9309"/>
                    </a:lnTo>
                    <a:lnTo>
                      <a:pt x="13951" y="9727"/>
                    </a:lnTo>
                    <a:lnTo>
                      <a:pt x="14954" y="10555"/>
                    </a:lnTo>
                    <a:lnTo>
                      <a:pt x="15969" y="11377"/>
                    </a:lnTo>
                    <a:lnTo>
                      <a:pt x="16476" y="12419"/>
                    </a:lnTo>
                    <a:lnTo>
                      <a:pt x="16476" y="6720"/>
                    </a:lnTo>
                    <a:lnTo>
                      <a:pt x="15600" y="6357"/>
                    </a:lnTo>
                    <a:lnTo>
                      <a:pt x="13839" y="5955"/>
                    </a:lnTo>
                    <a:lnTo>
                      <a:pt x="11942" y="5821"/>
                    </a:lnTo>
                    <a:lnTo>
                      <a:pt x="9476" y="6066"/>
                    </a:lnTo>
                    <a:lnTo>
                      <a:pt x="7400" y="6800"/>
                    </a:lnTo>
                    <a:lnTo>
                      <a:pt x="5716" y="8026"/>
                    </a:lnTo>
                    <a:lnTo>
                      <a:pt x="4419" y="9741"/>
                    </a:lnTo>
                    <a:lnTo>
                      <a:pt x="4504" y="8466"/>
                    </a:lnTo>
                    <a:lnTo>
                      <a:pt x="4747" y="7491"/>
                    </a:lnTo>
                    <a:lnTo>
                      <a:pt x="5160" y="6800"/>
                    </a:lnTo>
                    <a:lnTo>
                      <a:pt x="5539" y="6135"/>
                    </a:lnTo>
                    <a:lnTo>
                      <a:pt x="12813" y="3845"/>
                    </a:lnTo>
                    <a:lnTo>
                      <a:pt x="17427" y="3759"/>
                    </a:lnTo>
                    <a:lnTo>
                      <a:pt x="18832" y="3694"/>
                    </a:lnTo>
                    <a:lnTo>
                      <a:pt x="20280" y="3573"/>
                    </a:lnTo>
                    <a:lnTo>
                      <a:pt x="20280" y="0"/>
                    </a:lnTo>
                    <a:lnTo>
                      <a:pt x="19244" y="92"/>
                    </a:lnTo>
                    <a:lnTo>
                      <a:pt x="17660" y="178"/>
                    </a:lnTo>
                    <a:lnTo>
                      <a:pt x="9737" y="596"/>
                    </a:lnTo>
                    <a:lnTo>
                      <a:pt x="2427" y="3524"/>
                    </a:lnTo>
                    <a:lnTo>
                      <a:pt x="54" y="9286"/>
                    </a:lnTo>
                    <a:lnTo>
                      <a:pt x="0" y="11377"/>
                    </a:lnTo>
                    <a:lnTo>
                      <a:pt x="31" y="12209"/>
                    </a:lnTo>
                    <a:lnTo>
                      <a:pt x="2092" y="18069"/>
                    </a:lnTo>
                    <a:lnTo>
                      <a:pt x="9115" y="21493"/>
                    </a:lnTo>
                    <a:lnTo>
                      <a:pt x="10906" y="21600"/>
                    </a:lnTo>
                    <a:lnTo>
                      <a:pt x="13083" y="21455"/>
                    </a:lnTo>
                    <a:lnTo>
                      <a:pt x="19854" y="18069"/>
                    </a:lnTo>
                    <a:lnTo>
                      <a:pt x="21408" y="15153"/>
                    </a:lnTo>
                    <a:lnTo>
                      <a:pt x="21600" y="13475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07" name="Фигура"/>
              <p:cNvSpPr/>
              <p:nvPr/>
            </p:nvSpPr>
            <p:spPr>
              <a:xfrm>
                <a:off x="1538083" y="2934385"/>
                <a:ext cx="93346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67" y="5162"/>
                    </a:lnTo>
                    <a:lnTo>
                      <a:pt x="8067" y="21600"/>
                    </a:lnTo>
                    <a:lnTo>
                      <a:pt x="13906" y="21600"/>
                    </a:lnTo>
                    <a:lnTo>
                      <a:pt x="13906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08" name="Фигура"/>
              <p:cNvSpPr/>
              <p:nvPr/>
            </p:nvSpPr>
            <p:spPr>
              <a:xfrm>
                <a:off x="1566239" y="3227578"/>
                <a:ext cx="87809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8" y="0"/>
                    </a:lnTo>
                    <a:lnTo>
                      <a:pt x="6029" y="12682"/>
                    </a:lnTo>
                    <a:lnTo>
                      <a:pt x="602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6" y="21600"/>
                    </a:lnTo>
                    <a:lnTo>
                      <a:pt x="12109" y="12682"/>
                    </a:lnTo>
                    <a:lnTo>
                      <a:pt x="15586" y="9170"/>
                    </a:lnTo>
                    <a:lnTo>
                      <a:pt x="1558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09" name="Фигура"/>
              <p:cNvSpPr/>
              <p:nvPr/>
            </p:nvSpPr>
            <p:spPr>
              <a:xfrm>
                <a:off x="1643264" y="2931807"/>
                <a:ext cx="103659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25" y="529"/>
                    </a:lnTo>
                    <a:lnTo>
                      <a:pt x="16625" y="12587"/>
                    </a:lnTo>
                    <a:lnTo>
                      <a:pt x="16079" y="14070"/>
                    </a:lnTo>
                    <a:lnTo>
                      <a:pt x="15000" y="15198"/>
                    </a:lnTo>
                    <a:lnTo>
                      <a:pt x="13909" y="16319"/>
                    </a:lnTo>
                    <a:lnTo>
                      <a:pt x="12544" y="16881"/>
                    </a:lnTo>
                    <a:lnTo>
                      <a:pt x="9294" y="16881"/>
                    </a:lnTo>
                    <a:lnTo>
                      <a:pt x="7953" y="16306"/>
                    </a:lnTo>
                    <a:lnTo>
                      <a:pt x="6849" y="15159"/>
                    </a:lnTo>
                    <a:lnTo>
                      <a:pt x="5759" y="14015"/>
                    </a:lnTo>
                    <a:lnTo>
                      <a:pt x="5227" y="12587"/>
                    </a:lnTo>
                    <a:lnTo>
                      <a:pt x="5229" y="8976"/>
                    </a:lnTo>
                    <a:lnTo>
                      <a:pt x="5759" y="7577"/>
                    </a:lnTo>
                    <a:lnTo>
                      <a:pt x="6828" y="6459"/>
                    </a:lnTo>
                    <a:lnTo>
                      <a:pt x="7897" y="5326"/>
                    </a:lnTo>
                    <a:lnTo>
                      <a:pt x="9249" y="4758"/>
                    </a:lnTo>
                    <a:lnTo>
                      <a:pt x="12533" y="4758"/>
                    </a:lnTo>
                    <a:lnTo>
                      <a:pt x="13909" y="5313"/>
                    </a:lnTo>
                    <a:lnTo>
                      <a:pt x="15000" y="6420"/>
                    </a:lnTo>
                    <a:lnTo>
                      <a:pt x="16079" y="7528"/>
                    </a:lnTo>
                    <a:lnTo>
                      <a:pt x="16625" y="8976"/>
                    </a:lnTo>
                    <a:lnTo>
                      <a:pt x="16625" y="529"/>
                    </a:lnTo>
                    <a:lnTo>
                      <a:pt x="16373" y="529"/>
                    </a:lnTo>
                    <a:lnTo>
                      <a:pt x="16373" y="2796"/>
                    </a:lnTo>
                    <a:lnTo>
                      <a:pt x="15447" y="1863"/>
                    </a:lnTo>
                    <a:lnTo>
                      <a:pt x="14431" y="1162"/>
                    </a:lnTo>
                    <a:lnTo>
                      <a:pt x="12229" y="232"/>
                    </a:lnTo>
                    <a:lnTo>
                      <a:pt x="11062" y="0"/>
                    </a:lnTo>
                    <a:lnTo>
                      <a:pt x="9807" y="0"/>
                    </a:lnTo>
                    <a:lnTo>
                      <a:pt x="1609" y="4667"/>
                    </a:lnTo>
                    <a:lnTo>
                      <a:pt x="0" y="10839"/>
                    </a:lnTo>
                    <a:lnTo>
                      <a:pt x="183" y="13038"/>
                    </a:lnTo>
                    <a:lnTo>
                      <a:pt x="4496" y="19873"/>
                    </a:lnTo>
                    <a:lnTo>
                      <a:pt x="9958" y="21600"/>
                    </a:lnTo>
                    <a:lnTo>
                      <a:pt x="11160" y="21600"/>
                    </a:lnTo>
                    <a:lnTo>
                      <a:pt x="16373" y="18903"/>
                    </a:lnTo>
                    <a:lnTo>
                      <a:pt x="16373" y="21071"/>
                    </a:lnTo>
                    <a:lnTo>
                      <a:pt x="21600" y="21071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10" name="Фигура"/>
              <p:cNvSpPr/>
              <p:nvPr/>
            </p:nvSpPr>
            <p:spPr>
              <a:xfrm>
                <a:off x="1674621" y="3225000"/>
                <a:ext cx="105017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18442" y="3166"/>
                    </a:lnTo>
                    <a:lnTo>
                      <a:pt x="16378" y="1602"/>
                    </a:lnTo>
                    <a:lnTo>
                      <a:pt x="16378" y="9036"/>
                    </a:lnTo>
                    <a:lnTo>
                      <a:pt x="16368" y="12587"/>
                    </a:lnTo>
                    <a:lnTo>
                      <a:pt x="15851" y="14005"/>
                    </a:lnTo>
                    <a:lnTo>
                      <a:pt x="13698" y="16240"/>
                    </a:lnTo>
                    <a:lnTo>
                      <a:pt x="12350" y="16803"/>
                    </a:lnTo>
                    <a:lnTo>
                      <a:pt x="9122" y="16803"/>
                    </a:lnTo>
                    <a:lnTo>
                      <a:pt x="7784" y="16251"/>
                    </a:lnTo>
                    <a:lnTo>
                      <a:pt x="5674" y="14033"/>
                    </a:lnTo>
                    <a:lnTo>
                      <a:pt x="5156" y="12587"/>
                    </a:lnTo>
                    <a:lnTo>
                      <a:pt x="5167" y="9036"/>
                    </a:lnTo>
                    <a:lnTo>
                      <a:pt x="5684" y="7639"/>
                    </a:lnTo>
                    <a:lnTo>
                      <a:pt x="6760" y="6511"/>
                    </a:lnTo>
                    <a:lnTo>
                      <a:pt x="7818" y="5412"/>
                    </a:lnTo>
                    <a:lnTo>
                      <a:pt x="9153" y="4849"/>
                    </a:lnTo>
                    <a:lnTo>
                      <a:pt x="12395" y="4849"/>
                    </a:lnTo>
                    <a:lnTo>
                      <a:pt x="13730" y="5399"/>
                    </a:lnTo>
                    <a:lnTo>
                      <a:pt x="14816" y="6532"/>
                    </a:lnTo>
                    <a:lnTo>
                      <a:pt x="15851" y="7606"/>
                    </a:lnTo>
                    <a:lnTo>
                      <a:pt x="12120" y="91"/>
                    </a:lnTo>
                    <a:lnTo>
                      <a:pt x="10681" y="0"/>
                    </a:lnTo>
                    <a:lnTo>
                      <a:pt x="8727" y="174"/>
                    </a:lnTo>
                    <a:lnTo>
                      <a:pt x="1993" y="4500"/>
                    </a:lnTo>
                    <a:lnTo>
                      <a:pt x="0" y="10815"/>
                    </a:lnTo>
                    <a:lnTo>
                      <a:pt x="196" y="12981"/>
                    </a:lnTo>
                    <a:lnTo>
                      <a:pt x="4783" y="19836"/>
                    </a:lnTo>
                    <a:lnTo>
                      <a:pt x="10705" y="21600"/>
                    </a:lnTo>
                    <a:lnTo>
                      <a:pt x="12173" y="21511"/>
                    </a:lnTo>
                    <a:lnTo>
                      <a:pt x="19361" y="17415"/>
                    </a:lnTo>
                    <a:lnTo>
                      <a:pt x="21511" y="12212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11" name="Фигура"/>
              <p:cNvSpPr/>
              <p:nvPr/>
            </p:nvSpPr>
            <p:spPr>
              <a:xfrm>
                <a:off x="1645093" y="153873"/>
                <a:ext cx="135015" cy="210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001" y="12449"/>
                    </a:lnTo>
                    <a:lnTo>
                      <a:pt x="13627" y="11997"/>
                    </a:lnTo>
                    <a:lnTo>
                      <a:pt x="15129" y="11588"/>
                    </a:lnTo>
                    <a:lnTo>
                      <a:pt x="16427" y="11092"/>
                    </a:lnTo>
                    <a:lnTo>
                      <a:pt x="17524" y="10508"/>
                    </a:lnTo>
                    <a:lnTo>
                      <a:pt x="18418" y="9839"/>
                    </a:lnTo>
                    <a:lnTo>
                      <a:pt x="19117" y="9075"/>
                    </a:lnTo>
                    <a:lnTo>
                      <a:pt x="19489" y="8442"/>
                    </a:lnTo>
                    <a:lnTo>
                      <a:pt x="19617" y="8226"/>
                    </a:lnTo>
                    <a:lnTo>
                      <a:pt x="19918" y="7290"/>
                    </a:lnTo>
                    <a:lnTo>
                      <a:pt x="20017" y="6268"/>
                    </a:lnTo>
                    <a:lnTo>
                      <a:pt x="19928" y="5289"/>
                    </a:lnTo>
                    <a:lnTo>
                      <a:pt x="19660" y="4379"/>
                    </a:lnTo>
                    <a:lnTo>
                      <a:pt x="19469" y="4023"/>
                    </a:lnTo>
                    <a:lnTo>
                      <a:pt x="19209" y="3536"/>
                    </a:lnTo>
                    <a:lnTo>
                      <a:pt x="14749" y="645"/>
                    </a:lnTo>
                    <a:lnTo>
                      <a:pt x="13812" y="453"/>
                    </a:lnTo>
                    <a:lnTo>
                      <a:pt x="13812" y="7019"/>
                    </a:lnTo>
                    <a:lnTo>
                      <a:pt x="8434" y="8442"/>
                    </a:lnTo>
                    <a:lnTo>
                      <a:pt x="6416" y="8442"/>
                    </a:lnTo>
                    <a:lnTo>
                      <a:pt x="6416" y="4023"/>
                    </a:lnTo>
                    <a:lnTo>
                      <a:pt x="9883" y="4023"/>
                    </a:lnTo>
                    <a:lnTo>
                      <a:pt x="11063" y="4097"/>
                    </a:lnTo>
                    <a:lnTo>
                      <a:pt x="11709" y="4259"/>
                    </a:lnTo>
                    <a:lnTo>
                      <a:pt x="12345" y="4403"/>
                    </a:lnTo>
                    <a:lnTo>
                      <a:pt x="12857" y="4656"/>
                    </a:lnTo>
                    <a:lnTo>
                      <a:pt x="13619" y="5349"/>
                    </a:lnTo>
                    <a:lnTo>
                      <a:pt x="13812" y="5757"/>
                    </a:lnTo>
                    <a:lnTo>
                      <a:pt x="13812" y="453"/>
                    </a:lnTo>
                    <a:lnTo>
                      <a:pt x="13367" y="362"/>
                    </a:lnTo>
                    <a:lnTo>
                      <a:pt x="11583" y="162"/>
                    </a:lnTo>
                    <a:lnTo>
                      <a:pt x="9397" y="40"/>
                    </a:lnTo>
                    <a:lnTo>
                      <a:pt x="680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416" y="21600"/>
                    </a:lnTo>
                    <a:lnTo>
                      <a:pt x="6416" y="12449"/>
                    </a:lnTo>
                    <a:lnTo>
                      <a:pt x="7010" y="12449"/>
                    </a:lnTo>
                    <a:lnTo>
                      <a:pt x="1459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12" name="Фигура"/>
              <p:cNvSpPr/>
              <p:nvPr/>
            </p:nvSpPr>
            <p:spPr>
              <a:xfrm>
                <a:off x="1760168" y="2934385"/>
                <a:ext cx="101563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71" y="7959"/>
                    </a:lnTo>
                    <a:lnTo>
                      <a:pt x="12527" y="0"/>
                    </a:lnTo>
                    <a:lnTo>
                      <a:pt x="9075" y="0"/>
                    </a:lnTo>
                    <a:lnTo>
                      <a:pt x="0" y="21600"/>
                    </a:lnTo>
                    <a:lnTo>
                      <a:pt x="5421" y="21600"/>
                    </a:lnTo>
                    <a:lnTo>
                      <a:pt x="10834" y="7959"/>
                    </a:lnTo>
                    <a:lnTo>
                      <a:pt x="16168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13" name="Фигура"/>
              <p:cNvSpPr/>
              <p:nvPr/>
            </p:nvSpPr>
            <p:spPr>
              <a:xfrm>
                <a:off x="1791105" y="148590"/>
                <a:ext cx="89472" cy="1109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7216"/>
                    </a:moveTo>
                    <a:lnTo>
                      <a:pt x="11755" y="17216"/>
                    </a:lnTo>
                    <a:lnTo>
                      <a:pt x="14183" y="15495"/>
                    </a:lnTo>
                    <a:lnTo>
                      <a:pt x="16087" y="14075"/>
                    </a:lnTo>
                    <a:lnTo>
                      <a:pt x="21361" y="7653"/>
                    </a:lnTo>
                    <a:lnTo>
                      <a:pt x="21361" y="4881"/>
                    </a:lnTo>
                    <a:lnTo>
                      <a:pt x="13806" y="126"/>
                    </a:lnTo>
                    <a:lnTo>
                      <a:pt x="11553" y="0"/>
                    </a:lnTo>
                    <a:lnTo>
                      <a:pt x="9250" y="129"/>
                    </a:lnTo>
                    <a:lnTo>
                      <a:pt x="1662" y="4550"/>
                    </a:lnTo>
                    <a:lnTo>
                      <a:pt x="797" y="7829"/>
                    </a:lnTo>
                    <a:lnTo>
                      <a:pt x="7193" y="7829"/>
                    </a:lnTo>
                    <a:lnTo>
                      <a:pt x="7217" y="6726"/>
                    </a:lnTo>
                    <a:lnTo>
                      <a:pt x="7585" y="5880"/>
                    </a:lnTo>
                    <a:lnTo>
                      <a:pt x="8291" y="5289"/>
                    </a:lnTo>
                    <a:lnTo>
                      <a:pt x="9011" y="4698"/>
                    </a:lnTo>
                    <a:lnTo>
                      <a:pt x="9974" y="4402"/>
                    </a:lnTo>
                    <a:lnTo>
                      <a:pt x="12298" y="4402"/>
                    </a:lnTo>
                    <a:lnTo>
                      <a:pt x="13184" y="4617"/>
                    </a:lnTo>
                    <a:lnTo>
                      <a:pt x="13828" y="5064"/>
                    </a:lnTo>
                    <a:lnTo>
                      <a:pt x="14499" y="5492"/>
                    </a:lnTo>
                    <a:lnTo>
                      <a:pt x="14840" y="6043"/>
                    </a:lnTo>
                    <a:lnTo>
                      <a:pt x="14840" y="7399"/>
                    </a:lnTo>
                    <a:lnTo>
                      <a:pt x="0" y="19142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7216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14" name="Фигура"/>
              <p:cNvSpPr/>
              <p:nvPr/>
            </p:nvSpPr>
            <p:spPr>
              <a:xfrm>
                <a:off x="1795398" y="3225000"/>
                <a:ext cx="102883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2"/>
                    </a:moveTo>
                    <a:lnTo>
                      <a:pt x="14873" y="305"/>
                    </a:lnTo>
                    <a:lnTo>
                      <a:pt x="11905" y="0"/>
                    </a:lnTo>
                    <a:lnTo>
                      <a:pt x="10255" y="88"/>
                    </a:lnTo>
                    <a:lnTo>
                      <a:pt x="2362" y="4190"/>
                    </a:lnTo>
                    <a:lnTo>
                      <a:pt x="0" y="10875"/>
                    </a:lnTo>
                    <a:lnTo>
                      <a:pt x="197" y="12960"/>
                    </a:lnTo>
                    <a:lnTo>
                      <a:pt x="4858" y="19794"/>
                    </a:lnTo>
                    <a:lnTo>
                      <a:pt x="11828" y="21600"/>
                    </a:lnTo>
                    <a:lnTo>
                      <a:pt x="14732" y="21331"/>
                    </a:lnTo>
                    <a:lnTo>
                      <a:pt x="16134" y="15571"/>
                    </a:lnTo>
                    <a:lnTo>
                      <a:pt x="14857" y="16305"/>
                    </a:lnTo>
                    <a:lnTo>
                      <a:pt x="13380" y="16748"/>
                    </a:lnTo>
                    <a:lnTo>
                      <a:pt x="11708" y="16894"/>
                    </a:lnTo>
                    <a:lnTo>
                      <a:pt x="9804" y="16894"/>
                    </a:lnTo>
                    <a:lnTo>
                      <a:pt x="8266" y="16342"/>
                    </a:lnTo>
                    <a:lnTo>
                      <a:pt x="5914" y="14130"/>
                    </a:lnTo>
                    <a:lnTo>
                      <a:pt x="5333" y="12699"/>
                    </a:lnTo>
                    <a:lnTo>
                      <a:pt x="5333" y="9151"/>
                    </a:lnTo>
                    <a:lnTo>
                      <a:pt x="5935" y="7678"/>
                    </a:lnTo>
                    <a:lnTo>
                      <a:pt x="8375" y="5375"/>
                    </a:lnTo>
                    <a:lnTo>
                      <a:pt x="9969" y="4797"/>
                    </a:lnTo>
                    <a:lnTo>
                      <a:pt x="13025" y="4797"/>
                    </a:lnTo>
                    <a:lnTo>
                      <a:pt x="13961" y="4958"/>
                    </a:lnTo>
                    <a:lnTo>
                      <a:pt x="15577" y="5612"/>
                    </a:lnTo>
                    <a:lnTo>
                      <a:pt x="16390" y="6196"/>
                    </a:lnTo>
                    <a:lnTo>
                      <a:pt x="17214" y="7040"/>
                    </a:lnTo>
                    <a:lnTo>
                      <a:pt x="21387" y="4797"/>
                    </a:lnTo>
                    <a:lnTo>
                      <a:pt x="21600" y="46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15" name="Фигура"/>
              <p:cNvSpPr/>
              <p:nvPr/>
            </p:nvSpPr>
            <p:spPr>
              <a:xfrm>
                <a:off x="1870429" y="2931807"/>
                <a:ext cx="103608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33" y="529"/>
                    </a:lnTo>
                    <a:lnTo>
                      <a:pt x="16633" y="12587"/>
                    </a:lnTo>
                    <a:lnTo>
                      <a:pt x="16087" y="14070"/>
                    </a:lnTo>
                    <a:lnTo>
                      <a:pt x="13916" y="16319"/>
                    </a:lnTo>
                    <a:lnTo>
                      <a:pt x="12539" y="16881"/>
                    </a:lnTo>
                    <a:lnTo>
                      <a:pt x="9288" y="16881"/>
                    </a:lnTo>
                    <a:lnTo>
                      <a:pt x="7946" y="16306"/>
                    </a:lnTo>
                    <a:lnTo>
                      <a:pt x="6842" y="15159"/>
                    </a:lnTo>
                    <a:lnTo>
                      <a:pt x="5761" y="14015"/>
                    </a:lnTo>
                    <a:lnTo>
                      <a:pt x="5229" y="12587"/>
                    </a:lnTo>
                    <a:lnTo>
                      <a:pt x="5232" y="8976"/>
                    </a:lnTo>
                    <a:lnTo>
                      <a:pt x="5751" y="7577"/>
                    </a:lnTo>
                    <a:lnTo>
                      <a:pt x="7901" y="5326"/>
                    </a:lnTo>
                    <a:lnTo>
                      <a:pt x="9243" y="4758"/>
                    </a:lnTo>
                    <a:lnTo>
                      <a:pt x="12539" y="4758"/>
                    </a:lnTo>
                    <a:lnTo>
                      <a:pt x="13916" y="5313"/>
                    </a:lnTo>
                    <a:lnTo>
                      <a:pt x="16087" y="7528"/>
                    </a:lnTo>
                    <a:lnTo>
                      <a:pt x="16633" y="8976"/>
                    </a:lnTo>
                    <a:lnTo>
                      <a:pt x="16633" y="529"/>
                    </a:lnTo>
                    <a:lnTo>
                      <a:pt x="16381" y="529"/>
                    </a:lnTo>
                    <a:lnTo>
                      <a:pt x="16381" y="2796"/>
                    </a:lnTo>
                    <a:lnTo>
                      <a:pt x="15444" y="1863"/>
                    </a:lnTo>
                    <a:lnTo>
                      <a:pt x="14427" y="1162"/>
                    </a:lnTo>
                    <a:lnTo>
                      <a:pt x="12235" y="232"/>
                    </a:lnTo>
                    <a:lnTo>
                      <a:pt x="11057" y="0"/>
                    </a:lnTo>
                    <a:lnTo>
                      <a:pt x="9802" y="0"/>
                    </a:lnTo>
                    <a:lnTo>
                      <a:pt x="1602" y="4667"/>
                    </a:lnTo>
                    <a:lnTo>
                      <a:pt x="0" y="10839"/>
                    </a:lnTo>
                    <a:lnTo>
                      <a:pt x="183" y="13038"/>
                    </a:lnTo>
                    <a:lnTo>
                      <a:pt x="4496" y="19873"/>
                    </a:lnTo>
                    <a:lnTo>
                      <a:pt x="9953" y="21600"/>
                    </a:lnTo>
                    <a:lnTo>
                      <a:pt x="11155" y="21600"/>
                    </a:lnTo>
                    <a:lnTo>
                      <a:pt x="16381" y="18903"/>
                    </a:lnTo>
                    <a:lnTo>
                      <a:pt x="16381" y="21071"/>
                    </a:lnTo>
                    <a:lnTo>
                      <a:pt x="21600" y="21071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16" name="Фигура"/>
              <p:cNvSpPr/>
              <p:nvPr/>
            </p:nvSpPr>
            <p:spPr>
              <a:xfrm>
                <a:off x="1912098" y="3227578"/>
                <a:ext cx="93295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74" y="5162"/>
                    </a:lnTo>
                    <a:lnTo>
                      <a:pt x="8074" y="21600"/>
                    </a:lnTo>
                    <a:lnTo>
                      <a:pt x="13917" y="21600"/>
                    </a:lnTo>
                    <a:lnTo>
                      <a:pt x="13917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17" name="Фигура"/>
              <p:cNvSpPr/>
              <p:nvPr/>
            </p:nvSpPr>
            <p:spPr>
              <a:xfrm>
                <a:off x="1994191" y="3009011"/>
                <a:ext cx="35230" cy="478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080"/>
                    </a:moveTo>
                    <a:lnTo>
                      <a:pt x="10590" y="0"/>
                    </a:lnTo>
                    <a:lnTo>
                      <a:pt x="0" y="18901"/>
                    </a:lnTo>
                    <a:lnTo>
                      <a:pt x="7670" y="21600"/>
                    </a:lnTo>
                    <a:lnTo>
                      <a:pt x="21600" y="408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18" name="Фигура"/>
              <p:cNvSpPr/>
              <p:nvPr/>
            </p:nvSpPr>
            <p:spPr>
              <a:xfrm>
                <a:off x="2017178" y="3225000"/>
                <a:ext cx="105068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1"/>
                    </a:moveTo>
                    <a:lnTo>
                      <a:pt x="21412" y="8885"/>
                    </a:lnTo>
                    <a:lnTo>
                      <a:pt x="21240" y="8231"/>
                    </a:lnTo>
                    <a:lnTo>
                      <a:pt x="20843" y="6709"/>
                    </a:lnTo>
                    <a:lnTo>
                      <a:pt x="16402" y="1477"/>
                    </a:lnTo>
                    <a:lnTo>
                      <a:pt x="16402" y="8231"/>
                    </a:lnTo>
                    <a:lnTo>
                      <a:pt x="5230" y="8231"/>
                    </a:lnTo>
                    <a:lnTo>
                      <a:pt x="5801" y="6959"/>
                    </a:lnTo>
                    <a:lnTo>
                      <a:pt x="6436" y="6073"/>
                    </a:lnTo>
                    <a:lnTo>
                      <a:pt x="8201" y="4765"/>
                    </a:lnTo>
                    <a:lnTo>
                      <a:pt x="9459" y="4362"/>
                    </a:lnTo>
                    <a:lnTo>
                      <a:pt x="12227" y="4362"/>
                    </a:lnTo>
                    <a:lnTo>
                      <a:pt x="13389" y="4719"/>
                    </a:lnTo>
                    <a:lnTo>
                      <a:pt x="14378" y="5438"/>
                    </a:lnTo>
                    <a:lnTo>
                      <a:pt x="15391" y="6154"/>
                    </a:lnTo>
                    <a:lnTo>
                      <a:pt x="16067" y="7084"/>
                    </a:lnTo>
                    <a:lnTo>
                      <a:pt x="16402" y="8231"/>
                    </a:lnTo>
                    <a:lnTo>
                      <a:pt x="16402" y="1477"/>
                    </a:lnTo>
                    <a:lnTo>
                      <a:pt x="15062" y="776"/>
                    </a:lnTo>
                    <a:lnTo>
                      <a:pt x="12971" y="193"/>
                    </a:lnTo>
                    <a:lnTo>
                      <a:pt x="10655" y="0"/>
                    </a:lnTo>
                    <a:lnTo>
                      <a:pt x="8459" y="193"/>
                    </a:lnTo>
                    <a:lnTo>
                      <a:pt x="1707" y="4760"/>
                    </a:lnTo>
                    <a:lnTo>
                      <a:pt x="0" y="10912"/>
                    </a:lnTo>
                    <a:lnTo>
                      <a:pt x="191" y="13111"/>
                    </a:lnTo>
                    <a:lnTo>
                      <a:pt x="4681" y="19888"/>
                    </a:lnTo>
                    <a:lnTo>
                      <a:pt x="10934" y="21600"/>
                    </a:lnTo>
                    <a:lnTo>
                      <a:pt x="12446" y="21530"/>
                    </a:lnTo>
                    <a:lnTo>
                      <a:pt x="20224" y="17084"/>
                    </a:lnTo>
                    <a:lnTo>
                      <a:pt x="20187" y="17066"/>
                    </a:lnTo>
                    <a:lnTo>
                      <a:pt x="15874" y="15047"/>
                    </a:lnTo>
                    <a:lnTo>
                      <a:pt x="14783" y="15930"/>
                    </a:lnTo>
                    <a:lnTo>
                      <a:pt x="13590" y="16561"/>
                    </a:lnTo>
                    <a:lnTo>
                      <a:pt x="12297" y="16941"/>
                    </a:lnTo>
                    <a:lnTo>
                      <a:pt x="10903" y="17066"/>
                    </a:lnTo>
                    <a:lnTo>
                      <a:pt x="9287" y="17066"/>
                    </a:lnTo>
                    <a:lnTo>
                      <a:pt x="4992" y="12288"/>
                    </a:lnTo>
                    <a:lnTo>
                      <a:pt x="21590" y="12288"/>
                    </a:lnTo>
                    <a:lnTo>
                      <a:pt x="21600" y="11311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19" name="Фигура"/>
              <p:cNvSpPr/>
              <p:nvPr/>
            </p:nvSpPr>
            <p:spPr>
              <a:xfrm>
                <a:off x="2142616" y="3227578"/>
                <a:ext cx="190678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547" y="7959"/>
                    </a:lnTo>
                    <a:lnTo>
                      <a:pt x="16766" y="0"/>
                    </a:lnTo>
                    <a:lnTo>
                      <a:pt x="14928" y="0"/>
                    </a:lnTo>
                    <a:lnTo>
                      <a:pt x="10161" y="21296"/>
                    </a:lnTo>
                    <a:lnTo>
                      <a:pt x="6779" y="13975"/>
                    </a:lnTo>
                    <a:lnTo>
                      <a:pt x="5183" y="10521"/>
                    </a:lnTo>
                    <a:lnTo>
                      <a:pt x="6357" y="8077"/>
                    </a:lnTo>
                    <a:lnTo>
                      <a:pt x="10236" y="0"/>
                    </a:lnTo>
                    <a:lnTo>
                      <a:pt x="6767" y="0"/>
                    </a:lnTo>
                    <a:lnTo>
                      <a:pt x="2847" y="8077"/>
                    </a:lnTo>
                    <a:lnTo>
                      <a:pt x="284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2847" y="21600"/>
                    </a:lnTo>
                    <a:lnTo>
                      <a:pt x="2847" y="14652"/>
                    </a:lnTo>
                    <a:lnTo>
                      <a:pt x="3149" y="13975"/>
                    </a:lnTo>
                    <a:lnTo>
                      <a:pt x="6530" y="21600"/>
                    </a:lnTo>
                    <a:lnTo>
                      <a:pt x="12982" y="21600"/>
                    </a:lnTo>
                    <a:lnTo>
                      <a:pt x="15870" y="7959"/>
                    </a:lnTo>
                    <a:lnTo>
                      <a:pt x="18705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20" name="Фигура"/>
              <p:cNvSpPr/>
              <p:nvPr/>
            </p:nvSpPr>
            <p:spPr>
              <a:xfrm>
                <a:off x="2341663" y="3225000"/>
                <a:ext cx="105030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18437" y="3166"/>
                    </a:lnTo>
                    <a:lnTo>
                      <a:pt x="16376" y="1602"/>
                    </a:lnTo>
                    <a:lnTo>
                      <a:pt x="16376" y="9036"/>
                    </a:lnTo>
                    <a:lnTo>
                      <a:pt x="16368" y="12587"/>
                    </a:lnTo>
                    <a:lnTo>
                      <a:pt x="15838" y="14005"/>
                    </a:lnTo>
                    <a:lnTo>
                      <a:pt x="14744" y="15141"/>
                    </a:lnTo>
                    <a:lnTo>
                      <a:pt x="13697" y="16240"/>
                    </a:lnTo>
                    <a:lnTo>
                      <a:pt x="12351" y="16803"/>
                    </a:lnTo>
                    <a:lnTo>
                      <a:pt x="9120" y="16803"/>
                    </a:lnTo>
                    <a:lnTo>
                      <a:pt x="7786" y="16251"/>
                    </a:lnTo>
                    <a:lnTo>
                      <a:pt x="6699" y="15120"/>
                    </a:lnTo>
                    <a:lnTo>
                      <a:pt x="5676" y="14033"/>
                    </a:lnTo>
                    <a:lnTo>
                      <a:pt x="5158" y="12587"/>
                    </a:lnTo>
                    <a:lnTo>
                      <a:pt x="5166" y="9036"/>
                    </a:lnTo>
                    <a:lnTo>
                      <a:pt x="5686" y="7639"/>
                    </a:lnTo>
                    <a:lnTo>
                      <a:pt x="6762" y="6511"/>
                    </a:lnTo>
                    <a:lnTo>
                      <a:pt x="7817" y="5412"/>
                    </a:lnTo>
                    <a:lnTo>
                      <a:pt x="9152" y="4849"/>
                    </a:lnTo>
                    <a:lnTo>
                      <a:pt x="12393" y="4849"/>
                    </a:lnTo>
                    <a:lnTo>
                      <a:pt x="13728" y="5399"/>
                    </a:lnTo>
                    <a:lnTo>
                      <a:pt x="14804" y="6532"/>
                    </a:lnTo>
                    <a:lnTo>
                      <a:pt x="15849" y="7606"/>
                    </a:lnTo>
                    <a:lnTo>
                      <a:pt x="12114" y="91"/>
                    </a:lnTo>
                    <a:lnTo>
                      <a:pt x="10682" y="0"/>
                    </a:lnTo>
                    <a:lnTo>
                      <a:pt x="8721" y="174"/>
                    </a:lnTo>
                    <a:lnTo>
                      <a:pt x="1995" y="4500"/>
                    </a:lnTo>
                    <a:lnTo>
                      <a:pt x="0" y="10815"/>
                    </a:lnTo>
                    <a:lnTo>
                      <a:pt x="196" y="12981"/>
                    </a:lnTo>
                    <a:lnTo>
                      <a:pt x="4777" y="19836"/>
                    </a:lnTo>
                    <a:lnTo>
                      <a:pt x="10693" y="21600"/>
                    </a:lnTo>
                    <a:lnTo>
                      <a:pt x="12169" y="21511"/>
                    </a:lnTo>
                    <a:lnTo>
                      <a:pt x="19359" y="17415"/>
                    </a:lnTo>
                    <a:lnTo>
                      <a:pt x="21508" y="12212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21" name="Фигура"/>
              <p:cNvSpPr/>
              <p:nvPr/>
            </p:nvSpPr>
            <p:spPr>
              <a:xfrm>
                <a:off x="3327869" y="0"/>
                <a:ext cx="120257" cy="165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2469" y="12012"/>
                    </a:lnTo>
                    <a:lnTo>
                      <a:pt x="10203" y="9636"/>
                    </a:lnTo>
                    <a:lnTo>
                      <a:pt x="12576" y="7434"/>
                    </a:lnTo>
                    <a:lnTo>
                      <a:pt x="20594" y="0"/>
                    </a:lnTo>
                    <a:lnTo>
                      <a:pt x="13776" y="0"/>
                    </a:lnTo>
                    <a:lnTo>
                      <a:pt x="5716" y="7434"/>
                    </a:lnTo>
                    <a:lnTo>
                      <a:pt x="5716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716" y="21600"/>
                    </a:lnTo>
                    <a:lnTo>
                      <a:pt x="5716" y="12012"/>
                    </a:lnTo>
                    <a:lnTo>
                      <a:pt x="14896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22" name="Фигура"/>
              <p:cNvSpPr/>
              <p:nvPr/>
            </p:nvSpPr>
            <p:spPr>
              <a:xfrm>
                <a:off x="3452265" y="43090"/>
                <a:ext cx="124182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67" y="7963"/>
                    </a:lnTo>
                    <a:lnTo>
                      <a:pt x="12521" y="0"/>
                    </a:lnTo>
                    <a:lnTo>
                      <a:pt x="9079" y="0"/>
                    </a:lnTo>
                    <a:lnTo>
                      <a:pt x="0" y="21600"/>
                    </a:lnTo>
                    <a:lnTo>
                      <a:pt x="5428" y="21600"/>
                    </a:lnTo>
                    <a:lnTo>
                      <a:pt x="10844" y="7963"/>
                    </a:lnTo>
                    <a:lnTo>
                      <a:pt x="16164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23" name="Фигура"/>
              <p:cNvSpPr/>
              <p:nvPr/>
            </p:nvSpPr>
            <p:spPr>
              <a:xfrm>
                <a:off x="3592575" y="43090"/>
                <a:ext cx="107265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8" y="0"/>
                    </a:lnTo>
                    <a:lnTo>
                      <a:pt x="6020" y="12694"/>
                    </a:lnTo>
                    <a:lnTo>
                      <a:pt x="6020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79" y="21600"/>
                    </a:lnTo>
                    <a:lnTo>
                      <a:pt x="12097" y="12694"/>
                    </a:lnTo>
                    <a:lnTo>
                      <a:pt x="15582" y="9173"/>
                    </a:lnTo>
                    <a:lnTo>
                      <a:pt x="15582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24" name="Фигура"/>
              <p:cNvSpPr/>
              <p:nvPr/>
            </p:nvSpPr>
            <p:spPr>
              <a:xfrm>
                <a:off x="3730890" y="43090"/>
                <a:ext cx="107278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09" y="21600"/>
                    </a:lnTo>
                    <a:lnTo>
                      <a:pt x="6209" y="5220"/>
                    </a:lnTo>
                    <a:lnTo>
                      <a:pt x="15402" y="5220"/>
                    </a:lnTo>
                    <a:lnTo>
                      <a:pt x="15402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25" name="Фигура"/>
              <p:cNvSpPr/>
              <p:nvPr/>
            </p:nvSpPr>
            <p:spPr>
              <a:xfrm>
                <a:off x="3863402" y="39953"/>
                <a:ext cx="125757" cy="128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4"/>
                    </a:moveTo>
                    <a:lnTo>
                      <a:pt x="16238" y="693"/>
                    </a:lnTo>
                    <a:lnTo>
                      <a:pt x="11906" y="0"/>
                    </a:lnTo>
                    <a:lnTo>
                      <a:pt x="10252" y="89"/>
                    </a:lnTo>
                    <a:lnTo>
                      <a:pt x="3351" y="3142"/>
                    </a:lnTo>
                    <a:lnTo>
                      <a:pt x="94" y="9418"/>
                    </a:lnTo>
                    <a:lnTo>
                      <a:pt x="0" y="10879"/>
                    </a:lnTo>
                    <a:lnTo>
                      <a:pt x="196" y="12962"/>
                    </a:lnTo>
                    <a:lnTo>
                      <a:pt x="4851" y="19794"/>
                    </a:lnTo>
                    <a:lnTo>
                      <a:pt x="11825" y="21600"/>
                    </a:lnTo>
                    <a:lnTo>
                      <a:pt x="14731" y="21334"/>
                    </a:lnTo>
                    <a:lnTo>
                      <a:pt x="17289" y="20530"/>
                    </a:lnTo>
                    <a:lnTo>
                      <a:pt x="19501" y="19191"/>
                    </a:lnTo>
                    <a:lnTo>
                      <a:pt x="21367" y="17313"/>
                    </a:lnTo>
                    <a:lnTo>
                      <a:pt x="20745" y="16899"/>
                    </a:lnTo>
                    <a:lnTo>
                      <a:pt x="17211" y="14544"/>
                    </a:lnTo>
                    <a:lnTo>
                      <a:pt x="16129" y="15575"/>
                    </a:lnTo>
                    <a:lnTo>
                      <a:pt x="14851" y="16311"/>
                    </a:lnTo>
                    <a:lnTo>
                      <a:pt x="13376" y="16752"/>
                    </a:lnTo>
                    <a:lnTo>
                      <a:pt x="11707" y="16899"/>
                    </a:lnTo>
                    <a:lnTo>
                      <a:pt x="10346" y="16795"/>
                    </a:lnTo>
                    <a:lnTo>
                      <a:pt x="5443" y="12205"/>
                    </a:lnTo>
                    <a:lnTo>
                      <a:pt x="5331" y="10949"/>
                    </a:lnTo>
                    <a:lnTo>
                      <a:pt x="5445" y="9664"/>
                    </a:lnTo>
                    <a:lnTo>
                      <a:pt x="10534" y="4905"/>
                    </a:lnTo>
                    <a:lnTo>
                      <a:pt x="11941" y="4797"/>
                    </a:lnTo>
                    <a:lnTo>
                      <a:pt x="13021" y="4797"/>
                    </a:lnTo>
                    <a:lnTo>
                      <a:pt x="13956" y="4965"/>
                    </a:lnTo>
                    <a:lnTo>
                      <a:pt x="15575" y="5615"/>
                    </a:lnTo>
                    <a:lnTo>
                      <a:pt x="16384" y="6204"/>
                    </a:lnTo>
                    <a:lnTo>
                      <a:pt x="17211" y="7048"/>
                    </a:lnTo>
                    <a:lnTo>
                      <a:pt x="21388" y="4797"/>
                    </a:lnTo>
                    <a:lnTo>
                      <a:pt x="21600" y="4684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26" name="Фигура"/>
              <p:cNvSpPr/>
              <p:nvPr/>
            </p:nvSpPr>
            <p:spPr>
              <a:xfrm>
                <a:off x="4016793" y="43090"/>
                <a:ext cx="93930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007"/>
                    </a:moveTo>
                    <a:lnTo>
                      <a:pt x="21284" y="12194"/>
                    </a:lnTo>
                    <a:lnTo>
                      <a:pt x="21060" y="11614"/>
                    </a:lnTo>
                    <a:lnTo>
                      <a:pt x="18893" y="9395"/>
                    </a:lnTo>
                    <a:lnTo>
                      <a:pt x="17555" y="8667"/>
                    </a:lnTo>
                    <a:lnTo>
                      <a:pt x="15966" y="8315"/>
                    </a:lnTo>
                    <a:lnTo>
                      <a:pt x="14655" y="8084"/>
                    </a:lnTo>
                    <a:lnTo>
                      <a:pt x="14158" y="8032"/>
                    </a:lnTo>
                    <a:lnTo>
                      <a:pt x="14158" y="15540"/>
                    </a:lnTo>
                    <a:lnTo>
                      <a:pt x="10511" y="17434"/>
                    </a:lnTo>
                    <a:lnTo>
                      <a:pt x="7094" y="17434"/>
                    </a:lnTo>
                    <a:lnTo>
                      <a:pt x="7094" y="12194"/>
                    </a:lnTo>
                    <a:lnTo>
                      <a:pt x="12774" y="12194"/>
                    </a:lnTo>
                    <a:lnTo>
                      <a:pt x="14158" y="13119"/>
                    </a:lnTo>
                    <a:lnTo>
                      <a:pt x="14158" y="8032"/>
                    </a:lnTo>
                    <a:lnTo>
                      <a:pt x="13093" y="7920"/>
                    </a:lnTo>
                    <a:lnTo>
                      <a:pt x="11270" y="7822"/>
                    </a:lnTo>
                    <a:lnTo>
                      <a:pt x="9188" y="7788"/>
                    </a:lnTo>
                    <a:lnTo>
                      <a:pt x="7094" y="7788"/>
                    </a:lnTo>
                    <a:lnTo>
                      <a:pt x="709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9932" y="21600"/>
                    </a:lnTo>
                    <a:lnTo>
                      <a:pt x="11886" y="21566"/>
                    </a:lnTo>
                    <a:lnTo>
                      <a:pt x="20131" y="18866"/>
                    </a:lnTo>
                    <a:lnTo>
                      <a:pt x="21600" y="16362"/>
                    </a:lnTo>
                    <a:lnTo>
                      <a:pt x="21600" y="13007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27" name="Прямоугольник"/>
              <p:cNvSpPr/>
              <p:nvPr/>
            </p:nvSpPr>
            <p:spPr>
              <a:xfrm>
                <a:off x="4132134" y="43090"/>
                <a:ext cx="30684" cy="122404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28" name="Фигура"/>
              <p:cNvSpPr/>
              <p:nvPr/>
            </p:nvSpPr>
            <p:spPr>
              <a:xfrm>
                <a:off x="4108372" y="378155"/>
                <a:ext cx="114073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6"/>
                    </a:lnTo>
                    <a:lnTo>
                      <a:pt x="8068" y="5166"/>
                    </a:lnTo>
                    <a:lnTo>
                      <a:pt x="8068" y="21600"/>
                    </a:lnTo>
                    <a:lnTo>
                      <a:pt x="13907" y="21600"/>
                    </a:lnTo>
                    <a:lnTo>
                      <a:pt x="13907" y="5166"/>
                    </a:lnTo>
                    <a:lnTo>
                      <a:pt x="21600" y="5166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29" name="Фигура"/>
              <p:cNvSpPr/>
              <p:nvPr/>
            </p:nvSpPr>
            <p:spPr>
              <a:xfrm>
                <a:off x="4168151" y="4026585"/>
                <a:ext cx="140629" cy="1421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63"/>
                    </a:moveTo>
                    <a:lnTo>
                      <a:pt x="21401" y="8679"/>
                    </a:lnTo>
                    <a:lnTo>
                      <a:pt x="20804" y="6666"/>
                    </a:lnTo>
                    <a:lnTo>
                      <a:pt x="19809" y="4828"/>
                    </a:lnTo>
                    <a:lnTo>
                      <a:pt x="18976" y="3832"/>
                    </a:lnTo>
                    <a:lnTo>
                      <a:pt x="18416" y="3160"/>
                    </a:lnTo>
                    <a:lnTo>
                      <a:pt x="17642" y="2516"/>
                    </a:lnTo>
                    <a:lnTo>
                      <a:pt x="17642" y="10863"/>
                    </a:lnTo>
                    <a:lnTo>
                      <a:pt x="17519" y="12252"/>
                    </a:lnTo>
                    <a:lnTo>
                      <a:pt x="13472" y="17311"/>
                    </a:lnTo>
                    <a:lnTo>
                      <a:pt x="10865" y="17815"/>
                    </a:lnTo>
                    <a:lnTo>
                      <a:pt x="9658" y="17716"/>
                    </a:lnTo>
                    <a:lnTo>
                      <a:pt x="4606" y="13919"/>
                    </a:lnTo>
                    <a:lnTo>
                      <a:pt x="3989" y="10863"/>
                    </a:lnTo>
                    <a:lnTo>
                      <a:pt x="4110" y="9423"/>
                    </a:lnTo>
                    <a:lnTo>
                      <a:pt x="8144" y="4328"/>
                    </a:lnTo>
                    <a:lnTo>
                      <a:pt x="10801" y="3832"/>
                    </a:lnTo>
                    <a:lnTo>
                      <a:pt x="12170" y="3959"/>
                    </a:lnTo>
                    <a:lnTo>
                      <a:pt x="17145" y="8127"/>
                    </a:lnTo>
                    <a:lnTo>
                      <a:pt x="17642" y="10863"/>
                    </a:lnTo>
                    <a:lnTo>
                      <a:pt x="17642" y="2516"/>
                    </a:lnTo>
                    <a:lnTo>
                      <a:pt x="16756" y="1779"/>
                    </a:lnTo>
                    <a:lnTo>
                      <a:pt x="14938" y="791"/>
                    </a:lnTo>
                    <a:lnTo>
                      <a:pt x="12966" y="199"/>
                    </a:lnTo>
                    <a:lnTo>
                      <a:pt x="10840" y="0"/>
                    </a:lnTo>
                    <a:lnTo>
                      <a:pt x="9406" y="93"/>
                    </a:lnTo>
                    <a:lnTo>
                      <a:pt x="3143" y="3160"/>
                    </a:lnTo>
                    <a:lnTo>
                      <a:pt x="90" y="9350"/>
                    </a:lnTo>
                    <a:lnTo>
                      <a:pt x="0" y="10795"/>
                    </a:lnTo>
                    <a:lnTo>
                      <a:pt x="193" y="12921"/>
                    </a:lnTo>
                    <a:lnTo>
                      <a:pt x="3096" y="18401"/>
                    </a:lnTo>
                    <a:lnTo>
                      <a:pt x="8624" y="21401"/>
                    </a:lnTo>
                    <a:lnTo>
                      <a:pt x="10865" y="21600"/>
                    </a:lnTo>
                    <a:lnTo>
                      <a:pt x="13017" y="21405"/>
                    </a:lnTo>
                    <a:lnTo>
                      <a:pt x="18463" y="18484"/>
                    </a:lnTo>
                    <a:lnTo>
                      <a:pt x="21405" y="13028"/>
                    </a:lnTo>
                    <a:lnTo>
                      <a:pt x="21600" y="10863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30" name="Фигура"/>
              <p:cNvSpPr/>
              <p:nvPr/>
            </p:nvSpPr>
            <p:spPr>
              <a:xfrm>
                <a:off x="4242446" y="378155"/>
                <a:ext cx="107329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28" y="0"/>
                    </a:lnTo>
                    <a:lnTo>
                      <a:pt x="6027" y="12694"/>
                    </a:lnTo>
                    <a:lnTo>
                      <a:pt x="602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7" y="21600"/>
                    </a:lnTo>
                    <a:lnTo>
                      <a:pt x="12092" y="12694"/>
                    </a:lnTo>
                    <a:lnTo>
                      <a:pt x="15573" y="9175"/>
                    </a:lnTo>
                    <a:lnTo>
                      <a:pt x="1557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31" name="Фигура"/>
              <p:cNvSpPr/>
              <p:nvPr/>
            </p:nvSpPr>
            <p:spPr>
              <a:xfrm>
                <a:off x="4247057" y="43090"/>
                <a:ext cx="141987" cy="143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99"/>
                    </a:moveTo>
                    <a:lnTo>
                      <a:pt x="18741" y="14499"/>
                    </a:lnTo>
                    <a:lnTo>
                      <a:pt x="15269" y="6754"/>
                    </a:lnTo>
                    <a:lnTo>
                      <a:pt x="13779" y="3431"/>
                    </a:lnTo>
                    <a:lnTo>
                      <a:pt x="13779" y="14499"/>
                    </a:lnTo>
                    <a:lnTo>
                      <a:pt x="7581" y="14499"/>
                    </a:lnTo>
                    <a:lnTo>
                      <a:pt x="10728" y="6754"/>
                    </a:lnTo>
                    <a:lnTo>
                      <a:pt x="13779" y="14499"/>
                    </a:lnTo>
                    <a:lnTo>
                      <a:pt x="13779" y="3431"/>
                    </a:lnTo>
                    <a:lnTo>
                      <a:pt x="12241" y="0"/>
                    </a:lnTo>
                    <a:lnTo>
                      <a:pt x="9223" y="0"/>
                    </a:lnTo>
                    <a:lnTo>
                      <a:pt x="2811" y="14499"/>
                    </a:lnTo>
                    <a:lnTo>
                      <a:pt x="0" y="14499"/>
                    </a:lnTo>
                    <a:lnTo>
                      <a:pt x="0" y="21600"/>
                    </a:lnTo>
                    <a:lnTo>
                      <a:pt x="4158" y="21600"/>
                    </a:lnTo>
                    <a:lnTo>
                      <a:pt x="4158" y="18403"/>
                    </a:lnTo>
                    <a:lnTo>
                      <a:pt x="17147" y="18403"/>
                    </a:lnTo>
                    <a:lnTo>
                      <a:pt x="17147" y="21600"/>
                    </a:lnTo>
                    <a:lnTo>
                      <a:pt x="21600" y="21600"/>
                    </a:lnTo>
                    <a:lnTo>
                      <a:pt x="21600" y="1449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32" name="Фигура"/>
              <p:cNvSpPr/>
              <p:nvPr/>
            </p:nvSpPr>
            <p:spPr>
              <a:xfrm>
                <a:off x="4321339" y="4065244"/>
                <a:ext cx="93359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81" y="5162"/>
                    </a:lnTo>
                    <a:lnTo>
                      <a:pt x="8081" y="21600"/>
                    </a:lnTo>
                    <a:lnTo>
                      <a:pt x="13907" y="21600"/>
                    </a:lnTo>
                    <a:lnTo>
                      <a:pt x="13907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33" name="Фигура"/>
              <p:cNvSpPr/>
              <p:nvPr/>
            </p:nvSpPr>
            <p:spPr>
              <a:xfrm>
                <a:off x="4370031" y="378155"/>
                <a:ext cx="114034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6"/>
                    </a:lnTo>
                    <a:lnTo>
                      <a:pt x="8073" y="5166"/>
                    </a:lnTo>
                    <a:lnTo>
                      <a:pt x="8073" y="21600"/>
                    </a:lnTo>
                    <a:lnTo>
                      <a:pt x="13904" y="21600"/>
                    </a:lnTo>
                    <a:lnTo>
                      <a:pt x="13904" y="5166"/>
                    </a:lnTo>
                    <a:lnTo>
                      <a:pt x="21600" y="5166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34" name="Фигура"/>
              <p:cNvSpPr/>
              <p:nvPr/>
            </p:nvSpPr>
            <p:spPr>
              <a:xfrm>
                <a:off x="4393754" y="43090"/>
                <a:ext cx="124182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67" y="7963"/>
                    </a:lnTo>
                    <a:lnTo>
                      <a:pt x="12521" y="0"/>
                    </a:lnTo>
                    <a:lnTo>
                      <a:pt x="9079" y="0"/>
                    </a:lnTo>
                    <a:lnTo>
                      <a:pt x="0" y="21600"/>
                    </a:lnTo>
                    <a:lnTo>
                      <a:pt x="5419" y="21600"/>
                    </a:lnTo>
                    <a:lnTo>
                      <a:pt x="10835" y="7963"/>
                    </a:lnTo>
                    <a:lnTo>
                      <a:pt x="16155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35" name="Фигура"/>
              <p:cNvSpPr/>
              <p:nvPr/>
            </p:nvSpPr>
            <p:spPr>
              <a:xfrm>
                <a:off x="4426266" y="4062666"/>
                <a:ext cx="102922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2"/>
                    </a:moveTo>
                    <a:lnTo>
                      <a:pt x="14867" y="308"/>
                    </a:lnTo>
                    <a:lnTo>
                      <a:pt x="11898" y="0"/>
                    </a:lnTo>
                    <a:lnTo>
                      <a:pt x="10248" y="91"/>
                    </a:lnTo>
                    <a:lnTo>
                      <a:pt x="2367" y="4192"/>
                    </a:lnTo>
                    <a:lnTo>
                      <a:pt x="0" y="10876"/>
                    </a:lnTo>
                    <a:lnTo>
                      <a:pt x="195" y="12960"/>
                    </a:lnTo>
                    <a:lnTo>
                      <a:pt x="4856" y="19794"/>
                    </a:lnTo>
                    <a:lnTo>
                      <a:pt x="11821" y="21600"/>
                    </a:lnTo>
                    <a:lnTo>
                      <a:pt x="14729" y="21332"/>
                    </a:lnTo>
                    <a:lnTo>
                      <a:pt x="17287" y="20529"/>
                    </a:lnTo>
                    <a:lnTo>
                      <a:pt x="19497" y="19190"/>
                    </a:lnTo>
                    <a:lnTo>
                      <a:pt x="21360" y="17316"/>
                    </a:lnTo>
                    <a:lnTo>
                      <a:pt x="20734" y="16897"/>
                    </a:lnTo>
                    <a:lnTo>
                      <a:pt x="17218" y="14539"/>
                    </a:lnTo>
                    <a:lnTo>
                      <a:pt x="16131" y="15571"/>
                    </a:lnTo>
                    <a:lnTo>
                      <a:pt x="14851" y="16308"/>
                    </a:lnTo>
                    <a:lnTo>
                      <a:pt x="13380" y="16749"/>
                    </a:lnTo>
                    <a:lnTo>
                      <a:pt x="11712" y="16897"/>
                    </a:lnTo>
                    <a:lnTo>
                      <a:pt x="9800" y="16897"/>
                    </a:lnTo>
                    <a:lnTo>
                      <a:pt x="8263" y="16342"/>
                    </a:lnTo>
                    <a:lnTo>
                      <a:pt x="5923" y="14133"/>
                    </a:lnTo>
                    <a:lnTo>
                      <a:pt x="5328" y="12702"/>
                    </a:lnTo>
                    <a:lnTo>
                      <a:pt x="5328" y="9151"/>
                    </a:lnTo>
                    <a:lnTo>
                      <a:pt x="5944" y="7679"/>
                    </a:lnTo>
                    <a:lnTo>
                      <a:pt x="8372" y="5375"/>
                    </a:lnTo>
                    <a:lnTo>
                      <a:pt x="9966" y="4797"/>
                    </a:lnTo>
                    <a:lnTo>
                      <a:pt x="13020" y="4797"/>
                    </a:lnTo>
                    <a:lnTo>
                      <a:pt x="13964" y="4961"/>
                    </a:lnTo>
                    <a:lnTo>
                      <a:pt x="14985" y="5381"/>
                    </a:lnTo>
                    <a:lnTo>
                      <a:pt x="15568" y="5615"/>
                    </a:lnTo>
                    <a:lnTo>
                      <a:pt x="16392" y="6196"/>
                    </a:lnTo>
                    <a:lnTo>
                      <a:pt x="17218" y="7040"/>
                    </a:lnTo>
                    <a:lnTo>
                      <a:pt x="21390" y="4797"/>
                    </a:lnTo>
                    <a:lnTo>
                      <a:pt x="21600" y="46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36" name="Фигура"/>
              <p:cNvSpPr/>
              <p:nvPr/>
            </p:nvSpPr>
            <p:spPr>
              <a:xfrm>
                <a:off x="4520970" y="43090"/>
                <a:ext cx="102249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086" y="0"/>
                    </a:lnTo>
                    <a:lnTo>
                      <a:pt x="15086" y="9711"/>
                    </a:lnTo>
                    <a:lnTo>
                      <a:pt x="10520" y="9711"/>
                    </a:lnTo>
                    <a:lnTo>
                      <a:pt x="9146" y="8841"/>
                    </a:lnTo>
                    <a:lnTo>
                      <a:pt x="9173" y="5367"/>
                    </a:lnTo>
                    <a:lnTo>
                      <a:pt x="10375" y="4527"/>
                    </a:lnTo>
                    <a:lnTo>
                      <a:pt x="15086" y="4527"/>
                    </a:lnTo>
                    <a:lnTo>
                      <a:pt x="15086" y="0"/>
                    </a:lnTo>
                    <a:lnTo>
                      <a:pt x="15043" y="0"/>
                    </a:lnTo>
                    <a:lnTo>
                      <a:pt x="12787" y="31"/>
                    </a:lnTo>
                    <a:lnTo>
                      <a:pt x="2943" y="3962"/>
                    </a:lnTo>
                    <a:lnTo>
                      <a:pt x="2401" y="5367"/>
                    </a:lnTo>
                    <a:lnTo>
                      <a:pt x="2401" y="8306"/>
                    </a:lnTo>
                    <a:lnTo>
                      <a:pt x="7179" y="12750"/>
                    </a:lnTo>
                    <a:lnTo>
                      <a:pt x="0" y="21600"/>
                    </a:lnTo>
                    <a:lnTo>
                      <a:pt x="7676" y="21600"/>
                    </a:lnTo>
                    <a:lnTo>
                      <a:pt x="13825" y="13785"/>
                    </a:lnTo>
                    <a:lnTo>
                      <a:pt x="15086" y="13785"/>
                    </a:lnTo>
                    <a:lnTo>
                      <a:pt x="1508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37" name="Фигура"/>
              <p:cNvSpPr/>
              <p:nvPr/>
            </p:nvSpPr>
            <p:spPr>
              <a:xfrm>
                <a:off x="4498567" y="375018"/>
                <a:ext cx="126646" cy="1286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7"/>
                    </a:moveTo>
                    <a:lnTo>
                      <a:pt x="16635" y="527"/>
                    </a:lnTo>
                    <a:lnTo>
                      <a:pt x="16635" y="10765"/>
                    </a:lnTo>
                    <a:lnTo>
                      <a:pt x="16533" y="12069"/>
                    </a:lnTo>
                    <a:lnTo>
                      <a:pt x="12078" y="16776"/>
                    </a:lnTo>
                    <a:lnTo>
                      <a:pt x="10893" y="16880"/>
                    </a:lnTo>
                    <a:lnTo>
                      <a:pt x="9745" y="16774"/>
                    </a:lnTo>
                    <a:lnTo>
                      <a:pt x="5324" y="12054"/>
                    </a:lnTo>
                    <a:lnTo>
                      <a:pt x="5225" y="10765"/>
                    </a:lnTo>
                    <a:lnTo>
                      <a:pt x="5324" y="9522"/>
                    </a:lnTo>
                    <a:lnTo>
                      <a:pt x="10876" y="4762"/>
                    </a:lnTo>
                    <a:lnTo>
                      <a:pt x="12074" y="4869"/>
                    </a:lnTo>
                    <a:lnTo>
                      <a:pt x="16635" y="10765"/>
                    </a:lnTo>
                    <a:lnTo>
                      <a:pt x="16635" y="527"/>
                    </a:lnTo>
                    <a:lnTo>
                      <a:pt x="16384" y="527"/>
                    </a:lnTo>
                    <a:lnTo>
                      <a:pt x="16384" y="2795"/>
                    </a:lnTo>
                    <a:lnTo>
                      <a:pt x="15448" y="1863"/>
                    </a:lnTo>
                    <a:lnTo>
                      <a:pt x="14439" y="1168"/>
                    </a:lnTo>
                    <a:lnTo>
                      <a:pt x="12232" y="237"/>
                    </a:lnTo>
                    <a:lnTo>
                      <a:pt x="11053" y="0"/>
                    </a:lnTo>
                    <a:lnTo>
                      <a:pt x="9804" y="0"/>
                    </a:lnTo>
                    <a:lnTo>
                      <a:pt x="2857" y="3040"/>
                    </a:lnTo>
                    <a:lnTo>
                      <a:pt x="0" y="10844"/>
                    </a:lnTo>
                    <a:lnTo>
                      <a:pt x="184" y="13044"/>
                    </a:lnTo>
                    <a:lnTo>
                      <a:pt x="4503" y="19869"/>
                    </a:lnTo>
                    <a:lnTo>
                      <a:pt x="9955" y="21600"/>
                    </a:lnTo>
                    <a:lnTo>
                      <a:pt x="11162" y="21600"/>
                    </a:lnTo>
                    <a:lnTo>
                      <a:pt x="12269" y="21389"/>
                    </a:lnTo>
                    <a:lnTo>
                      <a:pt x="14331" y="20553"/>
                    </a:lnTo>
                    <a:lnTo>
                      <a:pt x="15357" y="19858"/>
                    </a:lnTo>
                    <a:lnTo>
                      <a:pt x="16384" y="18901"/>
                    </a:lnTo>
                    <a:lnTo>
                      <a:pt x="16384" y="21071"/>
                    </a:lnTo>
                    <a:lnTo>
                      <a:pt x="21600" y="21071"/>
                    </a:lnTo>
                    <a:lnTo>
                      <a:pt x="21600" y="527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38" name="Фигура"/>
              <p:cNvSpPr/>
              <p:nvPr/>
            </p:nvSpPr>
            <p:spPr>
              <a:xfrm>
                <a:off x="4540757" y="4065244"/>
                <a:ext cx="106236" cy="136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350" y="0"/>
                    </a:lnTo>
                    <a:lnTo>
                      <a:pt x="10517" y="9927"/>
                    </a:lnTo>
                    <a:lnTo>
                      <a:pt x="5229" y="0"/>
                    </a:lnTo>
                    <a:lnTo>
                      <a:pt x="0" y="0"/>
                    </a:lnTo>
                    <a:lnTo>
                      <a:pt x="7752" y="14635"/>
                    </a:lnTo>
                    <a:lnTo>
                      <a:pt x="3556" y="21600"/>
                    </a:lnTo>
                    <a:lnTo>
                      <a:pt x="8836" y="21600"/>
                    </a:lnTo>
                    <a:lnTo>
                      <a:pt x="15733" y="9927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39" name="Прямоугольник"/>
              <p:cNvSpPr/>
              <p:nvPr/>
            </p:nvSpPr>
            <p:spPr>
              <a:xfrm>
                <a:off x="4660911" y="3116745"/>
                <a:ext cx="72722" cy="36361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0" name="Фигура"/>
              <p:cNvSpPr/>
              <p:nvPr/>
            </p:nvSpPr>
            <p:spPr>
              <a:xfrm>
                <a:off x="4652275" y="4065244"/>
                <a:ext cx="93346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82" y="5162"/>
                    </a:lnTo>
                    <a:lnTo>
                      <a:pt x="8082" y="21600"/>
                    </a:lnTo>
                    <a:lnTo>
                      <a:pt x="13921" y="21600"/>
                    </a:lnTo>
                    <a:lnTo>
                      <a:pt x="13921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1" name="Фигура"/>
              <p:cNvSpPr/>
              <p:nvPr/>
            </p:nvSpPr>
            <p:spPr>
              <a:xfrm>
                <a:off x="4656149" y="378155"/>
                <a:ext cx="107329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4" y="0"/>
                    </a:lnTo>
                    <a:lnTo>
                      <a:pt x="15394" y="7788"/>
                    </a:lnTo>
                    <a:lnTo>
                      <a:pt x="6206" y="7788"/>
                    </a:lnTo>
                    <a:lnTo>
                      <a:pt x="6206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6" y="21600"/>
                    </a:lnTo>
                    <a:lnTo>
                      <a:pt x="6206" y="12649"/>
                    </a:lnTo>
                    <a:lnTo>
                      <a:pt x="15394" y="12649"/>
                    </a:lnTo>
                    <a:lnTo>
                      <a:pt x="1539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2" name="Прямоугольник"/>
              <p:cNvSpPr/>
              <p:nvPr/>
            </p:nvSpPr>
            <p:spPr>
              <a:xfrm>
                <a:off x="4692331" y="2153450"/>
                <a:ext cx="72721" cy="36323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3" name="Фигура"/>
              <p:cNvSpPr/>
              <p:nvPr/>
            </p:nvSpPr>
            <p:spPr>
              <a:xfrm>
                <a:off x="4683327" y="1046848"/>
                <a:ext cx="142978" cy="142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00"/>
                    </a:moveTo>
                    <a:lnTo>
                      <a:pt x="13509" y="8100"/>
                    </a:lnTo>
                    <a:lnTo>
                      <a:pt x="13509" y="0"/>
                    </a:lnTo>
                    <a:lnTo>
                      <a:pt x="8106" y="0"/>
                    </a:lnTo>
                    <a:lnTo>
                      <a:pt x="8106" y="8100"/>
                    </a:lnTo>
                    <a:lnTo>
                      <a:pt x="0" y="8100"/>
                    </a:lnTo>
                    <a:lnTo>
                      <a:pt x="0" y="13500"/>
                    </a:lnTo>
                    <a:lnTo>
                      <a:pt x="8106" y="13500"/>
                    </a:lnTo>
                    <a:lnTo>
                      <a:pt x="8106" y="21600"/>
                    </a:lnTo>
                    <a:lnTo>
                      <a:pt x="13509" y="21600"/>
                    </a:lnTo>
                    <a:lnTo>
                      <a:pt x="13509" y="13500"/>
                    </a:lnTo>
                    <a:lnTo>
                      <a:pt x="21600" y="13500"/>
                    </a:lnTo>
                    <a:lnTo>
                      <a:pt x="21600" y="81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4" name="Фигура"/>
              <p:cNvSpPr/>
              <p:nvPr/>
            </p:nvSpPr>
            <p:spPr>
              <a:xfrm>
                <a:off x="4703952" y="43090"/>
                <a:ext cx="124181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70" y="7963"/>
                    </a:lnTo>
                    <a:lnTo>
                      <a:pt x="12521" y="0"/>
                    </a:lnTo>
                    <a:lnTo>
                      <a:pt x="9079" y="0"/>
                    </a:lnTo>
                    <a:lnTo>
                      <a:pt x="0" y="21600"/>
                    </a:lnTo>
                    <a:lnTo>
                      <a:pt x="5419" y="21600"/>
                    </a:lnTo>
                    <a:lnTo>
                      <a:pt x="10838" y="7963"/>
                    </a:lnTo>
                    <a:lnTo>
                      <a:pt x="16164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5" name="Фигура"/>
              <p:cNvSpPr/>
              <p:nvPr/>
            </p:nvSpPr>
            <p:spPr>
              <a:xfrm>
                <a:off x="4757190" y="4062666"/>
                <a:ext cx="102935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2"/>
                    </a:moveTo>
                    <a:lnTo>
                      <a:pt x="14873" y="308"/>
                    </a:lnTo>
                    <a:lnTo>
                      <a:pt x="11899" y="0"/>
                    </a:lnTo>
                    <a:lnTo>
                      <a:pt x="10250" y="91"/>
                    </a:lnTo>
                    <a:lnTo>
                      <a:pt x="2369" y="4192"/>
                    </a:lnTo>
                    <a:lnTo>
                      <a:pt x="0" y="10876"/>
                    </a:lnTo>
                    <a:lnTo>
                      <a:pt x="197" y="12960"/>
                    </a:lnTo>
                    <a:lnTo>
                      <a:pt x="4856" y="19794"/>
                    </a:lnTo>
                    <a:lnTo>
                      <a:pt x="11822" y="21600"/>
                    </a:lnTo>
                    <a:lnTo>
                      <a:pt x="14730" y="21332"/>
                    </a:lnTo>
                    <a:lnTo>
                      <a:pt x="16131" y="15571"/>
                    </a:lnTo>
                    <a:lnTo>
                      <a:pt x="14852" y="16308"/>
                    </a:lnTo>
                    <a:lnTo>
                      <a:pt x="13378" y="16749"/>
                    </a:lnTo>
                    <a:lnTo>
                      <a:pt x="11713" y="16897"/>
                    </a:lnTo>
                    <a:lnTo>
                      <a:pt x="9802" y="16897"/>
                    </a:lnTo>
                    <a:lnTo>
                      <a:pt x="8262" y="16342"/>
                    </a:lnTo>
                    <a:lnTo>
                      <a:pt x="5922" y="14133"/>
                    </a:lnTo>
                    <a:lnTo>
                      <a:pt x="5341" y="12702"/>
                    </a:lnTo>
                    <a:lnTo>
                      <a:pt x="5341" y="9151"/>
                    </a:lnTo>
                    <a:lnTo>
                      <a:pt x="5946" y="7679"/>
                    </a:lnTo>
                    <a:lnTo>
                      <a:pt x="8374" y="5375"/>
                    </a:lnTo>
                    <a:lnTo>
                      <a:pt x="9964" y="4797"/>
                    </a:lnTo>
                    <a:lnTo>
                      <a:pt x="13019" y="4797"/>
                    </a:lnTo>
                    <a:lnTo>
                      <a:pt x="13965" y="4961"/>
                    </a:lnTo>
                    <a:lnTo>
                      <a:pt x="14985" y="5381"/>
                    </a:lnTo>
                    <a:lnTo>
                      <a:pt x="15569" y="5615"/>
                    </a:lnTo>
                    <a:lnTo>
                      <a:pt x="16393" y="6196"/>
                    </a:lnTo>
                    <a:lnTo>
                      <a:pt x="17216" y="7040"/>
                    </a:lnTo>
                    <a:lnTo>
                      <a:pt x="21389" y="4797"/>
                    </a:lnTo>
                    <a:lnTo>
                      <a:pt x="21600" y="46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6" name="Прямоугольник"/>
              <p:cNvSpPr/>
              <p:nvPr/>
            </p:nvSpPr>
            <p:spPr>
              <a:xfrm>
                <a:off x="4807508" y="5127155"/>
                <a:ext cx="72721" cy="36361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7" name="Фигура"/>
              <p:cNvSpPr/>
              <p:nvPr/>
            </p:nvSpPr>
            <p:spPr>
              <a:xfrm>
                <a:off x="4788661" y="375018"/>
                <a:ext cx="128322" cy="1286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19798" y="4860"/>
                    </a:lnTo>
                    <a:lnTo>
                      <a:pt x="19372" y="4223"/>
                    </a:lnTo>
                    <a:lnTo>
                      <a:pt x="18440" y="3172"/>
                    </a:lnTo>
                    <a:lnTo>
                      <a:pt x="17367" y="2249"/>
                    </a:lnTo>
                    <a:lnTo>
                      <a:pt x="16373" y="1603"/>
                    </a:lnTo>
                    <a:lnTo>
                      <a:pt x="16373" y="10818"/>
                    </a:lnTo>
                    <a:lnTo>
                      <a:pt x="12953" y="16384"/>
                    </a:lnTo>
                    <a:lnTo>
                      <a:pt x="10734" y="16802"/>
                    </a:lnTo>
                    <a:lnTo>
                      <a:pt x="9571" y="16697"/>
                    </a:lnTo>
                    <a:lnTo>
                      <a:pt x="5156" y="10818"/>
                    </a:lnTo>
                    <a:lnTo>
                      <a:pt x="5156" y="10782"/>
                    </a:lnTo>
                    <a:lnTo>
                      <a:pt x="8545" y="5276"/>
                    </a:lnTo>
                    <a:lnTo>
                      <a:pt x="10751" y="4860"/>
                    </a:lnTo>
                    <a:lnTo>
                      <a:pt x="11927" y="4962"/>
                    </a:lnTo>
                    <a:lnTo>
                      <a:pt x="16373" y="10782"/>
                    </a:lnTo>
                    <a:lnTo>
                      <a:pt x="16373" y="1603"/>
                    </a:lnTo>
                    <a:lnTo>
                      <a:pt x="10680" y="0"/>
                    </a:lnTo>
                    <a:lnTo>
                      <a:pt x="8722" y="175"/>
                    </a:lnTo>
                    <a:lnTo>
                      <a:pt x="1992" y="4502"/>
                    </a:lnTo>
                    <a:lnTo>
                      <a:pt x="0" y="10818"/>
                    </a:lnTo>
                    <a:lnTo>
                      <a:pt x="194" y="12980"/>
                    </a:lnTo>
                    <a:lnTo>
                      <a:pt x="4774" y="19839"/>
                    </a:lnTo>
                    <a:lnTo>
                      <a:pt x="10699" y="21600"/>
                    </a:lnTo>
                    <a:lnTo>
                      <a:pt x="12172" y="21511"/>
                    </a:lnTo>
                    <a:lnTo>
                      <a:pt x="18445" y="18471"/>
                    </a:lnTo>
                    <a:lnTo>
                      <a:pt x="19764" y="16802"/>
                    </a:lnTo>
                    <a:lnTo>
                      <a:pt x="20146" y="16222"/>
                    </a:lnTo>
                    <a:lnTo>
                      <a:pt x="20781" y="14932"/>
                    </a:lnTo>
                    <a:lnTo>
                      <a:pt x="21237" y="13598"/>
                    </a:lnTo>
                    <a:lnTo>
                      <a:pt x="21508" y="12214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8" name="Фигура"/>
              <p:cNvSpPr/>
              <p:nvPr/>
            </p:nvSpPr>
            <p:spPr>
              <a:xfrm>
                <a:off x="4844211" y="43090"/>
                <a:ext cx="107328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27" y="0"/>
                    </a:lnTo>
                    <a:lnTo>
                      <a:pt x="6027" y="12694"/>
                    </a:lnTo>
                    <a:lnTo>
                      <a:pt x="602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7" y="21600"/>
                    </a:lnTo>
                    <a:lnTo>
                      <a:pt x="12100" y="12694"/>
                    </a:lnTo>
                    <a:lnTo>
                      <a:pt x="15583" y="9173"/>
                    </a:lnTo>
                    <a:lnTo>
                      <a:pt x="1558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9" name="Фигура"/>
              <p:cNvSpPr/>
              <p:nvPr/>
            </p:nvSpPr>
            <p:spPr>
              <a:xfrm>
                <a:off x="4873890" y="4065244"/>
                <a:ext cx="93346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82" y="5162"/>
                    </a:lnTo>
                    <a:lnTo>
                      <a:pt x="8082" y="21600"/>
                    </a:lnTo>
                    <a:lnTo>
                      <a:pt x="13909" y="21600"/>
                    </a:lnTo>
                    <a:lnTo>
                      <a:pt x="13909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0" name="Фигура"/>
              <p:cNvSpPr/>
              <p:nvPr/>
            </p:nvSpPr>
            <p:spPr>
              <a:xfrm>
                <a:off x="4942216" y="378155"/>
                <a:ext cx="97169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7"/>
                    </a:moveTo>
                    <a:lnTo>
                      <a:pt x="16199" y="10025"/>
                    </a:lnTo>
                    <a:lnTo>
                      <a:pt x="17927" y="9220"/>
                    </a:lnTo>
                    <a:lnTo>
                      <a:pt x="18794" y="8501"/>
                    </a:lnTo>
                    <a:lnTo>
                      <a:pt x="19158" y="8196"/>
                    </a:lnTo>
                    <a:lnTo>
                      <a:pt x="19898" y="6948"/>
                    </a:lnTo>
                    <a:lnTo>
                      <a:pt x="20135" y="5545"/>
                    </a:lnTo>
                    <a:lnTo>
                      <a:pt x="20124" y="4018"/>
                    </a:lnTo>
                    <a:lnTo>
                      <a:pt x="20011" y="3799"/>
                    </a:lnTo>
                    <a:lnTo>
                      <a:pt x="19505" y="2799"/>
                    </a:lnTo>
                    <a:lnTo>
                      <a:pt x="18226" y="1692"/>
                    </a:lnTo>
                    <a:lnTo>
                      <a:pt x="17043" y="952"/>
                    </a:lnTo>
                    <a:lnTo>
                      <a:pt x="15432" y="424"/>
                    </a:lnTo>
                    <a:lnTo>
                      <a:pt x="13896" y="186"/>
                    </a:lnTo>
                    <a:lnTo>
                      <a:pt x="13896" y="15706"/>
                    </a:lnTo>
                    <a:lnTo>
                      <a:pt x="13627" y="16197"/>
                    </a:lnTo>
                    <a:lnTo>
                      <a:pt x="13069" y="16694"/>
                    </a:lnTo>
                    <a:lnTo>
                      <a:pt x="12535" y="17185"/>
                    </a:lnTo>
                    <a:lnTo>
                      <a:pt x="11603" y="17434"/>
                    </a:lnTo>
                    <a:lnTo>
                      <a:pt x="6843" y="17434"/>
                    </a:lnTo>
                    <a:lnTo>
                      <a:pt x="6843" y="12427"/>
                    </a:lnTo>
                    <a:lnTo>
                      <a:pt x="11279" y="12427"/>
                    </a:lnTo>
                    <a:lnTo>
                      <a:pt x="12371" y="12723"/>
                    </a:lnTo>
                    <a:lnTo>
                      <a:pt x="12975" y="13303"/>
                    </a:lnTo>
                    <a:lnTo>
                      <a:pt x="13594" y="13886"/>
                    </a:lnTo>
                    <a:lnTo>
                      <a:pt x="13896" y="14525"/>
                    </a:lnTo>
                    <a:lnTo>
                      <a:pt x="13896" y="186"/>
                    </a:lnTo>
                    <a:lnTo>
                      <a:pt x="13390" y="105"/>
                    </a:lnTo>
                    <a:lnTo>
                      <a:pt x="12975" y="90"/>
                    </a:lnTo>
                    <a:lnTo>
                      <a:pt x="12975" y="6903"/>
                    </a:lnTo>
                    <a:lnTo>
                      <a:pt x="12662" y="7391"/>
                    </a:lnTo>
                    <a:lnTo>
                      <a:pt x="11451" y="8279"/>
                    </a:lnTo>
                    <a:lnTo>
                      <a:pt x="10590" y="8501"/>
                    </a:lnTo>
                    <a:lnTo>
                      <a:pt x="6843" y="8501"/>
                    </a:lnTo>
                    <a:lnTo>
                      <a:pt x="6843" y="3817"/>
                    </a:lnTo>
                    <a:lnTo>
                      <a:pt x="9147" y="3817"/>
                    </a:lnTo>
                    <a:lnTo>
                      <a:pt x="10020" y="3799"/>
                    </a:lnTo>
                    <a:lnTo>
                      <a:pt x="10824" y="3799"/>
                    </a:lnTo>
                    <a:lnTo>
                      <a:pt x="11510" y="4018"/>
                    </a:lnTo>
                    <a:lnTo>
                      <a:pt x="12673" y="4924"/>
                    </a:lnTo>
                    <a:lnTo>
                      <a:pt x="12975" y="5545"/>
                    </a:lnTo>
                    <a:lnTo>
                      <a:pt x="12975" y="90"/>
                    </a:lnTo>
                    <a:lnTo>
                      <a:pt x="1091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0451" y="21600"/>
                    </a:lnTo>
                    <a:lnTo>
                      <a:pt x="19226" y="20168"/>
                    </a:lnTo>
                    <a:lnTo>
                      <a:pt x="21600" y="17037"/>
                    </a:lnTo>
                    <a:lnTo>
                      <a:pt x="21600" y="15567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1" name="Фигура"/>
              <p:cNvSpPr/>
              <p:nvPr/>
            </p:nvSpPr>
            <p:spPr>
              <a:xfrm>
                <a:off x="4982577" y="43090"/>
                <a:ext cx="71413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9327" y="21600"/>
                    </a:lnTo>
                    <a:lnTo>
                      <a:pt x="9327" y="5163"/>
                    </a:lnTo>
                    <a:lnTo>
                      <a:pt x="21600" y="5163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2" name="Фигура"/>
              <p:cNvSpPr/>
              <p:nvPr/>
            </p:nvSpPr>
            <p:spPr>
              <a:xfrm>
                <a:off x="4983733" y="4065244"/>
                <a:ext cx="79477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4"/>
                    </a:moveTo>
                    <a:lnTo>
                      <a:pt x="21262" y="13693"/>
                    </a:lnTo>
                    <a:lnTo>
                      <a:pt x="20437" y="12427"/>
                    </a:lnTo>
                    <a:lnTo>
                      <a:pt x="20254" y="12145"/>
                    </a:lnTo>
                    <a:lnTo>
                      <a:pt x="18570" y="10926"/>
                    </a:lnTo>
                    <a:lnTo>
                      <a:pt x="16205" y="10027"/>
                    </a:lnTo>
                    <a:lnTo>
                      <a:pt x="17935" y="9222"/>
                    </a:lnTo>
                    <a:lnTo>
                      <a:pt x="18801" y="8496"/>
                    </a:lnTo>
                    <a:lnTo>
                      <a:pt x="19163" y="8195"/>
                    </a:lnTo>
                    <a:lnTo>
                      <a:pt x="19902" y="6948"/>
                    </a:lnTo>
                    <a:lnTo>
                      <a:pt x="20137" y="5545"/>
                    </a:lnTo>
                    <a:lnTo>
                      <a:pt x="20123" y="4016"/>
                    </a:lnTo>
                    <a:lnTo>
                      <a:pt x="20009" y="3789"/>
                    </a:lnTo>
                    <a:lnTo>
                      <a:pt x="13903" y="184"/>
                    </a:lnTo>
                    <a:lnTo>
                      <a:pt x="13903" y="15701"/>
                    </a:lnTo>
                    <a:lnTo>
                      <a:pt x="13616" y="16192"/>
                    </a:lnTo>
                    <a:lnTo>
                      <a:pt x="13075" y="16693"/>
                    </a:lnTo>
                    <a:lnTo>
                      <a:pt x="12536" y="17184"/>
                    </a:lnTo>
                    <a:lnTo>
                      <a:pt x="11611" y="17433"/>
                    </a:lnTo>
                    <a:lnTo>
                      <a:pt x="6845" y="17433"/>
                    </a:lnTo>
                    <a:lnTo>
                      <a:pt x="6845" y="12427"/>
                    </a:lnTo>
                    <a:lnTo>
                      <a:pt x="11283" y="12427"/>
                    </a:lnTo>
                    <a:lnTo>
                      <a:pt x="12364" y="12721"/>
                    </a:lnTo>
                    <a:lnTo>
                      <a:pt x="13589" y="13885"/>
                    </a:lnTo>
                    <a:lnTo>
                      <a:pt x="13903" y="14529"/>
                    </a:lnTo>
                    <a:lnTo>
                      <a:pt x="13903" y="184"/>
                    </a:lnTo>
                    <a:lnTo>
                      <a:pt x="13396" y="104"/>
                    </a:lnTo>
                    <a:lnTo>
                      <a:pt x="12947" y="88"/>
                    </a:lnTo>
                    <a:lnTo>
                      <a:pt x="12947" y="5479"/>
                    </a:lnTo>
                    <a:lnTo>
                      <a:pt x="12944" y="6948"/>
                    </a:lnTo>
                    <a:lnTo>
                      <a:pt x="12664" y="7395"/>
                    </a:lnTo>
                    <a:lnTo>
                      <a:pt x="11456" y="8277"/>
                    </a:lnTo>
                    <a:lnTo>
                      <a:pt x="10586" y="8496"/>
                    </a:lnTo>
                    <a:lnTo>
                      <a:pt x="6845" y="8496"/>
                    </a:lnTo>
                    <a:lnTo>
                      <a:pt x="6845" y="3811"/>
                    </a:lnTo>
                    <a:lnTo>
                      <a:pt x="9150" y="3811"/>
                    </a:lnTo>
                    <a:lnTo>
                      <a:pt x="10016" y="3789"/>
                    </a:lnTo>
                    <a:lnTo>
                      <a:pt x="10814" y="3789"/>
                    </a:lnTo>
                    <a:lnTo>
                      <a:pt x="11511" y="4016"/>
                    </a:lnTo>
                    <a:lnTo>
                      <a:pt x="12678" y="4918"/>
                    </a:lnTo>
                    <a:lnTo>
                      <a:pt x="12947" y="5479"/>
                    </a:lnTo>
                    <a:lnTo>
                      <a:pt x="12947" y="88"/>
                    </a:lnTo>
                    <a:lnTo>
                      <a:pt x="10928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3061" y="21600"/>
                    </a:lnTo>
                    <a:lnTo>
                      <a:pt x="21445" y="17433"/>
                    </a:lnTo>
                    <a:lnTo>
                      <a:pt x="21600" y="17033"/>
                    </a:lnTo>
                    <a:lnTo>
                      <a:pt x="21600" y="15564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3" name="Фигура"/>
              <p:cNvSpPr/>
              <p:nvPr/>
            </p:nvSpPr>
            <p:spPr>
              <a:xfrm>
                <a:off x="5065356" y="378155"/>
                <a:ext cx="93917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010"/>
                    </a:moveTo>
                    <a:lnTo>
                      <a:pt x="21285" y="12196"/>
                    </a:lnTo>
                    <a:lnTo>
                      <a:pt x="21060" y="11614"/>
                    </a:lnTo>
                    <a:lnTo>
                      <a:pt x="18892" y="9397"/>
                    </a:lnTo>
                    <a:lnTo>
                      <a:pt x="17543" y="8667"/>
                    </a:lnTo>
                    <a:lnTo>
                      <a:pt x="15966" y="8315"/>
                    </a:lnTo>
                    <a:lnTo>
                      <a:pt x="14657" y="8086"/>
                    </a:lnTo>
                    <a:lnTo>
                      <a:pt x="14149" y="8032"/>
                    </a:lnTo>
                    <a:lnTo>
                      <a:pt x="14149" y="15540"/>
                    </a:lnTo>
                    <a:lnTo>
                      <a:pt x="10512" y="17434"/>
                    </a:lnTo>
                    <a:lnTo>
                      <a:pt x="7092" y="17434"/>
                    </a:lnTo>
                    <a:lnTo>
                      <a:pt x="7092" y="12196"/>
                    </a:lnTo>
                    <a:lnTo>
                      <a:pt x="12776" y="12196"/>
                    </a:lnTo>
                    <a:lnTo>
                      <a:pt x="14149" y="13120"/>
                    </a:lnTo>
                    <a:lnTo>
                      <a:pt x="14149" y="8032"/>
                    </a:lnTo>
                    <a:lnTo>
                      <a:pt x="13091" y="7920"/>
                    </a:lnTo>
                    <a:lnTo>
                      <a:pt x="11269" y="7822"/>
                    </a:lnTo>
                    <a:lnTo>
                      <a:pt x="9186" y="7788"/>
                    </a:lnTo>
                    <a:lnTo>
                      <a:pt x="7092" y="7788"/>
                    </a:lnTo>
                    <a:lnTo>
                      <a:pt x="709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9934" y="21600"/>
                    </a:lnTo>
                    <a:lnTo>
                      <a:pt x="11885" y="21566"/>
                    </a:lnTo>
                    <a:lnTo>
                      <a:pt x="20131" y="18866"/>
                    </a:lnTo>
                    <a:lnTo>
                      <a:pt x="21583" y="16419"/>
                    </a:lnTo>
                    <a:lnTo>
                      <a:pt x="21600" y="1301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4" name="Фигура"/>
              <p:cNvSpPr/>
              <p:nvPr/>
            </p:nvSpPr>
            <p:spPr>
              <a:xfrm>
                <a:off x="5073420" y="4065244"/>
                <a:ext cx="106224" cy="136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363" y="0"/>
                    </a:lnTo>
                    <a:lnTo>
                      <a:pt x="10518" y="9927"/>
                    </a:lnTo>
                    <a:lnTo>
                      <a:pt x="5227" y="0"/>
                    </a:lnTo>
                    <a:lnTo>
                      <a:pt x="0" y="0"/>
                    </a:lnTo>
                    <a:lnTo>
                      <a:pt x="7750" y="14635"/>
                    </a:lnTo>
                    <a:lnTo>
                      <a:pt x="3556" y="21600"/>
                    </a:lnTo>
                    <a:lnTo>
                      <a:pt x="8835" y="21600"/>
                    </a:lnTo>
                    <a:lnTo>
                      <a:pt x="15735" y="9927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5" name="Фигура"/>
              <p:cNvSpPr/>
              <p:nvPr/>
            </p:nvSpPr>
            <p:spPr>
              <a:xfrm>
                <a:off x="5074830" y="43090"/>
                <a:ext cx="107278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6" y="0"/>
                    </a:lnTo>
                    <a:lnTo>
                      <a:pt x="6019" y="12694"/>
                    </a:lnTo>
                    <a:lnTo>
                      <a:pt x="601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78" y="21600"/>
                    </a:lnTo>
                    <a:lnTo>
                      <a:pt x="12095" y="12694"/>
                    </a:lnTo>
                    <a:lnTo>
                      <a:pt x="15581" y="9173"/>
                    </a:lnTo>
                    <a:lnTo>
                      <a:pt x="15581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6" name="Прямоугольник"/>
              <p:cNvSpPr/>
              <p:nvPr/>
            </p:nvSpPr>
            <p:spPr>
              <a:xfrm>
                <a:off x="5180634" y="378155"/>
                <a:ext cx="30735" cy="122403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7" name="Фигура"/>
              <p:cNvSpPr/>
              <p:nvPr/>
            </p:nvSpPr>
            <p:spPr>
              <a:xfrm>
                <a:off x="5189219" y="4062666"/>
                <a:ext cx="105081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1"/>
                    </a:moveTo>
                    <a:lnTo>
                      <a:pt x="19551" y="4364"/>
                    </a:lnTo>
                    <a:lnTo>
                      <a:pt x="18553" y="3114"/>
                    </a:lnTo>
                    <a:lnTo>
                      <a:pt x="16917" y="1751"/>
                    </a:lnTo>
                    <a:lnTo>
                      <a:pt x="16402" y="1482"/>
                    </a:lnTo>
                    <a:lnTo>
                      <a:pt x="16402" y="8234"/>
                    </a:lnTo>
                    <a:lnTo>
                      <a:pt x="5221" y="8234"/>
                    </a:lnTo>
                    <a:lnTo>
                      <a:pt x="5801" y="6962"/>
                    </a:lnTo>
                    <a:lnTo>
                      <a:pt x="6424" y="6076"/>
                    </a:lnTo>
                    <a:lnTo>
                      <a:pt x="8192" y="4765"/>
                    </a:lnTo>
                    <a:lnTo>
                      <a:pt x="9450" y="4364"/>
                    </a:lnTo>
                    <a:lnTo>
                      <a:pt x="12215" y="4364"/>
                    </a:lnTo>
                    <a:lnTo>
                      <a:pt x="13379" y="4721"/>
                    </a:lnTo>
                    <a:lnTo>
                      <a:pt x="14369" y="5438"/>
                    </a:lnTo>
                    <a:lnTo>
                      <a:pt x="15379" y="6154"/>
                    </a:lnTo>
                    <a:lnTo>
                      <a:pt x="16058" y="7087"/>
                    </a:lnTo>
                    <a:lnTo>
                      <a:pt x="16402" y="8234"/>
                    </a:lnTo>
                    <a:lnTo>
                      <a:pt x="16402" y="1482"/>
                    </a:lnTo>
                    <a:lnTo>
                      <a:pt x="15055" y="779"/>
                    </a:lnTo>
                    <a:lnTo>
                      <a:pt x="12967" y="196"/>
                    </a:lnTo>
                    <a:lnTo>
                      <a:pt x="10643" y="0"/>
                    </a:lnTo>
                    <a:lnTo>
                      <a:pt x="8453" y="196"/>
                    </a:lnTo>
                    <a:lnTo>
                      <a:pt x="1699" y="4763"/>
                    </a:lnTo>
                    <a:lnTo>
                      <a:pt x="0" y="10915"/>
                    </a:lnTo>
                    <a:lnTo>
                      <a:pt x="191" y="13111"/>
                    </a:lnTo>
                    <a:lnTo>
                      <a:pt x="4678" y="19891"/>
                    </a:lnTo>
                    <a:lnTo>
                      <a:pt x="10936" y="21600"/>
                    </a:lnTo>
                    <a:lnTo>
                      <a:pt x="12439" y="21532"/>
                    </a:lnTo>
                    <a:lnTo>
                      <a:pt x="20222" y="17085"/>
                    </a:lnTo>
                    <a:lnTo>
                      <a:pt x="20185" y="17069"/>
                    </a:lnTo>
                    <a:lnTo>
                      <a:pt x="15875" y="15047"/>
                    </a:lnTo>
                    <a:lnTo>
                      <a:pt x="14776" y="15930"/>
                    </a:lnTo>
                    <a:lnTo>
                      <a:pt x="13580" y="16563"/>
                    </a:lnTo>
                    <a:lnTo>
                      <a:pt x="12285" y="16941"/>
                    </a:lnTo>
                    <a:lnTo>
                      <a:pt x="10891" y="17069"/>
                    </a:lnTo>
                    <a:lnTo>
                      <a:pt x="9278" y="17069"/>
                    </a:lnTo>
                    <a:lnTo>
                      <a:pt x="4994" y="12290"/>
                    </a:lnTo>
                    <a:lnTo>
                      <a:pt x="21579" y="12290"/>
                    </a:lnTo>
                    <a:lnTo>
                      <a:pt x="21600" y="11311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8" name="Фигура"/>
              <p:cNvSpPr/>
              <p:nvPr/>
            </p:nvSpPr>
            <p:spPr>
              <a:xfrm>
                <a:off x="5213260" y="39954"/>
                <a:ext cx="126645" cy="1703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4"/>
                    </a:moveTo>
                    <a:lnTo>
                      <a:pt x="21422" y="6477"/>
                    </a:lnTo>
                    <a:lnTo>
                      <a:pt x="20887" y="4921"/>
                    </a:lnTo>
                    <a:lnTo>
                      <a:pt x="20043" y="3598"/>
                    </a:lnTo>
                    <a:lnTo>
                      <a:pt x="19999" y="3528"/>
                    </a:lnTo>
                    <a:lnTo>
                      <a:pt x="18752" y="2297"/>
                    </a:lnTo>
                    <a:lnTo>
                      <a:pt x="18470" y="2110"/>
                    </a:lnTo>
                    <a:lnTo>
                      <a:pt x="17242" y="1293"/>
                    </a:lnTo>
                    <a:lnTo>
                      <a:pt x="16384" y="925"/>
                    </a:lnTo>
                    <a:lnTo>
                      <a:pt x="16384" y="8133"/>
                    </a:lnTo>
                    <a:lnTo>
                      <a:pt x="16380" y="8194"/>
                    </a:lnTo>
                    <a:lnTo>
                      <a:pt x="12910" y="12430"/>
                    </a:lnTo>
                    <a:lnTo>
                      <a:pt x="10705" y="12755"/>
                    </a:lnTo>
                    <a:lnTo>
                      <a:pt x="9513" y="12673"/>
                    </a:lnTo>
                    <a:lnTo>
                      <a:pt x="5073" y="9120"/>
                    </a:lnTo>
                    <a:lnTo>
                      <a:pt x="4973" y="8133"/>
                    </a:lnTo>
                    <a:lnTo>
                      <a:pt x="5073" y="7168"/>
                    </a:lnTo>
                    <a:lnTo>
                      <a:pt x="10705" y="3598"/>
                    </a:lnTo>
                    <a:lnTo>
                      <a:pt x="11879" y="3677"/>
                    </a:lnTo>
                    <a:lnTo>
                      <a:pt x="16384" y="8133"/>
                    </a:lnTo>
                    <a:lnTo>
                      <a:pt x="16384" y="925"/>
                    </a:lnTo>
                    <a:lnTo>
                      <a:pt x="15578" y="575"/>
                    </a:lnTo>
                    <a:lnTo>
                      <a:pt x="13765" y="143"/>
                    </a:lnTo>
                    <a:lnTo>
                      <a:pt x="11803" y="0"/>
                    </a:lnTo>
                    <a:lnTo>
                      <a:pt x="10544" y="0"/>
                    </a:lnTo>
                    <a:lnTo>
                      <a:pt x="9375" y="179"/>
                    </a:lnTo>
                    <a:lnTo>
                      <a:pt x="7170" y="883"/>
                    </a:lnTo>
                    <a:lnTo>
                      <a:pt x="6152" y="1406"/>
                    </a:lnTo>
                    <a:lnTo>
                      <a:pt x="5205" y="2110"/>
                    </a:lnTo>
                    <a:lnTo>
                      <a:pt x="5205" y="398"/>
                    </a:lnTo>
                    <a:lnTo>
                      <a:pt x="0" y="398"/>
                    </a:lnTo>
                    <a:lnTo>
                      <a:pt x="0" y="21600"/>
                    </a:lnTo>
                    <a:lnTo>
                      <a:pt x="5205" y="21600"/>
                    </a:lnTo>
                    <a:lnTo>
                      <a:pt x="5205" y="14282"/>
                    </a:lnTo>
                    <a:lnTo>
                      <a:pt x="6223" y="15006"/>
                    </a:lnTo>
                    <a:lnTo>
                      <a:pt x="7250" y="15531"/>
                    </a:lnTo>
                    <a:lnTo>
                      <a:pt x="9321" y="16161"/>
                    </a:lnTo>
                    <a:lnTo>
                      <a:pt x="10447" y="16320"/>
                    </a:lnTo>
                    <a:lnTo>
                      <a:pt x="11651" y="16320"/>
                    </a:lnTo>
                    <a:lnTo>
                      <a:pt x="18219" y="14282"/>
                    </a:lnTo>
                    <a:lnTo>
                      <a:pt x="21416" y="9856"/>
                    </a:lnTo>
                    <a:lnTo>
                      <a:pt x="21600" y="8194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9" name="Фигура"/>
              <p:cNvSpPr/>
              <p:nvPr/>
            </p:nvSpPr>
            <p:spPr>
              <a:xfrm>
                <a:off x="5236818" y="375018"/>
                <a:ext cx="128424" cy="1286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8"/>
                    </a:moveTo>
                    <a:lnTo>
                      <a:pt x="21410" y="8885"/>
                    </a:lnTo>
                    <a:lnTo>
                      <a:pt x="21239" y="8235"/>
                    </a:lnTo>
                    <a:lnTo>
                      <a:pt x="20840" y="6713"/>
                    </a:lnTo>
                    <a:lnTo>
                      <a:pt x="16397" y="1481"/>
                    </a:lnTo>
                    <a:lnTo>
                      <a:pt x="16397" y="8235"/>
                    </a:lnTo>
                    <a:lnTo>
                      <a:pt x="5212" y="8235"/>
                    </a:lnTo>
                    <a:lnTo>
                      <a:pt x="5793" y="6968"/>
                    </a:lnTo>
                    <a:lnTo>
                      <a:pt x="6428" y="6071"/>
                    </a:lnTo>
                    <a:lnTo>
                      <a:pt x="8188" y="4771"/>
                    </a:lnTo>
                    <a:lnTo>
                      <a:pt x="9456" y="4368"/>
                    </a:lnTo>
                    <a:lnTo>
                      <a:pt x="12212" y="4368"/>
                    </a:lnTo>
                    <a:lnTo>
                      <a:pt x="13376" y="4720"/>
                    </a:lnTo>
                    <a:lnTo>
                      <a:pt x="14369" y="5440"/>
                    </a:lnTo>
                    <a:lnTo>
                      <a:pt x="15382" y="6160"/>
                    </a:lnTo>
                    <a:lnTo>
                      <a:pt x="16053" y="7092"/>
                    </a:lnTo>
                    <a:lnTo>
                      <a:pt x="16397" y="8235"/>
                    </a:lnTo>
                    <a:lnTo>
                      <a:pt x="16397" y="1481"/>
                    </a:lnTo>
                    <a:lnTo>
                      <a:pt x="15051" y="778"/>
                    </a:lnTo>
                    <a:lnTo>
                      <a:pt x="12962" y="194"/>
                    </a:lnTo>
                    <a:lnTo>
                      <a:pt x="10646" y="0"/>
                    </a:lnTo>
                    <a:lnTo>
                      <a:pt x="8450" y="194"/>
                    </a:lnTo>
                    <a:lnTo>
                      <a:pt x="1696" y="4766"/>
                    </a:lnTo>
                    <a:lnTo>
                      <a:pt x="0" y="10914"/>
                    </a:lnTo>
                    <a:lnTo>
                      <a:pt x="190" y="13112"/>
                    </a:lnTo>
                    <a:lnTo>
                      <a:pt x="4676" y="19890"/>
                    </a:lnTo>
                    <a:lnTo>
                      <a:pt x="10928" y="21600"/>
                    </a:lnTo>
                    <a:lnTo>
                      <a:pt x="12434" y="21532"/>
                    </a:lnTo>
                    <a:lnTo>
                      <a:pt x="18428" y="19093"/>
                    </a:lnTo>
                    <a:lnTo>
                      <a:pt x="20218" y="17083"/>
                    </a:lnTo>
                    <a:lnTo>
                      <a:pt x="15867" y="15043"/>
                    </a:lnTo>
                    <a:lnTo>
                      <a:pt x="14773" y="15932"/>
                    </a:lnTo>
                    <a:lnTo>
                      <a:pt x="13581" y="16567"/>
                    </a:lnTo>
                    <a:lnTo>
                      <a:pt x="12287" y="16947"/>
                    </a:lnTo>
                    <a:lnTo>
                      <a:pt x="10892" y="17075"/>
                    </a:lnTo>
                    <a:lnTo>
                      <a:pt x="9273" y="17075"/>
                    </a:lnTo>
                    <a:lnTo>
                      <a:pt x="7942" y="16644"/>
                    </a:lnTo>
                    <a:lnTo>
                      <a:pt x="5864" y="14922"/>
                    </a:lnTo>
                    <a:lnTo>
                      <a:pt x="5229" y="13751"/>
                    </a:lnTo>
                    <a:lnTo>
                      <a:pt x="4983" y="12293"/>
                    </a:lnTo>
                    <a:lnTo>
                      <a:pt x="21583" y="12293"/>
                    </a:lnTo>
                    <a:lnTo>
                      <a:pt x="21600" y="11308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0" name="Фигура"/>
              <p:cNvSpPr/>
              <p:nvPr/>
            </p:nvSpPr>
            <p:spPr>
              <a:xfrm>
                <a:off x="5305716" y="4065244"/>
                <a:ext cx="93295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71" y="5162"/>
                    </a:lnTo>
                    <a:lnTo>
                      <a:pt x="8071" y="21600"/>
                    </a:lnTo>
                    <a:lnTo>
                      <a:pt x="13914" y="21600"/>
                    </a:lnTo>
                    <a:lnTo>
                      <a:pt x="13914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1" name="Фигура"/>
              <p:cNvSpPr/>
              <p:nvPr/>
            </p:nvSpPr>
            <p:spPr>
              <a:xfrm>
                <a:off x="5359373" y="39953"/>
                <a:ext cx="128322" cy="128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3"/>
                    </a:moveTo>
                    <a:lnTo>
                      <a:pt x="19375" y="4223"/>
                    </a:lnTo>
                    <a:lnTo>
                      <a:pt x="16382" y="1607"/>
                    </a:lnTo>
                    <a:lnTo>
                      <a:pt x="16382" y="10817"/>
                    </a:lnTo>
                    <a:lnTo>
                      <a:pt x="12955" y="16385"/>
                    </a:lnTo>
                    <a:lnTo>
                      <a:pt x="10734" y="16803"/>
                    </a:lnTo>
                    <a:lnTo>
                      <a:pt x="9571" y="16699"/>
                    </a:lnTo>
                    <a:lnTo>
                      <a:pt x="5148" y="10817"/>
                    </a:lnTo>
                    <a:lnTo>
                      <a:pt x="5148" y="10783"/>
                    </a:lnTo>
                    <a:lnTo>
                      <a:pt x="8551" y="5276"/>
                    </a:lnTo>
                    <a:lnTo>
                      <a:pt x="10753" y="4858"/>
                    </a:lnTo>
                    <a:lnTo>
                      <a:pt x="11931" y="4963"/>
                    </a:lnTo>
                    <a:lnTo>
                      <a:pt x="16382" y="10783"/>
                    </a:lnTo>
                    <a:lnTo>
                      <a:pt x="16382" y="1607"/>
                    </a:lnTo>
                    <a:lnTo>
                      <a:pt x="10682" y="0"/>
                    </a:lnTo>
                    <a:lnTo>
                      <a:pt x="8724" y="173"/>
                    </a:lnTo>
                    <a:lnTo>
                      <a:pt x="1992" y="4500"/>
                    </a:lnTo>
                    <a:lnTo>
                      <a:pt x="0" y="10817"/>
                    </a:lnTo>
                    <a:lnTo>
                      <a:pt x="195" y="12981"/>
                    </a:lnTo>
                    <a:lnTo>
                      <a:pt x="4782" y="19839"/>
                    </a:lnTo>
                    <a:lnTo>
                      <a:pt x="10700" y="21600"/>
                    </a:lnTo>
                    <a:lnTo>
                      <a:pt x="12172" y="21513"/>
                    </a:lnTo>
                    <a:lnTo>
                      <a:pt x="18447" y="18473"/>
                    </a:lnTo>
                    <a:lnTo>
                      <a:pt x="21510" y="12213"/>
                    </a:lnTo>
                    <a:lnTo>
                      <a:pt x="21600" y="10783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2" name="Фигура"/>
              <p:cNvSpPr/>
              <p:nvPr/>
            </p:nvSpPr>
            <p:spPr>
              <a:xfrm>
                <a:off x="5512929" y="43090"/>
                <a:ext cx="97169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7"/>
                    </a:moveTo>
                    <a:lnTo>
                      <a:pt x="21264" y="13693"/>
                    </a:lnTo>
                    <a:lnTo>
                      <a:pt x="20431" y="12427"/>
                    </a:lnTo>
                    <a:lnTo>
                      <a:pt x="20250" y="12147"/>
                    </a:lnTo>
                    <a:lnTo>
                      <a:pt x="18562" y="10925"/>
                    </a:lnTo>
                    <a:lnTo>
                      <a:pt x="16202" y="10025"/>
                    </a:lnTo>
                    <a:lnTo>
                      <a:pt x="17927" y="9220"/>
                    </a:lnTo>
                    <a:lnTo>
                      <a:pt x="18794" y="8498"/>
                    </a:lnTo>
                    <a:lnTo>
                      <a:pt x="19161" y="8194"/>
                    </a:lnTo>
                    <a:lnTo>
                      <a:pt x="19900" y="6948"/>
                    </a:lnTo>
                    <a:lnTo>
                      <a:pt x="20135" y="5542"/>
                    </a:lnTo>
                    <a:lnTo>
                      <a:pt x="20124" y="4018"/>
                    </a:lnTo>
                    <a:lnTo>
                      <a:pt x="20011" y="3796"/>
                    </a:lnTo>
                    <a:lnTo>
                      <a:pt x="19505" y="2799"/>
                    </a:lnTo>
                    <a:lnTo>
                      <a:pt x="18226" y="1690"/>
                    </a:lnTo>
                    <a:lnTo>
                      <a:pt x="17049" y="950"/>
                    </a:lnTo>
                    <a:lnTo>
                      <a:pt x="15443" y="421"/>
                    </a:lnTo>
                    <a:lnTo>
                      <a:pt x="13895" y="184"/>
                    </a:lnTo>
                    <a:lnTo>
                      <a:pt x="13895" y="15706"/>
                    </a:lnTo>
                    <a:lnTo>
                      <a:pt x="13616" y="16194"/>
                    </a:lnTo>
                    <a:lnTo>
                      <a:pt x="13083" y="16694"/>
                    </a:lnTo>
                    <a:lnTo>
                      <a:pt x="12535" y="17185"/>
                    </a:lnTo>
                    <a:lnTo>
                      <a:pt x="11603" y="17434"/>
                    </a:lnTo>
                    <a:lnTo>
                      <a:pt x="6843" y="17434"/>
                    </a:lnTo>
                    <a:lnTo>
                      <a:pt x="6843" y="12427"/>
                    </a:lnTo>
                    <a:lnTo>
                      <a:pt x="11279" y="12427"/>
                    </a:lnTo>
                    <a:lnTo>
                      <a:pt x="12371" y="12721"/>
                    </a:lnTo>
                    <a:lnTo>
                      <a:pt x="12978" y="13303"/>
                    </a:lnTo>
                    <a:lnTo>
                      <a:pt x="13594" y="13886"/>
                    </a:lnTo>
                    <a:lnTo>
                      <a:pt x="13895" y="14523"/>
                    </a:lnTo>
                    <a:lnTo>
                      <a:pt x="13895" y="184"/>
                    </a:lnTo>
                    <a:lnTo>
                      <a:pt x="13402" y="105"/>
                    </a:lnTo>
                    <a:lnTo>
                      <a:pt x="12978" y="87"/>
                    </a:lnTo>
                    <a:lnTo>
                      <a:pt x="12978" y="6900"/>
                    </a:lnTo>
                    <a:lnTo>
                      <a:pt x="12662" y="7391"/>
                    </a:lnTo>
                    <a:lnTo>
                      <a:pt x="11454" y="8279"/>
                    </a:lnTo>
                    <a:lnTo>
                      <a:pt x="10592" y="8498"/>
                    </a:lnTo>
                    <a:lnTo>
                      <a:pt x="6843" y="8498"/>
                    </a:lnTo>
                    <a:lnTo>
                      <a:pt x="6843" y="3814"/>
                    </a:lnTo>
                    <a:lnTo>
                      <a:pt x="9147" y="3814"/>
                    </a:lnTo>
                    <a:lnTo>
                      <a:pt x="10022" y="3796"/>
                    </a:lnTo>
                    <a:lnTo>
                      <a:pt x="10824" y="3796"/>
                    </a:lnTo>
                    <a:lnTo>
                      <a:pt x="11521" y="4018"/>
                    </a:lnTo>
                    <a:lnTo>
                      <a:pt x="12687" y="4924"/>
                    </a:lnTo>
                    <a:lnTo>
                      <a:pt x="12978" y="5542"/>
                    </a:lnTo>
                    <a:lnTo>
                      <a:pt x="12978" y="87"/>
                    </a:lnTo>
                    <a:lnTo>
                      <a:pt x="10928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0451" y="21600"/>
                    </a:lnTo>
                    <a:lnTo>
                      <a:pt x="19226" y="20168"/>
                    </a:lnTo>
                    <a:lnTo>
                      <a:pt x="21600" y="17037"/>
                    </a:lnTo>
                    <a:lnTo>
                      <a:pt x="21600" y="15567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3" name="Фигура"/>
              <p:cNvSpPr/>
              <p:nvPr/>
            </p:nvSpPr>
            <p:spPr>
              <a:xfrm>
                <a:off x="5630569" y="39953"/>
                <a:ext cx="126646" cy="128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7"/>
                    </a:moveTo>
                    <a:lnTo>
                      <a:pt x="16635" y="527"/>
                    </a:lnTo>
                    <a:lnTo>
                      <a:pt x="16635" y="10764"/>
                    </a:lnTo>
                    <a:lnTo>
                      <a:pt x="16533" y="12071"/>
                    </a:lnTo>
                    <a:lnTo>
                      <a:pt x="12080" y="16776"/>
                    </a:lnTo>
                    <a:lnTo>
                      <a:pt x="10895" y="16882"/>
                    </a:lnTo>
                    <a:lnTo>
                      <a:pt x="9743" y="16773"/>
                    </a:lnTo>
                    <a:lnTo>
                      <a:pt x="5318" y="12054"/>
                    </a:lnTo>
                    <a:lnTo>
                      <a:pt x="5216" y="10764"/>
                    </a:lnTo>
                    <a:lnTo>
                      <a:pt x="5318" y="9523"/>
                    </a:lnTo>
                    <a:lnTo>
                      <a:pt x="10876" y="4763"/>
                    </a:lnTo>
                    <a:lnTo>
                      <a:pt x="12076" y="4867"/>
                    </a:lnTo>
                    <a:lnTo>
                      <a:pt x="16635" y="10764"/>
                    </a:lnTo>
                    <a:lnTo>
                      <a:pt x="16635" y="527"/>
                    </a:lnTo>
                    <a:lnTo>
                      <a:pt x="16386" y="527"/>
                    </a:lnTo>
                    <a:lnTo>
                      <a:pt x="16386" y="2793"/>
                    </a:lnTo>
                    <a:lnTo>
                      <a:pt x="15448" y="1861"/>
                    </a:lnTo>
                    <a:lnTo>
                      <a:pt x="14430" y="1168"/>
                    </a:lnTo>
                    <a:lnTo>
                      <a:pt x="12234" y="237"/>
                    </a:lnTo>
                    <a:lnTo>
                      <a:pt x="11056" y="0"/>
                    </a:lnTo>
                    <a:lnTo>
                      <a:pt x="9806" y="0"/>
                    </a:lnTo>
                    <a:lnTo>
                      <a:pt x="2857" y="3040"/>
                    </a:lnTo>
                    <a:lnTo>
                      <a:pt x="0" y="10845"/>
                    </a:lnTo>
                    <a:lnTo>
                      <a:pt x="184" y="13045"/>
                    </a:lnTo>
                    <a:lnTo>
                      <a:pt x="4503" y="19869"/>
                    </a:lnTo>
                    <a:lnTo>
                      <a:pt x="9957" y="21600"/>
                    </a:lnTo>
                    <a:lnTo>
                      <a:pt x="11162" y="21600"/>
                    </a:lnTo>
                    <a:lnTo>
                      <a:pt x="12269" y="21389"/>
                    </a:lnTo>
                    <a:lnTo>
                      <a:pt x="14333" y="20555"/>
                    </a:lnTo>
                    <a:lnTo>
                      <a:pt x="15360" y="19860"/>
                    </a:lnTo>
                    <a:lnTo>
                      <a:pt x="16386" y="18903"/>
                    </a:lnTo>
                    <a:lnTo>
                      <a:pt x="16386" y="21073"/>
                    </a:lnTo>
                    <a:lnTo>
                      <a:pt x="21600" y="21073"/>
                    </a:lnTo>
                    <a:lnTo>
                      <a:pt x="21600" y="527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4" name="Фигура"/>
              <p:cNvSpPr/>
              <p:nvPr/>
            </p:nvSpPr>
            <p:spPr>
              <a:xfrm>
                <a:off x="5788163" y="43090"/>
                <a:ext cx="107329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2" y="0"/>
                    </a:lnTo>
                    <a:lnTo>
                      <a:pt x="15392" y="7788"/>
                    </a:lnTo>
                    <a:lnTo>
                      <a:pt x="6196" y="7788"/>
                    </a:lnTo>
                    <a:lnTo>
                      <a:pt x="6196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196" y="21600"/>
                    </a:lnTo>
                    <a:lnTo>
                      <a:pt x="6196" y="12647"/>
                    </a:lnTo>
                    <a:lnTo>
                      <a:pt x="15392" y="12647"/>
                    </a:lnTo>
                    <a:lnTo>
                      <a:pt x="15392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5" name="Фигура"/>
              <p:cNvSpPr/>
              <p:nvPr/>
            </p:nvSpPr>
            <p:spPr>
              <a:xfrm>
                <a:off x="5926530" y="43090"/>
                <a:ext cx="107278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9" y="0"/>
                    </a:lnTo>
                    <a:lnTo>
                      <a:pt x="6019" y="12694"/>
                    </a:lnTo>
                    <a:lnTo>
                      <a:pt x="601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78" y="21600"/>
                    </a:lnTo>
                    <a:lnTo>
                      <a:pt x="12088" y="12694"/>
                    </a:lnTo>
                    <a:lnTo>
                      <a:pt x="15570" y="9173"/>
                    </a:lnTo>
                    <a:lnTo>
                      <a:pt x="1557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6" name="Фигура"/>
              <p:cNvSpPr/>
              <p:nvPr/>
            </p:nvSpPr>
            <p:spPr>
              <a:xfrm>
                <a:off x="6051815" y="43090"/>
                <a:ext cx="102249" cy="12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086" y="0"/>
                    </a:lnTo>
                    <a:lnTo>
                      <a:pt x="15086" y="9711"/>
                    </a:lnTo>
                    <a:lnTo>
                      <a:pt x="10517" y="9711"/>
                    </a:lnTo>
                    <a:lnTo>
                      <a:pt x="9146" y="8841"/>
                    </a:lnTo>
                    <a:lnTo>
                      <a:pt x="9173" y="5367"/>
                    </a:lnTo>
                    <a:lnTo>
                      <a:pt x="10375" y="4527"/>
                    </a:lnTo>
                    <a:lnTo>
                      <a:pt x="15086" y="4527"/>
                    </a:lnTo>
                    <a:lnTo>
                      <a:pt x="15086" y="0"/>
                    </a:lnTo>
                    <a:lnTo>
                      <a:pt x="15040" y="0"/>
                    </a:lnTo>
                    <a:lnTo>
                      <a:pt x="12787" y="31"/>
                    </a:lnTo>
                    <a:lnTo>
                      <a:pt x="4038" y="2761"/>
                    </a:lnTo>
                    <a:lnTo>
                      <a:pt x="2401" y="5367"/>
                    </a:lnTo>
                    <a:lnTo>
                      <a:pt x="2401" y="8306"/>
                    </a:lnTo>
                    <a:lnTo>
                      <a:pt x="7177" y="12750"/>
                    </a:lnTo>
                    <a:lnTo>
                      <a:pt x="0" y="21600"/>
                    </a:lnTo>
                    <a:lnTo>
                      <a:pt x="7676" y="21600"/>
                    </a:lnTo>
                    <a:lnTo>
                      <a:pt x="13825" y="13785"/>
                    </a:lnTo>
                    <a:lnTo>
                      <a:pt x="15086" y="13785"/>
                    </a:lnTo>
                    <a:lnTo>
                      <a:pt x="1508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7" name="Фигура"/>
              <p:cNvSpPr/>
              <p:nvPr/>
            </p:nvSpPr>
            <p:spPr>
              <a:xfrm>
                <a:off x="7733067" y="146596"/>
                <a:ext cx="152782" cy="1902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73"/>
                    </a:moveTo>
                    <a:lnTo>
                      <a:pt x="16847" y="15573"/>
                    </a:lnTo>
                    <a:lnTo>
                      <a:pt x="16847" y="0"/>
                    </a:lnTo>
                    <a:lnTo>
                      <a:pt x="12348" y="0"/>
                    </a:lnTo>
                    <a:lnTo>
                      <a:pt x="12348" y="15573"/>
                    </a:lnTo>
                    <a:lnTo>
                      <a:pt x="4523" y="15573"/>
                    </a:lnTo>
                    <a:lnTo>
                      <a:pt x="4523" y="0"/>
                    </a:lnTo>
                    <a:lnTo>
                      <a:pt x="0" y="0"/>
                    </a:lnTo>
                    <a:lnTo>
                      <a:pt x="0" y="18788"/>
                    </a:lnTo>
                    <a:lnTo>
                      <a:pt x="17433" y="18788"/>
                    </a:lnTo>
                    <a:lnTo>
                      <a:pt x="17433" y="21600"/>
                    </a:lnTo>
                    <a:lnTo>
                      <a:pt x="21600" y="21600"/>
                    </a:lnTo>
                    <a:lnTo>
                      <a:pt x="21600" y="15573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8" name="Фигура"/>
              <p:cNvSpPr/>
              <p:nvPr/>
            </p:nvSpPr>
            <p:spPr>
              <a:xfrm>
                <a:off x="7902498" y="189687"/>
                <a:ext cx="107316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0" y="0"/>
                    </a:lnTo>
                    <a:lnTo>
                      <a:pt x="6015" y="12694"/>
                    </a:lnTo>
                    <a:lnTo>
                      <a:pt x="6015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77" y="21600"/>
                    </a:lnTo>
                    <a:lnTo>
                      <a:pt x="12091" y="12694"/>
                    </a:lnTo>
                    <a:lnTo>
                      <a:pt x="15572" y="9173"/>
                    </a:lnTo>
                    <a:lnTo>
                      <a:pt x="15572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9" name="Фигура"/>
              <p:cNvSpPr/>
              <p:nvPr/>
            </p:nvSpPr>
            <p:spPr>
              <a:xfrm>
                <a:off x="8072436" y="3998582"/>
                <a:ext cx="84710" cy="1353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036"/>
                    </a:moveTo>
                    <a:lnTo>
                      <a:pt x="21105" y="12946"/>
                    </a:lnTo>
                    <a:lnTo>
                      <a:pt x="20266" y="12143"/>
                    </a:lnTo>
                    <a:lnTo>
                      <a:pt x="19171" y="11096"/>
                    </a:lnTo>
                    <a:lnTo>
                      <a:pt x="17636" y="10322"/>
                    </a:lnTo>
                    <a:lnTo>
                      <a:pt x="15538" y="9706"/>
                    </a:lnTo>
                    <a:lnTo>
                      <a:pt x="16794" y="9118"/>
                    </a:lnTo>
                    <a:lnTo>
                      <a:pt x="17688" y="8492"/>
                    </a:lnTo>
                    <a:lnTo>
                      <a:pt x="17704" y="8472"/>
                    </a:lnTo>
                    <a:lnTo>
                      <a:pt x="18796" y="7151"/>
                    </a:lnTo>
                    <a:lnTo>
                      <a:pt x="19090" y="6401"/>
                    </a:lnTo>
                    <a:lnTo>
                      <a:pt x="19090" y="4318"/>
                    </a:lnTo>
                    <a:lnTo>
                      <a:pt x="18867" y="3921"/>
                    </a:lnTo>
                    <a:lnTo>
                      <a:pt x="18475" y="3220"/>
                    </a:lnTo>
                    <a:lnTo>
                      <a:pt x="16033" y="1360"/>
                    </a:lnTo>
                    <a:lnTo>
                      <a:pt x="15140" y="1017"/>
                    </a:lnTo>
                    <a:lnTo>
                      <a:pt x="15140" y="15975"/>
                    </a:lnTo>
                    <a:lnTo>
                      <a:pt x="14657" y="16601"/>
                    </a:lnTo>
                    <a:lnTo>
                      <a:pt x="13711" y="17031"/>
                    </a:lnTo>
                    <a:lnTo>
                      <a:pt x="12776" y="17462"/>
                    </a:lnTo>
                    <a:lnTo>
                      <a:pt x="10946" y="17677"/>
                    </a:lnTo>
                    <a:lnTo>
                      <a:pt x="6581" y="17677"/>
                    </a:lnTo>
                    <a:lnTo>
                      <a:pt x="6581" y="12143"/>
                    </a:lnTo>
                    <a:lnTo>
                      <a:pt x="10518" y="12143"/>
                    </a:lnTo>
                    <a:lnTo>
                      <a:pt x="12361" y="12415"/>
                    </a:lnTo>
                    <a:lnTo>
                      <a:pt x="14592" y="13487"/>
                    </a:lnTo>
                    <a:lnTo>
                      <a:pt x="15140" y="14224"/>
                    </a:lnTo>
                    <a:lnTo>
                      <a:pt x="15140" y="1017"/>
                    </a:lnTo>
                    <a:lnTo>
                      <a:pt x="14391" y="727"/>
                    </a:lnTo>
                    <a:lnTo>
                      <a:pt x="12724" y="450"/>
                    </a:lnTo>
                    <a:lnTo>
                      <a:pt x="12724" y="6849"/>
                    </a:lnTo>
                    <a:lnTo>
                      <a:pt x="12335" y="7418"/>
                    </a:lnTo>
                    <a:lnTo>
                      <a:pt x="11548" y="7840"/>
                    </a:lnTo>
                    <a:lnTo>
                      <a:pt x="10787" y="8261"/>
                    </a:lnTo>
                    <a:lnTo>
                      <a:pt x="9612" y="8472"/>
                    </a:lnTo>
                    <a:lnTo>
                      <a:pt x="6581" y="8472"/>
                    </a:lnTo>
                    <a:lnTo>
                      <a:pt x="6581" y="3921"/>
                    </a:lnTo>
                    <a:lnTo>
                      <a:pt x="9770" y="3921"/>
                    </a:lnTo>
                    <a:lnTo>
                      <a:pt x="10881" y="4119"/>
                    </a:lnTo>
                    <a:lnTo>
                      <a:pt x="12361" y="4912"/>
                    </a:lnTo>
                    <a:lnTo>
                      <a:pt x="12724" y="5449"/>
                    </a:lnTo>
                    <a:lnTo>
                      <a:pt x="12724" y="450"/>
                    </a:lnTo>
                    <a:lnTo>
                      <a:pt x="5421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9680" y="21600"/>
                    </a:lnTo>
                    <a:lnTo>
                      <a:pt x="19090" y="19618"/>
                    </a:lnTo>
                    <a:lnTo>
                      <a:pt x="21037" y="17677"/>
                    </a:lnTo>
                    <a:lnTo>
                      <a:pt x="21092" y="17622"/>
                    </a:lnTo>
                    <a:lnTo>
                      <a:pt x="21600" y="16516"/>
                    </a:lnTo>
                    <a:lnTo>
                      <a:pt x="21600" y="14036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70" name="Фигура"/>
              <p:cNvSpPr/>
              <p:nvPr/>
            </p:nvSpPr>
            <p:spPr>
              <a:xfrm>
                <a:off x="8034997" y="186536"/>
                <a:ext cx="125756" cy="128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3"/>
                    </a:moveTo>
                    <a:lnTo>
                      <a:pt x="16232" y="693"/>
                    </a:lnTo>
                    <a:lnTo>
                      <a:pt x="11897" y="0"/>
                    </a:lnTo>
                    <a:lnTo>
                      <a:pt x="10246" y="92"/>
                    </a:lnTo>
                    <a:lnTo>
                      <a:pt x="3351" y="3144"/>
                    </a:lnTo>
                    <a:lnTo>
                      <a:pt x="96" y="9418"/>
                    </a:lnTo>
                    <a:lnTo>
                      <a:pt x="0" y="10880"/>
                    </a:lnTo>
                    <a:lnTo>
                      <a:pt x="196" y="12963"/>
                    </a:lnTo>
                    <a:lnTo>
                      <a:pt x="4853" y="19794"/>
                    </a:lnTo>
                    <a:lnTo>
                      <a:pt x="11825" y="21600"/>
                    </a:lnTo>
                    <a:lnTo>
                      <a:pt x="14735" y="21334"/>
                    </a:lnTo>
                    <a:lnTo>
                      <a:pt x="17294" y="20530"/>
                    </a:lnTo>
                    <a:lnTo>
                      <a:pt x="19506" y="19191"/>
                    </a:lnTo>
                    <a:lnTo>
                      <a:pt x="21367" y="17311"/>
                    </a:lnTo>
                    <a:lnTo>
                      <a:pt x="20747" y="16900"/>
                    </a:lnTo>
                    <a:lnTo>
                      <a:pt x="17213" y="14544"/>
                    </a:lnTo>
                    <a:lnTo>
                      <a:pt x="16129" y="15576"/>
                    </a:lnTo>
                    <a:lnTo>
                      <a:pt x="14851" y="16311"/>
                    </a:lnTo>
                    <a:lnTo>
                      <a:pt x="13378" y="16753"/>
                    </a:lnTo>
                    <a:lnTo>
                      <a:pt x="11710" y="16900"/>
                    </a:lnTo>
                    <a:lnTo>
                      <a:pt x="10349" y="16795"/>
                    </a:lnTo>
                    <a:lnTo>
                      <a:pt x="5442" y="12206"/>
                    </a:lnTo>
                    <a:lnTo>
                      <a:pt x="5333" y="10950"/>
                    </a:lnTo>
                    <a:lnTo>
                      <a:pt x="5447" y="9665"/>
                    </a:lnTo>
                    <a:lnTo>
                      <a:pt x="10532" y="4907"/>
                    </a:lnTo>
                    <a:lnTo>
                      <a:pt x="11943" y="4798"/>
                    </a:lnTo>
                    <a:lnTo>
                      <a:pt x="13023" y="4798"/>
                    </a:lnTo>
                    <a:lnTo>
                      <a:pt x="13965" y="4965"/>
                    </a:lnTo>
                    <a:lnTo>
                      <a:pt x="15566" y="5615"/>
                    </a:lnTo>
                    <a:lnTo>
                      <a:pt x="16384" y="6205"/>
                    </a:lnTo>
                    <a:lnTo>
                      <a:pt x="17213" y="7047"/>
                    </a:lnTo>
                    <a:lnTo>
                      <a:pt x="21388" y="4798"/>
                    </a:lnTo>
                    <a:lnTo>
                      <a:pt x="21600" y="4683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71" name="Фигура"/>
              <p:cNvSpPr/>
              <p:nvPr/>
            </p:nvSpPr>
            <p:spPr>
              <a:xfrm>
                <a:off x="8078609" y="3045726"/>
                <a:ext cx="97486" cy="1353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5802" y="21600"/>
                    </a:lnTo>
                    <a:lnTo>
                      <a:pt x="5802" y="3846"/>
                    </a:lnTo>
                    <a:lnTo>
                      <a:pt x="15823" y="3846"/>
                    </a:lnTo>
                    <a:lnTo>
                      <a:pt x="1582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72" name="Фигура"/>
              <p:cNvSpPr/>
              <p:nvPr/>
            </p:nvSpPr>
            <p:spPr>
              <a:xfrm>
                <a:off x="8178926" y="4033837"/>
                <a:ext cx="76861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011"/>
                    </a:moveTo>
                    <a:lnTo>
                      <a:pt x="21279" y="12189"/>
                    </a:lnTo>
                    <a:lnTo>
                      <a:pt x="21054" y="11611"/>
                    </a:lnTo>
                    <a:lnTo>
                      <a:pt x="19966" y="10499"/>
                    </a:lnTo>
                    <a:lnTo>
                      <a:pt x="18891" y="9386"/>
                    </a:lnTo>
                    <a:lnTo>
                      <a:pt x="17553" y="8663"/>
                    </a:lnTo>
                    <a:lnTo>
                      <a:pt x="14390" y="7959"/>
                    </a:lnTo>
                    <a:lnTo>
                      <a:pt x="14155" y="7942"/>
                    </a:lnTo>
                    <a:lnTo>
                      <a:pt x="14155" y="15537"/>
                    </a:lnTo>
                    <a:lnTo>
                      <a:pt x="10504" y="17430"/>
                    </a:lnTo>
                    <a:lnTo>
                      <a:pt x="7092" y="17430"/>
                    </a:lnTo>
                    <a:lnTo>
                      <a:pt x="7092" y="12189"/>
                    </a:lnTo>
                    <a:lnTo>
                      <a:pt x="12770" y="12189"/>
                    </a:lnTo>
                    <a:lnTo>
                      <a:pt x="14155" y="13115"/>
                    </a:lnTo>
                    <a:lnTo>
                      <a:pt x="14155" y="7942"/>
                    </a:lnTo>
                    <a:lnTo>
                      <a:pt x="12139" y="7781"/>
                    </a:lnTo>
                    <a:lnTo>
                      <a:pt x="7092" y="7781"/>
                    </a:lnTo>
                    <a:lnTo>
                      <a:pt x="709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2695" y="21600"/>
                    </a:lnTo>
                    <a:lnTo>
                      <a:pt x="14829" y="21419"/>
                    </a:lnTo>
                    <a:lnTo>
                      <a:pt x="21575" y="16419"/>
                    </a:lnTo>
                    <a:lnTo>
                      <a:pt x="21600" y="13011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73" name="Фигура"/>
              <p:cNvSpPr/>
              <p:nvPr/>
            </p:nvSpPr>
            <p:spPr>
              <a:xfrm>
                <a:off x="8192121" y="3080982"/>
                <a:ext cx="101563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69" y="7959"/>
                    </a:lnTo>
                    <a:lnTo>
                      <a:pt x="12525" y="0"/>
                    </a:lnTo>
                    <a:lnTo>
                      <a:pt x="9073" y="0"/>
                    </a:lnTo>
                    <a:lnTo>
                      <a:pt x="0" y="21600"/>
                    </a:lnTo>
                    <a:lnTo>
                      <a:pt x="5410" y="21600"/>
                    </a:lnTo>
                    <a:lnTo>
                      <a:pt x="10834" y="7959"/>
                    </a:lnTo>
                    <a:lnTo>
                      <a:pt x="16166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74" name="Фигура"/>
              <p:cNvSpPr/>
              <p:nvPr/>
            </p:nvSpPr>
            <p:spPr>
              <a:xfrm>
                <a:off x="8188400" y="189687"/>
                <a:ext cx="107329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06" y="21600"/>
                    </a:lnTo>
                    <a:lnTo>
                      <a:pt x="6206" y="5220"/>
                    </a:lnTo>
                    <a:lnTo>
                      <a:pt x="15394" y="5220"/>
                    </a:lnTo>
                    <a:lnTo>
                      <a:pt x="1539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75" name="Прямоугольник"/>
              <p:cNvSpPr/>
              <p:nvPr/>
            </p:nvSpPr>
            <p:spPr>
              <a:xfrm>
                <a:off x="8273261" y="4033837"/>
                <a:ext cx="25135" cy="100128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76" name="Фигура"/>
              <p:cNvSpPr/>
              <p:nvPr/>
            </p:nvSpPr>
            <p:spPr>
              <a:xfrm>
                <a:off x="8302319" y="3078403"/>
                <a:ext cx="103671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25" y="529"/>
                    </a:lnTo>
                    <a:lnTo>
                      <a:pt x="16625" y="12587"/>
                    </a:lnTo>
                    <a:lnTo>
                      <a:pt x="16091" y="14068"/>
                    </a:lnTo>
                    <a:lnTo>
                      <a:pt x="13908" y="16316"/>
                    </a:lnTo>
                    <a:lnTo>
                      <a:pt x="12545" y="16879"/>
                    </a:lnTo>
                    <a:lnTo>
                      <a:pt x="9296" y="16879"/>
                    </a:lnTo>
                    <a:lnTo>
                      <a:pt x="7954" y="16306"/>
                    </a:lnTo>
                    <a:lnTo>
                      <a:pt x="6851" y="15159"/>
                    </a:lnTo>
                    <a:lnTo>
                      <a:pt x="5771" y="14015"/>
                    </a:lnTo>
                    <a:lnTo>
                      <a:pt x="5239" y="12587"/>
                    </a:lnTo>
                    <a:lnTo>
                      <a:pt x="5242" y="8974"/>
                    </a:lnTo>
                    <a:lnTo>
                      <a:pt x="5761" y="7577"/>
                    </a:lnTo>
                    <a:lnTo>
                      <a:pt x="7909" y="5326"/>
                    </a:lnTo>
                    <a:lnTo>
                      <a:pt x="9251" y="4758"/>
                    </a:lnTo>
                    <a:lnTo>
                      <a:pt x="12535" y="4758"/>
                    </a:lnTo>
                    <a:lnTo>
                      <a:pt x="13908" y="5313"/>
                    </a:lnTo>
                    <a:lnTo>
                      <a:pt x="16091" y="7528"/>
                    </a:lnTo>
                    <a:lnTo>
                      <a:pt x="16625" y="8974"/>
                    </a:lnTo>
                    <a:lnTo>
                      <a:pt x="16625" y="529"/>
                    </a:lnTo>
                    <a:lnTo>
                      <a:pt x="16384" y="529"/>
                    </a:lnTo>
                    <a:lnTo>
                      <a:pt x="16384" y="2793"/>
                    </a:lnTo>
                    <a:lnTo>
                      <a:pt x="15448" y="1863"/>
                    </a:lnTo>
                    <a:lnTo>
                      <a:pt x="14432" y="1162"/>
                    </a:lnTo>
                    <a:lnTo>
                      <a:pt x="12241" y="232"/>
                    </a:lnTo>
                    <a:lnTo>
                      <a:pt x="11061" y="0"/>
                    </a:lnTo>
                    <a:lnTo>
                      <a:pt x="9796" y="0"/>
                    </a:lnTo>
                    <a:lnTo>
                      <a:pt x="1617" y="4667"/>
                    </a:lnTo>
                    <a:lnTo>
                      <a:pt x="0" y="10839"/>
                    </a:lnTo>
                    <a:lnTo>
                      <a:pt x="188" y="13038"/>
                    </a:lnTo>
                    <a:lnTo>
                      <a:pt x="4504" y="19870"/>
                    </a:lnTo>
                    <a:lnTo>
                      <a:pt x="9960" y="21600"/>
                    </a:lnTo>
                    <a:lnTo>
                      <a:pt x="11161" y="21600"/>
                    </a:lnTo>
                    <a:lnTo>
                      <a:pt x="16384" y="18901"/>
                    </a:lnTo>
                    <a:lnTo>
                      <a:pt x="16384" y="21071"/>
                    </a:lnTo>
                    <a:lnTo>
                      <a:pt x="21600" y="21071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77" name="Прямоугольник"/>
              <p:cNvSpPr/>
              <p:nvPr/>
            </p:nvSpPr>
            <p:spPr>
              <a:xfrm>
                <a:off x="8336203" y="1127302"/>
                <a:ext cx="72721" cy="36336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78" name="Фигура"/>
              <p:cNvSpPr/>
              <p:nvPr/>
            </p:nvSpPr>
            <p:spPr>
              <a:xfrm>
                <a:off x="8319020" y="4031259"/>
                <a:ext cx="102883" cy="105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3"/>
                    </a:moveTo>
                    <a:lnTo>
                      <a:pt x="14870" y="305"/>
                    </a:lnTo>
                    <a:lnTo>
                      <a:pt x="11905" y="0"/>
                    </a:lnTo>
                    <a:lnTo>
                      <a:pt x="10255" y="89"/>
                    </a:lnTo>
                    <a:lnTo>
                      <a:pt x="2360" y="4190"/>
                    </a:lnTo>
                    <a:lnTo>
                      <a:pt x="0" y="10877"/>
                    </a:lnTo>
                    <a:lnTo>
                      <a:pt x="197" y="12962"/>
                    </a:lnTo>
                    <a:lnTo>
                      <a:pt x="4858" y="19797"/>
                    </a:lnTo>
                    <a:lnTo>
                      <a:pt x="11828" y="21600"/>
                    </a:lnTo>
                    <a:lnTo>
                      <a:pt x="14729" y="21334"/>
                    </a:lnTo>
                    <a:lnTo>
                      <a:pt x="16129" y="15573"/>
                    </a:lnTo>
                    <a:lnTo>
                      <a:pt x="14849" y="16308"/>
                    </a:lnTo>
                    <a:lnTo>
                      <a:pt x="13374" y="16751"/>
                    </a:lnTo>
                    <a:lnTo>
                      <a:pt x="11708" y="16897"/>
                    </a:lnTo>
                    <a:lnTo>
                      <a:pt x="9807" y="16897"/>
                    </a:lnTo>
                    <a:lnTo>
                      <a:pt x="8255" y="16344"/>
                    </a:lnTo>
                    <a:lnTo>
                      <a:pt x="5914" y="14132"/>
                    </a:lnTo>
                    <a:lnTo>
                      <a:pt x="5333" y="12701"/>
                    </a:lnTo>
                    <a:lnTo>
                      <a:pt x="5333" y="9152"/>
                    </a:lnTo>
                    <a:lnTo>
                      <a:pt x="5935" y="7677"/>
                    </a:lnTo>
                    <a:lnTo>
                      <a:pt x="8378" y="5376"/>
                    </a:lnTo>
                    <a:lnTo>
                      <a:pt x="9959" y="4795"/>
                    </a:lnTo>
                    <a:lnTo>
                      <a:pt x="13025" y="4795"/>
                    </a:lnTo>
                    <a:lnTo>
                      <a:pt x="13961" y="4959"/>
                    </a:lnTo>
                    <a:lnTo>
                      <a:pt x="15577" y="5613"/>
                    </a:lnTo>
                    <a:lnTo>
                      <a:pt x="16390" y="6197"/>
                    </a:lnTo>
                    <a:lnTo>
                      <a:pt x="17214" y="7041"/>
                    </a:lnTo>
                    <a:lnTo>
                      <a:pt x="21387" y="4795"/>
                    </a:lnTo>
                    <a:lnTo>
                      <a:pt x="21600" y="4683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79" name="Фигура"/>
              <p:cNvSpPr/>
              <p:nvPr/>
            </p:nvSpPr>
            <p:spPr>
              <a:xfrm>
                <a:off x="8312060" y="189687"/>
                <a:ext cx="124131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72" y="7963"/>
                    </a:lnTo>
                    <a:lnTo>
                      <a:pt x="12526" y="0"/>
                    </a:lnTo>
                    <a:lnTo>
                      <a:pt x="9074" y="0"/>
                    </a:lnTo>
                    <a:lnTo>
                      <a:pt x="0" y="21600"/>
                    </a:lnTo>
                    <a:lnTo>
                      <a:pt x="5421" y="21600"/>
                    </a:lnTo>
                    <a:lnTo>
                      <a:pt x="10833" y="7963"/>
                    </a:lnTo>
                    <a:lnTo>
                      <a:pt x="16161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80" name="Фигура"/>
              <p:cNvSpPr/>
              <p:nvPr/>
            </p:nvSpPr>
            <p:spPr>
              <a:xfrm>
                <a:off x="8306193" y="2073008"/>
                <a:ext cx="143041" cy="142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00"/>
                    </a:moveTo>
                    <a:lnTo>
                      <a:pt x="13513" y="8100"/>
                    </a:lnTo>
                    <a:lnTo>
                      <a:pt x="13513" y="0"/>
                    </a:lnTo>
                    <a:lnTo>
                      <a:pt x="8112" y="0"/>
                    </a:lnTo>
                    <a:lnTo>
                      <a:pt x="8112" y="8100"/>
                    </a:lnTo>
                    <a:lnTo>
                      <a:pt x="0" y="8100"/>
                    </a:lnTo>
                    <a:lnTo>
                      <a:pt x="0" y="13500"/>
                    </a:lnTo>
                    <a:lnTo>
                      <a:pt x="8112" y="13500"/>
                    </a:lnTo>
                    <a:lnTo>
                      <a:pt x="8112" y="21600"/>
                    </a:lnTo>
                    <a:lnTo>
                      <a:pt x="13513" y="21600"/>
                    </a:lnTo>
                    <a:lnTo>
                      <a:pt x="13513" y="13500"/>
                    </a:lnTo>
                    <a:lnTo>
                      <a:pt x="21600" y="13500"/>
                    </a:lnTo>
                    <a:lnTo>
                      <a:pt x="21600" y="81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81" name="Фигура"/>
              <p:cNvSpPr/>
              <p:nvPr/>
            </p:nvSpPr>
            <p:spPr>
              <a:xfrm>
                <a:off x="8327135" y="4930508"/>
                <a:ext cx="143041" cy="143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219"/>
                    </a:moveTo>
                    <a:lnTo>
                      <a:pt x="13513" y="8219"/>
                    </a:lnTo>
                    <a:lnTo>
                      <a:pt x="13513" y="0"/>
                    </a:lnTo>
                    <a:lnTo>
                      <a:pt x="8112" y="0"/>
                    </a:lnTo>
                    <a:lnTo>
                      <a:pt x="8112" y="8219"/>
                    </a:lnTo>
                    <a:lnTo>
                      <a:pt x="0" y="8219"/>
                    </a:lnTo>
                    <a:lnTo>
                      <a:pt x="0" y="13572"/>
                    </a:lnTo>
                    <a:lnTo>
                      <a:pt x="8112" y="13572"/>
                    </a:lnTo>
                    <a:lnTo>
                      <a:pt x="8112" y="21600"/>
                    </a:lnTo>
                    <a:lnTo>
                      <a:pt x="13513" y="21600"/>
                    </a:lnTo>
                    <a:lnTo>
                      <a:pt x="13513" y="13572"/>
                    </a:lnTo>
                    <a:lnTo>
                      <a:pt x="21600" y="13572"/>
                    </a:lnTo>
                    <a:lnTo>
                      <a:pt x="21600" y="821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82" name="Фигура"/>
              <p:cNvSpPr/>
              <p:nvPr/>
            </p:nvSpPr>
            <p:spPr>
              <a:xfrm>
                <a:off x="8422474" y="3080982"/>
                <a:ext cx="93295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74" y="5162"/>
                    </a:lnTo>
                    <a:lnTo>
                      <a:pt x="8074" y="21600"/>
                    </a:lnTo>
                    <a:lnTo>
                      <a:pt x="13905" y="21600"/>
                    </a:lnTo>
                    <a:lnTo>
                      <a:pt x="13905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83" name="Фигура"/>
              <p:cNvSpPr/>
              <p:nvPr/>
            </p:nvSpPr>
            <p:spPr>
              <a:xfrm>
                <a:off x="8439759" y="4031259"/>
                <a:ext cx="105017" cy="105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3"/>
                    </a:moveTo>
                    <a:lnTo>
                      <a:pt x="18437" y="3166"/>
                    </a:lnTo>
                    <a:lnTo>
                      <a:pt x="16368" y="1603"/>
                    </a:lnTo>
                    <a:lnTo>
                      <a:pt x="16368" y="9037"/>
                    </a:lnTo>
                    <a:lnTo>
                      <a:pt x="16357" y="12589"/>
                    </a:lnTo>
                    <a:lnTo>
                      <a:pt x="15840" y="14007"/>
                    </a:lnTo>
                    <a:lnTo>
                      <a:pt x="14743" y="15143"/>
                    </a:lnTo>
                    <a:lnTo>
                      <a:pt x="13696" y="16242"/>
                    </a:lnTo>
                    <a:lnTo>
                      <a:pt x="12350" y="16805"/>
                    </a:lnTo>
                    <a:lnTo>
                      <a:pt x="9119" y="16805"/>
                    </a:lnTo>
                    <a:lnTo>
                      <a:pt x="7774" y="16253"/>
                    </a:lnTo>
                    <a:lnTo>
                      <a:pt x="6700" y="15122"/>
                    </a:lnTo>
                    <a:lnTo>
                      <a:pt x="5674" y="14035"/>
                    </a:lnTo>
                    <a:lnTo>
                      <a:pt x="5146" y="12589"/>
                    </a:lnTo>
                    <a:lnTo>
                      <a:pt x="5156" y="9037"/>
                    </a:lnTo>
                    <a:lnTo>
                      <a:pt x="5674" y="7640"/>
                    </a:lnTo>
                    <a:lnTo>
                      <a:pt x="6750" y="6512"/>
                    </a:lnTo>
                    <a:lnTo>
                      <a:pt x="7805" y="5412"/>
                    </a:lnTo>
                    <a:lnTo>
                      <a:pt x="9143" y="4850"/>
                    </a:lnTo>
                    <a:lnTo>
                      <a:pt x="12382" y="4850"/>
                    </a:lnTo>
                    <a:lnTo>
                      <a:pt x="13719" y="5399"/>
                    </a:lnTo>
                    <a:lnTo>
                      <a:pt x="14806" y="6533"/>
                    </a:lnTo>
                    <a:lnTo>
                      <a:pt x="15840" y="7606"/>
                    </a:lnTo>
                    <a:lnTo>
                      <a:pt x="12107" y="91"/>
                    </a:lnTo>
                    <a:lnTo>
                      <a:pt x="10671" y="0"/>
                    </a:lnTo>
                    <a:lnTo>
                      <a:pt x="8711" y="175"/>
                    </a:lnTo>
                    <a:lnTo>
                      <a:pt x="1988" y="4498"/>
                    </a:lnTo>
                    <a:lnTo>
                      <a:pt x="0" y="10817"/>
                    </a:lnTo>
                    <a:lnTo>
                      <a:pt x="196" y="12982"/>
                    </a:lnTo>
                    <a:lnTo>
                      <a:pt x="4770" y="19838"/>
                    </a:lnTo>
                    <a:lnTo>
                      <a:pt x="10692" y="21600"/>
                    </a:lnTo>
                    <a:lnTo>
                      <a:pt x="12165" y="21514"/>
                    </a:lnTo>
                    <a:lnTo>
                      <a:pt x="19351" y="17415"/>
                    </a:lnTo>
                    <a:lnTo>
                      <a:pt x="21508" y="12211"/>
                    </a:lnTo>
                    <a:lnTo>
                      <a:pt x="21600" y="10783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84" name="Фигура"/>
              <p:cNvSpPr/>
              <p:nvPr/>
            </p:nvSpPr>
            <p:spPr>
              <a:xfrm>
                <a:off x="8446769" y="186536"/>
                <a:ext cx="126696" cy="128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29" y="529"/>
                    </a:lnTo>
                    <a:lnTo>
                      <a:pt x="16629" y="10765"/>
                    </a:lnTo>
                    <a:lnTo>
                      <a:pt x="16527" y="12070"/>
                    </a:lnTo>
                    <a:lnTo>
                      <a:pt x="12080" y="16776"/>
                    </a:lnTo>
                    <a:lnTo>
                      <a:pt x="10897" y="16880"/>
                    </a:lnTo>
                    <a:lnTo>
                      <a:pt x="9741" y="16774"/>
                    </a:lnTo>
                    <a:lnTo>
                      <a:pt x="5322" y="12055"/>
                    </a:lnTo>
                    <a:lnTo>
                      <a:pt x="5222" y="10765"/>
                    </a:lnTo>
                    <a:lnTo>
                      <a:pt x="5322" y="9522"/>
                    </a:lnTo>
                    <a:lnTo>
                      <a:pt x="10872" y="4764"/>
                    </a:lnTo>
                    <a:lnTo>
                      <a:pt x="12075" y="4869"/>
                    </a:lnTo>
                    <a:lnTo>
                      <a:pt x="16629" y="10765"/>
                    </a:lnTo>
                    <a:lnTo>
                      <a:pt x="16629" y="529"/>
                    </a:lnTo>
                    <a:lnTo>
                      <a:pt x="16380" y="529"/>
                    </a:lnTo>
                    <a:lnTo>
                      <a:pt x="16380" y="2795"/>
                    </a:lnTo>
                    <a:lnTo>
                      <a:pt x="15442" y="1863"/>
                    </a:lnTo>
                    <a:lnTo>
                      <a:pt x="14424" y="1170"/>
                    </a:lnTo>
                    <a:lnTo>
                      <a:pt x="12229" y="239"/>
                    </a:lnTo>
                    <a:lnTo>
                      <a:pt x="11051" y="0"/>
                    </a:lnTo>
                    <a:lnTo>
                      <a:pt x="9800" y="0"/>
                    </a:lnTo>
                    <a:lnTo>
                      <a:pt x="2856" y="3042"/>
                    </a:lnTo>
                    <a:lnTo>
                      <a:pt x="0" y="10844"/>
                    </a:lnTo>
                    <a:lnTo>
                      <a:pt x="186" y="13044"/>
                    </a:lnTo>
                    <a:lnTo>
                      <a:pt x="4501" y="19869"/>
                    </a:lnTo>
                    <a:lnTo>
                      <a:pt x="9951" y="21600"/>
                    </a:lnTo>
                    <a:lnTo>
                      <a:pt x="11157" y="21600"/>
                    </a:lnTo>
                    <a:lnTo>
                      <a:pt x="12264" y="21389"/>
                    </a:lnTo>
                    <a:lnTo>
                      <a:pt x="14325" y="20555"/>
                    </a:lnTo>
                    <a:lnTo>
                      <a:pt x="15353" y="19861"/>
                    </a:lnTo>
                    <a:lnTo>
                      <a:pt x="16380" y="18904"/>
                    </a:lnTo>
                    <a:lnTo>
                      <a:pt x="16380" y="21073"/>
                    </a:lnTo>
                    <a:lnTo>
                      <a:pt x="21600" y="21073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85" name="Фигура"/>
              <p:cNvSpPr/>
              <p:nvPr/>
            </p:nvSpPr>
            <p:spPr>
              <a:xfrm>
                <a:off x="8532113" y="3080982"/>
                <a:ext cx="87796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8" y="0"/>
                    </a:lnTo>
                    <a:lnTo>
                      <a:pt x="6027" y="12682"/>
                    </a:lnTo>
                    <a:lnTo>
                      <a:pt x="602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96" y="21600"/>
                    </a:lnTo>
                    <a:lnTo>
                      <a:pt x="12111" y="12682"/>
                    </a:lnTo>
                    <a:lnTo>
                      <a:pt x="15585" y="9173"/>
                    </a:lnTo>
                    <a:lnTo>
                      <a:pt x="15585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86" name="Фигура"/>
              <p:cNvSpPr/>
              <p:nvPr/>
            </p:nvSpPr>
            <p:spPr>
              <a:xfrm>
                <a:off x="8565349" y="4033837"/>
                <a:ext cx="90946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6" y="13975"/>
                    </a:lnTo>
                    <a:lnTo>
                      <a:pt x="10868" y="10521"/>
                    </a:lnTo>
                    <a:lnTo>
                      <a:pt x="13329" y="8077"/>
                    </a:lnTo>
                    <a:lnTo>
                      <a:pt x="21461" y="0"/>
                    </a:lnTo>
                    <a:lnTo>
                      <a:pt x="14189" y="0"/>
                    </a:lnTo>
                    <a:lnTo>
                      <a:pt x="5969" y="8077"/>
                    </a:lnTo>
                    <a:lnTo>
                      <a:pt x="596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69" y="21600"/>
                    </a:lnTo>
                    <a:lnTo>
                      <a:pt x="5969" y="14652"/>
                    </a:lnTo>
                    <a:lnTo>
                      <a:pt x="6603" y="13975"/>
                    </a:lnTo>
                    <a:lnTo>
                      <a:pt x="13691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87" name="Фигура"/>
              <p:cNvSpPr/>
              <p:nvPr/>
            </p:nvSpPr>
            <p:spPr>
              <a:xfrm>
                <a:off x="8593568" y="189687"/>
                <a:ext cx="114035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4"/>
                    </a:lnTo>
                    <a:lnTo>
                      <a:pt x="8073" y="5164"/>
                    </a:lnTo>
                    <a:lnTo>
                      <a:pt x="8073" y="21600"/>
                    </a:lnTo>
                    <a:lnTo>
                      <a:pt x="13914" y="21600"/>
                    </a:lnTo>
                    <a:lnTo>
                      <a:pt x="13914" y="5164"/>
                    </a:lnTo>
                    <a:lnTo>
                      <a:pt x="21600" y="516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88" name="Фигура"/>
              <p:cNvSpPr/>
              <p:nvPr/>
            </p:nvSpPr>
            <p:spPr>
              <a:xfrm>
                <a:off x="8645346" y="3080982"/>
                <a:ext cx="87809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2" y="0"/>
                    </a:lnTo>
                    <a:lnTo>
                      <a:pt x="15392" y="7783"/>
                    </a:lnTo>
                    <a:lnTo>
                      <a:pt x="6195" y="7783"/>
                    </a:lnTo>
                    <a:lnTo>
                      <a:pt x="6195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195" y="21600"/>
                    </a:lnTo>
                    <a:lnTo>
                      <a:pt x="6195" y="12644"/>
                    </a:lnTo>
                    <a:lnTo>
                      <a:pt x="15392" y="12644"/>
                    </a:lnTo>
                    <a:lnTo>
                      <a:pt x="15392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89" name="Фигура"/>
              <p:cNvSpPr/>
              <p:nvPr/>
            </p:nvSpPr>
            <p:spPr>
              <a:xfrm>
                <a:off x="8661996" y="4031259"/>
                <a:ext cx="103607" cy="105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36" y="529"/>
                    </a:lnTo>
                    <a:lnTo>
                      <a:pt x="16636" y="12589"/>
                    </a:lnTo>
                    <a:lnTo>
                      <a:pt x="16090" y="14069"/>
                    </a:lnTo>
                    <a:lnTo>
                      <a:pt x="15007" y="15197"/>
                    </a:lnTo>
                    <a:lnTo>
                      <a:pt x="13916" y="16318"/>
                    </a:lnTo>
                    <a:lnTo>
                      <a:pt x="12553" y="16881"/>
                    </a:lnTo>
                    <a:lnTo>
                      <a:pt x="9299" y="16881"/>
                    </a:lnTo>
                    <a:lnTo>
                      <a:pt x="7946" y="16305"/>
                    </a:lnTo>
                    <a:lnTo>
                      <a:pt x="6844" y="15161"/>
                    </a:lnTo>
                    <a:lnTo>
                      <a:pt x="5764" y="14014"/>
                    </a:lnTo>
                    <a:lnTo>
                      <a:pt x="5232" y="12589"/>
                    </a:lnTo>
                    <a:lnTo>
                      <a:pt x="5235" y="8975"/>
                    </a:lnTo>
                    <a:lnTo>
                      <a:pt x="5753" y="7578"/>
                    </a:lnTo>
                    <a:lnTo>
                      <a:pt x="6834" y="6457"/>
                    </a:lnTo>
                    <a:lnTo>
                      <a:pt x="7903" y="5324"/>
                    </a:lnTo>
                    <a:lnTo>
                      <a:pt x="9256" y="4758"/>
                    </a:lnTo>
                    <a:lnTo>
                      <a:pt x="12542" y="4758"/>
                    </a:lnTo>
                    <a:lnTo>
                      <a:pt x="13916" y="5311"/>
                    </a:lnTo>
                    <a:lnTo>
                      <a:pt x="15007" y="6418"/>
                    </a:lnTo>
                    <a:lnTo>
                      <a:pt x="16090" y="7528"/>
                    </a:lnTo>
                    <a:lnTo>
                      <a:pt x="16636" y="8975"/>
                    </a:lnTo>
                    <a:lnTo>
                      <a:pt x="16636" y="529"/>
                    </a:lnTo>
                    <a:lnTo>
                      <a:pt x="16384" y="529"/>
                    </a:lnTo>
                    <a:lnTo>
                      <a:pt x="16384" y="2793"/>
                    </a:lnTo>
                    <a:lnTo>
                      <a:pt x="15455" y="1863"/>
                    </a:lnTo>
                    <a:lnTo>
                      <a:pt x="14430" y="1162"/>
                    </a:lnTo>
                    <a:lnTo>
                      <a:pt x="12235" y="229"/>
                    </a:lnTo>
                    <a:lnTo>
                      <a:pt x="11057" y="0"/>
                    </a:lnTo>
                    <a:lnTo>
                      <a:pt x="9802" y="0"/>
                    </a:lnTo>
                    <a:lnTo>
                      <a:pt x="1607" y="4665"/>
                    </a:lnTo>
                    <a:lnTo>
                      <a:pt x="0" y="10838"/>
                    </a:lnTo>
                    <a:lnTo>
                      <a:pt x="185" y="13040"/>
                    </a:lnTo>
                    <a:lnTo>
                      <a:pt x="4501" y="19872"/>
                    </a:lnTo>
                    <a:lnTo>
                      <a:pt x="9955" y="21600"/>
                    </a:lnTo>
                    <a:lnTo>
                      <a:pt x="11155" y="21600"/>
                    </a:lnTo>
                    <a:lnTo>
                      <a:pt x="16384" y="18903"/>
                    </a:lnTo>
                    <a:lnTo>
                      <a:pt x="16384" y="21074"/>
                    </a:lnTo>
                    <a:lnTo>
                      <a:pt x="21600" y="21074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0" name="Фигура"/>
              <p:cNvSpPr/>
              <p:nvPr/>
            </p:nvSpPr>
            <p:spPr>
              <a:xfrm>
                <a:off x="8727655" y="189687"/>
                <a:ext cx="107265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8" y="0"/>
                    </a:lnTo>
                    <a:lnTo>
                      <a:pt x="6020" y="12694"/>
                    </a:lnTo>
                    <a:lnTo>
                      <a:pt x="6020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9" y="21600"/>
                    </a:lnTo>
                    <a:lnTo>
                      <a:pt x="12099" y="12694"/>
                    </a:lnTo>
                    <a:lnTo>
                      <a:pt x="15582" y="9173"/>
                    </a:lnTo>
                    <a:lnTo>
                      <a:pt x="15582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1" name="Фигура"/>
              <p:cNvSpPr/>
              <p:nvPr/>
            </p:nvSpPr>
            <p:spPr>
              <a:xfrm>
                <a:off x="8754033" y="3078403"/>
                <a:ext cx="103620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34" y="529"/>
                    </a:lnTo>
                    <a:lnTo>
                      <a:pt x="16634" y="12587"/>
                    </a:lnTo>
                    <a:lnTo>
                      <a:pt x="16088" y="14068"/>
                    </a:lnTo>
                    <a:lnTo>
                      <a:pt x="13915" y="16316"/>
                    </a:lnTo>
                    <a:lnTo>
                      <a:pt x="12541" y="16879"/>
                    </a:lnTo>
                    <a:lnTo>
                      <a:pt x="9300" y="16879"/>
                    </a:lnTo>
                    <a:lnTo>
                      <a:pt x="7945" y="16306"/>
                    </a:lnTo>
                    <a:lnTo>
                      <a:pt x="5763" y="14015"/>
                    </a:lnTo>
                    <a:lnTo>
                      <a:pt x="5231" y="12587"/>
                    </a:lnTo>
                    <a:lnTo>
                      <a:pt x="5234" y="8974"/>
                    </a:lnTo>
                    <a:lnTo>
                      <a:pt x="5753" y="7577"/>
                    </a:lnTo>
                    <a:lnTo>
                      <a:pt x="6833" y="6459"/>
                    </a:lnTo>
                    <a:lnTo>
                      <a:pt x="7902" y="5326"/>
                    </a:lnTo>
                    <a:lnTo>
                      <a:pt x="9245" y="4758"/>
                    </a:lnTo>
                    <a:lnTo>
                      <a:pt x="12541" y="4758"/>
                    </a:lnTo>
                    <a:lnTo>
                      <a:pt x="13915" y="5313"/>
                    </a:lnTo>
                    <a:lnTo>
                      <a:pt x="16088" y="7528"/>
                    </a:lnTo>
                    <a:lnTo>
                      <a:pt x="16634" y="8974"/>
                    </a:lnTo>
                    <a:lnTo>
                      <a:pt x="16634" y="529"/>
                    </a:lnTo>
                    <a:lnTo>
                      <a:pt x="16382" y="529"/>
                    </a:lnTo>
                    <a:lnTo>
                      <a:pt x="16382" y="2793"/>
                    </a:lnTo>
                    <a:lnTo>
                      <a:pt x="15445" y="1863"/>
                    </a:lnTo>
                    <a:lnTo>
                      <a:pt x="14428" y="1162"/>
                    </a:lnTo>
                    <a:lnTo>
                      <a:pt x="12223" y="232"/>
                    </a:lnTo>
                    <a:lnTo>
                      <a:pt x="11055" y="0"/>
                    </a:lnTo>
                    <a:lnTo>
                      <a:pt x="9801" y="0"/>
                    </a:lnTo>
                    <a:lnTo>
                      <a:pt x="1604" y="4667"/>
                    </a:lnTo>
                    <a:lnTo>
                      <a:pt x="0" y="10839"/>
                    </a:lnTo>
                    <a:lnTo>
                      <a:pt x="185" y="13038"/>
                    </a:lnTo>
                    <a:lnTo>
                      <a:pt x="4498" y="19870"/>
                    </a:lnTo>
                    <a:lnTo>
                      <a:pt x="9954" y="21600"/>
                    </a:lnTo>
                    <a:lnTo>
                      <a:pt x="11153" y="21600"/>
                    </a:lnTo>
                    <a:lnTo>
                      <a:pt x="16382" y="18901"/>
                    </a:lnTo>
                    <a:lnTo>
                      <a:pt x="16382" y="21071"/>
                    </a:lnTo>
                    <a:lnTo>
                      <a:pt x="21600" y="21071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2" name="Фигура"/>
              <p:cNvSpPr/>
              <p:nvPr/>
            </p:nvSpPr>
            <p:spPr>
              <a:xfrm>
                <a:off x="8780271" y="4033837"/>
                <a:ext cx="83656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084" y="0"/>
                    </a:lnTo>
                    <a:lnTo>
                      <a:pt x="15084" y="9710"/>
                    </a:lnTo>
                    <a:lnTo>
                      <a:pt x="10516" y="9710"/>
                    </a:lnTo>
                    <a:lnTo>
                      <a:pt x="9152" y="8841"/>
                    </a:lnTo>
                    <a:lnTo>
                      <a:pt x="9175" y="5367"/>
                    </a:lnTo>
                    <a:lnTo>
                      <a:pt x="10382" y="4526"/>
                    </a:lnTo>
                    <a:lnTo>
                      <a:pt x="15084" y="4526"/>
                    </a:lnTo>
                    <a:lnTo>
                      <a:pt x="15084" y="0"/>
                    </a:lnTo>
                    <a:lnTo>
                      <a:pt x="15032" y="0"/>
                    </a:lnTo>
                    <a:lnTo>
                      <a:pt x="12785" y="27"/>
                    </a:lnTo>
                    <a:lnTo>
                      <a:pt x="4040" y="2762"/>
                    </a:lnTo>
                    <a:lnTo>
                      <a:pt x="2945" y="3964"/>
                    </a:lnTo>
                    <a:lnTo>
                      <a:pt x="2390" y="5367"/>
                    </a:lnTo>
                    <a:lnTo>
                      <a:pt x="2390" y="8307"/>
                    </a:lnTo>
                    <a:lnTo>
                      <a:pt x="7178" y="12745"/>
                    </a:lnTo>
                    <a:lnTo>
                      <a:pt x="0" y="21600"/>
                    </a:lnTo>
                    <a:lnTo>
                      <a:pt x="7677" y="21600"/>
                    </a:lnTo>
                    <a:lnTo>
                      <a:pt x="13828" y="13775"/>
                    </a:lnTo>
                    <a:lnTo>
                      <a:pt x="15084" y="13775"/>
                    </a:lnTo>
                    <a:lnTo>
                      <a:pt x="1508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3" name="Фигура"/>
              <p:cNvSpPr/>
              <p:nvPr/>
            </p:nvSpPr>
            <p:spPr>
              <a:xfrm>
                <a:off x="8865971" y="189687"/>
                <a:ext cx="107328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4" y="0"/>
                    </a:lnTo>
                    <a:lnTo>
                      <a:pt x="15394" y="7788"/>
                    </a:lnTo>
                    <a:lnTo>
                      <a:pt x="6206" y="7788"/>
                    </a:lnTo>
                    <a:lnTo>
                      <a:pt x="6206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6" y="21600"/>
                    </a:lnTo>
                    <a:lnTo>
                      <a:pt x="6206" y="12647"/>
                    </a:lnTo>
                    <a:lnTo>
                      <a:pt x="15394" y="12647"/>
                    </a:lnTo>
                    <a:lnTo>
                      <a:pt x="1539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4" name="Фигура"/>
              <p:cNvSpPr/>
              <p:nvPr/>
            </p:nvSpPr>
            <p:spPr>
              <a:xfrm>
                <a:off x="11108829" y="178003"/>
                <a:ext cx="112828" cy="169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296"/>
                    </a:moveTo>
                    <a:lnTo>
                      <a:pt x="18733" y="9297"/>
                    </a:lnTo>
                    <a:lnTo>
                      <a:pt x="14080" y="7538"/>
                    </a:lnTo>
                    <a:lnTo>
                      <a:pt x="13657" y="7454"/>
                    </a:lnTo>
                    <a:lnTo>
                      <a:pt x="11597" y="7331"/>
                    </a:lnTo>
                    <a:lnTo>
                      <a:pt x="11276" y="7331"/>
                    </a:lnTo>
                    <a:lnTo>
                      <a:pt x="10946" y="7357"/>
                    </a:lnTo>
                    <a:lnTo>
                      <a:pt x="10605" y="7391"/>
                    </a:lnTo>
                    <a:lnTo>
                      <a:pt x="10255" y="7419"/>
                    </a:lnTo>
                    <a:lnTo>
                      <a:pt x="9903" y="7472"/>
                    </a:lnTo>
                    <a:lnTo>
                      <a:pt x="9543" y="7538"/>
                    </a:lnTo>
                    <a:lnTo>
                      <a:pt x="10836" y="3699"/>
                    </a:lnTo>
                    <a:lnTo>
                      <a:pt x="21170" y="3699"/>
                    </a:lnTo>
                    <a:lnTo>
                      <a:pt x="21170" y="0"/>
                    </a:lnTo>
                    <a:lnTo>
                      <a:pt x="6336" y="0"/>
                    </a:lnTo>
                    <a:lnTo>
                      <a:pt x="2507" y="11703"/>
                    </a:lnTo>
                    <a:lnTo>
                      <a:pt x="7418" y="12437"/>
                    </a:lnTo>
                    <a:lnTo>
                      <a:pt x="8031" y="11997"/>
                    </a:lnTo>
                    <a:lnTo>
                      <a:pt x="8660" y="11663"/>
                    </a:lnTo>
                    <a:lnTo>
                      <a:pt x="9283" y="11443"/>
                    </a:lnTo>
                    <a:lnTo>
                      <a:pt x="9934" y="11223"/>
                    </a:lnTo>
                    <a:lnTo>
                      <a:pt x="10586" y="11116"/>
                    </a:lnTo>
                    <a:lnTo>
                      <a:pt x="12480" y="11116"/>
                    </a:lnTo>
                    <a:lnTo>
                      <a:pt x="13533" y="11430"/>
                    </a:lnTo>
                    <a:lnTo>
                      <a:pt x="14384" y="12063"/>
                    </a:lnTo>
                    <a:lnTo>
                      <a:pt x="15266" y="12683"/>
                    </a:lnTo>
                    <a:lnTo>
                      <a:pt x="15706" y="13476"/>
                    </a:lnTo>
                    <a:lnTo>
                      <a:pt x="15706" y="15455"/>
                    </a:lnTo>
                    <a:lnTo>
                      <a:pt x="15237" y="16275"/>
                    </a:lnTo>
                    <a:lnTo>
                      <a:pt x="13372" y="17555"/>
                    </a:lnTo>
                    <a:lnTo>
                      <a:pt x="12239" y="17875"/>
                    </a:lnTo>
                    <a:lnTo>
                      <a:pt x="9944" y="17875"/>
                    </a:lnTo>
                    <a:lnTo>
                      <a:pt x="6336" y="15869"/>
                    </a:lnTo>
                    <a:lnTo>
                      <a:pt x="0" y="15869"/>
                    </a:lnTo>
                    <a:lnTo>
                      <a:pt x="3819" y="20067"/>
                    </a:lnTo>
                    <a:lnTo>
                      <a:pt x="10776" y="21600"/>
                    </a:lnTo>
                    <a:lnTo>
                      <a:pt x="12947" y="21467"/>
                    </a:lnTo>
                    <a:lnTo>
                      <a:pt x="19825" y="18375"/>
                    </a:lnTo>
                    <a:lnTo>
                      <a:pt x="20221" y="17875"/>
                    </a:lnTo>
                    <a:lnTo>
                      <a:pt x="20815" y="17128"/>
                    </a:lnTo>
                    <a:lnTo>
                      <a:pt x="21403" y="15775"/>
                    </a:lnTo>
                    <a:lnTo>
                      <a:pt x="21600" y="14296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5" name="Прямоугольник"/>
              <p:cNvSpPr/>
              <p:nvPr/>
            </p:nvSpPr>
            <p:spPr>
              <a:xfrm>
                <a:off x="11252390" y="268211"/>
                <a:ext cx="57125" cy="28589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6" name="Фигура"/>
              <p:cNvSpPr/>
              <p:nvPr/>
            </p:nvSpPr>
            <p:spPr>
              <a:xfrm>
                <a:off x="11334749" y="178003"/>
                <a:ext cx="162815" cy="165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211"/>
                    </a:moveTo>
                    <a:lnTo>
                      <a:pt x="21138" y="6581"/>
                    </a:lnTo>
                    <a:lnTo>
                      <a:pt x="21106" y="6405"/>
                    </a:lnTo>
                    <a:lnTo>
                      <a:pt x="19625" y="4399"/>
                    </a:lnTo>
                    <a:lnTo>
                      <a:pt x="17634" y="3430"/>
                    </a:lnTo>
                    <a:lnTo>
                      <a:pt x="17634" y="10113"/>
                    </a:lnTo>
                    <a:lnTo>
                      <a:pt x="17405" y="10791"/>
                    </a:lnTo>
                    <a:lnTo>
                      <a:pt x="16488" y="11829"/>
                    </a:lnTo>
                    <a:lnTo>
                      <a:pt x="15558" y="12089"/>
                    </a:lnTo>
                    <a:lnTo>
                      <a:pt x="12773" y="12089"/>
                    </a:lnTo>
                    <a:lnTo>
                      <a:pt x="12773" y="6581"/>
                    </a:lnTo>
                    <a:lnTo>
                      <a:pt x="15460" y="6581"/>
                    </a:lnTo>
                    <a:lnTo>
                      <a:pt x="16426" y="6819"/>
                    </a:lnTo>
                    <a:lnTo>
                      <a:pt x="16906" y="7298"/>
                    </a:lnTo>
                    <a:lnTo>
                      <a:pt x="17391" y="7769"/>
                    </a:lnTo>
                    <a:lnTo>
                      <a:pt x="17629" y="8419"/>
                    </a:lnTo>
                    <a:lnTo>
                      <a:pt x="17634" y="10113"/>
                    </a:lnTo>
                    <a:lnTo>
                      <a:pt x="17634" y="3430"/>
                    </a:lnTo>
                    <a:lnTo>
                      <a:pt x="17155" y="3196"/>
                    </a:lnTo>
                    <a:lnTo>
                      <a:pt x="13696" y="2795"/>
                    </a:lnTo>
                    <a:lnTo>
                      <a:pt x="12773" y="2795"/>
                    </a:lnTo>
                    <a:lnTo>
                      <a:pt x="12773" y="0"/>
                    </a:lnTo>
                    <a:lnTo>
                      <a:pt x="8564" y="0"/>
                    </a:lnTo>
                    <a:lnTo>
                      <a:pt x="8564" y="12089"/>
                    </a:lnTo>
                    <a:lnTo>
                      <a:pt x="6285" y="12089"/>
                    </a:lnTo>
                    <a:lnTo>
                      <a:pt x="5410" y="11890"/>
                    </a:lnTo>
                    <a:lnTo>
                      <a:pt x="4812" y="11487"/>
                    </a:lnTo>
                    <a:lnTo>
                      <a:pt x="4229" y="11084"/>
                    </a:lnTo>
                    <a:lnTo>
                      <a:pt x="3938" y="10360"/>
                    </a:lnTo>
                    <a:lnTo>
                      <a:pt x="3938" y="8419"/>
                    </a:lnTo>
                    <a:lnTo>
                      <a:pt x="4180" y="7749"/>
                    </a:lnTo>
                    <a:lnTo>
                      <a:pt x="4667" y="7285"/>
                    </a:lnTo>
                    <a:lnTo>
                      <a:pt x="5152" y="6813"/>
                    </a:lnTo>
                    <a:lnTo>
                      <a:pt x="6133" y="6581"/>
                    </a:lnTo>
                    <a:lnTo>
                      <a:pt x="8564" y="6581"/>
                    </a:lnTo>
                    <a:lnTo>
                      <a:pt x="8564" y="2795"/>
                    </a:lnTo>
                    <a:lnTo>
                      <a:pt x="3473" y="3499"/>
                    </a:lnTo>
                    <a:lnTo>
                      <a:pt x="226" y="7338"/>
                    </a:lnTo>
                    <a:lnTo>
                      <a:pt x="0" y="9327"/>
                    </a:lnTo>
                    <a:lnTo>
                      <a:pt x="69" y="10425"/>
                    </a:lnTo>
                    <a:lnTo>
                      <a:pt x="3184" y="14865"/>
                    </a:lnTo>
                    <a:lnTo>
                      <a:pt x="8564" y="15744"/>
                    </a:lnTo>
                    <a:lnTo>
                      <a:pt x="8564" y="21600"/>
                    </a:lnTo>
                    <a:lnTo>
                      <a:pt x="12773" y="21600"/>
                    </a:lnTo>
                    <a:lnTo>
                      <a:pt x="12773" y="15744"/>
                    </a:lnTo>
                    <a:lnTo>
                      <a:pt x="14006" y="15727"/>
                    </a:lnTo>
                    <a:lnTo>
                      <a:pt x="19961" y="13851"/>
                    </a:lnTo>
                    <a:lnTo>
                      <a:pt x="21084" y="12089"/>
                    </a:lnTo>
                    <a:lnTo>
                      <a:pt x="21400" y="11452"/>
                    </a:lnTo>
                    <a:lnTo>
                      <a:pt x="21600" y="10425"/>
                    </a:lnTo>
                    <a:lnTo>
                      <a:pt x="21600" y="9211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7" name="Фигура"/>
              <p:cNvSpPr/>
              <p:nvPr/>
            </p:nvSpPr>
            <p:spPr>
              <a:xfrm>
                <a:off x="11447208" y="3045726"/>
                <a:ext cx="133236" cy="1353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207"/>
                    </a:moveTo>
                    <a:lnTo>
                      <a:pt x="21137" y="6577"/>
                    </a:lnTo>
                    <a:lnTo>
                      <a:pt x="21106" y="6401"/>
                    </a:lnTo>
                    <a:lnTo>
                      <a:pt x="19626" y="4395"/>
                    </a:lnTo>
                    <a:lnTo>
                      <a:pt x="17637" y="3426"/>
                    </a:lnTo>
                    <a:lnTo>
                      <a:pt x="17637" y="10111"/>
                    </a:lnTo>
                    <a:lnTo>
                      <a:pt x="17408" y="10788"/>
                    </a:lnTo>
                    <a:lnTo>
                      <a:pt x="16941" y="11309"/>
                    </a:lnTo>
                    <a:lnTo>
                      <a:pt x="16490" y="11825"/>
                    </a:lnTo>
                    <a:lnTo>
                      <a:pt x="15557" y="12085"/>
                    </a:lnTo>
                    <a:lnTo>
                      <a:pt x="12765" y="12085"/>
                    </a:lnTo>
                    <a:lnTo>
                      <a:pt x="12765" y="6577"/>
                    </a:lnTo>
                    <a:lnTo>
                      <a:pt x="15446" y="6577"/>
                    </a:lnTo>
                    <a:lnTo>
                      <a:pt x="16422" y="6818"/>
                    </a:lnTo>
                    <a:lnTo>
                      <a:pt x="16897" y="7299"/>
                    </a:lnTo>
                    <a:lnTo>
                      <a:pt x="17390" y="7769"/>
                    </a:lnTo>
                    <a:lnTo>
                      <a:pt x="17635" y="8421"/>
                    </a:lnTo>
                    <a:lnTo>
                      <a:pt x="17637" y="10111"/>
                    </a:lnTo>
                    <a:lnTo>
                      <a:pt x="17637" y="3426"/>
                    </a:lnTo>
                    <a:lnTo>
                      <a:pt x="17153" y="3189"/>
                    </a:lnTo>
                    <a:lnTo>
                      <a:pt x="13690" y="2788"/>
                    </a:lnTo>
                    <a:lnTo>
                      <a:pt x="12765" y="2788"/>
                    </a:lnTo>
                    <a:lnTo>
                      <a:pt x="12765" y="0"/>
                    </a:lnTo>
                    <a:lnTo>
                      <a:pt x="8563" y="0"/>
                    </a:lnTo>
                    <a:lnTo>
                      <a:pt x="8563" y="12085"/>
                    </a:lnTo>
                    <a:lnTo>
                      <a:pt x="6280" y="12085"/>
                    </a:lnTo>
                    <a:lnTo>
                      <a:pt x="5415" y="11886"/>
                    </a:lnTo>
                    <a:lnTo>
                      <a:pt x="4812" y="11483"/>
                    </a:lnTo>
                    <a:lnTo>
                      <a:pt x="4225" y="11080"/>
                    </a:lnTo>
                    <a:lnTo>
                      <a:pt x="3928" y="10356"/>
                    </a:lnTo>
                    <a:lnTo>
                      <a:pt x="3928" y="8421"/>
                    </a:lnTo>
                    <a:lnTo>
                      <a:pt x="4175" y="7746"/>
                    </a:lnTo>
                    <a:lnTo>
                      <a:pt x="4667" y="7287"/>
                    </a:lnTo>
                    <a:lnTo>
                      <a:pt x="5151" y="6812"/>
                    </a:lnTo>
                    <a:lnTo>
                      <a:pt x="6127" y="6577"/>
                    </a:lnTo>
                    <a:lnTo>
                      <a:pt x="8563" y="6577"/>
                    </a:lnTo>
                    <a:lnTo>
                      <a:pt x="8563" y="2788"/>
                    </a:lnTo>
                    <a:lnTo>
                      <a:pt x="2368" y="3964"/>
                    </a:lnTo>
                    <a:lnTo>
                      <a:pt x="908" y="5684"/>
                    </a:lnTo>
                    <a:lnTo>
                      <a:pt x="296" y="6672"/>
                    </a:lnTo>
                    <a:lnTo>
                      <a:pt x="0" y="7886"/>
                    </a:lnTo>
                    <a:lnTo>
                      <a:pt x="0" y="10853"/>
                    </a:lnTo>
                    <a:lnTo>
                      <a:pt x="4970" y="15436"/>
                    </a:lnTo>
                    <a:lnTo>
                      <a:pt x="8563" y="15742"/>
                    </a:lnTo>
                    <a:lnTo>
                      <a:pt x="8563" y="21600"/>
                    </a:lnTo>
                    <a:lnTo>
                      <a:pt x="12765" y="21600"/>
                    </a:lnTo>
                    <a:lnTo>
                      <a:pt x="12765" y="15742"/>
                    </a:lnTo>
                    <a:lnTo>
                      <a:pt x="14530" y="15742"/>
                    </a:lnTo>
                    <a:lnTo>
                      <a:pt x="20566" y="13142"/>
                    </a:lnTo>
                    <a:lnTo>
                      <a:pt x="21079" y="12085"/>
                    </a:lnTo>
                    <a:lnTo>
                      <a:pt x="21388" y="11454"/>
                    </a:lnTo>
                    <a:lnTo>
                      <a:pt x="21600" y="10421"/>
                    </a:lnTo>
                    <a:lnTo>
                      <a:pt x="21600" y="9207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8" name="Фигура"/>
              <p:cNvSpPr/>
              <p:nvPr/>
            </p:nvSpPr>
            <p:spPr>
              <a:xfrm>
                <a:off x="11507621" y="221094"/>
                <a:ext cx="114022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4"/>
                    </a:lnTo>
                    <a:lnTo>
                      <a:pt x="8072" y="5164"/>
                    </a:lnTo>
                    <a:lnTo>
                      <a:pt x="8072" y="21600"/>
                    </a:lnTo>
                    <a:lnTo>
                      <a:pt x="13904" y="21600"/>
                    </a:lnTo>
                    <a:lnTo>
                      <a:pt x="13904" y="5164"/>
                    </a:lnTo>
                    <a:lnTo>
                      <a:pt x="21600" y="516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9" name="Фигура"/>
              <p:cNvSpPr/>
              <p:nvPr/>
            </p:nvSpPr>
            <p:spPr>
              <a:xfrm>
                <a:off x="11588609" y="3080982"/>
                <a:ext cx="93346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82" y="5162"/>
                    </a:lnTo>
                    <a:lnTo>
                      <a:pt x="8082" y="21600"/>
                    </a:lnTo>
                    <a:lnTo>
                      <a:pt x="13909" y="21600"/>
                    </a:lnTo>
                    <a:lnTo>
                      <a:pt x="13909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0" name="Фигура"/>
              <p:cNvSpPr/>
              <p:nvPr/>
            </p:nvSpPr>
            <p:spPr>
              <a:xfrm>
                <a:off x="11635841" y="217956"/>
                <a:ext cx="128309" cy="128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19372" y="4223"/>
                    </a:lnTo>
                    <a:lnTo>
                      <a:pt x="16381" y="1607"/>
                    </a:lnTo>
                    <a:lnTo>
                      <a:pt x="16381" y="10816"/>
                    </a:lnTo>
                    <a:lnTo>
                      <a:pt x="12954" y="16384"/>
                    </a:lnTo>
                    <a:lnTo>
                      <a:pt x="10735" y="16802"/>
                    </a:lnTo>
                    <a:lnTo>
                      <a:pt x="9570" y="16697"/>
                    </a:lnTo>
                    <a:lnTo>
                      <a:pt x="5148" y="10816"/>
                    </a:lnTo>
                    <a:lnTo>
                      <a:pt x="5148" y="10782"/>
                    </a:lnTo>
                    <a:lnTo>
                      <a:pt x="8548" y="5276"/>
                    </a:lnTo>
                    <a:lnTo>
                      <a:pt x="10752" y="4858"/>
                    </a:lnTo>
                    <a:lnTo>
                      <a:pt x="11932" y="4963"/>
                    </a:lnTo>
                    <a:lnTo>
                      <a:pt x="16381" y="10782"/>
                    </a:lnTo>
                    <a:lnTo>
                      <a:pt x="16381" y="1607"/>
                    </a:lnTo>
                    <a:lnTo>
                      <a:pt x="10681" y="0"/>
                    </a:lnTo>
                    <a:lnTo>
                      <a:pt x="8723" y="175"/>
                    </a:lnTo>
                    <a:lnTo>
                      <a:pt x="1988" y="4500"/>
                    </a:lnTo>
                    <a:lnTo>
                      <a:pt x="0" y="10816"/>
                    </a:lnTo>
                    <a:lnTo>
                      <a:pt x="194" y="12980"/>
                    </a:lnTo>
                    <a:lnTo>
                      <a:pt x="4776" y="19837"/>
                    </a:lnTo>
                    <a:lnTo>
                      <a:pt x="10698" y="21600"/>
                    </a:lnTo>
                    <a:lnTo>
                      <a:pt x="12174" y="21511"/>
                    </a:lnTo>
                    <a:lnTo>
                      <a:pt x="18446" y="18471"/>
                    </a:lnTo>
                    <a:lnTo>
                      <a:pt x="21510" y="12214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1" name="Фигура"/>
              <p:cNvSpPr/>
              <p:nvPr/>
            </p:nvSpPr>
            <p:spPr>
              <a:xfrm>
                <a:off x="11693524" y="3078403"/>
                <a:ext cx="105030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5"/>
                    </a:moveTo>
                    <a:lnTo>
                      <a:pt x="18437" y="3166"/>
                    </a:lnTo>
                    <a:lnTo>
                      <a:pt x="16379" y="1613"/>
                    </a:lnTo>
                    <a:lnTo>
                      <a:pt x="16379" y="9039"/>
                    </a:lnTo>
                    <a:lnTo>
                      <a:pt x="16368" y="12587"/>
                    </a:lnTo>
                    <a:lnTo>
                      <a:pt x="15838" y="14005"/>
                    </a:lnTo>
                    <a:lnTo>
                      <a:pt x="14744" y="15141"/>
                    </a:lnTo>
                    <a:lnTo>
                      <a:pt x="13697" y="16243"/>
                    </a:lnTo>
                    <a:lnTo>
                      <a:pt x="12351" y="16803"/>
                    </a:lnTo>
                    <a:lnTo>
                      <a:pt x="9120" y="16803"/>
                    </a:lnTo>
                    <a:lnTo>
                      <a:pt x="7786" y="16251"/>
                    </a:lnTo>
                    <a:lnTo>
                      <a:pt x="6699" y="15123"/>
                    </a:lnTo>
                    <a:lnTo>
                      <a:pt x="5676" y="14034"/>
                    </a:lnTo>
                    <a:lnTo>
                      <a:pt x="5148" y="12587"/>
                    </a:lnTo>
                    <a:lnTo>
                      <a:pt x="5156" y="9039"/>
                    </a:lnTo>
                    <a:lnTo>
                      <a:pt x="5686" y="7640"/>
                    </a:lnTo>
                    <a:lnTo>
                      <a:pt x="6762" y="6511"/>
                    </a:lnTo>
                    <a:lnTo>
                      <a:pt x="7817" y="5412"/>
                    </a:lnTo>
                    <a:lnTo>
                      <a:pt x="9152" y="4849"/>
                    </a:lnTo>
                    <a:lnTo>
                      <a:pt x="12393" y="4849"/>
                    </a:lnTo>
                    <a:lnTo>
                      <a:pt x="13731" y="5399"/>
                    </a:lnTo>
                    <a:lnTo>
                      <a:pt x="14804" y="6532"/>
                    </a:lnTo>
                    <a:lnTo>
                      <a:pt x="15851" y="7608"/>
                    </a:lnTo>
                    <a:lnTo>
                      <a:pt x="12114" y="91"/>
                    </a:lnTo>
                    <a:lnTo>
                      <a:pt x="10682" y="0"/>
                    </a:lnTo>
                    <a:lnTo>
                      <a:pt x="8721" y="175"/>
                    </a:lnTo>
                    <a:lnTo>
                      <a:pt x="1995" y="4500"/>
                    </a:lnTo>
                    <a:lnTo>
                      <a:pt x="0" y="10816"/>
                    </a:lnTo>
                    <a:lnTo>
                      <a:pt x="196" y="12981"/>
                    </a:lnTo>
                    <a:lnTo>
                      <a:pt x="4777" y="19836"/>
                    </a:lnTo>
                    <a:lnTo>
                      <a:pt x="10693" y="21600"/>
                    </a:lnTo>
                    <a:lnTo>
                      <a:pt x="12169" y="21512"/>
                    </a:lnTo>
                    <a:lnTo>
                      <a:pt x="19362" y="17416"/>
                    </a:lnTo>
                    <a:lnTo>
                      <a:pt x="19761" y="16803"/>
                    </a:lnTo>
                    <a:lnTo>
                      <a:pt x="20145" y="16217"/>
                    </a:lnTo>
                    <a:lnTo>
                      <a:pt x="20783" y="14930"/>
                    </a:lnTo>
                    <a:lnTo>
                      <a:pt x="21237" y="13596"/>
                    </a:lnTo>
                    <a:lnTo>
                      <a:pt x="21509" y="12212"/>
                    </a:lnTo>
                    <a:lnTo>
                      <a:pt x="21600" y="10785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2" name="Фигура"/>
              <p:cNvSpPr/>
              <p:nvPr/>
            </p:nvSpPr>
            <p:spPr>
              <a:xfrm>
                <a:off x="11758192" y="3998582"/>
                <a:ext cx="84710" cy="1353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036"/>
                    </a:moveTo>
                    <a:lnTo>
                      <a:pt x="21105" y="12946"/>
                    </a:lnTo>
                    <a:lnTo>
                      <a:pt x="20256" y="12143"/>
                    </a:lnTo>
                    <a:lnTo>
                      <a:pt x="19168" y="11096"/>
                    </a:lnTo>
                    <a:lnTo>
                      <a:pt x="17633" y="10322"/>
                    </a:lnTo>
                    <a:lnTo>
                      <a:pt x="15538" y="9706"/>
                    </a:lnTo>
                    <a:lnTo>
                      <a:pt x="16778" y="9118"/>
                    </a:lnTo>
                    <a:lnTo>
                      <a:pt x="17688" y="8492"/>
                    </a:lnTo>
                    <a:lnTo>
                      <a:pt x="17704" y="8472"/>
                    </a:lnTo>
                    <a:lnTo>
                      <a:pt x="18796" y="7151"/>
                    </a:lnTo>
                    <a:lnTo>
                      <a:pt x="19074" y="6401"/>
                    </a:lnTo>
                    <a:lnTo>
                      <a:pt x="19074" y="4318"/>
                    </a:lnTo>
                    <a:lnTo>
                      <a:pt x="18857" y="3921"/>
                    </a:lnTo>
                    <a:lnTo>
                      <a:pt x="18475" y="3220"/>
                    </a:lnTo>
                    <a:lnTo>
                      <a:pt x="17248" y="2294"/>
                    </a:lnTo>
                    <a:lnTo>
                      <a:pt x="16033" y="1360"/>
                    </a:lnTo>
                    <a:lnTo>
                      <a:pt x="15136" y="1015"/>
                    </a:lnTo>
                    <a:lnTo>
                      <a:pt x="15136" y="15975"/>
                    </a:lnTo>
                    <a:lnTo>
                      <a:pt x="14657" y="16601"/>
                    </a:lnTo>
                    <a:lnTo>
                      <a:pt x="12763" y="17462"/>
                    </a:lnTo>
                    <a:lnTo>
                      <a:pt x="10946" y="17677"/>
                    </a:lnTo>
                    <a:lnTo>
                      <a:pt x="6581" y="17677"/>
                    </a:lnTo>
                    <a:lnTo>
                      <a:pt x="6581" y="12143"/>
                    </a:lnTo>
                    <a:lnTo>
                      <a:pt x="10518" y="12143"/>
                    </a:lnTo>
                    <a:lnTo>
                      <a:pt x="12361" y="12415"/>
                    </a:lnTo>
                    <a:lnTo>
                      <a:pt x="14589" y="13487"/>
                    </a:lnTo>
                    <a:lnTo>
                      <a:pt x="15136" y="14224"/>
                    </a:lnTo>
                    <a:lnTo>
                      <a:pt x="15136" y="1015"/>
                    </a:lnTo>
                    <a:lnTo>
                      <a:pt x="14388" y="727"/>
                    </a:lnTo>
                    <a:lnTo>
                      <a:pt x="12720" y="448"/>
                    </a:lnTo>
                    <a:lnTo>
                      <a:pt x="12720" y="6849"/>
                    </a:lnTo>
                    <a:lnTo>
                      <a:pt x="12322" y="7418"/>
                    </a:lnTo>
                    <a:lnTo>
                      <a:pt x="10771" y="8261"/>
                    </a:lnTo>
                    <a:lnTo>
                      <a:pt x="9599" y="8472"/>
                    </a:lnTo>
                    <a:lnTo>
                      <a:pt x="6581" y="8472"/>
                    </a:lnTo>
                    <a:lnTo>
                      <a:pt x="6581" y="3921"/>
                    </a:lnTo>
                    <a:lnTo>
                      <a:pt x="9757" y="3921"/>
                    </a:lnTo>
                    <a:lnTo>
                      <a:pt x="10878" y="4119"/>
                    </a:lnTo>
                    <a:lnTo>
                      <a:pt x="11613" y="4521"/>
                    </a:lnTo>
                    <a:lnTo>
                      <a:pt x="12348" y="4912"/>
                    </a:lnTo>
                    <a:lnTo>
                      <a:pt x="5418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9663" y="21600"/>
                    </a:lnTo>
                    <a:lnTo>
                      <a:pt x="19090" y="19618"/>
                    </a:lnTo>
                    <a:lnTo>
                      <a:pt x="21037" y="17677"/>
                    </a:lnTo>
                    <a:lnTo>
                      <a:pt x="21092" y="17622"/>
                    </a:lnTo>
                    <a:lnTo>
                      <a:pt x="21600" y="16516"/>
                    </a:lnTo>
                    <a:lnTo>
                      <a:pt x="21600" y="14036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3" name="Фигура"/>
              <p:cNvSpPr/>
              <p:nvPr/>
            </p:nvSpPr>
            <p:spPr>
              <a:xfrm>
                <a:off x="11789384" y="217957"/>
                <a:ext cx="126594" cy="1703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4"/>
                    </a:moveTo>
                    <a:lnTo>
                      <a:pt x="18751" y="2297"/>
                    </a:lnTo>
                    <a:lnTo>
                      <a:pt x="18471" y="2112"/>
                    </a:lnTo>
                    <a:lnTo>
                      <a:pt x="17242" y="1293"/>
                    </a:lnTo>
                    <a:lnTo>
                      <a:pt x="16382" y="923"/>
                    </a:lnTo>
                    <a:lnTo>
                      <a:pt x="16382" y="8134"/>
                    </a:lnTo>
                    <a:lnTo>
                      <a:pt x="16380" y="8194"/>
                    </a:lnTo>
                    <a:lnTo>
                      <a:pt x="12913" y="12430"/>
                    </a:lnTo>
                    <a:lnTo>
                      <a:pt x="10711" y="12755"/>
                    </a:lnTo>
                    <a:lnTo>
                      <a:pt x="9517" y="12675"/>
                    </a:lnTo>
                    <a:lnTo>
                      <a:pt x="5071" y="9120"/>
                    </a:lnTo>
                    <a:lnTo>
                      <a:pt x="4969" y="8134"/>
                    </a:lnTo>
                    <a:lnTo>
                      <a:pt x="5071" y="7168"/>
                    </a:lnTo>
                    <a:lnTo>
                      <a:pt x="10711" y="3598"/>
                    </a:lnTo>
                    <a:lnTo>
                      <a:pt x="11886" y="3679"/>
                    </a:lnTo>
                    <a:lnTo>
                      <a:pt x="16382" y="8134"/>
                    </a:lnTo>
                    <a:lnTo>
                      <a:pt x="16382" y="923"/>
                    </a:lnTo>
                    <a:lnTo>
                      <a:pt x="15580" y="575"/>
                    </a:lnTo>
                    <a:lnTo>
                      <a:pt x="13769" y="143"/>
                    </a:lnTo>
                    <a:lnTo>
                      <a:pt x="11801" y="0"/>
                    </a:lnTo>
                    <a:lnTo>
                      <a:pt x="10551" y="0"/>
                    </a:lnTo>
                    <a:lnTo>
                      <a:pt x="9372" y="179"/>
                    </a:lnTo>
                    <a:lnTo>
                      <a:pt x="7166" y="883"/>
                    </a:lnTo>
                    <a:lnTo>
                      <a:pt x="6148" y="1408"/>
                    </a:lnTo>
                    <a:lnTo>
                      <a:pt x="5201" y="2112"/>
                    </a:lnTo>
                    <a:lnTo>
                      <a:pt x="5201" y="398"/>
                    </a:lnTo>
                    <a:lnTo>
                      <a:pt x="0" y="398"/>
                    </a:lnTo>
                    <a:lnTo>
                      <a:pt x="0" y="21600"/>
                    </a:lnTo>
                    <a:lnTo>
                      <a:pt x="5201" y="21600"/>
                    </a:lnTo>
                    <a:lnTo>
                      <a:pt x="5201" y="14282"/>
                    </a:lnTo>
                    <a:lnTo>
                      <a:pt x="6228" y="15006"/>
                    </a:lnTo>
                    <a:lnTo>
                      <a:pt x="7246" y="15531"/>
                    </a:lnTo>
                    <a:lnTo>
                      <a:pt x="9318" y="16162"/>
                    </a:lnTo>
                    <a:lnTo>
                      <a:pt x="10445" y="16322"/>
                    </a:lnTo>
                    <a:lnTo>
                      <a:pt x="11649" y="16322"/>
                    </a:lnTo>
                    <a:lnTo>
                      <a:pt x="13604" y="16175"/>
                    </a:lnTo>
                    <a:lnTo>
                      <a:pt x="15422" y="15739"/>
                    </a:lnTo>
                    <a:lnTo>
                      <a:pt x="17106" y="15012"/>
                    </a:lnTo>
                    <a:lnTo>
                      <a:pt x="18218" y="14282"/>
                    </a:lnTo>
                    <a:lnTo>
                      <a:pt x="18653" y="13997"/>
                    </a:lnTo>
                    <a:lnTo>
                      <a:pt x="19944" y="12755"/>
                    </a:lnTo>
                    <a:lnTo>
                      <a:pt x="20863" y="11377"/>
                    </a:lnTo>
                    <a:lnTo>
                      <a:pt x="21416" y="9856"/>
                    </a:lnTo>
                    <a:lnTo>
                      <a:pt x="21600" y="8194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4" name="Фигура"/>
              <p:cNvSpPr/>
              <p:nvPr/>
            </p:nvSpPr>
            <p:spPr>
              <a:xfrm>
                <a:off x="11819127" y="3078403"/>
                <a:ext cx="103658" cy="1393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0"/>
                    </a:moveTo>
                    <a:lnTo>
                      <a:pt x="18742" y="2296"/>
                    </a:lnTo>
                    <a:lnTo>
                      <a:pt x="16373" y="919"/>
                    </a:lnTo>
                    <a:lnTo>
                      <a:pt x="16373" y="9511"/>
                    </a:lnTo>
                    <a:lnTo>
                      <a:pt x="15831" y="10590"/>
                    </a:lnTo>
                    <a:lnTo>
                      <a:pt x="14727" y="11455"/>
                    </a:lnTo>
                    <a:lnTo>
                      <a:pt x="13648" y="12321"/>
                    </a:lnTo>
                    <a:lnTo>
                      <a:pt x="12306" y="12754"/>
                    </a:lnTo>
                    <a:lnTo>
                      <a:pt x="9067" y="12754"/>
                    </a:lnTo>
                    <a:lnTo>
                      <a:pt x="7690" y="12329"/>
                    </a:lnTo>
                    <a:lnTo>
                      <a:pt x="5520" y="10630"/>
                    </a:lnTo>
                    <a:lnTo>
                      <a:pt x="4975" y="9511"/>
                    </a:lnTo>
                    <a:lnTo>
                      <a:pt x="4975" y="6781"/>
                    </a:lnTo>
                    <a:lnTo>
                      <a:pt x="5520" y="5688"/>
                    </a:lnTo>
                    <a:lnTo>
                      <a:pt x="7690" y="4015"/>
                    </a:lnTo>
                    <a:lnTo>
                      <a:pt x="9067" y="3595"/>
                    </a:lnTo>
                    <a:lnTo>
                      <a:pt x="12351" y="3595"/>
                    </a:lnTo>
                    <a:lnTo>
                      <a:pt x="13703" y="4024"/>
                    </a:lnTo>
                    <a:lnTo>
                      <a:pt x="14772" y="4881"/>
                    </a:lnTo>
                    <a:lnTo>
                      <a:pt x="15841" y="5725"/>
                    </a:lnTo>
                    <a:lnTo>
                      <a:pt x="16371" y="6781"/>
                    </a:lnTo>
                    <a:lnTo>
                      <a:pt x="16373" y="9511"/>
                    </a:lnTo>
                    <a:lnTo>
                      <a:pt x="16373" y="919"/>
                    </a:lnTo>
                    <a:lnTo>
                      <a:pt x="15577" y="573"/>
                    </a:lnTo>
                    <a:lnTo>
                      <a:pt x="13767" y="144"/>
                    </a:lnTo>
                    <a:lnTo>
                      <a:pt x="11803" y="0"/>
                    </a:lnTo>
                    <a:lnTo>
                      <a:pt x="10549" y="0"/>
                    </a:lnTo>
                    <a:lnTo>
                      <a:pt x="9371" y="175"/>
                    </a:lnTo>
                    <a:lnTo>
                      <a:pt x="7180" y="878"/>
                    </a:lnTo>
                    <a:lnTo>
                      <a:pt x="6153" y="1408"/>
                    </a:lnTo>
                    <a:lnTo>
                      <a:pt x="5203" y="2111"/>
                    </a:lnTo>
                    <a:lnTo>
                      <a:pt x="5203" y="400"/>
                    </a:lnTo>
                    <a:lnTo>
                      <a:pt x="0" y="400"/>
                    </a:lnTo>
                    <a:lnTo>
                      <a:pt x="0" y="21600"/>
                    </a:lnTo>
                    <a:lnTo>
                      <a:pt x="5203" y="21600"/>
                    </a:lnTo>
                    <a:lnTo>
                      <a:pt x="5203" y="14282"/>
                    </a:lnTo>
                    <a:lnTo>
                      <a:pt x="6230" y="15006"/>
                    </a:lnTo>
                    <a:lnTo>
                      <a:pt x="7254" y="15526"/>
                    </a:lnTo>
                    <a:lnTo>
                      <a:pt x="8291" y="15853"/>
                    </a:lnTo>
                    <a:lnTo>
                      <a:pt x="9329" y="16162"/>
                    </a:lnTo>
                    <a:lnTo>
                      <a:pt x="10451" y="16322"/>
                    </a:lnTo>
                    <a:lnTo>
                      <a:pt x="11652" y="16322"/>
                    </a:lnTo>
                    <a:lnTo>
                      <a:pt x="13605" y="16176"/>
                    </a:lnTo>
                    <a:lnTo>
                      <a:pt x="15423" y="15741"/>
                    </a:lnTo>
                    <a:lnTo>
                      <a:pt x="17101" y="15014"/>
                    </a:lnTo>
                    <a:lnTo>
                      <a:pt x="18213" y="14282"/>
                    </a:lnTo>
                    <a:lnTo>
                      <a:pt x="18644" y="13998"/>
                    </a:lnTo>
                    <a:lnTo>
                      <a:pt x="19941" y="12754"/>
                    </a:lnTo>
                    <a:lnTo>
                      <a:pt x="20864" y="11374"/>
                    </a:lnTo>
                    <a:lnTo>
                      <a:pt x="21417" y="9852"/>
                    </a:lnTo>
                    <a:lnTo>
                      <a:pt x="21600" y="819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5" name="Фигура"/>
              <p:cNvSpPr/>
              <p:nvPr/>
            </p:nvSpPr>
            <p:spPr>
              <a:xfrm>
                <a:off x="11864669" y="4033837"/>
                <a:ext cx="76862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011"/>
                    </a:moveTo>
                    <a:lnTo>
                      <a:pt x="14155" y="7942"/>
                    </a:lnTo>
                    <a:lnTo>
                      <a:pt x="14155" y="15537"/>
                    </a:lnTo>
                    <a:lnTo>
                      <a:pt x="10507" y="17430"/>
                    </a:lnTo>
                    <a:lnTo>
                      <a:pt x="7092" y="17430"/>
                    </a:lnTo>
                    <a:lnTo>
                      <a:pt x="7092" y="12189"/>
                    </a:lnTo>
                    <a:lnTo>
                      <a:pt x="12774" y="12189"/>
                    </a:lnTo>
                    <a:lnTo>
                      <a:pt x="14155" y="13115"/>
                    </a:lnTo>
                    <a:lnTo>
                      <a:pt x="14155" y="7942"/>
                    </a:lnTo>
                    <a:lnTo>
                      <a:pt x="12124" y="7781"/>
                    </a:lnTo>
                    <a:lnTo>
                      <a:pt x="7092" y="7781"/>
                    </a:lnTo>
                    <a:lnTo>
                      <a:pt x="709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2699" y="21600"/>
                    </a:lnTo>
                    <a:lnTo>
                      <a:pt x="14833" y="21419"/>
                    </a:lnTo>
                    <a:lnTo>
                      <a:pt x="21214" y="17430"/>
                    </a:lnTo>
                    <a:lnTo>
                      <a:pt x="21578" y="16419"/>
                    </a:lnTo>
                    <a:lnTo>
                      <a:pt x="21600" y="13011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6" name="Прямоугольник"/>
              <p:cNvSpPr/>
              <p:nvPr/>
            </p:nvSpPr>
            <p:spPr>
              <a:xfrm>
                <a:off x="11959018" y="4033837"/>
                <a:ext cx="25134" cy="100128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7" name="Прямоугольник"/>
              <p:cNvSpPr/>
              <p:nvPr/>
            </p:nvSpPr>
            <p:spPr>
              <a:xfrm>
                <a:off x="11938177" y="1127302"/>
                <a:ext cx="72721" cy="36336"/>
              </a:xfrm>
              <a:prstGeom prst="rect">
                <a:avLst/>
              </a:pr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8" name="Фигура"/>
              <p:cNvSpPr/>
              <p:nvPr/>
            </p:nvSpPr>
            <p:spPr>
              <a:xfrm>
                <a:off x="11932475" y="3080982"/>
                <a:ext cx="106173" cy="1367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360" y="0"/>
                    </a:lnTo>
                    <a:lnTo>
                      <a:pt x="10513" y="9925"/>
                    </a:lnTo>
                    <a:lnTo>
                      <a:pt x="5219" y="0"/>
                    </a:lnTo>
                    <a:lnTo>
                      <a:pt x="0" y="0"/>
                    </a:lnTo>
                    <a:lnTo>
                      <a:pt x="7743" y="14635"/>
                    </a:lnTo>
                    <a:lnTo>
                      <a:pt x="3558" y="21600"/>
                    </a:lnTo>
                    <a:lnTo>
                      <a:pt x="8828" y="21600"/>
                    </a:lnTo>
                    <a:lnTo>
                      <a:pt x="15732" y="9925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9" name="Фигура"/>
              <p:cNvSpPr/>
              <p:nvPr/>
            </p:nvSpPr>
            <p:spPr>
              <a:xfrm>
                <a:off x="11927814" y="221094"/>
                <a:ext cx="129845" cy="1671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356" y="0"/>
                    </a:lnTo>
                    <a:lnTo>
                      <a:pt x="10521" y="9931"/>
                    </a:lnTo>
                    <a:lnTo>
                      <a:pt x="5216" y="0"/>
                    </a:lnTo>
                    <a:lnTo>
                      <a:pt x="0" y="0"/>
                    </a:lnTo>
                    <a:lnTo>
                      <a:pt x="7751" y="14639"/>
                    </a:lnTo>
                    <a:lnTo>
                      <a:pt x="3553" y="21600"/>
                    </a:lnTo>
                    <a:lnTo>
                      <a:pt x="8831" y="21600"/>
                    </a:lnTo>
                    <a:lnTo>
                      <a:pt x="15729" y="993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0" name="Фигура"/>
              <p:cNvSpPr/>
              <p:nvPr/>
            </p:nvSpPr>
            <p:spPr>
              <a:xfrm>
                <a:off x="11960542" y="2073008"/>
                <a:ext cx="143028" cy="142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00"/>
                    </a:moveTo>
                    <a:lnTo>
                      <a:pt x="13512" y="8100"/>
                    </a:lnTo>
                    <a:lnTo>
                      <a:pt x="13512" y="0"/>
                    </a:lnTo>
                    <a:lnTo>
                      <a:pt x="8111" y="0"/>
                    </a:lnTo>
                    <a:lnTo>
                      <a:pt x="8111" y="8100"/>
                    </a:lnTo>
                    <a:lnTo>
                      <a:pt x="0" y="8100"/>
                    </a:lnTo>
                    <a:lnTo>
                      <a:pt x="0" y="13500"/>
                    </a:lnTo>
                    <a:lnTo>
                      <a:pt x="8111" y="13500"/>
                    </a:lnTo>
                    <a:lnTo>
                      <a:pt x="8111" y="21600"/>
                    </a:lnTo>
                    <a:lnTo>
                      <a:pt x="13512" y="21600"/>
                    </a:lnTo>
                    <a:lnTo>
                      <a:pt x="13512" y="13500"/>
                    </a:lnTo>
                    <a:lnTo>
                      <a:pt x="21600" y="13500"/>
                    </a:lnTo>
                    <a:lnTo>
                      <a:pt x="21600" y="81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1" name="Фигура"/>
              <p:cNvSpPr/>
              <p:nvPr/>
            </p:nvSpPr>
            <p:spPr>
              <a:xfrm>
                <a:off x="12004725" y="4031259"/>
                <a:ext cx="102934" cy="105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3"/>
                    </a:moveTo>
                    <a:lnTo>
                      <a:pt x="14871" y="305"/>
                    </a:lnTo>
                    <a:lnTo>
                      <a:pt x="11897" y="0"/>
                    </a:lnTo>
                    <a:lnTo>
                      <a:pt x="10250" y="89"/>
                    </a:lnTo>
                    <a:lnTo>
                      <a:pt x="2366" y="4190"/>
                    </a:lnTo>
                    <a:lnTo>
                      <a:pt x="0" y="10877"/>
                    </a:lnTo>
                    <a:lnTo>
                      <a:pt x="195" y="12962"/>
                    </a:lnTo>
                    <a:lnTo>
                      <a:pt x="4856" y="19797"/>
                    </a:lnTo>
                    <a:lnTo>
                      <a:pt x="11822" y="21600"/>
                    </a:lnTo>
                    <a:lnTo>
                      <a:pt x="14727" y="21334"/>
                    </a:lnTo>
                    <a:lnTo>
                      <a:pt x="17285" y="20532"/>
                    </a:lnTo>
                    <a:lnTo>
                      <a:pt x="19500" y="19192"/>
                    </a:lnTo>
                    <a:lnTo>
                      <a:pt x="21368" y="17316"/>
                    </a:lnTo>
                    <a:lnTo>
                      <a:pt x="20739" y="16897"/>
                    </a:lnTo>
                    <a:lnTo>
                      <a:pt x="17216" y="14538"/>
                    </a:lnTo>
                    <a:lnTo>
                      <a:pt x="16129" y="15573"/>
                    </a:lnTo>
                    <a:lnTo>
                      <a:pt x="14849" y="16308"/>
                    </a:lnTo>
                    <a:lnTo>
                      <a:pt x="13378" y="16751"/>
                    </a:lnTo>
                    <a:lnTo>
                      <a:pt x="11710" y="16897"/>
                    </a:lnTo>
                    <a:lnTo>
                      <a:pt x="9799" y="16897"/>
                    </a:lnTo>
                    <a:lnTo>
                      <a:pt x="8262" y="16344"/>
                    </a:lnTo>
                    <a:lnTo>
                      <a:pt x="5922" y="14132"/>
                    </a:lnTo>
                    <a:lnTo>
                      <a:pt x="5338" y="12701"/>
                    </a:lnTo>
                    <a:lnTo>
                      <a:pt x="5338" y="9152"/>
                    </a:lnTo>
                    <a:lnTo>
                      <a:pt x="5943" y="7677"/>
                    </a:lnTo>
                    <a:lnTo>
                      <a:pt x="8371" y="5376"/>
                    </a:lnTo>
                    <a:lnTo>
                      <a:pt x="9965" y="4795"/>
                    </a:lnTo>
                    <a:lnTo>
                      <a:pt x="13019" y="4795"/>
                    </a:lnTo>
                    <a:lnTo>
                      <a:pt x="13962" y="4959"/>
                    </a:lnTo>
                    <a:lnTo>
                      <a:pt x="14985" y="5379"/>
                    </a:lnTo>
                    <a:lnTo>
                      <a:pt x="15567" y="5613"/>
                    </a:lnTo>
                    <a:lnTo>
                      <a:pt x="16393" y="6197"/>
                    </a:lnTo>
                    <a:lnTo>
                      <a:pt x="17216" y="7041"/>
                    </a:lnTo>
                    <a:lnTo>
                      <a:pt x="21387" y="4795"/>
                    </a:lnTo>
                    <a:lnTo>
                      <a:pt x="21600" y="4683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2" name="Фигура"/>
              <p:cNvSpPr/>
              <p:nvPr/>
            </p:nvSpPr>
            <p:spPr>
              <a:xfrm>
                <a:off x="12052947" y="3078403"/>
                <a:ext cx="103607" cy="1393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0"/>
                    </a:moveTo>
                    <a:lnTo>
                      <a:pt x="18740" y="2296"/>
                    </a:lnTo>
                    <a:lnTo>
                      <a:pt x="16358" y="914"/>
                    </a:lnTo>
                    <a:lnTo>
                      <a:pt x="16358" y="9511"/>
                    </a:lnTo>
                    <a:lnTo>
                      <a:pt x="15825" y="10590"/>
                    </a:lnTo>
                    <a:lnTo>
                      <a:pt x="13644" y="12321"/>
                    </a:lnTo>
                    <a:lnTo>
                      <a:pt x="12301" y="12754"/>
                    </a:lnTo>
                    <a:lnTo>
                      <a:pt x="9047" y="12754"/>
                    </a:lnTo>
                    <a:lnTo>
                      <a:pt x="7684" y="12329"/>
                    </a:lnTo>
                    <a:lnTo>
                      <a:pt x="6593" y="11484"/>
                    </a:lnTo>
                    <a:lnTo>
                      <a:pt x="5510" y="10630"/>
                    </a:lnTo>
                    <a:lnTo>
                      <a:pt x="4964" y="9511"/>
                    </a:lnTo>
                    <a:lnTo>
                      <a:pt x="4964" y="6781"/>
                    </a:lnTo>
                    <a:lnTo>
                      <a:pt x="5510" y="5688"/>
                    </a:lnTo>
                    <a:lnTo>
                      <a:pt x="6593" y="4851"/>
                    </a:lnTo>
                    <a:lnTo>
                      <a:pt x="7684" y="4015"/>
                    </a:lnTo>
                    <a:lnTo>
                      <a:pt x="9047" y="3595"/>
                    </a:lnTo>
                    <a:lnTo>
                      <a:pt x="12344" y="3595"/>
                    </a:lnTo>
                    <a:lnTo>
                      <a:pt x="13697" y="4024"/>
                    </a:lnTo>
                    <a:lnTo>
                      <a:pt x="14766" y="4881"/>
                    </a:lnTo>
                    <a:lnTo>
                      <a:pt x="15836" y="5725"/>
                    </a:lnTo>
                    <a:lnTo>
                      <a:pt x="16355" y="6781"/>
                    </a:lnTo>
                    <a:lnTo>
                      <a:pt x="16358" y="9511"/>
                    </a:lnTo>
                    <a:lnTo>
                      <a:pt x="16358" y="914"/>
                    </a:lnTo>
                    <a:lnTo>
                      <a:pt x="15571" y="573"/>
                    </a:lnTo>
                    <a:lnTo>
                      <a:pt x="13760" y="144"/>
                    </a:lnTo>
                    <a:lnTo>
                      <a:pt x="11798" y="0"/>
                    </a:lnTo>
                    <a:lnTo>
                      <a:pt x="10543" y="0"/>
                    </a:lnTo>
                    <a:lnTo>
                      <a:pt x="9365" y="175"/>
                    </a:lnTo>
                    <a:lnTo>
                      <a:pt x="7159" y="878"/>
                    </a:lnTo>
                    <a:lnTo>
                      <a:pt x="6145" y="1408"/>
                    </a:lnTo>
                    <a:lnTo>
                      <a:pt x="5195" y="2111"/>
                    </a:lnTo>
                    <a:lnTo>
                      <a:pt x="5195" y="400"/>
                    </a:lnTo>
                    <a:lnTo>
                      <a:pt x="0" y="400"/>
                    </a:lnTo>
                    <a:lnTo>
                      <a:pt x="0" y="21600"/>
                    </a:lnTo>
                    <a:lnTo>
                      <a:pt x="5195" y="21600"/>
                    </a:lnTo>
                    <a:lnTo>
                      <a:pt x="5195" y="14282"/>
                    </a:lnTo>
                    <a:lnTo>
                      <a:pt x="6219" y="15006"/>
                    </a:lnTo>
                    <a:lnTo>
                      <a:pt x="7247" y="15526"/>
                    </a:lnTo>
                    <a:lnTo>
                      <a:pt x="8285" y="15853"/>
                    </a:lnTo>
                    <a:lnTo>
                      <a:pt x="9320" y="16162"/>
                    </a:lnTo>
                    <a:lnTo>
                      <a:pt x="10435" y="16322"/>
                    </a:lnTo>
                    <a:lnTo>
                      <a:pt x="11645" y="16322"/>
                    </a:lnTo>
                    <a:lnTo>
                      <a:pt x="13599" y="16176"/>
                    </a:lnTo>
                    <a:lnTo>
                      <a:pt x="15412" y="15741"/>
                    </a:lnTo>
                    <a:lnTo>
                      <a:pt x="17094" y="15014"/>
                    </a:lnTo>
                    <a:lnTo>
                      <a:pt x="18208" y="14282"/>
                    </a:lnTo>
                    <a:lnTo>
                      <a:pt x="18642" y="13998"/>
                    </a:lnTo>
                    <a:lnTo>
                      <a:pt x="19937" y="12754"/>
                    </a:lnTo>
                    <a:lnTo>
                      <a:pt x="20861" y="11374"/>
                    </a:lnTo>
                    <a:lnTo>
                      <a:pt x="21415" y="9852"/>
                    </a:lnTo>
                    <a:lnTo>
                      <a:pt x="21600" y="819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3" name="Фигура"/>
              <p:cNvSpPr/>
              <p:nvPr/>
            </p:nvSpPr>
            <p:spPr>
              <a:xfrm>
                <a:off x="12075083" y="217957"/>
                <a:ext cx="126645" cy="1703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4"/>
                    </a:moveTo>
                    <a:lnTo>
                      <a:pt x="18743" y="2297"/>
                    </a:lnTo>
                    <a:lnTo>
                      <a:pt x="18464" y="2112"/>
                    </a:lnTo>
                    <a:lnTo>
                      <a:pt x="17235" y="1293"/>
                    </a:lnTo>
                    <a:lnTo>
                      <a:pt x="16384" y="926"/>
                    </a:lnTo>
                    <a:lnTo>
                      <a:pt x="16384" y="8134"/>
                    </a:lnTo>
                    <a:lnTo>
                      <a:pt x="16382" y="8194"/>
                    </a:lnTo>
                    <a:lnTo>
                      <a:pt x="12908" y="12430"/>
                    </a:lnTo>
                    <a:lnTo>
                      <a:pt x="10707" y="12755"/>
                    </a:lnTo>
                    <a:lnTo>
                      <a:pt x="9509" y="12675"/>
                    </a:lnTo>
                    <a:lnTo>
                      <a:pt x="5069" y="9120"/>
                    </a:lnTo>
                    <a:lnTo>
                      <a:pt x="4965" y="8134"/>
                    </a:lnTo>
                    <a:lnTo>
                      <a:pt x="5069" y="7168"/>
                    </a:lnTo>
                    <a:lnTo>
                      <a:pt x="10707" y="3598"/>
                    </a:lnTo>
                    <a:lnTo>
                      <a:pt x="11881" y="3679"/>
                    </a:lnTo>
                    <a:lnTo>
                      <a:pt x="16384" y="8134"/>
                    </a:lnTo>
                    <a:lnTo>
                      <a:pt x="16384" y="926"/>
                    </a:lnTo>
                    <a:lnTo>
                      <a:pt x="15574" y="575"/>
                    </a:lnTo>
                    <a:lnTo>
                      <a:pt x="13763" y="143"/>
                    </a:lnTo>
                    <a:lnTo>
                      <a:pt x="11796" y="0"/>
                    </a:lnTo>
                    <a:lnTo>
                      <a:pt x="10538" y="0"/>
                    </a:lnTo>
                    <a:lnTo>
                      <a:pt x="9368" y="179"/>
                    </a:lnTo>
                    <a:lnTo>
                      <a:pt x="7163" y="883"/>
                    </a:lnTo>
                    <a:lnTo>
                      <a:pt x="6145" y="1408"/>
                    </a:lnTo>
                    <a:lnTo>
                      <a:pt x="5199" y="2112"/>
                    </a:lnTo>
                    <a:lnTo>
                      <a:pt x="5199" y="398"/>
                    </a:lnTo>
                    <a:lnTo>
                      <a:pt x="0" y="398"/>
                    </a:lnTo>
                    <a:lnTo>
                      <a:pt x="0" y="21600"/>
                    </a:lnTo>
                    <a:lnTo>
                      <a:pt x="5199" y="21600"/>
                    </a:lnTo>
                    <a:lnTo>
                      <a:pt x="5199" y="14282"/>
                    </a:lnTo>
                    <a:lnTo>
                      <a:pt x="6217" y="15006"/>
                    </a:lnTo>
                    <a:lnTo>
                      <a:pt x="7243" y="15531"/>
                    </a:lnTo>
                    <a:lnTo>
                      <a:pt x="8279" y="15850"/>
                    </a:lnTo>
                    <a:lnTo>
                      <a:pt x="9323" y="16162"/>
                    </a:lnTo>
                    <a:lnTo>
                      <a:pt x="10438" y="16322"/>
                    </a:lnTo>
                    <a:lnTo>
                      <a:pt x="11645" y="16322"/>
                    </a:lnTo>
                    <a:lnTo>
                      <a:pt x="13598" y="16175"/>
                    </a:lnTo>
                    <a:lnTo>
                      <a:pt x="15416" y="15739"/>
                    </a:lnTo>
                    <a:lnTo>
                      <a:pt x="17099" y="15012"/>
                    </a:lnTo>
                    <a:lnTo>
                      <a:pt x="18210" y="14282"/>
                    </a:lnTo>
                    <a:lnTo>
                      <a:pt x="18645" y="13997"/>
                    </a:lnTo>
                    <a:lnTo>
                      <a:pt x="19937" y="12755"/>
                    </a:lnTo>
                    <a:lnTo>
                      <a:pt x="20859" y="11377"/>
                    </a:lnTo>
                    <a:lnTo>
                      <a:pt x="21416" y="9856"/>
                    </a:lnTo>
                    <a:lnTo>
                      <a:pt x="21600" y="8194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4" name="Фигура"/>
              <p:cNvSpPr/>
              <p:nvPr/>
            </p:nvSpPr>
            <p:spPr>
              <a:xfrm>
                <a:off x="12125502" y="4031259"/>
                <a:ext cx="105030" cy="105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3"/>
                    </a:moveTo>
                    <a:lnTo>
                      <a:pt x="18426" y="3166"/>
                    </a:lnTo>
                    <a:lnTo>
                      <a:pt x="16366" y="1603"/>
                    </a:lnTo>
                    <a:lnTo>
                      <a:pt x="16366" y="9037"/>
                    </a:lnTo>
                    <a:lnTo>
                      <a:pt x="16358" y="12589"/>
                    </a:lnTo>
                    <a:lnTo>
                      <a:pt x="15828" y="14007"/>
                    </a:lnTo>
                    <a:lnTo>
                      <a:pt x="13686" y="16242"/>
                    </a:lnTo>
                    <a:lnTo>
                      <a:pt x="12351" y="16805"/>
                    </a:lnTo>
                    <a:lnTo>
                      <a:pt x="9120" y="16805"/>
                    </a:lnTo>
                    <a:lnTo>
                      <a:pt x="7775" y="16253"/>
                    </a:lnTo>
                    <a:lnTo>
                      <a:pt x="6710" y="15143"/>
                    </a:lnTo>
                    <a:lnTo>
                      <a:pt x="5676" y="14035"/>
                    </a:lnTo>
                    <a:lnTo>
                      <a:pt x="5148" y="12589"/>
                    </a:lnTo>
                    <a:lnTo>
                      <a:pt x="5156" y="9037"/>
                    </a:lnTo>
                    <a:lnTo>
                      <a:pt x="5676" y="7640"/>
                    </a:lnTo>
                    <a:lnTo>
                      <a:pt x="6752" y="6512"/>
                    </a:lnTo>
                    <a:lnTo>
                      <a:pt x="7807" y="5412"/>
                    </a:lnTo>
                    <a:lnTo>
                      <a:pt x="9141" y="4850"/>
                    </a:lnTo>
                    <a:lnTo>
                      <a:pt x="12383" y="4850"/>
                    </a:lnTo>
                    <a:lnTo>
                      <a:pt x="13717" y="5399"/>
                    </a:lnTo>
                    <a:lnTo>
                      <a:pt x="14794" y="6533"/>
                    </a:lnTo>
                    <a:lnTo>
                      <a:pt x="15838" y="7606"/>
                    </a:lnTo>
                    <a:lnTo>
                      <a:pt x="12108" y="91"/>
                    </a:lnTo>
                    <a:lnTo>
                      <a:pt x="10672" y="0"/>
                    </a:lnTo>
                    <a:lnTo>
                      <a:pt x="8713" y="175"/>
                    </a:lnTo>
                    <a:lnTo>
                      <a:pt x="1990" y="4498"/>
                    </a:lnTo>
                    <a:lnTo>
                      <a:pt x="0" y="10817"/>
                    </a:lnTo>
                    <a:lnTo>
                      <a:pt x="196" y="12982"/>
                    </a:lnTo>
                    <a:lnTo>
                      <a:pt x="4767" y="19838"/>
                    </a:lnTo>
                    <a:lnTo>
                      <a:pt x="10693" y="21600"/>
                    </a:lnTo>
                    <a:lnTo>
                      <a:pt x="12163" y="21514"/>
                    </a:lnTo>
                    <a:lnTo>
                      <a:pt x="19348" y="17415"/>
                    </a:lnTo>
                    <a:lnTo>
                      <a:pt x="21506" y="12211"/>
                    </a:lnTo>
                    <a:lnTo>
                      <a:pt x="21600" y="10783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5" name="Фигура"/>
              <p:cNvSpPr/>
              <p:nvPr/>
            </p:nvSpPr>
            <p:spPr>
              <a:xfrm>
                <a:off x="12172733" y="3078403"/>
                <a:ext cx="103608" cy="105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33" y="529"/>
                    </a:lnTo>
                    <a:lnTo>
                      <a:pt x="16633" y="12587"/>
                    </a:lnTo>
                    <a:lnTo>
                      <a:pt x="16098" y="14068"/>
                    </a:lnTo>
                    <a:lnTo>
                      <a:pt x="13916" y="16316"/>
                    </a:lnTo>
                    <a:lnTo>
                      <a:pt x="12550" y="16879"/>
                    </a:lnTo>
                    <a:lnTo>
                      <a:pt x="9299" y="16879"/>
                    </a:lnTo>
                    <a:lnTo>
                      <a:pt x="7956" y="16306"/>
                    </a:lnTo>
                    <a:lnTo>
                      <a:pt x="6855" y="15159"/>
                    </a:lnTo>
                    <a:lnTo>
                      <a:pt x="5761" y="14015"/>
                    </a:lnTo>
                    <a:lnTo>
                      <a:pt x="5240" y="12587"/>
                    </a:lnTo>
                    <a:lnTo>
                      <a:pt x="5242" y="8974"/>
                    </a:lnTo>
                    <a:lnTo>
                      <a:pt x="5761" y="7577"/>
                    </a:lnTo>
                    <a:lnTo>
                      <a:pt x="7911" y="5326"/>
                    </a:lnTo>
                    <a:lnTo>
                      <a:pt x="9254" y="4758"/>
                    </a:lnTo>
                    <a:lnTo>
                      <a:pt x="12539" y="4758"/>
                    </a:lnTo>
                    <a:lnTo>
                      <a:pt x="13916" y="5313"/>
                    </a:lnTo>
                    <a:lnTo>
                      <a:pt x="16098" y="7528"/>
                    </a:lnTo>
                    <a:lnTo>
                      <a:pt x="16633" y="8974"/>
                    </a:lnTo>
                    <a:lnTo>
                      <a:pt x="16633" y="529"/>
                    </a:lnTo>
                    <a:lnTo>
                      <a:pt x="16395" y="529"/>
                    </a:lnTo>
                    <a:lnTo>
                      <a:pt x="16395" y="2793"/>
                    </a:lnTo>
                    <a:lnTo>
                      <a:pt x="15455" y="1863"/>
                    </a:lnTo>
                    <a:lnTo>
                      <a:pt x="14441" y="1162"/>
                    </a:lnTo>
                    <a:lnTo>
                      <a:pt x="12235" y="232"/>
                    </a:lnTo>
                    <a:lnTo>
                      <a:pt x="11057" y="0"/>
                    </a:lnTo>
                    <a:lnTo>
                      <a:pt x="9802" y="0"/>
                    </a:lnTo>
                    <a:lnTo>
                      <a:pt x="1607" y="4667"/>
                    </a:lnTo>
                    <a:lnTo>
                      <a:pt x="0" y="10839"/>
                    </a:lnTo>
                    <a:lnTo>
                      <a:pt x="183" y="13038"/>
                    </a:lnTo>
                    <a:lnTo>
                      <a:pt x="4504" y="19870"/>
                    </a:lnTo>
                    <a:lnTo>
                      <a:pt x="9953" y="21600"/>
                    </a:lnTo>
                    <a:lnTo>
                      <a:pt x="11165" y="21600"/>
                    </a:lnTo>
                    <a:lnTo>
                      <a:pt x="16395" y="18901"/>
                    </a:lnTo>
                    <a:lnTo>
                      <a:pt x="16395" y="21071"/>
                    </a:lnTo>
                    <a:lnTo>
                      <a:pt x="21600" y="21071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6" name="Фигура"/>
              <p:cNvSpPr/>
              <p:nvPr/>
            </p:nvSpPr>
            <p:spPr>
              <a:xfrm>
                <a:off x="12138545" y="4962258"/>
                <a:ext cx="143028" cy="143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028"/>
                    </a:moveTo>
                    <a:lnTo>
                      <a:pt x="13512" y="8028"/>
                    </a:lnTo>
                    <a:lnTo>
                      <a:pt x="13512" y="0"/>
                    </a:lnTo>
                    <a:lnTo>
                      <a:pt x="8111" y="0"/>
                    </a:lnTo>
                    <a:lnTo>
                      <a:pt x="8111" y="8028"/>
                    </a:lnTo>
                    <a:lnTo>
                      <a:pt x="0" y="8028"/>
                    </a:lnTo>
                    <a:lnTo>
                      <a:pt x="0" y="13572"/>
                    </a:lnTo>
                    <a:lnTo>
                      <a:pt x="8111" y="13572"/>
                    </a:lnTo>
                    <a:lnTo>
                      <a:pt x="8111" y="21600"/>
                    </a:lnTo>
                    <a:lnTo>
                      <a:pt x="13512" y="21600"/>
                    </a:lnTo>
                    <a:lnTo>
                      <a:pt x="13512" y="13572"/>
                    </a:lnTo>
                    <a:lnTo>
                      <a:pt x="21600" y="13572"/>
                    </a:lnTo>
                    <a:lnTo>
                      <a:pt x="21600" y="8028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7" name="Фигура"/>
              <p:cNvSpPr/>
              <p:nvPr/>
            </p:nvSpPr>
            <p:spPr>
              <a:xfrm>
                <a:off x="12251105" y="4033837"/>
                <a:ext cx="90946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3" y="13975"/>
                    </a:lnTo>
                    <a:lnTo>
                      <a:pt x="10868" y="10521"/>
                    </a:lnTo>
                    <a:lnTo>
                      <a:pt x="13329" y="8077"/>
                    </a:lnTo>
                    <a:lnTo>
                      <a:pt x="21461" y="0"/>
                    </a:lnTo>
                    <a:lnTo>
                      <a:pt x="14189" y="0"/>
                    </a:lnTo>
                    <a:lnTo>
                      <a:pt x="5969" y="8077"/>
                    </a:lnTo>
                    <a:lnTo>
                      <a:pt x="596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69" y="21600"/>
                    </a:lnTo>
                    <a:lnTo>
                      <a:pt x="5969" y="14652"/>
                    </a:lnTo>
                    <a:lnTo>
                      <a:pt x="6603" y="13975"/>
                    </a:lnTo>
                    <a:lnTo>
                      <a:pt x="13679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8" name="Фигура"/>
              <p:cNvSpPr/>
              <p:nvPr/>
            </p:nvSpPr>
            <p:spPr>
              <a:xfrm>
                <a:off x="12221527" y="217956"/>
                <a:ext cx="126645" cy="128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7"/>
                    </a:moveTo>
                    <a:lnTo>
                      <a:pt x="16635" y="527"/>
                    </a:lnTo>
                    <a:lnTo>
                      <a:pt x="16635" y="10765"/>
                    </a:lnTo>
                    <a:lnTo>
                      <a:pt x="16534" y="12069"/>
                    </a:lnTo>
                    <a:lnTo>
                      <a:pt x="12078" y="16774"/>
                    </a:lnTo>
                    <a:lnTo>
                      <a:pt x="10893" y="16880"/>
                    </a:lnTo>
                    <a:lnTo>
                      <a:pt x="9741" y="16774"/>
                    </a:lnTo>
                    <a:lnTo>
                      <a:pt x="5315" y="12054"/>
                    </a:lnTo>
                    <a:lnTo>
                      <a:pt x="5216" y="10765"/>
                    </a:lnTo>
                    <a:lnTo>
                      <a:pt x="5315" y="9522"/>
                    </a:lnTo>
                    <a:lnTo>
                      <a:pt x="10876" y="4762"/>
                    </a:lnTo>
                    <a:lnTo>
                      <a:pt x="12074" y="4869"/>
                    </a:lnTo>
                    <a:lnTo>
                      <a:pt x="16635" y="10765"/>
                    </a:lnTo>
                    <a:lnTo>
                      <a:pt x="16635" y="527"/>
                    </a:lnTo>
                    <a:lnTo>
                      <a:pt x="16384" y="527"/>
                    </a:lnTo>
                    <a:lnTo>
                      <a:pt x="16384" y="2795"/>
                    </a:lnTo>
                    <a:lnTo>
                      <a:pt x="15446" y="1863"/>
                    </a:lnTo>
                    <a:lnTo>
                      <a:pt x="14430" y="1168"/>
                    </a:lnTo>
                    <a:lnTo>
                      <a:pt x="12232" y="237"/>
                    </a:lnTo>
                    <a:lnTo>
                      <a:pt x="11053" y="0"/>
                    </a:lnTo>
                    <a:lnTo>
                      <a:pt x="9804" y="0"/>
                    </a:lnTo>
                    <a:lnTo>
                      <a:pt x="2857" y="3040"/>
                    </a:lnTo>
                    <a:lnTo>
                      <a:pt x="0" y="10844"/>
                    </a:lnTo>
                    <a:lnTo>
                      <a:pt x="184" y="13044"/>
                    </a:lnTo>
                    <a:lnTo>
                      <a:pt x="4495" y="19867"/>
                    </a:lnTo>
                    <a:lnTo>
                      <a:pt x="9955" y="21600"/>
                    </a:lnTo>
                    <a:lnTo>
                      <a:pt x="11153" y="21600"/>
                    </a:lnTo>
                    <a:lnTo>
                      <a:pt x="12268" y="21389"/>
                    </a:lnTo>
                    <a:lnTo>
                      <a:pt x="14331" y="20553"/>
                    </a:lnTo>
                    <a:lnTo>
                      <a:pt x="15357" y="19858"/>
                    </a:lnTo>
                    <a:lnTo>
                      <a:pt x="16384" y="18901"/>
                    </a:lnTo>
                    <a:lnTo>
                      <a:pt x="16384" y="21071"/>
                    </a:lnTo>
                    <a:lnTo>
                      <a:pt x="21600" y="21071"/>
                    </a:lnTo>
                    <a:lnTo>
                      <a:pt x="21600" y="527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9" name="Фигура"/>
              <p:cNvSpPr/>
              <p:nvPr/>
            </p:nvSpPr>
            <p:spPr>
              <a:xfrm>
                <a:off x="12301676" y="3080982"/>
                <a:ext cx="113298" cy="117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53"/>
                    </a:moveTo>
                    <a:lnTo>
                      <a:pt x="16738" y="13953"/>
                    </a:lnTo>
                    <a:lnTo>
                      <a:pt x="16738" y="0"/>
                    </a:lnTo>
                    <a:lnTo>
                      <a:pt x="11927" y="0"/>
                    </a:lnTo>
                    <a:lnTo>
                      <a:pt x="11927" y="13953"/>
                    </a:lnTo>
                    <a:lnTo>
                      <a:pt x="4811" y="13953"/>
                    </a:lnTo>
                    <a:lnTo>
                      <a:pt x="4811" y="0"/>
                    </a:lnTo>
                    <a:lnTo>
                      <a:pt x="0" y="0"/>
                    </a:lnTo>
                    <a:lnTo>
                      <a:pt x="0" y="18376"/>
                    </a:lnTo>
                    <a:lnTo>
                      <a:pt x="17038" y="18376"/>
                    </a:lnTo>
                    <a:lnTo>
                      <a:pt x="17038" y="21600"/>
                    </a:lnTo>
                    <a:lnTo>
                      <a:pt x="21600" y="21600"/>
                    </a:lnTo>
                    <a:lnTo>
                      <a:pt x="21600" y="13953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20" name="Фигура"/>
              <p:cNvSpPr/>
              <p:nvPr/>
            </p:nvSpPr>
            <p:spPr>
              <a:xfrm>
                <a:off x="12347752" y="4031259"/>
                <a:ext cx="103607" cy="105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9"/>
                    </a:moveTo>
                    <a:lnTo>
                      <a:pt x="16633" y="529"/>
                    </a:lnTo>
                    <a:lnTo>
                      <a:pt x="16633" y="12589"/>
                    </a:lnTo>
                    <a:lnTo>
                      <a:pt x="16088" y="14069"/>
                    </a:lnTo>
                    <a:lnTo>
                      <a:pt x="15007" y="15197"/>
                    </a:lnTo>
                    <a:lnTo>
                      <a:pt x="13916" y="16318"/>
                    </a:lnTo>
                    <a:lnTo>
                      <a:pt x="12553" y="16881"/>
                    </a:lnTo>
                    <a:lnTo>
                      <a:pt x="9299" y="16881"/>
                    </a:lnTo>
                    <a:lnTo>
                      <a:pt x="7946" y="16305"/>
                    </a:lnTo>
                    <a:lnTo>
                      <a:pt x="6844" y="15161"/>
                    </a:lnTo>
                    <a:lnTo>
                      <a:pt x="5761" y="14014"/>
                    </a:lnTo>
                    <a:lnTo>
                      <a:pt x="5229" y="12589"/>
                    </a:lnTo>
                    <a:lnTo>
                      <a:pt x="5232" y="8975"/>
                    </a:lnTo>
                    <a:lnTo>
                      <a:pt x="5751" y="7578"/>
                    </a:lnTo>
                    <a:lnTo>
                      <a:pt x="6831" y="6457"/>
                    </a:lnTo>
                    <a:lnTo>
                      <a:pt x="7901" y="5324"/>
                    </a:lnTo>
                    <a:lnTo>
                      <a:pt x="9256" y="4758"/>
                    </a:lnTo>
                    <a:lnTo>
                      <a:pt x="12540" y="4758"/>
                    </a:lnTo>
                    <a:lnTo>
                      <a:pt x="13916" y="5311"/>
                    </a:lnTo>
                    <a:lnTo>
                      <a:pt x="15007" y="6418"/>
                    </a:lnTo>
                    <a:lnTo>
                      <a:pt x="16088" y="7528"/>
                    </a:lnTo>
                    <a:lnTo>
                      <a:pt x="16633" y="8975"/>
                    </a:lnTo>
                    <a:lnTo>
                      <a:pt x="16633" y="529"/>
                    </a:lnTo>
                    <a:lnTo>
                      <a:pt x="16384" y="529"/>
                    </a:lnTo>
                    <a:lnTo>
                      <a:pt x="16384" y="2793"/>
                    </a:lnTo>
                    <a:lnTo>
                      <a:pt x="15455" y="1863"/>
                    </a:lnTo>
                    <a:lnTo>
                      <a:pt x="14430" y="1162"/>
                    </a:lnTo>
                    <a:lnTo>
                      <a:pt x="12235" y="229"/>
                    </a:lnTo>
                    <a:lnTo>
                      <a:pt x="11057" y="0"/>
                    </a:lnTo>
                    <a:lnTo>
                      <a:pt x="9802" y="0"/>
                    </a:lnTo>
                    <a:lnTo>
                      <a:pt x="1607" y="4665"/>
                    </a:lnTo>
                    <a:lnTo>
                      <a:pt x="0" y="10838"/>
                    </a:lnTo>
                    <a:lnTo>
                      <a:pt x="183" y="13040"/>
                    </a:lnTo>
                    <a:lnTo>
                      <a:pt x="4496" y="19872"/>
                    </a:lnTo>
                    <a:lnTo>
                      <a:pt x="9953" y="21600"/>
                    </a:lnTo>
                    <a:lnTo>
                      <a:pt x="11155" y="21600"/>
                    </a:lnTo>
                    <a:lnTo>
                      <a:pt x="16384" y="18903"/>
                    </a:lnTo>
                    <a:lnTo>
                      <a:pt x="16384" y="21074"/>
                    </a:lnTo>
                    <a:lnTo>
                      <a:pt x="21600" y="21074"/>
                    </a:lnTo>
                    <a:lnTo>
                      <a:pt x="21600" y="529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21" name="Фигура"/>
              <p:cNvSpPr/>
              <p:nvPr/>
            </p:nvSpPr>
            <p:spPr>
              <a:xfrm>
                <a:off x="12428689" y="3080982"/>
                <a:ext cx="87796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8" y="0"/>
                    </a:lnTo>
                    <a:lnTo>
                      <a:pt x="6015" y="12682"/>
                    </a:lnTo>
                    <a:lnTo>
                      <a:pt x="6015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4" y="21600"/>
                    </a:lnTo>
                    <a:lnTo>
                      <a:pt x="12101" y="12682"/>
                    </a:lnTo>
                    <a:lnTo>
                      <a:pt x="15573" y="9173"/>
                    </a:lnTo>
                    <a:lnTo>
                      <a:pt x="1557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22" name="Фигура"/>
              <p:cNvSpPr/>
              <p:nvPr/>
            </p:nvSpPr>
            <p:spPr>
              <a:xfrm>
                <a:off x="12379108" y="221094"/>
                <a:ext cx="138482" cy="143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47"/>
                    </a:moveTo>
                    <a:lnTo>
                      <a:pt x="16733" y="13947"/>
                    </a:lnTo>
                    <a:lnTo>
                      <a:pt x="16733" y="0"/>
                    </a:lnTo>
                    <a:lnTo>
                      <a:pt x="11931" y="0"/>
                    </a:lnTo>
                    <a:lnTo>
                      <a:pt x="11931" y="13947"/>
                    </a:lnTo>
                    <a:lnTo>
                      <a:pt x="4802" y="13947"/>
                    </a:lnTo>
                    <a:lnTo>
                      <a:pt x="4802" y="0"/>
                    </a:lnTo>
                    <a:lnTo>
                      <a:pt x="0" y="0"/>
                    </a:lnTo>
                    <a:lnTo>
                      <a:pt x="0" y="18371"/>
                    </a:lnTo>
                    <a:lnTo>
                      <a:pt x="17034" y="18371"/>
                    </a:lnTo>
                    <a:lnTo>
                      <a:pt x="17034" y="21600"/>
                    </a:lnTo>
                    <a:lnTo>
                      <a:pt x="21600" y="21600"/>
                    </a:lnTo>
                    <a:lnTo>
                      <a:pt x="21600" y="13947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23" name="Фигура"/>
              <p:cNvSpPr/>
              <p:nvPr/>
            </p:nvSpPr>
            <p:spPr>
              <a:xfrm>
                <a:off x="12466014" y="4033837"/>
                <a:ext cx="83669" cy="100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085" y="0"/>
                    </a:lnTo>
                    <a:lnTo>
                      <a:pt x="15085" y="9710"/>
                    </a:lnTo>
                    <a:lnTo>
                      <a:pt x="10518" y="9710"/>
                    </a:lnTo>
                    <a:lnTo>
                      <a:pt x="9151" y="8841"/>
                    </a:lnTo>
                    <a:lnTo>
                      <a:pt x="9177" y="5367"/>
                    </a:lnTo>
                    <a:lnTo>
                      <a:pt x="10367" y="4526"/>
                    </a:lnTo>
                    <a:lnTo>
                      <a:pt x="15085" y="4526"/>
                    </a:lnTo>
                    <a:lnTo>
                      <a:pt x="15085" y="0"/>
                    </a:lnTo>
                    <a:lnTo>
                      <a:pt x="15029" y="0"/>
                    </a:lnTo>
                    <a:lnTo>
                      <a:pt x="12784" y="27"/>
                    </a:lnTo>
                    <a:lnTo>
                      <a:pt x="2948" y="3964"/>
                    </a:lnTo>
                    <a:lnTo>
                      <a:pt x="2393" y="5367"/>
                    </a:lnTo>
                    <a:lnTo>
                      <a:pt x="2393" y="8307"/>
                    </a:lnTo>
                    <a:lnTo>
                      <a:pt x="7164" y="12745"/>
                    </a:lnTo>
                    <a:lnTo>
                      <a:pt x="0" y="21600"/>
                    </a:lnTo>
                    <a:lnTo>
                      <a:pt x="7679" y="21600"/>
                    </a:lnTo>
                    <a:lnTo>
                      <a:pt x="13830" y="13775"/>
                    </a:lnTo>
                    <a:lnTo>
                      <a:pt x="15085" y="13775"/>
                    </a:lnTo>
                    <a:lnTo>
                      <a:pt x="15085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24" name="Фигура"/>
              <p:cNvSpPr/>
              <p:nvPr/>
            </p:nvSpPr>
            <p:spPr>
              <a:xfrm>
                <a:off x="12529781" y="3080982"/>
                <a:ext cx="101626" cy="10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67" y="7959"/>
                    </a:lnTo>
                    <a:lnTo>
                      <a:pt x="12520" y="0"/>
                    </a:lnTo>
                    <a:lnTo>
                      <a:pt x="9081" y="0"/>
                    </a:lnTo>
                    <a:lnTo>
                      <a:pt x="0" y="21600"/>
                    </a:lnTo>
                    <a:lnTo>
                      <a:pt x="5420" y="21600"/>
                    </a:lnTo>
                    <a:lnTo>
                      <a:pt x="10851" y="7959"/>
                    </a:lnTo>
                    <a:lnTo>
                      <a:pt x="16158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25" name="Фигура"/>
              <p:cNvSpPr/>
              <p:nvPr/>
            </p:nvSpPr>
            <p:spPr>
              <a:xfrm>
                <a:off x="12534340" y="221094"/>
                <a:ext cx="107278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6" y="0"/>
                    </a:lnTo>
                    <a:lnTo>
                      <a:pt x="6019" y="12694"/>
                    </a:lnTo>
                    <a:lnTo>
                      <a:pt x="601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78" y="21600"/>
                    </a:lnTo>
                    <a:lnTo>
                      <a:pt x="12095" y="12694"/>
                    </a:lnTo>
                    <a:lnTo>
                      <a:pt x="15581" y="9175"/>
                    </a:lnTo>
                    <a:lnTo>
                      <a:pt x="15581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26" name="Фигура"/>
              <p:cNvSpPr/>
              <p:nvPr/>
            </p:nvSpPr>
            <p:spPr>
              <a:xfrm>
                <a:off x="12657949" y="221094"/>
                <a:ext cx="124131" cy="12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72" y="7965"/>
                    </a:lnTo>
                    <a:lnTo>
                      <a:pt x="12526" y="0"/>
                    </a:lnTo>
                    <a:lnTo>
                      <a:pt x="9074" y="0"/>
                    </a:lnTo>
                    <a:lnTo>
                      <a:pt x="0" y="21600"/>
                    </a:lnTo>
                    <a:lnTo>
                      <a:pt x="5421" y="21600"/>
                    </a:lnTo>
                    <a:lnTo>
                      <a:pt x="10842" y="7965"/>
                    </a:lnTo>
                    <a:lnTo>
                      <a:pt x="1617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6D6C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329" name="object 12"/>
            <p:cNvGrpSpPr/>
            <p:nvPr/>
          </p:nvGrpSpPr>
          <p:grpSpPr>
            <a:xfrm>
              <a:off x="242075" y="2589722"/>
              <a:ext cx="3157501" cy="4345306"/>
              <a:chOff x="0" y="0"/>
              <a:chExt cx="3157499" cy="4345305"/>
            </a:xfrm>
          </p:grpSpPr>
          <p:sp>
            <p:nvSpPr>
              <p:cNvPr id="2228" name="Фигура"/>
              <p:cNvSpPr/>
              <p:nvPr/>
            </p:nvSpPr>
            <p:spPr>
              <a:xfrm>
                <a:off x="0" y="0"/>
                <a:ext cx="116180" cy="195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268"/>
                    </a:moveTo>
                    <a:lnTo>
                      <a:pt x="21506" y="5285"/>
                    </a:lnTo>
                    <a:lnTo>
                      <a:pt x="21218" y="4374"/>
                    </a:lnTo>
                    <a:lnTo>
                      <a:pt x="21017" y="4025"/>
                    </a:lnTo>
                    <a:lnTo>
                      <a:pt x="20738" y="3538"/>
                    </a:lnTo>
                    <a:lnTo>
                      <a:pt x="14904" y="467"/>
                    </a:lnTo>
                    <a:lnTo>
                      <a:pt x="14904" y="6748"/>
                    </a:lnTo>
                    <a:lnTo>
                      <a:pt x="14708" y="7159"/>
                    </a:lnTo>
                    <a:lnTo>
                      <a:pt x="14311" y="7500"/>
                    </a:lnTo>
                    <a:lnTo>
                      <a:pt x="13931" y="7835"/>
                    </a:lnTo>
                    <a:lnTo>
                      <a:pt x="13402" y="8074"/>
                    </a:lnTo>
                    <a:lnTo>
                      <a:pt x="12729" y="8224"/>
                    </a:lnTo>
                    <a:lnTo>
                      <a:pt x="12051" y="8368"/>
                    </a:lnTo>
                    <a:lnTo>
                      <a:pt x="10847" y="8442"/>
                    </a:lnTo>
                    <a:lnTo>
                      <a:pt x="6921" y="8442"/>
                    </a:lnTo>
                    <a:lnTo>
                      <a:pt x="6921" y="4025"/>
                    </a:lnTo>
                    <a:lnTo>
                      <a:pt x="11015" y="4025"/>
                    </a:lnTo>
                    <a:lnTo>
                      <a:pt x="12479" y="4164"/>
                    </a:lnTo>
                    <a:lnTo>
                      <a:pt x="14361" y="4829"/>
                    </a:lnTo>
                    <a:lnTo>
                      <a:pt x="14904" y="5436"/>
                    </a:lnTo>
                    <a:lnTo>
                      <a:pt x="14904" y="467"/>
                    </a:lnTo>
                    <a:lnTo>
                      <a:pt x="14398" y="370"/>
                    </a:lnTo>
                    <a:lnTo>
                      <a:pt x="12462" y="164"/>
                    </a:lnTo>
                    <a:lnTo>
                      <a:pt x="10111" y="41"/>
                    </a:lnTo>
                    <a:lnTo>
                      <a:pt x="7343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921" y="21600"/>
                    </a:lnTo>
                    <a:lnTo>
                      <a:pt x="6921" y="12450"/>
                    </a:lnTo>
                    <a:lnTo>
                      <a:pt x="9357" y="12429"/>
                    </a:lnTo>
                    <a:lnTo>
                      <a:pt x="17265" y="11299"/>
                    </a:lnTo>
                    <a:lnTo>
                      <a:pt x="21475" y="7352"/>
                    </a:lnTo>
                    <a:lnTo>
                      <a:pt x="21600" y="6268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29" name="Фигура"/>
              <p:cNvSpPr/>
              <p:nvPr/>
            </p:nvSpPr>
            <p:spPr>
              <a:xfrm>
                <a:off x="141973" y="47167"/>
                <a:ext cx="151804" cy="1520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0"/>
                    </a:moveTo>
                    <a:lnTo>
                      <a:pt x="21410" y="8887"/>
                    </a:lnTo>
                    <a:lnTo>
                      <a:pt x="21237" y="8231"/>
                    </a:lnTo>
                    <a:lnTo>
                      <a:pt x="20839" y="6714"/>
                    </a:lnTo>
                    <a:lnTo>
                      <a:pt x="19887" y="4793"/>
                    </a:lnTo>
                    <a:lnTo>
                      <a:pt x="19545" y="4365"/>
                    </a:lnTo>
                    <a:lnTo>
                      <a:pt x="18557" y="3122"/>
                    </a:lnTo>
                    <a:lnTo>
                      <a:pt x="16920" y="1757"/>
                    </a:lnTo>
                    <a:lnTo>
                      <a:pt x="16397" y="1484"/>
                    </a:lnTo>
                    <a:lnTo>
                      <a:pt x="16397" y="8231"/>
                    </a:lnTo>
                    <a:lnTo>
                      <a:pt x="5221" y="8231"/>
                    </a:lnTo>
                    <a:lnTo>
                      <a:pt x="9849" y="4441"/>
                    </a:lnTo>
                    <a:lnTo>
                      <a:pt x="10895" y="4365"/>
                    </a:lnTo>
                    <a:lnTo>
                      <a:pt x="11856" y="4432"/>
                    </a:lnTo>
                    <a:lnTo>
                      <a:pt x="16397" y="8231"/>
                    </a:lnTo>
                    <a:lnTo>
                      <a:pt x="16397" y="1484"/>
                    </a:lnTo>
                    <a:lnTo>
                      <a:pt x="15055" y="781"/>
                    </a:lnTo>
                    <a:lnTo>
                      <a:pt x="12964" y="195"/>
                    </a:lnTo>
                    <a:lnTo>
                      <a:pt x="10647" y="0"/>
                    </a:lnTo>
                    <a:lnTo>
                      <a:pt x="8455" y="195"/>
                    </a:lnTo>
                    <a:lnTo>
                      <a:pt x="3025" y="3122"/>
                    </a:lnTo>
                    <a:lnTo>
                      <a:pt x="188" y="8663"/>
                    </a:lnTo>
                    <a:lnTo>
                      <a:pt x="0" y="10916"/>
                    </a:lnTo>
                    <a:lnTo>
                      <a:pt x="190" y="13113"/>
                    </a:lnTo>
                    <a:lnTo>
                      <a:pt x="3043" y="18559"/>
                    </a:lnTo>
                    <a:lnTo>
                      <a:pt x="8623" y="21411"/>
                    </a:lnTo>
                    <a:lnTo>
                      <a:pt x="10933" y="21600"/>
                    </a:lnTo>
                    <a:lnTo>
                      <a:pt x="12440" y="21533"/>
                    </a:lnTo>
                    <a:lnTo>
                      <a:pt x="18432" y="19096"/>
                    </a:lnTo>
                    <a:lnTo>
                      <a:pt x="20221" y="17087"/>
                    </a:lnTo>
                    <a:lnTo>
                      <a:pt x="20189" y="17073"/>
                    </a:lnTo>
                    <a:lnTo>
                      <a:pt x="15868" y="15051"/>
                    </a:lnTo>
                    <a:lnTo>
                      <a:pt x="14776" y="15934"/>
                    </a:lnTo>
                    <a:lnTo>
                      <a:pt x="13586" y="16566"/>
                    </a:lnTo>
                    <a:lnTo>
                      <a:pt x="12290" y="16946"/>
                    </a:lnTo>
                    <a:lnTo>
                      <a:pt x="10895" y="17073"/>
                    </a:lnTo>
                    <a:lnTo>
                      <a:pt x="9736" y="16991"/>
                    </a:lnTo>
                    <a:lnTo>
                      <a:pt x="5246" y="13333"/>
                    </a:lnTo>
                    <a:lnTo>
                      <a:pt x="4993" y="12291"/>
                    </a:lnTo>
                    <a:lnTo>
                      <a:pt x="21580" y="12291"/>
                    </a:lnTo>
                    <a:lnTo>
                      <a:pt x="21600" y="1131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0" name="Фигура"/>
              <p:cNvSpPr/>
              <p:nvPr/>
            </p:nvSpPr>
            <p:spPr>
              <a:xfrm>
                <a:off x="178003" y="952842"/>
                <a:ext cx="116180" cy="1955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270"/>
                    </a:moveTo>
                    <a:lnTo>
                      <a:pt x="19244" y="2095"/>
                    </a:lnTo>
                    <a:lnTo>
                      <a:pt x="14904" y="469"/>
                    </a:lnTo>
                    <a:lnTo>
                      <a:pt x="14904" y="6749"/>
                    </a:lnTo>
                    <a:lnTo>
                      <a:pt x="14708" y="7160"/>
                    </a:lnTo>
                    <a:lnTo>
                      <a:pt x="14311" y="7501"/>
                    </a:lnTo>
                    <a:lnTo>
                      <a:pt x="13931" y="7837"/>
                    </a:lnTo>
                    <a:lnTo>
                      <a:pt x="13402" y="8074"/>
                    </a:lnTo>
                    <a:lnTo>
                      <a:pt x="12729" y="8224"/>
                    </a:lnTo>
                    <a:lnTo>
                      <a:pt x="12054" y="8368"/>
                    </a:lnTo>
                    <a:lnTo>
                      <a:pt x="10847" y="8444"/>
                    </a:lnTo>
                    <a:lnTo>
                      <a:pt x="6921" y="8444"/>
                    </a:lnTo>
                    <a:lnTo>
                      <a:pt x="6921" y="4025"/>
                    </a:lnTo>
                    <a:lnTo>
                      <a:pt x="11015" y="4025"/>
                    </a:lnTo>
                    <a:lnTo>
                      <a:pt x="12479" y="4164"/>
                    </a:lnTo>
                    <a:lnTo>
                      <a:pt x="14361" y="4829"/>
                    </a:lnTo>
                    <a:lnTo>
                      <a:pt x="14904" y="5436"/>
                    </a:lnTo>
                    <a:lnTo>
                      <a:pt x="14904" y="469"/>
                    </a:lnTo>
                    <a:lnTo>
                      <a:pt x="14398" y="372"/>
                    </a:lnTo>
                    <a:lnTo>
                      <a:pt x="12462" y="166"/>
                    </a:lnTo>
                    <a:lnTo>
                      <a:pt x="10111" y="42"/>
                    </a:lnTo>
                    <a:lnTo>
                      <a:pt x="7343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921" y="21600"/>
                    </a:lnTo>
                    <a:lnTo>
                      <a:pt x="6921" y="12452"/>
                    </a:lnTo>
                    <a:lnTo>
                      <a:pt x="9357" y="12431"/>
                    </a:lnTo>
                    <a:lnTo>
                      <a:pt x="17265" y="11300"/>
                    </a:lnTo>
                    <a:lnTo>
                      <a:pt x="21475" y="7354"/>
                    </a:lnTo>
                    <a:lnTo>
                      <a:pt x="21600" y="627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1" name="Фигура"/>
              <p:cNvSpPr/>
              <p:nvPr/>
            </p:nvSpPr>
            <p:spPr>
              <a:xfrm>
                <a:off x="323024" y="50888"/>
                <a:ext cx="126811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6" y="0"/>
                    </a:lnTo>
                    <a:lnTo>
                      <a:pt x="15396" y="7787"/>
                    </a:lnTo>
                    <a:lnTo>
                      <a:pt x="6204" y="7787"/>
                    </a:lnTo>
                    <a:lnTo>
                      <a:pt x="620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4" y="21600"/>
                    </a:lnTo>
                    <a:lnTo>
                      <a:pt x="6204" y="12649"/>
                    </a:lnTo>
                    <a:lnTo>
                      <a:pt x="15396" y="12649"/>
                    </a:lnTo>
                    <a:lnTo>
                      <a:pt x="1539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2" name="Фигура"/>
              <p:cNvSpPr/>
              <p:nvPr/>
            </p:nvSpPr>
            <p:spPr>
              <a:xfrm>
                <a:off x="320116" y="1000023"/>
                <a:ext cx="149683" cy="1520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7"/>
                    </a:moveTo>
                    <a:lnTo>
                      <a:pt x="16630" y="527"/>
                    </a:lnTo>
                    <a:lnTo>
                      <a:pt x="16630" y="10767"/>
                    </a:lnTo>
                    <a:lnTo>
                      <a:pt x="16529" y="12069"/>
                    </a:lnTo>
                    <a:lnTo>
                      <a:pt x="13159" y="16459"/>
                    </a:lnTo>
                    <a:lnTo>
                      <a:pt x="10894" y="16878"/>
                    </a:lnTo>
                    <a:lnTo>
                      <a:pt x="9743" y="16771"/>
                    </a:lnTo>
                    <a:lnTo>
                      <a:pt x="5318" y="12055"/>
                    </a:lnTo>
                    <a:lnTo>
                      <a:pt x="5219" y="10767"/>
                    </a:lnTo>
                    <a:lnTo>
                      <a:pt x="5318" y="9520"/>
                    </a:lnTo>
                    <a:lnTo>
                      <a:pt x="8645" y="5182"/>
                    </a:lnTo>
                    <a:lnTo>
                      <a:pt x="10875" y="4758"/>
                    </a:lnTo>
                    <a:lnTo>
                      <a:pt x="12074" y="4865"/>
                    </a:lnTo>
                    <a:lnTo>
                      <a:pt x="16529" y="9488"/>
                    </a:lnTo>
                    <a:lnTo>
                      <a:pt x="16630" y="10767"/>
                    </a:lnTo>
                    <a:lnTo>
                      <a:pt x="16630" y="527"/>
                    </a:lnTo>
                    <a:lnTo>
                      <a:pt x="16382" y="527"/>
                    </a:lnTo>
                    <a:lnTo>
                      <a:pt x="16382" y="2796"/>
                    </a:lnTo>
                    <a:lnTo>
                      <a:pt x="15666" y="2141"/>
                    </a:lnTo>
                    <a:lnTo>
                      <a:pt x="11055" y="0"/>
                    </a:lnTo>
                    <a:lnTo>
                      <a:pt x="9801" y="0"/>
                    </a:lnTo>
                    <a:lnTo>
                      <a:pt x="4364" y="1712"/>
                    </a:lnTo>
                    <a:lnTo>
                      <a:pt x="713" y="6512"/>
                    </a:lnTo>
                    <a:lnTo>
                      <a:pt x="0" y="10841"/>
                    </a:lnTo>
                    <a:lnTo>
                      <a:pt x="185" y="13041"/>
                    </a:lnTo>
                    <a:lnTo>
                      <a:pt x="2951" y="18521"/>
                    </a:lnTo>
                    <a:lnTo>
                      <a:pt x="8000" y="21407"/>
                    </a:lnTo>
                    <a:lnTo>
                      <a:pt x="9955" y="21600"/>
                    </a:lnTo>
                    <a:lnTo>
                      <a:pt x="11156" y="21600"/>
                    </a:lnTo>
                    <a:lnTo>
                      <a:pt x="16382" y="18902"/>
                    </a:lnTo>
                    <a:lnTo>
                      <a:pt x="16382" y="21072"/>
                    </a:lnTo>
                    <a:lnTo>
                      <a:pt x="21600" y="21072"/>
                    </a:lnTo>
                    <a:lnTo>
                      <a:pt x="21600" y="527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3" name="Фигура"/>
              <p:cNvSpPr/>
              <p:nvPr/>
            </p:nvSpPr>
            <p:spPr>
              <a:xfrm>
                <a:off x="473760" y="50888"/>
                <a:ext cx="134799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8"/>
                    </a:lnTo>
                    <a:lnTo>
                      <a:pt x="8075" y="5168"/>
                    </a:lnTo>
                    <a:lnTo>
                      <a:pt x="8075" y="21600"/>
                    </a:lnTo>
                    <a:lnTo>
                      <a:pt x="13910" y="21600"/>
                    </a:lnTo>
                    <a:lnTo>
                      <a:pt x="13910" y="5168"/>
                    </a:lnTo>
                    <a:lnTo>
                      <a:pt x="21600" y="516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4" name="Фигура"/>
              <p:cNvSpPr/>
              <p:nvPr/>
            </p:nvSpPr>
            <p:spPr>
              <a:xfrm>
                <a:off x="492925" y="1003731"/>
                <a:ext cx="167768" cy="169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94"/>
                    </a:moveTo>
                    <a:lnTo>
                      <a:pt x="18740" y="14494"/>
                    </a:lnTo>
                    <a:lnTo>
                      <a:pt x="15264" y="6747"/>
                    </a:lnTo>
                    <a:lnTo>
                      <a:pt x="13776" y="3433"/>
                    </a:lnTo>
                    <a:lnTo>
                      <a:pt x="13776" y="14494"/>
                    </a:lnTo>
                    <a:lnTo>
                      <a:pt x="7580" y="14494"/>
                    </a:lnTo>
                    <a:lnTo>
                      <a:pt x="10730" y="6747"/>
                    </a:lnTo>
                    <a:lnTo>
                      <a:pt x="13776" y="14494"/>
                    </a:lnTo>
                    <a:lnTo>
                      <a:pt x="13776" y="3433"/>
                    </a:lnTo>
                    <a:lnTo>
                      <a:pt x="12236" y="0"/>
                    </a:lnTo>
                    <a:lnTo>
                      <a:pt x="9224" y="0"/>
                    </a:lnTo>
                    <a:lnTo>
                      <a:pt x="2804" y="14494"/>
                    </a:lnTo>
                    <a:lnTo>
                      <a:pt x="0" y="14494"/>
                    </a:lnTo>
                    <a:lnTo>
                      <a:pt x="0" y="21600"/>
                    </a:lnTo>
                    <a:lnTo>
                      <a:pt x="4158" y="21600"/>
                    </a:lnTo>
                    <a:lnTo>
                      <a:pt x="4158" y="18402"/>
                    </a:lnTo>
                    <a:lnTo>
                      <a:pt x="17149" y="18402"/>
                    </a:lnTo>
                    <a:lnTo>
                      <a:pt x="17149" y="21600"/>
                    </a:lnTo>
                    <a:lnTo>
                      <a:pt x="21600" y="21600"/>
                    </a:lnTo>
                    <a:lnTo>
                      <a:pt x="21600" y="14494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5" name="Фигура"/>
              <p:cNvSpPr/>
              <p:nvPr/>
            </p:nvSpPr>
            <p:spPr>
              <a:xfrm>
                <a:off x="632218" y="50888"/>
                <a:ext cx="84405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9321" y="21600"/>
                    </a:lnTo>
                    <a:lnTo>
                      <a:pt x="9321" y="5168"/>
                    </a:lnTo>
                    <a:lnTo>
                      <a:pt x="21600" y="516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6" name="Фигура"/>
              <p:cNvSpPr/>
              <p:nvPr/>
            </p:nvSpPr>
            <p:spPr>
              <a:xfrm>
                <a:off x="565404" y="1748624"/>
                <a:ext cx="206579" cy="2248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429"/>
                    </a:moveTo>
                    <a:lnTo>
                      <a:pt x="19319" y="15429"/>
                    </a:lnTo>
                    <a:lnTo>
                      <a:pt x="15275" y="5940"/>
                    </a:lnTo>
                    <a:lnTo>
                      <a:pt x="15275" y="15429"/>
                    </a:lnTo>
                    <a:lnTo>
                      <a:pt x="6337" y="15429"/>
                    </a:lnTo>
                    <a:lnTo>
                      <a:pt x="10815" y="4984"/>
                    </a:lnTo>
                    <a:lnTo>
                      <a:pt x="15275" y="15429"/>
                    </a:lnTo>
                    <a:lnTo>
                      <a:pt x="15275" y="5940"/>
                    </a:lnTo>
                    <a:lnTo>
                      <a:pt x="14867" y="4984"/>
                    </a:lnTo>
                    <a:lnTo>
                      <a:pt x="12745" y="0"/>
                    </a:lnTo>
                    <a:lnTo>
                      <a:pt x="8812" y="0"/>
                    </a:lnTo>
                    <a:lnTo>
                      <a:pt x="2264" y="15429"/>
                    </a:lnTo>
                    <a:lnTo>
                      <a:pt x="0" y="15429"/>
                    </a:lnTo>
                    <a:lnTo>
                      <a:pt x="0" y="21600"/>
                    </a:lnTo>
                    <a:lnTo>
                      <a:pt x="3766" y="21600"/>
                    </a:lnTo>
                    <a:lnTo>
                      <a:pt x="3766" y="18790"/>
                    </a:lnTo>
                    <a:lnTo>
                      <a:pt x="17833" y="18790"/>
                    </a:lnTo>
                    <a:lnTo>
                      <a:pt x="17833" y="21600"/>
                    </a:lnTo>
                    <a:lnTo>
                      <a:pt x="21600" y="21600"/>
                    </a:lnTo>
                    <a:lnTo>
                      <a:pt x="21600" y="15429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7" name="Фигура"/>
              <p:cNvSpPr/>
              <p:nvPr/>
            </p:nvSpPr>
            <p:spPr>
              <a:xfrm>
                <a:off x="660781" y="3938536"/>
                <a:ext cx="132411" cy="1345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8"/>
                    </a:moveTo>
                    <a:lnTo>
                      <a:pt x="16632" y="528"/>
                    </a:lnTo>
                    <a:lnTo>
                      <a:pt x="16632" y="10763"/>
                    </a:lnTo>
                    <a:lnTo>
                      <a:pt x="16530" y="12066"/>
                    </a:lnTo>
                    <a:lnTo>
                      <a:pt x="12080" y="16773"/>
                    </a:lnTo>
                    <a:lnTo>
                      <a:pt x="10897" y="16879"/>
                    </a:lnTo>
                    <a:lnTo>
                      <a:pt x="9745" y="16771"/>
                    </a:lnTo>
                    <a:lnTo>
                      <a:pt x="5320" y="12054"/>
                    </a:lnTo>
                    <a:lnTo>
                      <a:pt x="5221" y="10763"/>
                    </a:lnTo>
                    <a:lnTo>
                      <a:pt x="5320" y="9519"/>
                    </a:lnTo>
                    <a:lnTo>
                      <a:pt x="9710" y="4864"/>
                    </a:lnTo>
                    <a:lnTo>
                      <a:pt x="10877" y="4758"/>
                    </a:lnTo>
                    <a:lnTo>
                      <a:pt x="12080" y="4864"/>
                    </a:lnTo>
                    <a:lnTo>
                      <a:pt x="16530" y="9485"/>
                    </a:lnTo>
                    <a:lnTo>
                      <a:pt x="16632" y="10763"/>
                    </a:lnTo>
                    <a:lnTo>
                      <a:pt x="16632" y="528"/>
                    </a:lnTo>
                    <a:lnTo>
                      <a:pt x="16381" y="528"/>
                    </a:lnTo>
                    <a:lnTo>
                      <a:pt x="16381" y="2794"/>
                    </a:lnTo>
                    <a:lnTo>
                      <a:pt x="15451" y="1862"/>
                    </a:lnTo>
                    <a:lnTo>
                      <a:pt x="14434" y="1164"/>
                    </a:lnTo>
                    <a:lnTo>
                      <a:pt x="12236" y="233"/>
                    </a:lnTo>
                    <a:lnTo>
                      <a:pt x="11057" y="0"/>
                    </a:lnTo>
                    <a:lnTo>
                      <a:pt x="9803" y="0"/>
                    </a:lnTo>
                    <a:lnTo>
                      <a:pt x="2861" y="3041"/>
                    </a:lnTo>
                    <a:lnTo>
                      <a:pt x="180" y="8567"/>
                    </a:lnTo>
                    <a:lnTo>
                      <a:pt x="0" y="10839"/>
                    </a:lnTo>
                    <a:lnTo>
                      <a:pt x="186" y="13039"/>
                    </a:lnTo>
                    <a:lnTo>
                      <a:pt x="2956" y="18525"/>
                    </a:lnTo>
                    <a:lnTo>
                      <a:pt x="9957" y="21600"/>
                    </a:lnTo>
                    <a:lnTo>
                      <a:pt x="11160" y="21600"/>
                    </a:lnTo>
                    <a:lnTo>
                      <a:pt x="12271" y="21394"/>
                    </a:lnTo>
                    <a:lnTo>
                      <a:pt x="14330" y="20550"/>
                    </a:lnTo>
                    <a:lnTo>
                      <a:pt x="15362" y="19856"/>
                    </a:lnTo>
                    <a:lnTo>
                      <a:pt x="16381" y="18902"/>
                    </a:lnTo>
                    <a:lnTo>
                      <a:pt x="16381" y="21072"/>
                    </a:lnTo>
                    <a:lnTo>
                      <a:pt x="21600" y="21072"/>
                    </a:lnTo>
                    <a:lnTo>
                      <a:pt x="21600" y="528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8" name="Фигура"/>
              <p:cNvSpPr/>
              <p:nvPr/>
            </p:nvSpPr>
            <p:spPr>
              <a:xfrm>
                <a:off x="683679" y="1003731"/>
                <a:ext cx="126810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6" y="0"/>
                    </a:lnTo>
                    <a:lnTo>
                      <a:pt x="6022" y="12689"/>
                    </a:lnTo>
                    <a:lnTo>
                      <a:pt x="602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4" y="21600"/>
                    </a:lnTo>
                    <a:lnTo>
                      <a:pt x="12103" y="12689"/>
                    </a:lnTo>
                    <a:lnTo>
                      <a:pt x="15577" y="9179"/>
                    </a:lnTo>
                    <a:lnTo>
                      <a:pt x="15577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9" name="Фигура"/>
              <p:cNvSpPr/>
              <p:nvPr/>
            </p:nvSpPr>
            <p:spPr>
              <a:xfrm>
                <a:off x="717067" y="2848064"/>
                <a:ext cx="108091" cy="195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4053"/>
                    </a:lnTo>
                    <a:lnTo>
                      <a:pt x="6936" y="4053"/>
                    </a:lnTo>
                    <a:lnTo>
                      <a:pt x="6936" y="21600"/>
                    </a:lnTo>
                    <a:lnTo>
                      <a:pt x="14476" y="21600"/>
                    </a:lnTo>
                    <a:lnTo>
                      <a:pt x="14476" y="4053"/>
                    </a:lnTo>
                    <a:lnTo>
                      <a:pt x="21600" y="4053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40" name="Фигура"/>
              <p:cNvSpPr/>
              <p:nvPr/>
            </p:nvSpPr>
            <p:spPr>
              <a:xfrm>
                <a:off x="766965" y="4214063"/>
                <a:ext cx="116181" cy="127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7" y="13976"/>
                    </a:lnTo>
                    <a:lnTo>
                      <a:pt x="10868" y="10520"/>
                    </a:lnTo>
                    <a:lnTo>
                      <a:pt x="13329" y="8080"/>
                    </a:lnTo>
                    <a:lnTo>
                      <a:pt x="21472" y="0"/>
                    </a:lnTo>
                    <a:lnTo>
                      <a:pt x="14191" y="0"/>
                    </a:lnTo>
                    <a:lnTo>
                      <a:pt x="5969" y="8080"/>
                    </a:lnTo>
                    <a:lnTo>
                      <a:pt x="596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69" y="21600"/>
                    </a:lnTo>
                    <a:lnTo>
                      <a:pt x="5969" y="14649"/>
                    </a:lnTo>
                    <a:lnTo>
                      <a:pt x="6607" y="13976"/>
                    </a:lnTo>
                    <a:lnTo>
                      <a:pt x="13688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41" name="Фигура"/>
              <p:cNvSpPr/>
              <p:nvPr/>
            </p:nvSpPr>
            <p:spPr>
              <a:xfrm>
                <a:off x="734580" y="47167"/>
                <a:ext cx="151804" cy="1520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0"/>
                    </a:moveTo>
                    <a:lnTo>
                      <a:pt x="19887" y="4793"/>
                    </a:lnTo>
                    <a:lnTo>
                      <a:pt x="19545" y="4365"/>
                    </a:lnTo>
                    <a:lnTo>
                      <a:pt x="18555" y="3122"/>
                    </a:lnTo>
                    <a:lnTo>
                      <a:pt x="16920" y="1757"/>
                    </a:lnTo>
                    <a:lnTo>
                      <a:pt x="16397" y="1484"/>
                    </a:lnTo>
                    <a:lnTo>
                      <a:pt x="16397" y="8231"/>
                    </a:lnTo>
                    <a:lnTo>
                      <a:pt x="5221" y="8231"/>
                    </a:lnTo>
                    <a:lnTo>
                      <a:pt x="9849" y="4441"/>
                    </a:lnTo>
                    <a:lnTo>
                      <a:pt x="10895" y="4365"/>
                    </a:lnTo>
                    <a:lnTo>
                      <a:pt x="11856" y="4432"/>
                    </a:lnTo>
                    <a:lnTo>
                      <a:pt x="16397" y="8231"/>
                    </a:lnTo>
                    <a:lnTo>
                      <a:pt x="16397" y="1484"/>
                    </a:lnTo>
                    <a:lnTo>
                      <a:pt x="15055" y="781"/>
                    </a:lnTo>
                    <a:lnTo>
                      <a:pt x="12964" y="195"/>
                    </a:lnTo>
                    <a:lnTo>
                      <a:pt x="10647" y="0"/>
                    </a:lnTo>
                    <a:lnTo>
                      <a:pt x="8455" y="195"/>
                    </a:lnTo>
                    <a:lnTo>
                      <a:pt x="3025" y="3122"/>
                    </a:lnTo>
                    <a:lnTo>
                      <a:pt x="188" y="8663"/>
                    </a:lnTo>
                    <a:lnTo>
                      <a:pt x="0" y="10916"/>
                    </a:lnTo>
                    <a:lnTo>
                      <a:pt x="190" y="13113"/>
                    </a:lnTo>
                    <a:lnTo>
                      <a:pt x="3043" y="18559"/>
                    </a:lnTo>
                    <a:lnTo>
                      <a:pt x="8623" y="21411"/>
                    </a:lnTo>
                    <a:lnTo>
                      <a:pt x="10933" y="21600"/>
                    </a:lnTo>
                    <a:lnTo>
                      <a:pt x="12440" y="21533"/>
                    </a:lnTo>
                    <a:lnTo>
                      <a:pt x="18432" y="19096"/>
                    </a:lnTo>
                    <a:lnTo>
                      <a:pt x="20221" y="17087"/>
                    </a:lnTo>
                    <a:lnTo>
                      <a:pt x="20189" y="17073"/>
                    </a:lnTo>
                    <a:lnTo>
                      <a:pt x="15868" y="15051"/>
                    </a:lnTo>
                    <a:lnTo>
                      <a:pt x="14776" y="15934"/>
                    </a:lnTo>
                    <a:lnTo>
                      <a:pt x="13586" y="16566"/>
                    </a:lnTo>
                    <a:lnTo>
                      <a:pt x="12290" y="16946"/>
                    </a:lnTo>
                    <a:lnTo>
                      <a:pt x="10895" y="17073"/>
                    </a:lnTo>
                    <a:lnTo>
                      <a:pt x="9737" y="16991"/>
                    </a:lnTo>
                    <a:lnTo>
                      <a:pt x="5246" y="13333"/>
                    </a:lnTo>
                    <a:lnTo>
                      <a:pt x="4993" y="12291"/>
                    </a:lnTo>
                    <a:lnTo>
                      <a:pt x="21580" y="12291"/>
                    </a:lnTo>
                    <a:lnTo>
                      <a:pt x="21600" y="1131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42" name="Фигура"/>
              <p:cNvSpPr/>
              <p:nvPr/>
            </p:nvSpPr>
            <p:spPr>
              <a:xfrm>
                <a:off x="785393" y="1795830"/>
                <a:ext cx="151804" cy="1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9"/>
                    </a:moveTo>
                    <a:lnTo>
                      <a:pt x="19889" y="4789"/>
                    </a:lnTo>
                    <a:lnTo>
                      <a:pt x="16397" y="1481"/>
                    </a:lnTo>
                    <a:lnTo>
                      <a:pt x="16397" y="8231"/>
                    </a:lnTo>
                    <a:lnTo>
                      <a:pt x="5221" y="8231"/>
                    </a:lnTo>
                    <a:lnTo>
                      <a:pt x="9850" y="4436"/>
                    </a:lnTo>
                    <a:lnTo>
                      <a:pt x="10895" y="4360"/>
                    </a:lnTo>
                    <a:lnTo>
                      <a:pt x="11858" y="4427"/>
                    </a:lnTo>
                    <a:lnTo>
                      <a:pt x="16397" y="8231"/>
                    </a:lnTo>
                    <a:lnTo>
                      <a:pt x="16397" y="1481"/>
                    </a:lnTo>
                    <a:lnTo>
                      <a:pt x="15057" y="779"/>
                    </a:lnTo>
                    <a:lnTo>
                      <a:pt x="12968" y="195"/>
                    </a:lnTo>
                    <a:lnTo>
                      <a:pt x="10651" y="0"/>
                    </a:lnTo>
                    <a:lnTo>
                      <a:pt x="8457" y="195"/>
                    </a:lnTo>
                    <a:lnTo>
                      <a:pt x="3027" y="3115"/>
                    </a:lnTo>
                    <a:lnTo>
                      <a:pt x="190" y="8662"/>
                    </a:lnTo>
                    <a:lnTo>
                      <a:pt x="0" y="10914"/>
                    </a:lnTo>
                    <a:lnTo>
                      <a:pt x="190" y="13111"/>
                    </a:lnTo>
                    <a:lnTo>
                      <a:pt x="3045" y="18559"/>
                    </a:lnTo>
                    <a:lnTo>
                      <a:pt x="8625" y="21411"/>
                    </a:lnTo>
                    <a:lnTo>
                      <a:pt x="10933" y="21600"/>
                    </a:lnTo>
                    <a:lnTo>
                      <a:pt x="12440" y="21532"/>
                    </a:lnTo>
                    <a:lnTo>
                      <a:pt x="18434" y="19093"/>
                    </a:lnTo>
                    <a:lnTo>
                      <a:pt x="20221" y="17087"/>
                    </a:lnTo>
                    <a:lnTo>
                      <a:pt x="20183" y="17069"/>
                    </a:lnTo>
                    <a:lnTo>
                      <a:pt x="15872" y="15046"/>
                    </a:lnTo>
                    <a:lnTo>
                      <a:pt x="14780" y="15930"/>
                    </a:lnTo>
                    <a:lnTo>
                      <a:pt x="13586" y="16564"/>
                    </a:lnTo>
                    <a:lnTo>
                      <a:pt x="12292" y="16942"/>
                    </a:lnTo>
                    <a:lnTo>
                      <a:pt x="10895" y="17069"/>
                    </a:lnTo>
                    <a:lnTo>
                      <a:pt x="9737" y="16987"/>
                    </a:lnTo>
                    <a:lnTo>
                      <a:pt x="5248" y="13331"/>
                    </a:lnTo>
                    <a:lnTo>
                      <a:pt x="4993" y="12292"/>
                    </a:lnTo>
                    <a:lnTo>
                      <a:pt x="21580" y="12292"/>
                    </a:lnTo>
                    <a:lnTo>
                      <a:pt x="21600" y="11309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43" name="Фигура"/>
              <p:cNvSpPr/>
              <p:nvPr/>
            </p:nvSpPr>
            <p:spPr>
              <a:xfrm>
                <a:off x="770724" y="3620198"/>
                <a:ext cx="167578" cy="1816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137"/>
                    </a:moveTo>
                    <a:lnTo>
                      <a:pt x="17190" y="1077"/>
                    </a:lnTo>
                    <a:lnTo>
                      <a:pt x="11884" y="0"/>
                    </a:lnTo>
                    <a:lnTo>
                      <a:pt x="10290" y="91"/>
                    </a:lnTo>
                    <a:lnTo>
                      <a:pt x="4500" y="2239"/>
                    </a:lnTo>
                    <a:lnTo>
                      <a:pt x="845" y="6536"/>
                    </a:lnTo>
                    <a:lnTo>
                      <a:pt x="0" y="10764"/>
                    </a:lnTo>
                    <a:lnTo>
                      <a:pt x="208" y="13035"/>
                    </a:lnTo>
                    <a:lnTo>
                      <a:pt x="3307" y="18565"/>
                    </a:lnTo>
                    <a:lnTo>
                      <a:pt x="9342" y="21410"/>
                    </a:lnTo>
                    <a:lnTo>
                      <a:pt x="11824" y="21600"/>
                    </a:lnTo>
                    <a:lnTo>
                      <a:pt x="13194" y="21546"/>
                    </a:lnTo>
                    <a:lnTo>
                      <a:pt x="17956" y="20228"/>
                    </a:lnTo>
                    <a:lnTo>
                      <a:pt x="21292" y="17837"/>
                    </a:lnTo>
                    <a:lnTo>
                      <a:pt x="21508" y="17656"/>
                    </a:lnTo>
                    <a:lnTo>
                      <a:pt x="18630" y="14889"/>
                    </a:lnTo>
                    <a:lnTo>
                      <a:pt x="17732" y="15663"/>
                    </a:lnTo>
                    <a:lnTo>
                      <a:pt x="16872" y="16308"/>
                    </a:lnTo>
                    <a:lnTo>
                      <a:pt x="11884" y="17837"/>
                    </a:lnTo>
                    <a:lnTo>
                      <a:pt x="10825" y="17782"/>
                    </a:lnTo>
                    <a:lnTo>
                      <a:pt x="6371" y="15849"/>
                    </a:lnTo>
                    <a:lnTo>
                      <a:pt x="4232" y="10777"/>
                    </a:lnTo>
                    <a:lnTo>
                      <a:pt x="4369" y="9361"/>
                    </a:lnTo>
                    <a:lnTo>
                      <a:pt x="7574" y="4934"/>
                    </a:lnTo>
                    <a:lnTo>
                      <a:pt x="11808" y="3802"/>
                    </a:lnTo>
                    <a:lnTo>
                      <a:pt x="13656" y="3986"/>
                    </a:lnTo>
                    <a:lnTo>
                      <a:pt x="15409" y="4539"/>
                    </a:lnTo>
                    <a:lnTo>
                      <a:pt x="17067" y="5461"/>
                    </a:lnTo>
                    <a:lnTo>
                      <a:pt x="18630" y="6752"/>
                    </a:lnTo>
                    <a:lnTo>
                      <a:pt x="21600" y="4137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44" name="Фигура"/>
              <p:cNvSpPr/>
              <p:nvPr/>
            </p:nvSpPr>
            <p:spPr>
              <a:xfrm>
                <a:off x="810145" y="3941826"/>
                <a:ext cx="129795" cy="127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70" y="7961"/>
                    </a:lnTo>
                    <a:lnTo>
                      <a:pt x="12525" y="0"/>
                    </a:lnTo>
                    <a:lnTo>
                      <a:pt x="9078" y="0"/>
                    </a:lnTo>
                    <a:lnTo>
                      <a:pt x="0" y="21600"/>
                    </a:lnTo>
                    <a:lnTo>
                      <a:pt x="5419" y="21600"/>
                    </a:lnTo>
                    <a:lnTo>
                      <a:pt x="10838" y="7961"/>
                    </a:lnTo>
                    <a:lnTo>
                      <a:pt x="16162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45" name="Фигура"/>
              <p:cNvSpPr/>
              <p:nvPr/>
            </p:nvSpPr>
            <p:spPr>
              <a:xfrm>
                <a:off x="839635" y="2895269"/>
                <a:ext cx="151664" cy="1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20164" y="5401"/>
                    </a:lnTo>
                    <a:lnTo>
                      <a:pt x="16373" y="1602"/>
                    </a:lnTo>
                    <a:lnTo>
                      <a:pt x="16373" y="10818"/>
                    </a:lnTo>
                    <a:lnTo>
                      <a:pt x="13911" y="15860"/>
                    </a:lnTo>
                    <a:lnTo>
                      <a:pt x="10733" y="16805"/>
                    </a:lnTo>
                    <a:lnTo>
                      <a:pt x="9570" y="16699"/>
                    </a:lnTo>
                    <a:lnTo>
                      <a:pt x="5247" y="12077"/>
                    </a:lnTo>
                    <a:lnTo>
                      <a:pt x="5151" y="10818"/>
                    </a:lnTo>
                    <a:lnTo>
                      <a:pt x="5151" y="10782"/>
                    </a:lnTo>
                    <a:lnTo>
                      <a:pt x="7593" y="5796"/>
                    </a:lnTo>
                    <a:lnTo>
                      <a:pt x="10753" y="4851"/>
                    </a:lnTo>
                    <a:lnTo>
                      <a:pt x="11930" y="4955"/>
                    </a:lnTo>
                    <a:lnTo>
                      <a:pt x="16275" y="9541"/>
                    </a:lnTo>
                    <a:lnTo>
                      <a:pt x="16373" y="10782"/>
                    </a:lnTo>
                    <a:lnTo>
                      <a:pt x="16373" y="1602"/>
                    </a:lnTo>
                    <a:lnTo>
                      <a:pt x="10677" y="0"/>
                    </a:lnTo>
                    <a:lnTo>
                      <a:pt x="8718" y="175"/>
                    </a:lnTo>
                    <a:lnTo>
                      <a:pt x="3541" y="2794"/>
                    </a:lnTo>
                    <a:lnTo>
                      <a:pt x="221" y="8511"/>
                    </a:lnTo>
                    <a:lnTo>
                      <a:pt x="0" y="10818"/>
                    </a:lnTo>
                    <a:lnTo>
                      <a:pt x="195" y="12981"/>
                    </a:lnTo>
                    <a:lnTo>
                      <a:pt x="3122" y="18467"/>
                    </a:lnTo>
                    <a:lnTo>
                      <a:pt x="8561" y="21405"/>
                    </a:lnTo>
                    <a:lnTo>
                      <a:pt x="10695" y="21600"/>
                    </a:lnTo>
                    <a:lnTo>
                      <a:pt x="12167" y="21512"/>
                    </a:lnTo>
                    <a:lnTo>
                      <a:pt x="17389" y="19398"/>
                    </a:lnTo>
                    <a:lnTo>
                      <a:pt x="20781" y="14931"/>
                    </a:lnTo>
                    <a:lnTo>
                      <a:pt x="21510" y="12212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46" name="Фигура"/>
              <p:cNvSpPr/>
              <p:nvPr/>
            </p:nvSpPr>
            <p:spPr>
              <a:xfrm>
                <a:off x="840270" y="1000023"/>
                <a:ext cx="151677" cy="1520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1"/>
                    </a:moveTo>
                    <a:lnTo>
                      <a:pt x="20159" y="5406"/>
                    </a:lnTo>
                    <a:lnTo>
                      <a:pt x="16375" y="1607"/>
                    </a:lnTo>
                    <a:lnTo>
                      <a:pt x="16375" y="10819"/>
                    </a:lnTo>
                    <a:lnTo>
                      <a:pt x="13910" y="15860"/>
                    </a:lnTo>
                    <a:lnTo>
                      <a:pt x="10734" y="16804"/>
                    </a:lnTo>
                    <a:lnTo>
                      <a:pt x="9569" y="16699"/>
                    </a:lnTo>
                    <a:lnTo>
                      <a:pt x="5247" y="12080"/>
                    </a:lnTo>
                    <a:lnTo>
                      <a:pt x="5149" y="10819"/>
                    </a:lnTo>
                    <a:lnTo>
                      <a:pt x="5151" y="10781"/>
                    </a:lnTo>
                    <a:lnTo>
                      <a:pt x="7592" y="5799"/>
                    </a:lnTo>
                    <a:lnTo>
                      <a:pt x="10752" y="4854"/>
                    </a:lnTo>
                    <a:lnTo>
                      <a:pt x="11931" y="4959"/>
                    </a:lnTo>
                    <a:lnTo>
                      <a:pt x="16277" y="9544"/>
                    </a:lnTo>
                    <a:lnTo>
                      <a:pt x="16375" y="10781"/>
                    </a:lnTo>
                    <a:lnTo>
                      <a:pt x="16375" y="1607"/>
                    </a:lnTo>
                    <a:lnTo>
                      <a:pt x="10676" y="0"/>
                    </a:lnTo>
                    <a:lnTo>
                      <a:pt x="8717" y="175"/>
                    </a:lnTo>
                    <a:lnTo>
                      <a:pt x="3541" y="2796"/>
                    </a:lnTo>
                    <a:lnTo>
                      <a:pt x="221" y="8510"/>
                    </a:lnTo>
                    <a:lnTo>
                      <a:pt x="0" y="10819"/>
                    </a:lnTo>
                    <a:lnTo>
                      <a:pt x="195" y="12982"/>
                    </a:lnTo>
                    <a:lnTo>
                      <a:pt x="3131" y="18474"/>
                    </a:lnTo>
                    <a:lnTo>
                      <a:pt x="8560" y="21403"/>
                    </a:lnTo>
                    <a:lnTo>
                      <a:pt x="10696" y="21600"/>
                    </a:lnTo>
                    <a:lnTo>
                      <a:pt x="12170" y="21512"/>
                    </a:lnTo>
                    <a:lnTo>
                      <a:pt x="17388" y="19396"/>
                    </a:lnTo>
                    <a:lnTo>
                      <a:pt x="20779" y="14932"/>
                    </a:lnTo>
                    <a:lnTo>
                      <a:pt x="21510" y="12213"/>
                    </a:lnTo>
                    <a:lnTo>
                      <a:pt x="21600" y="10781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47" name="Фигура"/>
              <p:cNvSpPr/>
              <p:nvPr/>
            </p:nvSpPr>
            <p:spPr>
              <a:xfrm>
                <a:off x="892810" y="2134616"/>
                <a:ext cx="114847" cy="144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5"/>
                    </a:moveTo>
                    <a:lnTo>
                      <a:pt x="21263" y="13693"/>
                    </a:lnTo>
                    <a:lnTo>
                      <a:pt x="20434" y="12429"/>
                    </a:lnTo>
                    <a:lnTo>
                      <a:pt x="20250" y="12145"/>
                    </a:lnTo>
                    <a:lnTo>
                      <a:pt x="18562" y="10921"/>
                    </a:lnTo>
                    <a:lnTo>
                      <a:pt x="16199" y="10024"/>
                    </a:lnTo>
                    <a:lnTo>
                      <a:pt x="17929" y="9220"/>
                    </a:lnTo>
                    <a:lnTo>
                      <a:pt x="18798" y="8497"/>
                    </a:lnTo>
                    <a:lnTo>
                      <a:pt x="19164" y="8194"/>
                    </a:lnTo>
                    <a:lnTo>
                      <a:pt x="19904" y="6948"/>
                    </a:lnTo>
                    <a:lnTo>
                      <a:pt x="20150" y="5480"/>
                    </a:lnTo>
                    <a:lnTo>
                      <a:pt x="20031" y="4446"/>
                    </a:lnTo>
                    <a:lnTo>
                      <a:pt x="19787" y="3792"/>
                    </a:lnTo>
                    <a:lnTo>
                      <a:pt x="19670" y="3467"/>
                    </a:lnTo>
                    <a:lnTo>
                      <a:pt x="13899" y="184"/>
                    </a:lnTo>
                    <a:lnTo>
                      <a:pt x="13899" y="15703"/>
                    </a:lnTo>
                    <a:lnTo>
                      <a:pt x="13627" y="16194"/>
                    </a:lnTo>
                    <a:lnTo>
                      <a:pt x="12542" y="17186"/>
                    </a:lnTo>
                    <a:lnTo>
                      <a:pt x="11609" y="17431"/>
                    </a:lnTo>
                    <a:lnTo>
                      <a:pt x="6850" y="17431"/>
                    </a:lnTo>
                    <a:lnTo>
                      <a:pt x="6850" y="12429"/>
                    </a:lnTo>
                    <a:lnTo>
                      <a:pt x="11284" y="12429"/>
                    </a:lnTo>
                    <a:lnTo>
                      <a:pt x="12375" y="12720"/>
                    </a:lnTo>
                    <a:lnTo>
                      <a:pt x="12977" y="13302"/>
                    </a:lnTo>
                    <a:lnTo>
                      <a:pt x="13593" y="13886"/>
                    </a:lnTo>
                    <a:lnTo>
                      <a:pt x="13899" y="14527"/>
                    </a:lnTo>
                    <a:lnTo>
                      <a:pt x="13899" y="184"/>
                    </a:lnTo>
                    <a:lnTo>
                      <a:pt x="13398" y="106"/>
                    </a:lnTo>
                    <a:lnTo>
                      <a:pt x="12977" y="89"/>
                    </a:lnTo>
                    <a:lnTo>
                      <a:pt x="12977" y="6897"/>
                    </a:lnTo>
                    <a:lnTo>
                      <a:pt x="12664" y="7392"/>
                    </a:lnTo>
                    <a:lnTo>
                      <a:pt x="11451" y="8277"/>
                    </a:lnTo>
                    <a:lnTo>
                      <a:pt x="10593" y="8497"/>
                    </a:lnTo>
                    <a:lnTo>
                      <a:pt x="6850" y="8497"/>
                    </a:lnTo>
                    <a:lnTo>
                      <a:pt x="6850" y="3812"/>
                    </a:lnTo>
                    <a:lnTo>
                      <a:pt x="9151" y="3812"/>
                    </a:lnTo>
                    <a:lnTo>
                      <a:pt x="10022" y="3792"/>
                    </a:lnTo>
                    <a:lnTo>
                      <a:pt x="10827" y="3792"/>
                    </a:lnTo>
                    <a:lnTo>
                      <a:pt x="11515" y="4017"/>
                    </a:lnTo>
                    <a:lnTo>
                      <a:pt x="12686" y="4918"/>
                    </a:lnTo>
                    <a:lnTo>
                      <a:pt x="12977" y="5546"/>
                    </a:lnTo>
                    <a:lnTo>
                      <a:pt x="12977" y="89"/>
                    </a:lnTo>
                    <a:lnTo>
                      <a:pt x="10925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0450" y="21600"/>
                    </a:lnTo>
                    <a:lnTo>
                      <a:pt x="18015" y="20805"/>
                    </a:lnTo>
                    <a:lnTo>
                      <a:pt x="21512" y="16619"/>
                    </a:lnTo>
                    <a:lnTo>
                      <a:pt x="21600" y="15565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48" name="Фигура"/>
              <p:cNvSpPr/>
              <p:nvPr/>
            </p:nvSpPr>
            <p:spPr>
              <a:xfrm>
                <a:off x="890079" y="4210774"/>
                <a:ext cx="134189" cy="1345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1"/>
                    </a:moveTo>
                    <a:lnTo>
                      <a:pt x="19797" y="4853"/>
                    </a:lnTo>
                    <a:lnTo>
                      <a:pt x="19372" y="4217"/>
                    </a:lnTo>
                    <a:lnTo>
                      <a:pt x="18440" y="3167"/>
                    </a:lnTo>
                    <a:lnTo>
                      <a:pt x="17364" y="2245"/>
                    </a:lnTo>
                    <a:lnTo>
                      <a:pt x="16373" y="1603"/>
                    </a:lnTo>
                    <a:lnTo>
                      <a:pt x="16373" y="10819"/>
                    </a:lnTo>
                    <a:lnTo>
                      <a:pt x="12955" y="16384"/>
                    </a:lnTo>
                    <a:lnTo>
                      <a:pt x="10737" y="16802"/>
                    </a:lnTo>
                    <a:lnTo>
                      <a:pt x="9571" y="16698"/>
                    </a:lnTo>
                    <a:lnTo>
                      <a:pt x="5252" y="12075"/>
                    </a:lnTo>
                    <a:lnTo>
                      <a:pt x="5154" y="10819"/>
                    </a:lnTo>
                    <a:lnTo>
                      <a:pt x="5154" y="10781"/>
                    </a:lnTo>
                    <a:lnTo>
                      <a:pt x="8549" y="5273"/>
                    </a:lnTo>
                    <a:lnTo>
                      <a:pt x="10753" y="4853"/>
                    </a:lnTo>
                    <a:lnTo>
                      <a:pt x="11933" y="4959"/>
                    </a:lnTo>
                    <a:lnTo>
                      <a:pt x="16275" y="9541"/>
                    </a:lnTo>
                    <a:lnTo>
                      <a:pt x="16373" y="10781"/>
                    </a:lnTo>
                    <a:lnTo>
                      <a:pt x="16373" y="1603"/>
                    </a:lnTo>
                    <a:lnTo>
                      <a:pt x="10679" y="0"/>
                    </a:lnTo>
                    <a:lnTo>
                      <a:pt x="8721" y="175"/>
                    </a:lnTo>
                    <a:lnTo>
                      <a:pt x="1993" y="4500"/>
                    </a:lnTo>
                    <a:lnTo>
                      <a:pt x="0" y="10819"/>
                    </a:lnTo>
                    <a:lnTo>
                      <a:pt x="196" y="12983"/>
                    </a:lnTo>
                    <a:lnTo>
                      <a:pt x="3124" y="18464"/>
                    </a:lnTo>
                    <a:lnTo>
                      <a:pt x="8564" y="21404"/>
                    </a:lnTo>
                    <a:lnTo>
                      <a:pt x="10696" y="21600"/>
                    </a:lnTo>
                    <a:lnTo>
                      <a:pt x="12170" y="21510"/>
                    </a:lnTo>
                    <a:lnTo>
                      <a:pt x="18450" y="18464"/>
                    </a:lnTo>
                    <a:lnTo>
                      <a:pt x="19758" y="16802"/>
                    </a:lnTo>
                    <a:lnTo>
                      <a:pt x="20140" y="16219"/>
                    </a:lnTo>
                    <a:lnTo>
                      <a:pt x="20780" y="14930"/>
                    </a:lnTo>
                    <a:lnTo>
                      <a:pt x="21236" y="13595"/>
                    </a:lnTo>
                    <a:lnTo>
                      <a:pt x="21508" y="12212"/>
                    </a:lnTo>
                    <a:lnTo>
                      <a:pt x="21600" y="10781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49" name="Фигура"/>
              <p:cNvSpPr/>
              <p:nvPr/>
            </p:nvSpPr>
            <p:spPr>
              <a:xfrm>
                <a:off x="915631" y="50888"/>
                <a:ext cx="126811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6" y="0"/>
                    </a:lnTo>
                    <a:lnTo>
                      <a:pt x="15396" y="7787"/>
                    </a:lnTo>
                    <a:lnTo>
                      <a:pt x="6204" y="7787"/>
                    </a:lnTo>
                    <a:lnTo>
                      <a:pt x="620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4" y="21600"/>
                    </a:lnTo>
                    <a:lnTo>
                      <a:pt x="6204" y="12649"/>
                    </a:lnTo>
                    <a:lnTo>
                      <a:pt x="15396" y="12649"/>
                    </a:lnTo>
                    <a:lnTo>
                      <a:pt x="1539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0" name="Фигура"/>
              <p:cNvSpPr/>
              <p:nvPr/>
            </p:nvSpPr>
            <p:spPr>
              <a:xfrm>
                <a:off x="941374" y="3941826"/>
                <a:ext cx="129808" cy="127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5869" y="7961"/>
                    </a:lnTo>
                    <a:lnTo>
                      <a:pt x="12523" y="0"/>
                    </a:lnTo>
                    <a:lnTo>
                      <a:pt x="9077" y="0"/>
                    </a:lnTo>
                    <a:lnTo>
                      <a:pt x="0" y="21600"/>
                    </a:lnTo>
                    <a:lnTo>
                      <a:pt x="5419" y="21600"/>
                    </a:lnTo>
                    <a:lnTo>
                      <a:pt x="10839" y="7961"/>
                    </a:lnTo>
                    <a:lnTo>
                      <a:pt x="1616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1" name="Фигура"/>
              <p:cNvSpPr/>
              <p:nvPr/>
            </p:nvSpPr>
            <p:spPr>
              <a:xfrm>
                <a:off x="977074" y="1735734"/>
                <a:ext cx="108218" cy="37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737" y="0"/>
                    </a:lnTo>
                    <a:lnTo>
                      <a:pt x="15255" y="2152"/>
                    </a:lnTo>
                    <a:lnTo>
                      <a:pt x="14700" y="3650"/>
                    </a:lnTo>
                    <a:lnTo>
                      <a:pt x="13093" y="5692"/>
                    </a:lnTo>
                    <a:lnTo>
                      <a:pt x="12003" y="6309"/>
                    </a:lnTo>
                    <a:lnTo>
                      <a:pt x="9615" y="6309"/>
                    </a:lnTo>
                    <a:lnTo>
                      <a:pt x="5868" y="0"/>
                    </a:lnTo>
                    <a:lnTo>
                      <a:pt x="0" y="0"/>
                    </a:lnTo>
                    <a:lnTo>
                      <a:pt x="5255" y="18985"/>
                    </a:lnTo>
                    <a:lnTo>
                      <a:pt x="10773" y="21600"/>
                    </a:lnTo>
                    <a:lnTo>
                      <a:pt x="13078" y="21233"/>
                    </a:lnTo>
                    <a:lnTo>
                      <a:pt x="20538" y="8806"/>
                    </a:lnTo>
                    <a:lnTo>
                      <a:pt x="21207" y="464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2" name="Фигура"/>
              <p:cNvSpPr/>
              <p:nvPr/>
            </p:nvSpPr>
            <p:spPr>
              <a:xfrm>
                <a:off x="957465" y="3666286"/>
                <a:ext cx="134189" cy="1345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1"/>
                    </a:moveTo>
                    <a:lnTo>
                      <a:pt x="19797" y="4853"/>
                    </a:lnTo>
                    <a:lnTo>
                      <a:pt x="19372" y="4217"/>
                    </a:lnTo>
                    <a:lnTo>
                      <a:pt x="18438" y="3167"/>
                    </a:lnTo>
                    <a:lnTo>
                      <a:pt x="17364" y="2247"/>
                    </a:lnTo>
                    <a:lnTo>
                      <a:pt x="16373" y="1603"/>
                    </a:lnTo>
                    <a:lnTo>
                      <a:pt x="16373" y="10819"/>
                    </a:lnTo>
                    <a:lnTo>
                      <a:pt x="12953" y="16384"/>
                    </a:lnTo>
                    <a:lnTo>
                      <a:pt x="10737" y="16802"/>
                    </a:lnTo>
                    <a:lnTo>
                      <a:pt x="9571" y="16698"/>
                    </a:lnTo>
                    <a:lnTo>
                      <a:pt x="5248" y="12075"/>
                    </a:lnTo>
                    <a:lnTo>
                      <a:pt x="5152" y="10819"/>
                    </a:lnTo>
                    <a:lnTo>
                      <a:pt x="5152" y="10781"/>
                    </a:lnTo>
                    <a:lnTo>
                      <a:pt x="8547" y="5273"/>
                    </a:lnTo>
                    <a:lnTo>
                      <a:pt x="10753" y="4853"/>
                    </a:lnTo>
                    <a:lnTo>
                      <a:pt x="11933" y="4959"/>
                    </a:lnTo>
                    <a:lnTo>
                      <a:pt x="16275" y="9541"/>
                    </a:lnTo>
                    <a:lnTo>
                      <a:pt x="16373" y="10781"/>
                    </a:lnTo>
                    <a:lnTo>
                      <a:pt x="16373" y="1603"/>
                    </a:lnTo>
                    <a:lnTo>
                      <a:pt x="10675" y="0"/>
                    </a:lnTo>
                    <a:lnTo>
                      <a:pt x="8719" y="175"/>
                    </a:lnTo>
                    <a:lnTo>
                      <a:pt x="1993" y="4500"/>
                    </a:lnTo>
                    <a:lnTo>
                      <a:pt x="0" y="10819"/>
                    </a:lnTo>
                    <a:lnTo>
                      <a:pt x="196" y="12983"/>
                    </a:lnTo>
                    <a:lnTo>
                      <a:pt x="3124" y="18464"/>
                    </a:lnTo>
                    <a:lnTo>
                      <a:pt x="8562" y="21404"/>
                    </a:lnTo>
                    <a:lnTo>
                      <a:pt x="10696" y="21600"/>
                    </a:lnTo>
                    <a:lnTo>
                      <a:pt x="12168" y="21510"/>
                    </a:lnTo>
                    <a:lnTo>
                      <a:pt x="18448" y="18464"/>
                    </a:lnTo>
                    <a:lnTo>
                      <a:pt x="21508" y="12212"/>
                    </a:lnTo>
                    <a:lnTo>
                      <a:pt x="21600" y="10781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3" name="Фигура"/>
              <p:cNvSpPr/>
              <p:nvPr/>
            </p:nvSpPr>
            <p:spPr>
              <a:xfrm>
                <a:off x="966444" y="1799551"/>
                <a:ext cx="126823" cy="144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7" y="0"/>
                    </a:lnTo>
                    <a:lnTo>
                      <a:pt x="6022" y="12683"/>
                    </a:lnTo>
                    <a:lnTo>
                      <a:pt x="602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1" y="21600"/>
                    </a:lnTo>
                    <a:lnTo>
                      <a:pt x="12102" y="12683"/>
                    </a:lnTo>
                    <a:lnTo>
                      <a:pt x="15578" y="9171"/>
                    </a:lnTo>
                    <a:lnTo>
                      <a:pt x="15578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4" name="Фигура"/>
              <p:cNvSpPr/>
              <p:nvPr/>
            </p:nvSpPr>
            <p:spPr>
              <a:xfrm>
                <a:off x="1021092" y="2898991"/>
                <a:ext cx="131345" cy="144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1" y="13977"/>
                    </a:lnTo>
                    <a:lnTo>
                      <a:pt x="10863" y="10523"/>
                    </a:lnTo>
                    <a:lnTo>
                      <a:pt x="13325" y="8078"/>
                    </a:lnTo>
                    <a:lnTo>
                      <a:pt x="21468" y="0"/>
                    </a:lnTo>
                    <a:lnTo>
                      <a:pt x="14186" y="0"/>
                    </a:lnTo>
                    <a:lnTo>
                      <a:pt x="5967" y="8078"/>
                    </a:lnTo>
                    <a:lnTo>
                      <a:pt x="596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67" y="21600"/>
                    </a:lnTo>
                    <a:lnTo>
                      <a:pt x="5967" y="14652"/>
                    </a:lnTo>
                    <a:lnTo>
                      <a:pt x="6602" y="13977"/>
                    </a:lnTo>
                    <a:lnTo>
                      <a:pt x="13682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5" name="Фигура"/>
              <p:cNvSpPr/>
              <p:nvPr/>
            </p:nvSpPr>
            <p:spPr>
              <a:xfrm>
                <a:off x="1031709" y="2130895"/>
                <a:ext cx="151830" cy="152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9"/>
                    </a:moveTo>
                    <a:lnTo>
                      <a:pt x="19885" y="4789"/>
                    </a:lnTo>
                    <a:lnTo>
                      <a:pt x="16398" y="1483"/>
                    </a:lnTo>
                    <a:lnTo>
                      <a:pt x="16398" y="8231"/>
                    </a:lnTo>
                    <a:lnTo>
                      <a:pt x="5220" y="8231"/>
                    </a:lnTo>
                    <a:lnTo>
                      <a:pt x="9849" y="4436"/>
                    </a:lnTo>
                    <a:lnTo>
                      <a:pt x="10893" y="4360"/>
                    </a:lnTo>
                    <a:lnTo>
                      <a:pt x="11856" y="4427"/>
                    </a:lnTo>
                    <a:lnTo>
                      <a:pt x="16398" y="8231"/>
                    </a:lnTo>
                    <a:lnTo>
                      <a:pt x="16398" y="1483"/>
                    </a:lnTo>
                    <a:lnTo>
                      <a:pt x="15054" y="779"/>
                    </a:lnTo>
                    <a:lnTo>
                      <a:pt x="12965" y="195"/>
                    </a:lnTo>
                    <a:lnTo>
                      <a:pt x="10649" y="0"/>
                    </a:lnTo>
                    <a:lnTo>
                      <a:pt x="8456" y="195"/>
                    </a:lnTo>
                    <a:lnTo>
                      <a:pt x="3028" y="3117"/>
                    </a:lnTo>
                    <a:lnTo>
                      <a:pt x="190" y="8662"/>
                    </a:lnTo>
                    <a:lnTo>
                      <a:pt x="0" y="10914"/>
                    </a:lnTo>
                    <a:lnTo>
                      <a:pt x="190" y="13113"/>
                    </a:lnTo>
                    <a:lnTo>
                      <a:pt x="3046" y="18559"/>
                    </a:lnTo>
                    <a:lnTo>
                      <a:pt x="8624" y="21411"/>
                    </a:lnTo>
                    <a:lnTo>
                      <a:pt x="10933" y="21600"/>
                    </a:lnTo>
                    <a:lnTo>
                      <a:pt x="12440" y="21532"/>
                    </a:lnTo>
                    <a:lnTo>
                      <a:pt x="18431" y="19093"/>
                    </a:lnTo>
                    <a:lnTo>
                      <a:pt x="20218" y="17087"/>
                    </a:lnTo>
                    <a:lnTo>
                      <a:pt x="20180" y="17069"/>
                    </a:lnTo>
                    <a:lnTo>
                      <a:pt x="15869" y="15046"/>
                    </a:lnTo>
                    <a:lnTo>
                      <a:pt x="14776" y="15932"/>
                    </a:lnTo>
                    <a:lnTo>
                      <a:pt x="13583" y="16564"/>
                    </a:lnTo>
                    <a:lnTo>
                      <a:pt x="12288" y="16942"/>
                    </a:lnTo>
                    <a:lnTo>
                      <a:pt x="10893" y="17069"/>
                    </a:lnTo>
                    <a:lnTo>
                      <a:pt x="9737" y="16989"/>
                    </a:lnTo>
                    <a:lnTo>
                      <a:pt x="5249" y="13331"/>
                    </a:lnTo>
                    <a:lnTo>
                      <a:pt x="4996" y="12294"/>
                    </a:lnTo>
                    <a:lnTo>
                      <a:pt x="21580" y="12294"/>
                    </a:lnTo>
                    <a:lnTo>
                      <a:pt x="21600" y="11309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6" name="Фигура"/>
              <p:cNvSpPr/>
              <p:nvPr/>
            </p:nvSpPr>
            <p:spPr>
              <a:xfrm>
                <a:off x="1079258" y="50888"/>
                <a:ext cx="131357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3" y="13976"/>
                    </a:lnTo>
                    <a:lnTo>
                      <a:pt x="10866" y="10521"/>
                    </a:lnTo>
                    <a:lnTo>
                      <a:pt x="13322" y="8083"/>
                    </a:lnTo>
                    <a:lnTo>
                      <a:pt x="21466" y="0"/>
                    </a:lnTo>
                    <a:lnTo>
                      <a:pt x="14188" y="0"/>
                    </a:lnTo>
                    <a:lnTo>
                      <a:pt x="5969" y="8083"/>
                    </a:lnTo>
                    <a:lnTo>
                      <a:pt x="596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69" y="21600"/>
                    </a:lnTo>
                    <a:lnTo>
                      <a:pt x="5969" y="14650"/>
                    </a:lnTo>
                    <a:lnTo>
                      <a:pt x="6601" y="13976"/>
                    </a:lnTo>
                    <a:lnTo>
                      <a:pt x="13687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7" name="Фигура"/>
              <p:cNvSpPr/>
              <p:nvPr/>
            </p:nvSpPr>
            <p:spPr>
              <a:xfrm>
                <a:off x="1005103" y="1003731"/>
                <a:ext cx="209614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9417" y="8936"/>
                    </a:lnTo>
                    <a:lnTo>
                      <a:pt x="17877" y="0"/>
                    </a:lnTo>
                    <a:lnTo>
                      <a:pt x="15410" y="0"/>
                    </a:lnTo>
                    <a:lnTo>
                      <a:pt x="10833" y="13618"/>
                    </a:lnTo>
                    <a:lnTo>
                      <a:pt x="9238" y="8936"/>
                    </a:lnTo>
                    <a:lnTo>
                      <a:pt x="6191" y="0"/>
                    </a:lnTo>
                    <a:lnTo>
                      <a:pt x="3726" y="0"/>
                    </a:lnTo>
                    <a:lnTo>
                      <a:pt x="0" y="21600"/>
                    </a:lnTo>
                    <a:lnTo>
                      <a:pt x="3643" y="21600"/>
                    </a:lnTo>
                    <a:lnTo>
                      <a:pt x="5643" y="8936"/>
                    </a:lnTo>
                    <a:lnTo>
                      <a:pt x="9987" y="21600"/>
                    </a:lnTo>
                    <a:lnTo>
                      <a:pt x="11522" y="21600"/>
                    </a:lnTo>
                    <a:lnTo>
                      <a:pt x="14318" y="13618"/>
                    </a:lnTo>
                    <a:lnTo>
                      <a:pt x="15960" y="8936"/>
                    </a:lnTo>
                    <a:lnTo>
                      <a:pt x="17945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8" name="Фигура"/>
              <p:cNvSpPr/>
              <p:nvPr/>
            </p:nvSpPr>
            <p:spPr>
              <a:xfrm>
                <a:off x="1082116" y="3938536"/>
                <a:ext cx="134303" cy="1345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0"/>
                    </a:moveTo>
                    <a:lnTo>
                      <a:pt x="19886" y="4788"/>
                    </a:lnTo>
                    <a:lnTo>
                      <a:pt x="19545" y="4360"/>
                    </a:lnTo>
                    <a:lnTo>
                      <a:pt x="18555" y="3116"/>
                    </a:lnTo>
                    <a:lnTo>
                      <a:pt x="16919" y="1752"/>
                    </a:lnTo>
                    <a:lnTo>
                      <a:pt x="16400" y="1483"/>
                    </a:lnTo>
                    <a:lnTo>
                      <a:pt x="16400" y="8233"/>
                    </a:lnTo>
                    <a:lnTo>
                      <a:pt x="5221" y="8233"/>
                    </a:lnTo>
                    <a:lnTo>
                      <a:pt x="5803" y="6962"/>
                    </a:lnTo>
                    <a:lnTo>
                      <a:pt x="6432" y="6075"/>
                    </a:lnTo>
                    <a:lnTo>
                      <a:pt x="8201" y="4764"/>
                    </a:lnTo>
                    <a:lnTo>
                      <a:pt x="9457" y="4360"/>
                    </a:lnTo>
                    <a:lnTo>
                      <a:pt x="12221" y="4360"/>
                    </a:lnTo>
                    <a:lnTo>
                      <a:pt x="13377" y="4719"/>
                    </a:lnTo>
                    <a:lnTo>
                      <a:pt x="14374" y="5437"/>
                    </a:lnTo>
                    <a:lnTo>
                      <a:pt x="15385" y="6152"/>
                    </a:lnTo>
                    <a:lnTo>
                      <a:pt x="16059" y="7087"/>
                    </a:lnTo>
                    <a:lnTo>
                      <a:pt x="16400" y="8233"/>
                    </a:lnTo>
                    <a:lnTo>
                      <a:pt x="16400" y="1483"/>
                    </a:lnTo>
                    <a:lnTo>
                      <a:pt x="15056" y="779"/>
                    </a:lnTo>
                    <a:lnTo>
                      <a:pt x="12966" y="194"/>
                    </a:lnTo>
                    <a:lnTo>
                      <a:pt x="10648" y="0"/>
                    </a:lnTo>
                    <a:lnTo>
                      <a:pt x="8456" y="194"/>
                    </a:lnTo>
                    <a:lnTo>
                      <a:pt x="3027" y="3116"/>
                    </a:lnTo>
                    <a:lnTo>
                      <a:pt x="190" y="8663"/>
                    </a:lnTo>
                    <a:lnTo>
                      <a:pt x="0" y="10912"/>
                    </a:lnTo>
                    <a:lnTo>
                      <a:pt x="190" y="13111"/>
                    </a:lnTo>
                    <a:lnTo>
                      <a:pt x="3045" y="18559"/>
                    </a:lnTo>
                    <a:lnTo>
                      <a:pt x="8624" y="21410"/>
                    </a:lnTo>
                    <a:lnTo>
                      <a:pt x="10934" y="21600"/>
                    </a:lnTo>
                    <a:lnTo>
                      <a:pt x="12439" y="21533"/>
                    </a:lnTo>
                    <a:lnTo>
                      <a:pt x="18432" y="19094"/>
                    </a:lnTo>
                    <a:lnTo>
                      <a:pt x="20219" y="17089"/>
                    </a:lnTo>
                    <a:lnTo>
                      <a:pt x="20176" y="17069"/>
                    </a:lnTo>
                    <a:lnTo>
                      <a:pt x="15867" y="15050"/>
                    </a:lnTo>
                    <a:lnTo>
                      <a:pt x="14778" y="15933"/>
                    </a:lnTo>
                    <a:lnTo>
                      <a:pt x="13585" y="16563"/>
                    </a:lnTo>
                    <a:lnTo>
                      <a:pt x="12290" y="16942"/>
                    </a:lnTo>
                    <a:lnTo>
                      <a:pt x="10893" y="17069"/>
                    </a:lnTo>
                    <a:lnTo>
                      <a:pt x="9737" y="16989"/>
                    </a:lnTo>
                    <a:lnTo>
                      <a:pt x="4994" y="12291"/>
                    </a:lnTo>
                    <a:lnTo>
                      <a:pt x="21582" y="12291"/>
                    </a:lnTo>
                    <a:lnTo>
                      <a:pt x="21600" y="1131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59" name="Фигура"/>
              <p:cNvSpPr/>
              <p:nvPr/>
            </p:nvSpPr>
            <p:spPr>
              <a:xfrm>
                <a:off x="1035926" y="4214063"/>
                <a:ext cx="185421" cy="127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9416" y="8936"/>
                    </a:lnTo>
                    <a:lnTo>
                      <a:pt x="17875" y="0"/>
                    </a:lnTo>
                    <a:lnTo>
                      <a:pt x="15408" y="0"/>
                    </a:lnTo>
                    <a:lnTo>
                      <a:pt x="10834" y="13620"/>
                    </a:lnTo>
                    <a:lnTo>
                      <a:pt x="9238" y="8936"/>
                    </a:lnTo>
                    <a:lnTo>
                      <a:pt x="6191" y="0"/>
                    </a:lnTo>
                    <a:lnTo>
                      <a:pt x="3725" y="0"/>
                    </a:lnTo>
                    <a:lnTo>
                      <a:pt x="0" y="21600"/>
                    </a:lnTo>
                    <a:lnTo>
                      <a:pt x="3642" y="21600"/>
                    </a:lnTo>
                    <a:lnTo>
                      <a:pt x="5643" y="8936"/>
                    </a:lnTo>
                    <a:lnTo>
                      <a:pt x="9983" y="21600"/>
                    </a:lnTo>
                    <a:lnTo>
                      <a:pt x="11517" y="21600"/>
                    </a:lnTo>
                    <a:lnTo>
                      <a:pt x="14314" y="13620"/>
                    </a:lnTo>
                    <a:lnTo>
                      <a:pt x="15956" y="8936"/>
                    </a:lnTo>
                    <a:lnTo>
                      <a:pt x="17944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0" name="Фигура"/>
              <p:cNvSpPr/>
              <p:nvPr/>
            </p:nvSpPr>
            <p:spPr>
              <a:xfrm>
                <a:off x="1106004" y="3669576"/>
                <a:ext cx="148388" cy="1501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96"/>
                    </a:moveTo>
                    <a:lnTo>
                      <a:pt x="18742" y="14496"/>
                    </a:lnTo>
                    <a:lnTo>
                      <a:pt x="15266" y="6748"/>
                    </a:lnTo>
                    <a:lnTo>
                      <a:pt x="13778" y="3432"/>
                    </a:lnTo>
                    <a:lnTo>
                      <a:pt x="13778" y="14496"/>
                    </a:lnTo>
                    <a:lnTo>
                      <a:pt x="7583" y="14496"/>
                    </a:lnTo>
                    <a:lnTo>
                      <a:pt x="10732" y="6748"/>
                    </a:lnTo>
                    <a:lnTo>
                      <a:pt x="13778" y="14496"/>
                    </a:lnTo>
                    <a:lnTo>
                      <a:pt x="13778" y="3432"/>
                    </a:lnTo>
                    <a:lnTo>
                      <a:pt x="12238" y="0"/>
                    </a:lnTo>
                    <a:lnTo>
                      <a:pt x="9225" y="0"/>
                    </a:lnTo>
                    <a:lnTo>
                      <a:pt x="2808" y="14496"/>
                    </a:lnTo>
                    <a:lnTo>
                      <a:pt x="0" y="14496"/>
                    </a:lnTo>
                    <a:lnTo>
                      <a:pt x="0" y="21600"/>
                    </a:lnTo>
                    <a:lnTo>
                      <a:pt x="4160" y="21600"/>
                    </a:lnTo>
                    <a:lnTo>
                      <a:pt x="4160" y="18403"/>
                    </a:lnTo>
                    <a:lnTo>
                      <a:pt x="17150" y="18403"/>
                    </a:lnTo>
                    <a:lnTo>
                      <a:pt x="17150" y="21600"/>
                    </a:lnTo>
                    <a:lnTo>
                      <a:pt x="21600" y="21600"/>
                    </a:lnTo>
                    <a:lnTo>
                      <a:pt x="21600" y="14496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1" name="Фигура"/>
              <p:cNvSpPr/>
              <p:nvPr/>
            </p:nvSpPr>
            <p:spPr>
              <a:xfrm>
                <a:off x="1123035" y="1795830"/>
                <a:ext cx="148629" cy="1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1"/>
                    </a:moveTo>
                    <a:lnTo>
                      <a:pt x="16236" y="689"/>
                    </a:lnTo>
                    <a:lnTo>
                      <a:pt x="11901" y="0"/>
                    </a:lnTo>
                    <a:lnTo>
                      <a:pt x="10251" y="88"/>
                    </a:lnTo>
                    <a:lnTo>
                      <a:pt x="4491" y="2219"/>
                    </a:lnTo>
                    <a:lnTo>
                      <a:pt x="858" y="6666"/>
                    </a:lnTo>
                    <a:lnTo>
                      <a:pt x="0" y="10876"/>
                    </a:lnTo>
                    <a:lnTo>
                      <a:pt x="196" y="12959"/>
                    </a:lnTo>
                    <a:lnTo>
                      <a:pt x="3130" y="18391"/>
                    </a:lnTo>
                    <a:lnTo>
                      <a:pt x="9201" y="21400"/>
                    </a:lnTo>
                    <a:lnTo>
                      <a:pt x="11823" y="21600"/>
                    </a:lnTo>
                    <a:lnTo>
                      <a:pt x="14730" y="21331"/>
                    </a:lnTo>
                    <a:lnTo>
                      <a:pt x="17290" y="20528"/>
                    </a:lnTo>
                    <a:lnTo>
                      <a:pt x="19503" y="19188"/>
                    </a:lnTo>
                    <a:lnTo>
                      <a:pt x="21367" y="17312"/>
                    </a:lnTo>
                    <a:lnTo>
                      <a:pt x="20745" y="16897"/>
                    </a:lnTo>
                    <a:lnTo>
                      <a:pt x="17213" y="14538"/>
                    </a:lnTo>
                    <a:lnTo>
                      <a:pt x="16129" y="15571"/>
                    </a:lnTo>
                    <a:lnTo>
                      <a:pt x="14852" y="16307"/>
                    </a:lnTo>
                    <a:lnTo>
                      <a:pt x="13378" y="16749"/>
                    </a:lnTo>
                    <a:lnTo>
                      <a:pt x="11707" y="16897"/>
                    </a:lnTo>
                    <a:lnTo>
                      <a:pt x="10347" y="16794"/>
                    </a:lnTo>
                    <a:lnTo>
                      <a:pt x="5771" y="13335"/>
                    </a:lnTo>
                    <a:lnTo>
                      <a:pt x="5332" y="10952"/>
                    </a:lnTo>
                    <a:lnTo>
                      <a:pt x="5447" y="9662"/>
                    </a:lnTo>
                    <a:lnTo>
                      <a:pt x="9265" y="5230"/>
                    </a:lnTo>
                    <a:lnTo>
                      <a:pt x="11940" y="4795"/>
                    </a:lnTo>
                    <a:lnTo>
                      <a:pt x="13021" y="4795"/>
                    </a:lnTo>
                    <a:lnTo>
                      <a:pt x="13961" y="4957"/>
                    </a:lnTo>
                    <a:lnTo>
                      <a:pt x="15572" y="5614"/>
                    </a:lnTo>
                    <a:lnTo>
                      <a:pt x="16390" y="6198"/>
                    </a:lnTo>
                    <a:lnTo>
                      <a:pt x="17213" y="7044"/>
                    </a:lnTo>
                    <a:lnTo>
                      <a:pt x="21390" y="4795"/>
                    </a:lnTo>
                    <a:lnTo>
                      <a:pt x="21600" y="4681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2" name="Фигура"/>
              <p:cNvSpPr/>
              <p:nvPr/>
            </p:nvSpPr>
            <p:spPr>
              <a:xfrm>
                <a:off x="1160259" y="2895269"/>
                <a:ext cx="148616" cy="1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3"/>
                    </a:moveTo>
                    <a:lnTo>
                      <a:pt x="16238" y="689"/>
                    </a:lnTo>
                    <a:lnTo>
                      <a:pt x="11902" y="0"/>
                    </a:lnTo>
                    <a:lnTo>
                      <a:pt x="10252" y="90"/>
                    </a:lnTo>
                    <a:lnTo>
                      <a:pt x="4491" y="2219"/>
                    </a:lnTo>
                    <a:lnTo>
                      <a:pt x="860" y="6666"/>
                    </a:lnTo>
                    <a:lnTo>
                      <a:pt x="0" y="10876"/>
                    </a:lnTo>
                    <a:lnTo>
                      <a:pt x="196" y="12959"/>
                    </a:lnTo>
                    <a:lnTo>
                      <a:pt x="3131" y="18391"/>
                    </a:lnTo>
                    <a:lnTo>
                      <a:pt x="9201" y="21400"/>
                    </a:lnTo>
                    <a:lnTo>
                      <a:pt x="11824" y="21600"/>
                    </a:lnTo>
                    <a:lnTo>
                      <a:pt x="14732" y="21333"/>
                    </a:lnTo>
                    <a:lnTo>
                      <a:pt x="17292" y="20528"/>
                    </a:lnTo>
                    <a:lnTo>
                      <a:pt x="19505" y="19188"/>
                    </a:lnTo>
                    <a:lnTo>
                      <a:pt x="21369" y="17312"/>
                    </a:lnTo>
                    <a:lnTo>
                      <a:pt x="20747" y="16897"/>
                    </a:lnTo>
                    <a:lnTo>
                      <a:pt x="17216" y="14539"/>
                    </a:lnTo>
                    <a:lnTo>
                      <a:pt x="16133" y="15571"/>
                    </a:lnTo>
                    <a:lnTo>
                      <a:pt x="14852" y="16309"/>
                    </a:lnTo>
                    <a:lnTo>
                      <a:pt x="13379" y="16751"/>
                    </a:lnTo>
                    <a:lnTo>
                      <a:pt x="11708" y="16897"/>
                    </a:lnTo>
                    <a:lnTo>
                      <a:pt x="10348" y="16794"/>
                    </a:lnTo>
                    <a:lnTo>
                      <a:pt x="5772" y="13335"/>
                    </a:lnTo>
                    <a:lnTo>
                      <a:pt x="5333" y="10952"/>
                    </a:lnTo>
                    <a:lnTo>
                      <a:pt x="5447" y="9662"/>
                    </a:lnTo>
                    <a:lnTo>
                      <a:pt x="9264" y="5230"/>
                    </a:lnTo>
                    <a:lnTo>
                      <a:pt x="11941" y="4795"/>
                    </a:lnTo>
                    <a:lnTo>
                      <a:pt x="13022" y="4795"/>
                    </a:lnTo>
                    <a:lnTo>
                      <a:pt x="13962" y="4959"/>
                    </a:lnTo>
                    <a:lnTo>
                      <a:pt x="15573" y="5616"/>
                    </a:lnTo>
                    <a:lnTo>
                      <a:pt x="16391" y="6198"/>
                    </a:lnTo>
                    <a:lnTo>
                      <a:pt x="17216" y="7044"/>
                    </a:lnTo>
                    <a:lnTo>
                      <a:pt x="21390" y="4795"/>
                    </a:lnTo>
                    <a:lnTo>
                      <a:pt x="21600" y="4683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3" name="Фигура"/>
              <p:cNvSpPr/>
              <p:nvPr/>
            </p:nvSpPr>
            <p:spPr>
              <a:xfrm>
                <a:off x="1239100" y="4214063"/>
                <a:ext cx="112193" cy="127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06" y="21600"/>
                    </a:lnTo>
                    <a:lnTo>
                      <a:pt x="6206" y="5220"/>
                    </a:lnTo>
                    <a:lnTo>
                      <a:pt x="15399" y="5220"/>
                    </a:lnTo>
                    <a:lnTo>
                      <a:pt x="15399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4" name="Фигура"/>
              <p:cNvSpPr/>
              <p:nvPr/>
            </p:nvSpPr>
            <p:spPr>
              <a:xfrm>
                <a:off x="1218450" y="47167"/>
                <a:ext cx="151677" cy="1520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1"/>
                    </a:moveTo>
                    <a:lnTo>
                      <a:pt x="20159" y="5406"/>
                    </a:lnTo>
                    <a:lnTo>
                      <a:pt x="16375" y="1607"/>
                    </a:lnTo>
                    <a:lnTo>
                      <a:pt x="16375" y="10819"/>
                    </a:lnTo>
                    <a:lnTo>
                      <a:pt x="16276" y="12065"/>
                    </a:lnTo>
                    <a:lnTo>
                      <a:pt x="12953" y="16385"/>
                    </a:lnTo>
                    <a:lnTo>
                      <a:pt x="10734" y="16806"/>
                    </a:lnTo>
                    <a:lnTo>
                      <a:pt x="9569" y="16701"/>
                    </a:lnTo>
                    <a:lnTo>
                      <a:pt x="5247" y="12080"/>
                    </a:lnTo>
                    <a:lnTo>
                      <a:pt x="5149" y="10819"/>
                    </a:lnTo>
                    <a:lnTo>
                      <a:pt x="5149" y="10781"/>
                    </a:lnTo>
                    <a:lnTo>
                      <a:pt x="7593" y="5799"/>
                    </a:lnTo>
                    <a:lnTo>
                      <a:pt x="10752" y="4856"/>
                    </a:lnTo>
                    <a:lnTo>
                      <a:pt x="11931" y="4960"/>
                    </a:lnTo>
                    <a:lnTo>
                      <a:pt x="16276" y="9544"/>
                    </a:lnTo>
                    <a:lnTo>
                      <a:pt x="16375" y="10819"/>
                    </a:lnTo>
                    <a:lnTo>
                      <a:pt x="16375" y="1607"/>
                    </a:lnTo>
                    <a:lnTo>
                      <a:pt x="10676" y="0"/>
                    </a:lnTo>
                    <a:lnTo>
                      <a:pt x="8717" y="175"/>
                    </a:lnTo>
                    <a:lnTo>
                      <a:pt x="3538" y="2796"/>
                    </a:lnTo>
                    <a:lnTo>
                      <a:pt x="221" y="8512"/>
                    </a:lnTo>
                    <a:lnTo>
                      <a:pt x="0" y="10819"/>
                    </a:lnTo>
                    <a:lnTo>
                      <a:pt x="195" y="12983"/>
                    </a:lnTo>
                    <a:lnTo>
                      <a:pt x="3127" y="18476"/>
                    </a:lnTo>
                    <a:lnTo>
                      <a:pt x="8562" y="21405"/>
                    </a:lnTo>
                    <a:lnTo>
                      <a:pt x="10696" y="21600"/>
                    </a:lnTo>
                    <a:lnTo>
                      <a:pt x="12170" y="21512"/>
                    </a:lnTo>
                    <a:lnTo>
                      <a:pt x="17388" y="19398"/>
                    </a:lnTo>
                    <a:lnTo>
                      <a:pt x="20779" y="14932"/>
                    </a:lnTo>
                    <a:lnTo>
                      <a:pt x="21510" y="12213"/>
                    </a:lnTo>
                    <a:lnTo>
                      <a:pt x="21600" y="10781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5" name="Фигура"/>
              <p:cNvSpPr/>
              <p:nvPr/>
            </p:nvSpPr>
            <p:spPr>
              <a:xfrm>
                <a:off x="1242415" y="3938536"/>
                <a:ext cx="132399" cy="178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0"/>
                    </a:moveTo>
                    <a:lnTo>
                      <a:pt x="21422" y="6474"/>
                    </a:lnTo>
                    <a:lnTo>
                      <a:pt x="20885" y="4919"/>
                    </a:lnTo>
                    <a:lnTo>
                      <a:pt x="20036" y="3595"/>
                    </a:lnTo>
                    <a:lnTo>
                      <a:pt x="19992" y="3527"/>
                    </a:lnTo>
                    <a:lnTo>
                      <a:pt x="18741" y="2298"/>
                    </a:lnTo>
                    <a:lnTo>
                      <a:pt x="18461" y="2111"/>
                    </a:lnTo>
                    <a:lnTo>
                      <a:pt x="17234" y="1293"/>
                    </a:lnTo>
                    <a:lnTo>
                      <a:pt x="16381" y="925"/>
                    </a:lnTo>
                    <a:lnTo>
                      <a:pt x="16381" y="8133"/>
                    </a:lnTo>
                    <a:lnTo>
                      <a:pt x="16377" y="8190"/>
                    </a:lnTo>
                    <a:lnTo>
                      <a:pt x="12910" y="12430"/>
                    </a:lnTo>
                    <a:lnTo>
                      <a:pt x="10704" y="12755"/>
                    </a:lnTo>
                    <a:lnTo>
                      <a:pt x="9510" y="12673"/>
                    </a:lnTo>
                    <a:lnTo>
                      <a:pt x="5070" y="9118"/>
                    </a:lnTo>
                    <a:lnTo>
                      <a:pt x="4969" y="8133"/>
                    </a:lnTo>
                    <a:lnTo>
                      <a:pt x="5070" y="7167"/>
                    </a:lnTo>
                    <a:lnTo>
                      <a:pt x="9519" y="3674"/>
                    </a:lnTo>
                    <a:lnTo>
                      <a:pt x="10704" y="3595"/>
                    </a:lnTo>
                    <a:lnTo>
                      <a:pt x="11878" y="3675"/>
                    </a:lnTo>
                    <a:lnTo>
                      <a:pt x="16281" y="7193"/>
                    </a:lnTo>
                    <a:lnTo>
                      <a:pt x="16381" y="8133"/>
                    </a:lnTo>
                    <a:lnTo>
                      <a:pt x="16381" y="925"/>
                    </a:lnTo>
                    <a:lnTo>
                      <a:pt x="15575" y="575"/>
                    </a:lnTo>
                    <a:lnTo>
                      <a:pt x="13764" y="143"/>
                    </a:lnTo>
                    <a:lnTo>
                      <a:pt x="11798" y="0"/>
                    </a:lnTo>
                    <a:lnTo>
                      <a:pt x="10542" y="0"/>
                    </a:lnTo>
                    <a:lnTo>
                      <a:pt x="9365" y="176"/>
                    </a:lnTo>
                    <a:lnTo>
                      <a:pt x="7167" y="880"/>
                    </a:lnTo>
                    <a:lnTo>
                      <a:pt x="6143" y="1407"/>
                    </a:lnTo>
                    <a:lnTo>
                      <a:pt x="5198" y="2111"/>
                    </a:lnTo>
                    <a:lnTo>
                      <a:pt x="5198" y="399"/>
                    </a:lnTo>
                    <a:lnTo>
                      <a:pt x="0" y="399"/>
                    </a:lnTo>
                    <a:lnTo>
                      <a:pt x="0" y="21600"/>
                    </a:lnTo>
                    <a:lnTo>
                      <a:pt x="5198" y="21600"/>
                    </a:lnTo>
                    <a:lnTo>
                      <a:pt x="5198" y="14283"/>
                    </a:lnTo>
                    <a:lnTo>
                      <a:pt x="6218" y="15005"/>
                    </a:lnTo>
                    <a:lnTo>
                      <a:pt x="7250" y="15529"/>
                    </a:lnTo>
                    <a:lnTo>
                      <a:pt x="9322" y="16167"/>
                    </a:lnTo>
                    <a:lnTo>
                      <a:pt x="10440" y="16322"/>
                    </a:lnTo>
                    <a:lnTo>
                      <a:pt x="11644" y="16322"/>
                    </a:lnTo>
                    <a:lnTo>
                      <a:pt x="13600" y="16177"/>
                    </a:lnTo>
                    <a:lnTo>
                      <a:pt x="15417" y="15741"/>
                    </a:lnTo>
                    <a:lnTo>
                      <a:pt x="17100" y="15015"/>
                    </a:lnTo>
                    <a:lnTo>
                      <a:pt x="18210" y="14283"/>
                    </a:lnTo>
                    <a:lnTo>
                      <a:pt x="18643" y="13998"/>
                    </a:lnTo>
                    <a:lnTo>
                      <a:pt x="19938" y="12755"/>
                    </a:lnTo>
                    <a:lnTo>
                      <a:pt x="20860" y="11376"/>
                    </a:lnTo>
                    <a:lnTo>
                      <a:pt x="21415" y="9853"/>
                    </a:lnTo>
                    <a:lnTo>
                      <a:pt x="21600" y="819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6" name="Фигура"/>
              <p:cNvSpPr/>
              <p:nvPr/>
            </p:nvSpPr>
            <p:spPr>
              <a:xfrm>
                <a:off x="1227899" y="1000023"/>
                <a:ext cx="151677" cy="1520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1"/>
                    </a:moveTo>
                    <a:lnTo>
                      <a:pt x="20162" y="5406"/>
                    </a:lnTo>
                    <a:lnTo>
                      <a:pt x="19793" y="4854"/>
                    </a:lnTo>
                    <a:lnTo>
                      <a:pt x="19370" y="4221"/>
                    </a:lnTo>
                    <a:lnTo>
                      <a:pt x="18439" y="3169"/>
                    </a:lnTo>
                    <a:lnTo>
                      <a:pt x="17364" y="2247"/>
                    </a:lnTo>
                    <a:lnTo>
                      <a:pt x="16375" y="1605"/>
                    </a:lnTo>
                    <a:lnTo>
                      <a:pt x="16375" y="10819"/>
                    </a:lnTo>
                    <a:lnTo>
                      <a:pt x="16275" y="12065"/>
                    </a:lnTo>
                    <a:lnTo>
                      <a:pt x="12953" y="16385"/>
                    </a:lnTo>
                    <a:lnTo>
                      <a:pt x="10734" y="16804"/>
                    </a:lnTo>
                    <a:lnTo>
                      <a:pt x="9569" y="16699"/>
                    </a:lnTo>
                    <a:lnTo>
                      <a:pt x="5247" y="12080"/>
                    </a:lnTo>
                    <a:lnTo>
                      <a:pt x="5149" y="10819"/>
                    </a:lnTo>
                    <a:lnTo>
                      <a:pt x="5151" y="10781"/>
                    </a:lnTo>
                    <a:lnTo>
                      <a:pt x="7593" y="5799"/>
                    </a:lnTo>
                    <a:lnTo>
                      <a:pt x="10752" y="4854"/>
                    </a:lnTo>
                    <a:lnTo>
                      <a:pt x="11931" y="4959"/>
                    </a:lnTo>
                    <a:lnTo>
                      <a:pt x="16275" y="9544"/>
                    </a:lnTo>
                    <a:lnTo>
                      <a:pt x="16375" y="10819"/>
                    </a:lnTo>
                    <a:lnTo>
                      <a:pt x="16375" y="1605"/>
                    </a:lnTo>
                    <a:lnTo>
                      <a:pt x="10676" y="0"/>
                    </a:lnTo>
                    <a:lnTo>
                      <a:pt x="8717" y="175"/>
                    </a:lnTo>
                    <a:lnTo>
                      <a:pt x="3541" y="2796"/>
                    </a:lnTo>
                    <a:lnTo>
                      <a:pt x="221" y="8510"/>
                    </a:lnTo>
                    <a:lnTo>
                      <a:pt x="0" y="10819"/>
                    </a:lnTo>
                    <a:lnTo>
                      <a:pt x="195" y="12982"/>
                    </a:lnTo>
                    <a:lnTo>
                      <a:pt x="3129" y="18474"/>
                    </a:lnTo>
                    <a:lnTo>
                      <a:pt x="8560" y="21403"/>
                    </a:lnTo>
                    <a:lnTo>
                      <a:pt x="10692" y="21600"/>
                    </a:lnTo>
                    <a:lnTo>
                      <a:pt x="12166" y="21512"/>
                    </a:lnTo>
                    <a:lnTo>
                      <a:pt x="17386" y="19396"/>
                    </a:lnTo>
                    <a:lnTo>
                      <a:pt x="20779" y="14932"/>
                    </a:lnTo>
                    <a:lnTo>
                      <a:pt x="21510" y="12213"/>
                    </a:lnTo>
                    <a:lnTo>
                      <a:pt x="21600" y="10781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7" name="Фигура"/>
              <p:cNvSpPr/>
              <p:nvPr/>
            </p:nvSpPr>
            <p:spPr>
              <a:xfrm>
                <a:off x="1268857" y="3666286"/>
                <a:ext cx="134303" cy="1345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9"/>
                    </a:moveTo>
                    <a:lnTo>
                      <a:pt x="21408" y="8886"/>
                    </a:lnTo>
                    <a:lnTo>
                      <a:pt x="21236" y="8234"/>
                    </a:lnTo>
                    <a:lnTo>
                      <a:pt x="20838" y="6713"/>
                    </a:lnTo>
                    <a:lnTo>
                      <a:pt x="19886" y="4790"/>
                    </a:lnTo>
                    <a:lnTo>
                      <a:pt x="19545" y="4362"/>
                    </a:lnTo>
                    <a:lnTo>
                      <a:pt x="18554" y="3118"/>
                    </a:lnTo>
                    <a:lnTo>
                      <a:pt x="16919" y="1754"/>
                    </a:lnTo>
                    <a:lnTo>
                      <a:pt x="16400" y="1482"/>
                    </a:lnTo>
                    <a:lnTo>
                      <a:pt x="16400" y="8234"/>
                    </a:lnTo>
                    <a:lnTo>
                      <a:pt x="5219" y="8234"/>
                    </a:lnTo>
                    <a:lnTo>
                      <a:pt x="5803" y="6961"/>
                    </a:lnTo>
                    <a:lnTo>
                      <a:pt x="6430" y="6074"/>
                    </a:lnTo>
                    <a:lnTo>
                      <a:pt x="8199" y="4763"/>
                    </a:lnTo>
                    <a:lnTo>
                      <a:pt x="9455" y="4362"/>
                    </a:lnTo>
                    <a:lnTo>
                      <a:pt x="12219" y="4362"/>
                    </a:lnTo>
                    <a:lnTo>
                      <a:pt x="13377" y="4718"/>
                    </a:lnTo>
                    <a:lnTo>
                      <a:pt x="14373" y="5438"/>
                    </a:lnTo>
                    <a:lnTo>
                      <a:pt x="15382" y="6154"/>
                    </a:lnTo>
                    <a:lnTo>
                      <a:pt x="16056" y="7086"/>
                    </a:lnTo>
                    <a:lnTo>
                      <a:pt x="16400" y="8234"/>
                    </a:lnTo>
                    <a:lnTo>
                      <a:pt x="16400" y="1482"/>
                    </a:lnTo>
                    <a:lnTo>
                      <a:pt x="15056" y="779"/>
                    </a:lnTo>
                    <a:lnTo>
                      <a:pt x="12966" y="196"/>
                    </a:lnTo>
                    <a:lnTo>
                      <a:pt x="10650" y="0"/>
                    </a:lnTo>
                    <a:lnTo>
                      <a:pt x="8456" y="196"/>
                    </a:lnTo>
                    <a:lnTo>
                      <a:pt x="3027" y="3118"/>
                    </a:lnTo>
                    <a:lnTo>
                      <a:pt x="190" y="8662"/>
                    </a:lnTo>
                    <a:lnTo>
                      <a:pt x="0" y="10911"/>
                    </a:lnTo>
                    <a:lnTo>
                      <a:pt x="190" y="13111"/>
                    </a:lnTo>
                    <a:lnTo>
                      <a:pt x="3045" y="18560"/>
                    </a:lnTo>
                    <a:lnTo>
                      <a:pt x="8624" y="21410"/>
                    </a:lnTo>
                    <a:lnTo>
                      <a:pt x="10934" y="21600"/>
                    </a:lnTo>
                    <a:lnTo>
                      <a:pt x="12439" y="21531"/>
                    </a:lnTo>
                    <a:lnTo>
                      <a:pt x="18432" y="19092"/>
                    </a:lnTo>
                    <a:lnTo>
                      <a:pt x="20219" y="17087"/>
                    </a:lnTo>
                    <a:lnTo>
                      <a:pt x="20176" y="17069"/>
                    </a:lnTo>
                    <a:lnTo>
                      <a:pt x="15867" y="15048"/>
                    </a:lnTo>
                    <a:lnTo>
                      <a:pt x="14778" y="15933"/>
                    </a:lnTo>
                    <a:lnTo>
                      <a:pt x="13585" y="16564"/>
                    </a:lnTo>
                    <a:lnTo>
                      <a:pt x="12290" y="16943"/>
                    </a:lnTo>
                    <a:lnTo>
                      <a:pt x="10893" y="17069"/>
                    </a:lnTo>
                    <a:lnTo>
                      <a:pt x="9737" y="16988"/>
                    </a:lnTo>
                    <a:lnTo>
                      <a:pt x="4994" y="12292"/>
                    </a:lnTo>
                    <a:lnTo>
                      <a:pt x="21580" y="12292"/>
                    </a:lnTo>
                    <a:lnTo>
                      <a:pt x="21600" y="11309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8" name="Фигура"/>
              <p:cNvSpPr/>
              <p:nvPr/>
            </p:nvSpPr>
            <p:spPr>
              <a:xfrm>
                <a:off x="1291602" y="1799551"/>
                <a:ext cx="134786" cy="144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1"/>
                    </a:lnTo>
                    <a:lnTo>
                      <a:pt x="8076" y="5161"/>
                    </a:lnTo>
                    <a:lnTo>
                      <a:pt x="8076" y="21600"/>
                    </a:lnTo>
                    <a:lnTo>
                      <a:pt x="13913" y="21600"/>
                    </a:lnTo>
                    <a:lnTo>
                      <a:pt x="13913" y="5161"/>
                    </a:lnTo>
                    <a:lnTo>
                      <a:pt x="21600" y="516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9" name="Фигура"/>
              <p:cNvSpPr/>
              <p:nvPr/>
            </p:nvSpPr>
            <p:spPr>
              <a:xfrm>
                <a:off x="1212761" y="2134616"/>
                <a:ext cx="245682" cy="1700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50"/>
                    </a:moveTo>
                    <a:lnTo>
                      <a:pt x="18351" y="13950"/>
                    </a:lnTo>
                    <a:lnTo>
                      <a:pt x="18351" y="0"/>
                    </a:lnTo>
                    <a:lnTo>
                      <a:pt x="15160" y="0"/>
                    </a:lnTo>
                    <a:lnTo>
                      <a:pt x="15160" y="13950"/>
                    </a:lnTo>
                    <a:lnTo>
                      <a:pt x="10777" y="13950"/>
                    </a:lnTo>
                    <a:lnTo>
                      <a:pt x="10777" y="0"/>
                    </a:lnTo>
                    <a:lnTo>
                      <a:pt x="7575" y="0"/>
                    </a:lnTo>
                    <a:lnTo>
                      <a:pt x="7575" y="13950"/>
                    </a:lnTo>
                    <a:lnTo>
                      <a:pt x="3202" y="13950"/>
                    </a:lnTo>
                    <a:lnTo>
                      <a:pt x="3202" y="0"/>
                    </a:lnTo>
                    <a:lnTo>
                      <a:pt x="0" y="0"/>
                    </a:lnTo>
                    <a:lnTo>
                      <a:pt x="0" y="18375"/>
                    </a:lnTo>
                    <a:lnTo>
                      <a:pt x="18548" y="18375"/>
                    </a:lnTo>
                    <a:lnTo>
                      <a:pt x="18548" y="21600"/>
                    </a:lnTo>
                    <a:lnTo>
                      <a:pt x="21600" y="21600"/>
                    </a:lnTo>
                    <a:lnTo>
                      <a:pt x="21600" y="1395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0" name="Фигура"/>
              <p:cNvSpPr/>
              <p:nvPr/>
            </p:nvSpPr>
            <p:spPr>
              <a:xfrm>
                <a:off x="1341577" y="2898991"/>
                <a:ext cx="126823" cy="144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2" y="0"/>
                    </a:lnTo>
                    <a:lnTo>
                      <a:pt x="6022" y="12685"/>
                    </a:lnTo>
                    <a:lnTo>
                      <a:pt x="602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6" y="21600"/>
                    </a:lnTo>
                    <a:lnTo>
                      <a:pt x="12102" y="12685"/>
                    </a:lnTo>
                    <a:lnTo>
                      <a:pt x="15576" y="9173"/>
                    </a:lnTo>
                    <a:lnTo>
                      <a:pt x="1557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1" name="Фигура"/>
              <p:cNvSpPr/>
              <p:nvPr/>
            </p:nvSpPr>
            <p:spPr>
              <a:xfrm>
                <a:off x="1401279" y="3941826"/>
                <a:ext cx="74665" cy="127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9318" y="21600"/>
                    </a:lnTo>
                    <a:lnTo>
                      <a:pt x="9318" y="5161"/>
                    </a:lnTo>
                    <a:lnTo>
                      <a:pt x="21600" y="516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2" name="Фигура"/>
              <p:cNvSpPr/>
              <p:nvPr/>
            </p:nvSpPr>
            <p:spPr>
              <a:xfrm>
                <a:off x="1377632" y="4210774"/>
                <a:ext cx="134177" cy="1345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1"/>
                    </a:moveTo>
                    <a:lnTo>
                      <a:pt x="19797" y="4853"/>
                    </a:lnTo>
                    <a:lnTo>
                      <a:pt x="19372" y="4217"/>
                    </a:lnTo>
                    <a:lnTo>
                      <a:pt x="18439" y="3167"/>
                    </a:lnTo>
                    <a:lnTo>
                      <a:pt x="17364" y="2245"/>
                    </a:lnTo>
                    <a:lnTo>
                      <a:pt x="16374" y="1603"/>
                    </a:lnTo>
                    <a:lnTo>
                      <a:pt x="16374" y="10819"/>
                    </a:lnTo>
                    <a:lnTo>
                      <a:pt x="12954" y="16384"/>
                    </a:lnTo>
                    <a:lnTo>
                      <a:pt x="10734" y="16802"/>
                    </a:lnTo>
                    <a:lnTo>
                      <a:pt x="9570" y="16698"/>
                    </a:lnTo>
                    <a:lnTo>
                      <a:pt x="5248" y="12075"/>
                    </a:lnTo>
                    <a:lnTo>
                      <a:pt x="5152" y="10819"/>
                    </a:lnTo>
                    <a:lnTo>
                      <a:pt x="5152" y="10781"/>
                    </a:lnTo>
                    <a:lnTo>
                      <a:pt x="8548" y="5273"/>
                    </a:lnTo>
                    <a:lnTo>
                      <a:pt x="10752" y="4853"/>
                    </a:lnTo>
                    <a:lnTo>
                      <a:pt x="11932" y="4959"/>
                    </a:lnTo>
                    <a:lnTo>
                      <a:pt x="16276" y="9541"/>
                    </a:lnTo>
                    <a:lnTo>
                      <a:pt x="16374" y="10781"/>
                    </a:lnTo>
                    <a:lnTo>
                      <a:pt x="16374" y="1603"/>
                    </a:lnTo>
                    <a:lnTo>
                      <a:pt x="10676" y="0"/>
                    </a:lnTo>
                    <a:lnTo>
                      <a:pt x="8720" y="175"/>
                    </a:lnTo>
                    <a:lnTo>
                      <a:pt x="1991" y="4500"/>
                    </a:lnTo>
                    <a:lnTo>
                      <a:pt x="0" y="10819"/>
                    </a:lnTo>
                    <a:lnTo>
                      <a:pt x="196" y="12983"/>
                    </a:lnTo>
                    <a:lnTo>
                      <a:pt x="3124" y="18464"/>
                    </a:lnTo>
                    <a:lnTo>
                      <a:pt x="8562" y="21404"/>
                    </a:lnTo>
                    <a:lnTo>
                      <a:pt x="10697" y="21600"/>
                    </a:lnTo>
                    <a:lnTo>
                      <a:pt x="12169" y="21510"/>
                    </a:lnTo>
                    <a:lnTo>
                      <a:pt x="18449" y="18464"/>
                    </a:lnTo>
                    <a:lnTo>
                      <a:pt x="21510" y="12212"/>
                    </a:lnTo>
                    <a:lnTo>
                      <a:pt x="21600" y="10781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3" name="Фигура"/>
              <p:cNvSpPr/>
              <p:nvPr/>
            </p:nvSpPr>
            <p:spPr>
              <a:xfrm>
                <a:off x="1399768" y="50888"/>
                <a:ext cx="126811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6" y="0"/>
                    </a:lnTo>
                    <a:lnTo>
                      <a:pt x="15396" y="7787"/>
                    </a:lnTo>
                    <a:lnTo>
                      <a:pt x="6204" y="7787"/>
                    </a:lnTo>
                    <a:lnTo>
                      <a:pt x="620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4" y="21600"/>
                    </a:lnTo>
                    <a:lnTo>
                      <a:pt x="6204" y="12649"/>
                    </a:lnTo>
                    <a:lnTo>
                      <a:pt x="15396" y="12649"/>
                    </a:lnTo>
                    <a:lnTo>
                      <a:pt x="1539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4" name="Фигура"/>
              <p:cNvSpPr/>
              <p:nvPr/>
            </p:nvSpPr>
            <p:spPr>
              <a:xfrm>
                <a:off x="1429156" y="3666286"/>
                <a:ext cx="132398" cy="1780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88"/>
                    </a:moveTo>
                    <a:lnTo>
                      <a:pt x="21420" y="6473"/>
                    </a:lnTo>
                    <a:lnTo>
                      <a:pt x="20885" y="4920"/>
                    </a:lnTo>
                    <a:lnTo>
                      <a:pt x="20034" y="3596"/>
                    </a:lnTo>
                    <a:lnTo>
                      <a:pt x="19990" y="3527"/>
                    </a:lnTo>
                    <a:lnTo>
                      <a:pt x="18741" y="2299"/>
                    </a:lnTo>
                    <a:lnTo>
                      <a:pt x="18461" y="2113"/>
                    </a:lnTo>
                    <a:lnTo>
                      <a:pt x="17235" y="1293"/>
                    </a:lnTo>
                    <a:lnTo>
                      <a:pt x="16381" y="925"/>
                    </a:lnTo>
                    <a:lnTo>
                      <a:pt x="16381" y="8134"/>
                    </a:lnTo>
                    <a:lnTo>
                      <a:pt x="16377" y="8188"/>
                    </a:lnTo>
                    <a:lnTo>
                      <a:pt x="12908" y="12430"/>
                    </a:lnTo>
                    <a:lnTo>
                      <a:pt x="10702" y="12754"/>
                    </a:lnTo>
                    <a:lnTo>
                      <a:pt x="9510" y="12674"/>
                    </a:lnTo>
                    <a:lnTo>
                      <a:pt x="5070" y="9119"/>
                    </a:lnTo>
                    <a:lnTo>
                      <a:pt x="4969" y="8134"/>
                    </a:lnTo>
                    <a:lnTo>
                      <a:pt x="5070" y="7168"/>
                    </a:lnTo>
                    <a:lnTo>
                      <a:pt x="9519" y="3675"/>
                    </a:lnTo>
                    <a:lnTo>
                      <a:pt x="10702" y="3596"/>
                    </a:lnTo>
                    <a:lnTo>
                      <a:pt x="11878" y="3677"/>
                    </a:lnTo>
                    <a:lnTo>
                      <a:pt x="16281" y="7194"/>
                    </a:lnTo>
                    <a:lnTo>
                      <a:pt x="16381" y="8134"/>
                    </a:lnTo>
                    <a:lnTo>
                      <a:pt x="16381" y="925"/>
                    </a:lnTo>
                    <a:lnTo>
                      <a:pt x="15575" y="575"/>
                    </a:lnTo>
                    <a:lnTo>
                      <a:pt x="13762" y="145"/>
                    </a:lnTo>
                    <a:lnTo>
                      <a:pt x="11798" y="0"/>
                    </a:lnTo>
                    <a:lnTo>
                      <a:pt x="10542" y="0"/>
                    </a:lnTo>
                    <a:lnTo>
                      <a:pt x="9365" y="177"/>
                    </a:lnTo>
                    <a:lnTo>
                      <a:pt x="7167" y="881"/>
                    </a:lnTo>
                    <a:lnTo>
                      <a:pt x="6141" y="1407"/>
                    </a:lnTo>
                    <a:lnTo>
                      <a:pt x="5197" y="2113"/>
                    </a:lnTo>
                    <a:lnTo>
                      <a:pt x="5197" y="399"/>
                    </a:lnTo>
                    <a:lnTo>
                      <a:pt x="0" y="399"/>
                    </a:lnTo>
                    <a:lnTo>
                      <a:pt x="0" y="21600"/>
                    </a:lnTo>
                    <a:lnTo>
                      <a:pt x="5197" y="21600"/>
                    </a:lnTo>
                    <a:lnTo>
                      <a:pt x="5197" y="14282"/>
                    </a:lnTo>
                    <a:lnTo>
                      <a:pt x="6218" y="15005"/>
                    </a:lnTo>
                    <a:lnTo>
                      <a:pt x="7250" y="15529"/>
                    </a:lnTo>
                    <a:lnTo>
                      <a:pt x="8284" y="15851"/>
                    </a:lnTo>
                    <a:lnTo>
                      <a:pt x="9322" y="16167"/>
                    </a:lnTo>
                    <a:lnTo>
                      <a:pt x="10439" y="16323"/>
                    </a:lnTo>
                    <a:lnTo>
                      <a:pt x="11644" y="16323"/>
                    </a:lnTo>
                    <a:lnTo>
                      <a:pt x="13598" y="16178"/>
                    </a:lnTo>
                    <a:lnTo>
                      <a:pt x="15417" y="15742"/>
                    </a:lnTo>
                    <a:lnTo>
                      <a:pt x="17100" y="15014"/>
                    </a:lnTo>
                    <a:lnTo>
                      <a:pt x="18212" y="14282"/>
                    </a:lnTo>
                    <a:lnTo>
                      <a:pt x="18648" y="13997"/>
                    </a:lnTo>
                    <a:lnTo>
                      <a:pt x="19940" y="12754"/>
                    </a:lnTo>
                    <a:lnTo>
                      <a:pt x="20860" y="11375"/>
                    </a:lnTo>
                    <a:lnTo>
                      <a:pt x="21416" y="9852"/>
                    </a:lnTo>
                    <a:lnTo>
                      <a:pt x="21600" y="8188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5" name="Фигура"/>
              <p:cNvSpPr/>
              <p:nvPr/>
            </p:nvSpPr>
            <p:spPr>
              <a:xfrm>
                <a:off x="1395780" y="1003731"/>
                <a:ext cx="167756" cy="169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94"/>
                    </a:moveTo>
                    <a:lnTo>
                      <a:pt x="18743" y="14494"/>
                    </a:lnTo>
                    <a:lnTo>
                      <a:pt x="15267" y="6747"/>
                    </a:lnTo>
                    <a:lnTo>
                      <a:pt x="13780" y="3437"/>
                    </a:lnTo>
                    <a:lnTo>
                      <a:pt x="13780" y="14494"/>
                    </a:lnTo>
                    <a:lnTo>
                      <a:pt x="7583" y="14494"/>
                    </a:lnTo>
                    <a:lnTo>
                      <a:pt x="10732" y="6747"/>
                    </a:lnTo>
                    <a:lnTo>
                      <a:pt x="13780" y="14494"/>
                    </a:lnTo>
                    <a:lnTo>
                      <a:pt x="13780" y="3437"/>
                    </a:lnTo>
                    <a:lnTo>
                      <a:pt x="12238" y="0"/>
                    </a:lnTo>
                    <a:lnTo>
                      <a:pt x="9226" y="0"/>
                    </a:lnTo>
                    <a:lnTo>
                      <a:pt x="2809" y="14494"/>
                    </a:lnTo>
                    <a:lnTo>
                      <a:pt x="0" y="14494"/>
                    </a:lnTo>
                    <a:lnTo>
                      <a:pt x="0" y="21600"/>
                    </a:lnTo>
                    <a:lnTo>
                      <a:pt x="4160" y="21600"/>
                    </a:lnTo>
                    <a:lnTo>
                      <a:pt x="4160" y="18402"/>
                    </a:lnTo>
                    <a:lnTo>
                      <a:pt x="17150" y="18402"/>
                    </a:lnTo>
                    <a:lnTo>
                      <a:pt x="17150" y="21600"/>
                    </a:lnTo>
                    <a:lnTo>
                      <a:pt x="21600" y="21600"/>
                    </a:lnTo>
                    <a:lnTo>
                      <a:pt x="21600" y="14494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6" name="Фигура"/>
              <p:cNvSpPr/>
              <p:nvPr/>
            </p:nvSpPr>
            <p:spPr>
              <a:xfrm>
                <a:off x="1450200" y="1799551"/>
                <a:ext cx="114847" cy="144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5"/>
                    </a:moveTo>
                    <a:lnTo>
                      <a:pt x="16199" y="10024"/>
                    </a:lnTo>
                    <a:lnTo>
                      <a:pt x="17926" y="9220"/>
                    </a:lnTo>
                    <a:lnTo>
                      <a:pt x="18798" y="8497"/>
                    </a:lnTo>
                    <a:lnTo>
                      <a:pt x="19161" y="8194"/>
                    </a:lnTo>
                    <a:lnTo>
                      <a:pt x="19904" y="6946"/>
                    </a:lnTo>
                    <a:lnTo>
                      <a:pt x="20150" y="5480"/>
                    </a:lnTo>
                    <a:lnTo>
                      <a:pt x="20031" y="4444"/>
                    </a:lnTo>
                    <a:lnTo>
                      <a:pt x="19787" y="3790"/>
                    </a:lnTo>
                    <a:lnTo>
                      <a:pt x="19668" y="3467"/>
                    </a:lnTo>
                    <a:lnTo>
                      <a:pt x="13897" y="184"/>
                    </a:lnTo>
                    <a:lnTo>
                      <a:pt x="13897" y="15701"/>
                    </a:lnTo>
                    <a:lnTo>
                      <a:pt x="13622" y="16194"/>
                    </a:lnTo>
                    <a:lnTo>
                      <a:pt x="12538" y="17186"/>
                    </a:lnTo>
                    <a:lnTo>
                      <a:pt x="11609" y="17431"/>
                    </a:lnTo>
                    <a:lnTo>
                      <a:pt x="6850" y="17431"/>
                    </a:lnTo>
                    <a:lnTo>
                      <a:pt x="6850" y="12427"/>
                    </a:lnTo>
                    <a:lnTo>
                      <a:pt x="11281" y="12427"/>
                    </a:lnTo>
                    <a:lnTo>
                      <a:pt x="12373" y="12718"/>
                    </a:lnTo>
                    <a:lnTo>
                      <a:pt x="12972" y="13302"/>
                    </a:lnTo>
                    <a:lnTo>
                      <a:pt x="13589" y="13884"/>
                    </a:lnTo>
                    <a:lnTo>
                      <a:pt x="13897" y="14525"/>
                    </a:lnTo>
                    <a:lnTo>
                      <a:pt x="13897" y="184"/>
                    </a:lnTo>
                    <a:lnTo>
                      <a:pt x="13395" y="104"/>
                    </a:lnTo>
                    <a:lnTo>
                      <a:pt x="12972" y="87"/>
                    </a:lnTo>
                    <a:lnTo>
                      <a:pt x="12972" y="6897"/>
                    </a:lnTo>
                    <a:lnTo>
                      <a:pt x="12664" y="7392"/>
                    </a:lnTo>
                    <a:lnTo>
                      <a:pt x="11451" y="8277"/>
                    </a:lnTo>
                    <a:lnTo>
                      <a:pt x="10589" y="8497"/>
                    </a:lnTo>
                    <a:lnTo>
                      <a:pt x="6850" y="8497"/>
                    </a:lnTo>
                    <a:lnTo>
                      <a:pt x="6850" y="3811"/>
                    </a:lnTo>
                    <a:lnTo>
                      <a:pt x="9146" y="3811"/>
                    </a:lnTo>
                    <a:lnTo>
                      <a:pt x="10022" y="3790"/>
                    </a:lnTo>
                    <a:lnTo>
                      <a:pt x="10823" y="3790"/>
                    </a:lnTo>
                    <a:lnTo>
                      <a:pt x="11515" y="4015"/>
                    </a:lnTo>
                    <a:lnTo>
                      <a:pt x="12101" y="4465"/>
                    </a:lnTo>
                    <a:lnTo>
                      <a:pt x="12681" y="4916"/>
                    </a:lnTo>
                    <a:lnTo>
                      <a:pt x="12972" y="5546"/>
                    </a:lnTo>
                    <a:lnTo>
                      <a:pt x="12972" y="87"/>
                    </a:lnTo>
                    <a:lnTo>
                      <a:pt x="10923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0450" y="21600"/>
                    </a:lnTo>
                    <a:lnTo>
                      <a:pt x="18015" y="20805"/>
                    </a:lnTo>
                    <a:lnTo>
                      <a:pt x="21285" y="17431"/>
                    </a:lnTo>
                    <a:lnTo>
                      <a:pt x="21512" y="16619"/>
                    </a:lnTo>
                    <a:lnTo>
                      <a:pt x="21600" y="15565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7" name="Фигура"/>
              <p:cNvSpPr/>
              <p:nvPr/>
            </p:nvSpPr>
            <p:spPr>
              <a:xfrm>
                <a:off x="1497698" y="3941826"/>
                <a:ext cx="112180" cy="127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4" y="0"/>
                    </a:lnTo>
                    <a:lnTo>
                      <a:pt x="6023" y="12685"/>
                    </a:lnTo>
                    <a:lnTo>
                      <a:pt x="6023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4" y="21600"/>
                    </a:lnTo>
                    <a:lnTo>
                      <a:pt x="12102" y="12685"/>
                    </a:lnTo>
                    <a:lnTo>
                      <a:pt x="15580" y="9171"/>
                    </a:lnTo>
                    <a:lnTo>
                      <a:pt x="1558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8" name="Фигура"/>
              <p:cNvSpPr/>
              <p:nvPr/>
            </p:nvSpPr>
            <p:spPr>
              <a:xfrm>
                <a:off x="1493240" y="2898991"/>
                <a:ext cx="126836" cy="144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5" y="0"/>
                    </a:lnTo>
                    <a:lnTo>
                      <a:pt x="15395" y="8139"/>
                    </a:lnTo>
                    <a:lnTo>
                      <a:pt x="12929" y="8139"/>
                    </a:lnTo>
                    <a:lnTo>
                      <a:pt x="6473" y="6563"/>
                    </a:lnTo>
                    <a:lnTo>
                      <a:pt x="6203" y="5320"/>
                    </a:lnTo>
                    <a:lnTo>
                      <a:pt x="6203" y="0"/>
                    </a:lnTo>
                    <a:lnTo>
                      <a:pt x="0" y="0"/>
                    </a:lnTo>
                    <a:lnTo>
                      <a:pt x="0" y="5736"/>
                    </a:lnTo>
                    <a:lnTo>
                      <a:pt x="169" y="7547"/>
                    </a:lnTo>
                    <a:lnTo>
                      <a:pt x="4198" y="12075"/>
                    </a:lnTo>
                    <a:lnTo>
                      <a:pt x="10438" y="13023"/>
                    </a:lnTo>
                    <a:lnTo>
                      <a:pt x="15395" y="13023"/>
                    </a:lnTo>
                    <a:lnTo>
                      <a:pt x="15395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9" name="Фигура"/>
              <p:cNvSpPr/>
              <p:nvPr/>
            </p:nvSpPr>
            <p:spPr>
              <a:xfrm>
                <a:off x="1471726" y="2130895"/>
                <a:ext cx="151792" cy="152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9"/>
                    </a:moveTo>
                    <a:lnTo>
                      <a:pt x="19889" y="4789"/>
                    </a:lnTo>
                    <a:lnTo>
                      <a:pt x="16399" y="1483"/>
                    </a:lnTo>
                    <a:lnTo>
                      <a:pt x="16399" y="8231"/>
                    </a:lnTo>
                    <a:lnTo>
                      <a:pt x="5221" y="8231"/>
                    </a:lnTo>
                    <a:lnTo>
                      <a:pt x="9849" y="4436"/>
                    </a:lnTo>
                    <a:lnTo>
                      <a:pt x="10896" y="4360"/>
                    </a:lnTo>
                    <a:lnTo>
                      <a:pt x="11859" y="4427"/>
                    </a:lnTo>
                    <a:lnTo>
                      <a:pt x="16399" y="8231"/>
                    </a:lnTo>
                    <a:lnTo>
                      <a:pt x="16399" y="1483"/>
                    </a:lnTo>
                    <a:lnTo>
                      <a:pt x="15056" y="779"/>
                    </a:lnTo>
                    <a:lnTo>
                      <a:pt x="12967" y="195"/>
                    </a:lnTo>
                    <a:lnTo>
                      <a:pt x="10648" y="0"/>
                    </a:lnTo>
                    <a:lnTo>
                      <a:pt x="8456" y="195"/>
                    </a:lnTo>
                    <a:lnTo>
                      <a:pt x="3025" y="3117"/>
                    </a:lnTo>
                    <a:lnTo>
                      <a:pt x="190" y="8662"/>
                    </a:lnTo>
                    <a:lnTo>
                      <a:pt x="0" y="10914"/>
                    </a:lnTo>
                    <a:lnTo>
                      <a:pt x="190" y="13113"/>
                    </a:lnTo>
                    <a:lnTo>
                      <a:pt x="3045" y="18559"/>
                    </a:lnTo>
                    <a:lnTo>
                      <a:pt x="8624" y="21411"/>
                    </a:lnTo>
                    <a:lnTo>
                      <a:pt x="10934" y="21600"/>
                    </a:lnTo>
                    <a:lnTo>
                      <a:pt x="12441" y="21532"/>
                    </a:lnTo>
                    <a:lnTo>
                      <a:pt x="18432" y="19093"/>
                    </a:lnTo>
                    <a:lnTo>
                      <a:pt x="20221" y="17087"/>
                    </a:lnTo>
                    <a:lnTo>
                      <a:pt x="20183" y="17069"/>
                    </a:lnTo>
                    <a:lnTo>
                      <a:pt x="15869" y="15046"/>
                    </a:lnTo>
                    <a:lnTo>
                      <a:pt x="14778" y="15932"/>
                    </a:lnTo>
                    <a:lnTo>
                      <a:pt x="13587" y="16564"/>
                    </a:lnTo>
                    <a:lnTo>
                      <a:pt x="12293" y="16942"/>
                    </a:lnTo>
                    <a:lnTo>
                      <a:pt x="10896" y="17069"/>
                    </a:lnTo>
                    <a:lnTo>
                      <a:pt x="9739" y="16989"/>
                    </a:lnTo>
                    <a:lnTo>
                      <a:pt x="5248" y="13331"/>
                    </a:lnTo>
                    <a:lnTo>
                      <a:pt x="4995" y="12294"/>
                    </a:lnTo>
                    <a:lnTo>
                      <a:pt x="21582" y="12294"/>
                    </a:lnTo>
                    <a:lnTo>
                      <a:pt x="21600" y="11309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0" name="Фигура"/>
              <p:cNvSpPr/>
              <p:nvPr/>
            </p:nvSpPr>
            <p:spPr>
              <a:xfrm>
                <a:off x="1538033" y="4214063"/>
                <a:ext cx="112193" cy="127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4" y="0"/>
                    </a:lnTo>
                    <a:lnTo>
                      <a:pt x="15394" y="7782"/>
                    </a:lnTo>
                    <a:lnTo>
                      <a:pt x="6201" y="7782"/>
                    </a:lnTo>
                    <a:lnTo>
                      <a:pt x="6201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1" y="21600"/>
                    </a:lnTo>
                    <a:lnTo>
                      <a:pt x="6201" y="12647"/>
                    </a:lnTo>
                    <a:lnTo>
                      <a:pt x="15394" y="12647"/>
                    </a:lnTo>
                    <a:lnTo>
                      <a:pt x="1539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1" name="Фигура"/>
              <p:cNvSpPr/>
              <p:nvPr/>
            </p:nvSpPr>
            <p:spPr>
              <a:xfrm>
                <a:off x="1550504" y="50888"/>
                <a:ext cx="134799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8"/>
                    </a:lnTo>
                    <a:lnTo>
                      <a:pt x="8071" y="5168"/>
                    </a:lnTo>
                    <a:lnTo>
                      <a:pt x="8071" y="21600"/>
                    </a:lnTo>
                    <a:lnTo>
                      <a:pt x="13908" y="21600"/>
                    </a:lnTo>
                    <a:lnTo>
                      <a:pt x="13908" y="5168"/>
                    </a:lnTo>
                    <a:lnTo>
                      <a:pt x="21600" y="516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2" name="Фигура"/>
              <p:cNvSpPr/>
              <p:nvPr/>
            </p:nvSpPr>
            <p:spPr>
              <a:xfrm>
                <a:off x="1586547" y="1003731"/>
                <a:ext cx="126811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6" y="0"/>
                    </a:lnTo>
                    <a:lnTo>
                      <a:pt x="6022" y="12689"/>
                    </a:lnTo>
                    <a:lnTo>
                      <a:pt x="602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79" y="21600"/>
                    </a:lnTo>
                    <a:lnTo>
                      <a:pt x="12101" y="12689"/>
                    </a:lnTo>
                    <a:lnTo>
                      <a:pt x="15578" y="9179"/>
                    </a:lnTo>
                    <a:lnTo>
                      <a:pt x="15578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3" name="Фигура"/>
              <p:cNvSpPr/>
              <p:nvPr/>
            </p:nvSpPr>
            <p:spPr>
              <a:xfrm>
                <a:off x="1579791" y="1799551"/>
                <a:ext cx="153404" cy="1975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359" y="0"/>
                    </a:lnTo>
                    <a:lnTo>
                      <a:pt x="10520" y="9927"/>
                    </a:lnTo>
                    <a:lnTo>
                      <a:pt x="5223" y="0"/>
                    </a:lnTo>
                    <a:lnTo>
                      <a:pt x="0" y="0"/>
                    </a:lnTo>
                    <a:lnTo>
                      <a:pt x="7748" y="14638"/>
                    </a:lnTo>
                    <a:lnTo>
                      <a:pt x="3557" y="21600"/>
                    </a:lnTo>
                    <a:lnTo>
                      <a:pt x="8836" y="21600"/>
                    </a:lnTo>
                    <a:lnTo>
                      <a:pt x="15733" y="9927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4" name="Фигура"/>
              <p:cNvSpPr/>
              <p:nvPr/>
            </p:nvSpPr>
            <p:spPr>
              <a:xfrm>
                <a:off x="1631886" y="3941826"/>
                <a:ext cx="112167" cy="127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3" y="0"/>
                    </a:lnTo>
                    <a:lnTo>
                      <a:pt x="15393" y="8139"/>
                    </a:lnTo>
                    <a:lnTo>
                      <a:pt x="10526" y="8158"/>
                    </a:lnTo>
                    <a:lnTo>
                      <a:pt x="8633" y="7980"/>
                    </a:lnTo>
                    <a:lnTo>
                      <a:pt x="7283" y="7449"/>
                    </a:lnTo>
                    <a:lnTo>
                      <a:pt x="6471" y="6563"/>
                    </a:lnTo>
                    <a:lnTo>
                      <a:pt x="6202" y="5320"/>
                    </a:lnTo>
                    <a:lnTo>
                      <a:pt x="6202" y="0"/>
                    </a:lnTo>
                    <a:lnTo>
                      <a:pt x="0" y="0"/>
                    </a:lnTo>
                    <a:lnTo>
                      <a:pt x="0" y="5738"/>
                    </a:lnTo>
                    <a:lnTo>
                      <a:pt x="166" y="7547"/>
                    </a:lnTo>
                    <a:lnTo>
                      <a:pt x="5987" y="12601"/>
                    </a:lnTo>
                    <a:lnTo>
                      <a:pt x="10436" y="13023"/>
                    </a:lnTo>
                    <a:lnTo>
                      <a:pt x="15393" y="13023"/>
                    </a:lnTo>
                    <a:lnTo>
                      <a:pt x="1539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5" name="Фигура"/>
              <p:cNvSpPr/>
              <p:nvPr/>
            </p:nvSpPr>
            <p:spPr>
              <a:xfrm>
                <a:off x="1568856" y="3669576"/>
                <a:ext cx="200255" cy="127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315" y="13976"/>
                    </a:lnTo>
                    <a:lnTo>
                      <a:pt x="15373" y="10520"/>
                    </a:lnTo>
                    <a:lnTo>
                      <a:pt x="16800" y="8080"/>
                    </a:lnTo>
                    <a:lnTo>
                      <a:pt x="21522" y="0"/>
                    </a:lnTo>
                    <a:lnTo>
                      <a:pt x="17288" y="0"/>
                    </a:lnTo>
                    <a:lnTo>
                      <a:pt x="12532" y="8080"/>
                    </a:lnTo>
                    <a:lnTo>
                      <a:pt x="12532" y="0"/>
                    </a:lnTo>
                    <a:lnTo>
                      <a:pt x="9067" y="0"/>
                    </a:lnTo>
                    <a:lnTo>
                      <a:pt x="9067" y="8080"/>
                    </a:lnTo>
                    <a:lnTo>
                      <a:pt x="4299" y="0"/>
                    </a:lnTo>
                    <a:lnTo>
                      <a:pt x="75" y="0"/>
                    </a:lnTo>
                    <a:lnTo>
                      <a:pt x="6226" y="10520"/>
                    </a:lnTo>
                    <a:lnTo>
                      <a:pt x="0" y="21600"/>
                    </a:lnTo>
                    <a:lnTo>
                      <a:pt x="4590" y="21600"/>
                    </a:lnTo>
                    <a:lnTo>
                      <a:pt x="8700" y="13976"/>
                    </a:lnTo>
                    <a:lnTo>
                      <a:pt x="9067" y="14649"/>
                    </a:lnTo>
                    <a:lnTo>
                      <a:pt x="9067" y="21600"/>
                    </a:lnTo>
                    <a:lnTo>
                      <a:pt x="12532" y="21600"/>
                    </a:lnTo>
                    <a:lnTo>
                      <a:pt x="12532" y="14649"/>
                    </a:lnTo>
                    <a:lnTo>
                      <a:pt x="12897" y="13976"/>
                    </a:lnTo>
                    <a:lnTo>
                      <a:pt x="17007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6" name="Фигура"/>
              <p:cNvSpPr/>
              <p:nvPr/>
            </p:nvSpPr>
            <p:spPr>
              <a:xfrm>
                <a:off x="1656626" y="2898991"/>
                <a:ext cx="126823" cy="144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6" y="0"/>
                    </a:lnTo>
                    <a:lnTo>
                      <a:pt x="15396" y="7782"/>
                    </a:lnTo>
                    <a:lnTo>
                      <a:pt x="6203" y="7782"/>
                    </a:lnTo>
                    <a:lnTo>
                      <a:pt x="6203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3" y="21600"/>
                    </a:lnTo>
                    <a:lnTo>
                      <a:pt x="6203" y="12645"/>
                    </a:lnTo>
                    <a:lnTo>
                      <a:pt x="15396" y="12645"/>
                    </a:lnTo>
                    <a:lnTo>
                      <a:pt x="1539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7" name="Фигура"/>
              <p:cNvSpPr/>
              <p:nvPr/>
            </p:nvSpPr>
            <p:spPr>
              <a:xfrm>
                <a:off x="1645869" y="2130895"/>
                <a:ext cx="148616" cy="152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3"/>
                    </a:moveTo>
                    <a:lnTo>
                      <a:pt x="16236" y="689"/>
                    </a:lnTo>
                    <a:lnTo>
                      <a:pt x="11902" y="0"/>
                    </a:lnTo>
                    <a:lnTo>
                      <a:pt x="10250" y="90"/>
                    </a:lnTo>
                    <a:lnTo>
                      <a:pt x="4489" y="2219"/>
                    </a:lnTo>
                    <a:lnTo>
                      <a:pt x="858" y="6665"/>
                    </a:lnTo>
                    <a:lnTo>
                      <a:pt x="0" y="10876"/>
                    </a:lnTo>
                    <a:lnTo>
                      <a:pt x="196" y="12959"/>
                    </a:lnTo>
                    <a:lnTo>
                      <a:pt x="3131" y="18391"/>
                    </a:lnTo>
                    <a:lnTo>
                      <a:pt x="9201" y="21400"/>
                    </a:lnTo>
                    <a:lnTo>
                      <a:pt x="11824" y="21600"/>
                    </a:lnTo>
                    <a:lnTo>
                      <a:pt x="14732" y="21333"/>
                    </a:lnTo>
                    <a:lnTo>
                      <a:pt x="17290" y="20529"/>
                    </a:lnTo>
                    <a:lnTo>
                      <a:pt x="19503" y="19188"/>
                    </a:lnTo>
                    <a:lnTo>
                      <a:pt x="21369" y="17312"/>
                    </a:lnTo>
                    <a:lnTo>
                      <a:pt x="20747" y="16897"/>
                    </a:lnTo>
                    <a:lnTo>
                      <a:pt x="17212" y="14540"/>
                    </a:lnTo>
                    <a:lnTo>
                      <a:pt x="16129" y="15571"/>
                    </a:lnTo>
                    <a:lnTo>
                      <a:pt x="14852" y="16309"/>
                    </a:lnTo>
                    <a:lnTo>
                      <a:pt x="13377" y="16751"/>
                    </a:lnTo>
                    <a:lnTo>
                      <a:pt x="11708" y="16897"/>
                    </a:lnTo>
                    <a:lnTo>
                      <a:pt x="10346" y="16794"/>
                    </a:lnTo>
                    <a:lnTo>
                      <a:pt x="5772" y="13335"/>
                    </a:lnTo>
                    <a:lnTo>
                      <a:pt x="5333" y="10951"/>
                    </a:lnTo>
                    <a:lnTo>
                      <a:pt x="5445" y="9662"/>
                    </a:lnTo>
                    <a:lnTo>
                      <a:pt x="9262" y="5230"/>
                    </a:lnTo>
                    <a:lnTo>
                      <a:pt x="11941" y="4795"/>
                    </a:lnTo>
                    <a:lnTo>
                      <a:pt x="13022" y="4795"/>
                    </a:lnTo>
                    <a:lnTo>
                      <a:pt x="13962" y="4959"/>
                    </a:lnTo>
                    <a:lnTo>
                      <a:pt x="15573" y="5616"/>
                    </a:lnTo>
                    <a:lnTo>
                      <a:pt x="16389" y="6198"/>
                    </a:lnTo>
                    <a:lnTo>
                      <a:pt x="17212" y="7044"/>
                    </a:lnTo>
                    <a:lnTo>
                      <a:pt x="21390" y="4795"/>
                    </a:lnTo>
                    <a:lnTo>
                      <a:pt x="21600" y="4683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8" name="Фигура"/>
              <p:cNvSpPr/>
              <p:nvPr/>
            </p:nvSpPr>
            <p:spPr>
              <a:xfrm>
                <a:off x="1676793" y="4210774"/>
                <a:ext cx="134278" cy="1345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9"/>
                    </a:moveTo>
                    <a:lnTo>
                      <a:pt x="19888" y="4790"/>
                    </a:lnTo>
                    <a:lnTo>
                      <a:pt x="16399" y="1480"/>
                    </a:lnTo>
                    <a:lnTo>
                      <a:pt x="16399" y="8232"/>
                    </a:lnTo>
                    <a:lnTo>
                      <a:pt x="5220" y="8232"/>
                    </a:lnTo>
                    <a:lnTo>
                      <a:pt x="5800" y="6961"/>
                    </a:lnTo>
                    <a:lnTo>
                      <a:pt x="6431" y="6074"/>
                    </a:lnTo>
                    <a:lnTo>
                      <a:pt x="8200" y="4763"/>
                    </a:lnTo>
                    <a:lnTo>
                      <a:pt x="9457" y="4362"/>
                    </a:lnTo>
                    <a:lnTo>
                      <a:pt x="12219" y="4362"/>
                    </a:lnTo>
                    <a:lnTo>
                      <a:pt x="13379" y="4718"/>
                    </a:lnTo>
                    <a:lnTo>
                      <a:pt x="14376" y="5438"/>
                    </a:lnTo>
                    <a:lnTo>
                      <a:pt x="15385" y="6154"/>
                    </a:lnTo>
                    <a:lnTo>
                      <a:pt x="16060" y="7086"/>
                    </a:lnTo>
                    <a:lnTo>
                      <a:pt x="16399" y="8232"/>
                    </a:lnTo>
                    <a:lnTo>
                      <a:pt x="16399" y="1480"/>
                    </a:lnTo>
                    <a:lnTo>
                      <a:pt x="15056" y="779"/>
                    </a:lnTo>
                    <a:lnTo>
                      <a:pt x="12967" y="196"/>
                    </a:lnTo>
                    <a:lnTo>
                      <a:pt x="10648" y="0"/>
                    </a:lnTo>
                    <a:lnTo>
                      <a:pt x="8456" y="196"/>
                    </a:lnTo>
                    <a:lnTo>
                      <a:pt x="3026" y="3118"/>
                    </a:lnTo>
                    <a:lnTo>
                      <a:pt x="190" y="8662"/>
                    </a:lnTo>
                    <a:lnTo>
                      <a:pt x="0" y="10911"/>
                    </a:lnTo>
                    <a:lnTo>
                      <a:pt x="190" y="13111"/>
                    </a:lnTo>
                    <a:lnTo>
                      <a:pt x="3046" y="18560"/>
                    </a:lnTo>
                    <a:lnTo>
                      <a:pt x="8625" y="21410"/>
                    </a:lnTo>
                    <a:lnTo>
                      <a:pt x="10934" y="21600"/>
                    </a:lnTo>
                    <a:lnTo>
                      <a:pt x="12442" y="21531"/>
                    </a:lnTo>
                    <a:lnTo>
                      <a:pt x="18433" y="19092"/>
                    </a:lnTo>
                    <a:lnTo>
                      <a:pt x="20223" y="17088"/>
                    </a:lnTo>
                    <a:lnTo>
                      <a:pt x="20178" y="17067"/>
                    </a:lnTo>
                    <a:lnTo>
                      <a:pt x="15870" y="15048"/>
                    </a:lnTo>
                    <a:lnTo>
                      <a:pt x="14779" y="15931"/>
                    </a:lnTo>
                    <a:lnTo>
                      <a:pt x="13588" y="16563"/>
                    </a:lnTo>
                    <a:lnTo>
                      <a:pt x="12292" y="16943"/>
                    </a:lnTo>
                    <a:lnTo>
                      <a:pt x="10895" y="17067"/>
                    </a:lnTo>
                    <a:lnTo>
                      <a:pt x="9737" y="16987"/>
                    </a:lnTo>
                    <a:lnTo>
                      <a:pt x="4993" y="12292"/>
                    </a:lnTo>
                    <a:lnTo>
                      <a:pt x="21584" y="12292"/>
                    </a:lnTo>
                    <a:lnTo>
                      <a:pt x="21600" y="11309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9" name="Фигура"/>
              <p:cNvSpPr/>
              <p:nvPr/>
            </p:nvSpPr>
            <p:spPr>
              <a:xfrm>
                <a:off x="1709102" y="47167"/>
                <a:ext cx="149658" cy="2013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0"/>
                    </a:moveTo>
                    <a:lnTo>
                      <a:pt x="20038" y="3595"/>
                    </a:lnTo>
                    <a:lnTo>
                      <a:pt x="16383" y="924"/>
                    </a:lnTo>
                    <a:lnTo>
                      <a:pt x="16383" y="8134"/>
                    </a:lnTo>
                    <a:lnTo>
                      <a:pt x="16380" y="8190"/>
                    </a:lnTo>
                    <a:lnTo>
                      <a:pt x="13870" y="12022"/>
                    </a:lnTo>
                    <a:lnTo>
                      <a:pt x="10707" y="12752"/>
                    </a:lnTo>
                    <a:lnTo>
                      <a:pt x="9521" y="12673"/>
                    </a:lnTo>
                    <a:lnTo>
                      <a:pt x="5070" y="9118"/>
                    </a:lnTo>
                    <a:lnTo>
                      <a:pt x="4967" y="8134"/>
                    </a:lnTo>
                    <a:lnTo>
                      <a:pt x="5070" y="7168"/>
                    </a:lnTo>
                    <a:lnTo>
                      <a:pt x="8441" y="3911"/>
                    </a:lnTo>
                    <a:lnTo>
                      <a:pt x="10707" y="3595"/>
                    </a:lnTo>
                    <a:lnTo>
                      <a:pt x="11880" y="3675"/>
                    </a:lnTo>
                    <a:lnTo>
                      <a:pt x="16284" y="7194"/>
                    </a:lnTo>
                    <a:lnTo>
                      <a:pt x="16383" y="8134"/>
                    </a:lnTo>
                    <a:lnTo>
                      <a:pt x="16383" y="924"/>
                    </a:lnTo>
                    <a:lnTo>
                      <a:pt x="15577" y="575"/>
                    </a:lnTo>
                    <a:lnTo>
                      <a:pt x="13764" y="145"/>
                    </a:lnTo>
                    <a:lnTo>
                      <a:pt x="11799" y="0"/>
                    </a:lnTo>
                    <a:lnTo>
                      <a:pt x="10543" y="0"/>
                    </a:lnTo>
                    <a:lnTo>
                      <a:pt x="5198" y="2112"/>
                    </a:lnTo>
                    <a:lnTo>
                      <a:pt x="5198" y="399"/>
                    </a:lnTo>
                    <a:lnTo>
                      <a:pt x="0" y="399"/>
                    </a:lnTo>
                    <a:lnTo>
                      <a:pt x="0" y="21600"/>
                    </a:lnTo>
                    <a:lnTo>
                      <a:pt x="5198" y="21600"/>
                    </a:lnTo>
                    <a:lnTo>
                      <a:pt x="5198" y="14280"/>
                    </a:lnTo>
                    <a:lnTo>
                      <a:pt x="5966" y="14785"/>
                    </a:lnTo>
                    <a:lnTo>
                      <a:pt x="10443" y="16318"/>
                    </a:lnTo>
                    <a:lnTo>
                      <a:pt x="11645" y="16318"/>
                    </a:lnTo>
                    <a:lnTo>
                      <a:pt x="13599" y="16174"/>
                    </a:lnTo>
                    <a:lnTo>
                      <a:pt x="15419" y="15738"/>
                    </a:lnTo>
                    <a:lnTo>
                      <a:pt x="17102" y="15010"/>
                    </a:lnTo>
                    <a:lnTo>
                      <a:pt x="18213" y="14280"/>
                    </a:lnTo>
                    <a:lnTo>
                      <a:pt x="18649" y="13994"/>
                    </a:lnTo>
                    <a:lnTo>
                      <a:pt x="19943" y="12752"/>
                    </a:lnTo>
                    <a:lnTo>
                      <a:pt x="20863" y="11374"/>
                    </a:lnTo>
                    <a:lnTo>
                      <a:pt x="21417" y="9852"/>
                    </a:lnTo>
                    <a:lnTo>
                      <a:pt x="21600" y="819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0" name="Фигура"/>
              <p:cNvSpPr/>
              <p:nvPr/>
            </p:nvSpPr>
            <p:spPr>
              <a:xfrm>
                <a:off x="1770519" y="3938536"/>
                <a:ext cx="134278" cy="1345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0"/>
                    </a:moveTo>
                    <a:lnTo>
                      <a:pt x="21410" y="8885"/>
                    </a:lnTo>
                    <a:lnTo>
                      <a:pt x="21238" y="8233"/>
                    </a:lnTo>
                    <a:lnTo>
                      <a:pt x="20840" y="6711"/>
                    </a:lnTo>
                    <a:lnTo>
                      <a:pt x="16918" y="1752"/>
                    </a:lnTo>
                    <a:lnTo>
                      <a:pt x="16399" y="1483"/>
                    </a:lnTo>
                    <a:lnTo>
                      <a:pt x="16399" y="8233"/>
                    </a:lnTo>
                    <a:lnTo>
                      <a:pt x="5220" y="8233"/>
                    </a:lnTo>
                    <a:lnTo>
                      <a:pt x="5800" y="6962"/>
                    </a:lnTo>
                    <a:lnTo>
                      <a:pt x="6431" y="6075"/>
                    </a:lnTo>
                    <a:lnTo>
                      <a:pt x="8198" y="4764"/>
                    </a:lnTo>
                    <a:lnTo>
                      <a:pt x="9459" y="4360"/>
                    </a:lnTo>
                    <a:lnTo>
                      <a:pt x="12219" y="4360"/>
                    </a:lnTo>
                    <a:lnTo>
                      <a:pt x="13379" y="4719"/>
                    </a:lnTo>
                    <a:lnTo>
                      <a:pt x="15383" y="6152"/>
                    </a:lnTo>
                    <a:lnTo>
                      <a:pt x="16062" y="7087"/>
                    </a:lnTo>
                    <a:lnTo>
                      <a:pt x="16399" y="8233"/>
                    </a:lnTo>
                    <a:lnTo>
                      <a:pt x="16399" y="1483"/>
                    </a:lnTo>
                    <a:lnTo>
                      <a:pt x="15055" y="779"/>
                    </a:lnTo>
                    <a:lnTo>
                      <a:pt x="12964" y="194"/>
                    </a:lnTo>
                    <a:lnTo>
                      <a:pt x="10650" y="0"/>
                    </a:lnTo>
                    <a:lnTo>
                      <a:pt x="8456" y="194"/>
                    </a:lnTo>
                    <a:lnTo>
                      <a:pt x="3026" y="3116"/>
                    </a:lnTo>
                    <a:lnTo>
                      <a:pt x="188" y="8663"/>
                    </a:lnTo>
                    <a:lnTo>
                      <a:pt x="0" y="10912"/>
                    </a:lnTo>
                    <a:lnTo>
                      <a:pt x="190" y="13111"/>
                    </a:lnTo>
                    <a:lnTo>
                      <a:pt x="3044" y="18559"/>
                    </a:lnTo>
                    <a:lnTo>
                      <a:pt x="8623" y="21410"/>
                    </a:lnTo>
                    <a:lnTo>
                      <a:pt x="10932" y="21600"/>
                    </a:lnTo>
                    <a:lnTo>
                      <a:pt x="12440" y="21533"/>
                    </a:lnTo>
                    <a:lnTo>
                      <a:pt x="18433" y="19094"/>
                    </a:lnTo>
                    <a:lnTo>
                      <a:pt x="20221" y="17089"/>
                    </a:lnTo>
                    <a:lnTo>
                      <a:pt x="20178" y="17069"/>
                    </a:lnTo>
                    <a:lnTo>
                      <a:pt x="15870" y="15050"/>
                    </a:lnTo>
                    <a:lnTo>
                      <a:pt x="14779" y="15933"/>
                    </a:lnTo>
                    <a:lnTo>
                      <a:pt x="13586" y="16563"/>
                    </a:lnTo>
                    <a:lnTo>
                      <a:pt x="12290" y="16942"/>
                    </a:lnTo>
                    <a:lnTo>
                      <a:pt x="10895" y="17069"/>
                    </a:lnTo>
                    <a:lnTo>
                      <a:pt x="9739" y="16989"/>
                    </a:lnTo>
                    <a:lnTo>
                      <a:pt x="4993" y="12291"/>
                    </a:lnTo>
                    <a:lnTo>
                      <a:pt x="21584" y="12291"/>
                    </a:lnTo>
                    <a:lnTo>
                      <a:pt x="21600" y="1131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1" name="Фигура"/>
              <p:cNvSpPr/>
              <p:nvPr/>
            </p:nvSpPr>
            <p:spPr>
              <a:xfrm>
                <a:off x="1776514" y="3666286"/>
                <a:ext cx="132424" cy="1345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8"/>
                    </a:moveTo>
                    <a:lnTo>
                      <a:pt x="16628" y="528"/>
                    </a:lnTo>
                    <a:lnTo>
                      <a:pt x="16628" y="10764"/>
                    </a:lnTo>
                    <a:lnTo>
                      <a:pt x="16527" y="12067"/>
                    </a:lnTo>
                    <a:lnTo>
                      <a:pt x="12079" y="16774"/>
                    </a:lnTo>
                    <a:lnTo>
                      <a:pt x="10894" y="16877"/>
                    </a:lnTo>
                    <a:lnTo>
                      <a:pt x="9742" y="16771"/>
                    </a:lnTo>
                    <a:lnTo>
                      <a:pt x="5318" y="12053"/>
                    </a:lnTo>
                    <a:lnTo>
                      <a:pt x="5218" y="10764"/>
                    </a:lnTo>
                    <a:lnTo>
                      <a:pt x="5318" y="9521"/>
                    </a:lnTo>
                    <a:lnTo>
                      <a:pt x="9707" y="4865"/>
                    </a:lnTo>
                    <a:lnTo>
                      <a:pt x="10873" y="4759"/>
                    </a:lnTo>
                    <a:lnTo>
                      <a:pt x="12075" y="4865"/>
                    </a:lnTo>
                    <a:lnTo>
                      <a:pt x="16527" y="9486"/>
                    </a:lnTo>
                    <a:lnTo>
                      <a:pt x="16628" y="10764"/>
                    </a:lnTo>
                    <a:lnTo>
                      <a:pt x="16628" y="528"/>
                    </a:lnTo>
                    <a:lnTo>
                      <a:pt x="16382" y="528"/>
                    </a:lnTo>
                    <a:lnTo>
                      <a:pt x="16382" y="2796"/>
                    </a:lnTo>
                    <a:lnTo>
                      <a:pt x="15448" y="1862"/>
                    </a:lnTo>
                    <a:lnTo>
                      <a:pt x="14430" y="1166"/>
                    </a:lnTo>
                    <a:lnTo>
                      <a:pt x="12232" y="235"/>
                    </a:lnTo>
                    <a:lnTo>
                      <a:pt x="11054" y="0"/>
                    </a:lnTo>
                    <a:lnTo>
                      <a:pt x="9800" y="0"/>
                    </a:lnTo>
                    <a:lnTo>
                      <a:pt x="2859" y="3042"/>
                    </a:lnTo>
                    <a:lnTo>
                      <a:pt x="178" y="8566"/>
                    </a:lnTo>
                    <a:lnTo>
                      <a:pt x="0" y="10836"/>
                    </a:lnTo>
                    <a:lnTo>
                      <a:pt x="184" y="13038"/>
                    </a:lnTo>
                    <a:lnTo>
                      <a:pt x="2956" y="18523"/>
                    </a:lnTo>
                    <a:lnTo>
                      <a:pt x="9954" y="21600"/>
                    </a:lnTo>
                    <a:lnTo>
                      <a:pt x="11157" y="21600"/>
                    </a:lnTo>
                    <a:lnTo>
                      <a:pt x="12268" y="21394"/>
                    </a:lnTo>
                    <a:lnTo>
                      <a:pt x="14327" y="20550"/>
                    </a:lnTo>
                    <a:lnTo>
                      <a:pt x="15358" y="19857"/>
                    </a:lnTo>
                    <a:lnTo>
                      <a:pt x="16382" y="18900"/>
                    </a:lnTo>
                    <a:lnTo>
                      <a:pt x="16382" y="21072"/>
                    </a:lnTo>
                    <a:lnTo>
                      <a:pt x="21600" y="21072"/>
                    </a:lnTo>
                    <a:lnTo>
                      <a:pt x="21600" y="528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2" name="Фигура"/>
              <p:cNvSpPr/>
              <p:nvPr/>
            </p:nvSpPr>
            <p:spPr>
              <a:xfrm>
                <a:off x="1836966" y="4214063"/>
                <a:ext cx="112167" cy="127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8" y="0"/>
                    </a:lnTo>
                    <a:lnTo>
                      <a:pt x="15398" y="7782"/>
                    </a:lnTo>
                    <a:lnTo>
                      <a:pt x="6202" y="7782"/>
                    </a:lnTo>
                    <a:lnTo>
                      <a:pt x="620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2" y="21600"/>
                    </a:lnTo>
                    <a:lnTo>
                      <a:pt x="6202" y="12647"/>
                    </a:lnTo>
                    <a:lnTo>
                      <a:pt x="15398" y="12647"/>
                    </a:lnTo>
                    <a:lnTo>
                      <a:pt x="15398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3" name="Фигура"/>
              <p:cNvSpPr/>
              <p:nvPr/>
            </p:nvSpPr>
            <p:spPr>
              <a:xfrm>
                <a:off x="1814423" y="2134616"/>
                <a:ext cx="134799" cy="144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3"/>
                    </a:lnTo>
                    <a:lnTo>
                      <a:pt x="8071" y="5163"/>
                    </a:lnTo>
                    <a:lnTo>
                      <a:pt x="8071" y="21600"/>
                    </a:lnTo>
                    <a:lnTo>
                      <a:pt x="13908" y="21600"/>
                    </a:lnTo>
                    <a:lnTo>
                      <a:pt x="13908" y="5163"/>
                    </a:lnTo>
                    <a:lnTo>
                      <a:pt x="21600" y="5163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4" name="Фигура"/>
              <p:cNvSpPr/>
              <p:nvPr/>
            </p:nvSpPr>
            <p:spPr>
              <a:xfrm>
                <a:off x="1753666" y="1795830"/>
                <a:ext cx="205919" cy="1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20302" y="4851"/>
                    </a:lnTo>
                    <a:lnTo>
                      <a:pt x="17765" y="1586"/>
                    </a:lnTo>
                    <a:lnTo>
                      <a:pt x="17765" y="10800"/>
                    </a:lnTo>
                    <a:lnTo>
                      <a:pt x="17690" y="12075"/>
                    </a:lnTo>
                    <a:lnTo>
                      <a:pt x="15227" y="16374"/>
                    </a:lnTo>
                    <a:lnTo>
                      <a:pt x="13610" y="16785"/>
                    </a:lnTo>
                    <a:lnTo>
                      <a:pt x="12756" y="16683"/>
                    </a:lnTo>
                    <a:lnTo>
                      <a:pt x="9844" y="13385"/>
                    </a:lnTo>
                    <a:lnTo>
                      <a:pt x="9785" y="13221"/>
                    </a:lnTo>
                    <a:lnTo>
                      <a:pt x="9569" y="12066"/>
                    </a:lnTo>
                    <a:lnTo>
                      <a:pt x="9497" y="10782"/>
                    </a:lnTo>
                    <a:lnTo>
                      <a:pt x="9569" y="9577"/>
                    </a:lnTo>
                    <a:lnTo>
                      <a:pt x="9748" y="8668"/>
                    </a:lnTo>
                    <a:lnTo>
                      <a:pt x="9785" y="8473"/>
                    </a:lnTo>
                    <a:lnTo>
                      <a:pt x="13610" y="4851"/>
                    </a:lnTo>
                    <a:lnTo>
                      <a:pt x="14481" y="4954"/>
                    </a:lnTo>
                    <a:lnTo>
                      <a:pt x="17691" y="9539"/>
                    </a:lnTo>
                    <a:lnTo>
                      <a:pt x="17765" y="10800"/>
                    </a:lnTo>
                    <a:lnTo>
                      <a:pt x="17765" y="1586"/>
                    </a:lnTo>
                    <a:lnTo>
                      <a:pt x="16652" y="783"/>
                    </a:lnTo>
                    <a:lnTo>
                      <a:pt x="15172" y="195"/>
                    </a:lnTo>
                    <a:lnTo>
                      <a:pt x="13568" y="0"/>
                    </a:lnTo>
                    <a:lnTo>
                      <a:pt x="12300" y="143"/>
                    </a:lnTo>
                    <a:lnTo>
                      <a:pt x="7743" y="3557"/>
                    </a:lnTo>
                    <a:lnTo>
                      <a:pt x="5843" y="8668"/>
                    </a:lnTo>
                    <a:lnTo>
                      <a:pt x="3821" y="8668"/>
                    </a:lnTo>
                    <a:lnTo>
                      <a:pt x="3821" y="529"/>
                    </a:lnTo>
                    <a:lnTo>
                      <a:pt x="0" y="529"/>
                    </a:lnTo>
                    <a:lnTo>
                      <a:pt x="0" y="21071"/>
                    </a:lnTo>
                    <a:lnTo>
                      <a:pt x="3821" y="21071"/>
                    </a:lnTo>
                    <a:lnTo>
                      <a:pt x="3821" y="13385"/>
                    </a:lnTo>
                    <a:lnTo>
                      <a:pt x="5843" y="13385"/>
                    </a:lnTo>
                    <a:lnTo>
                      <a:pt x="8630" y="19259"/>
                    </a:lnTo>
                    <a:lnTo>
                      <a:pt x="13582" y="21600"/>
                    </a:lnTo>
                    <a:lnTo>
                      <a:pt x="15231" y="21400"/>
                    </a:lnTo>
                    <a:lnTo>
                      <a:pt x="16736" y="20803"/>
                    </a:lnTo>
                    <a:lnTo>
                      <a:pt x="18098" y="19805"/>
                    </a:lnTo>
                    <a:lnTo>
                      <a:pt x="19313" y="18411"/>
                    </a:lnTo>
                    <a:lnTo>
                      <a:pt x="20284" y="16785"/>
                    </a:lnTo>
                    <a:lnTo>
                      <a:pt x="20313" y="16737"/>
                    </a:lnTo>
                    <a:lnTo>
                      <a:pt x="21029" y="14908"/>
                    </a:lnTo>
                    <a:lnTo>
                      <a:pt x="21457" y="12923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5" name="Фигура"/>
              <p:cNvSpPr/>
              <p:nvPr/>
            </p:nvSpPr>
            <p:spPr>
              <a:xfrm>
                <a:off x="1813217" y="2895269"/>
                <a:ext cx="151689" cy="1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20161" y="5401"/>
                    </a:lnTo>
                    <a:lnTo>
                      <a:pt x="16374" y="1602"/>
                    </a:lnTo>
                    <a:lnTo>
                      <a:pt x="16374" y="10818"/>
                    </a:lnTo>
                    <a:lnTo>
                      <a:pt x="13911" y="15860"/>
                    </a:lnTo>
                    <a:lnTo>
                      <a:pt x="10735" y="16805"/>
                    </a:lnTo>
                    <a:lnTo>
                      <a:pt x="9570" y="16699"/>
                    </a:lnTo>
                    <a:lnTo>
                      <a:pt x="5248" y="12077"/>
                    </a:lnTo>
                    <a:lnTo>
                      <a:pt x="5150" y="10818"/>
                    </a:lnTo>
                    <a:lnTo>
                      <a:pt x="5150" y="10782"/>
                    </a:lnTo>
                    <a:lnTo>
                      <a:pt x="7594" y="5796"/>
                    </a:lnTo>
                    <a:lnTo>
                      <a:pt x="10751" y="4851"/>
                    </a:lnTo>
                    <a:lnTo>
                      <a:pt x="11930" y="4955"/>
                    </a:lnTo>
                    <a:lnTo>
                      <a:pt x="16276" y="9541"/>
                    </a:lnTo>
                    <a:lnTo>
                      <a:pt x="16374" y="10782"/>
                    </a:lnTo>
                    <a:lnTo>
                      <a:pt x="16374" y="1602"/>
                    </a:lnTo>
                    <a:lnTo>
                      <a:pt x="10677" y="0"/>
                    </a:lnTo>
                    <a:lnTo>
                      <a:pt x="8718" y="175"/>
                    </a:lnTo>
                    <a:lnTo>
                      <a:pt x="3543" y="2794"/>
                    </a:lnTo>
                    <a:lnTo>
                      <a:pt x="222" y="8511"/>
                    </a:lnTo>
                    <a:lnTo>
                      <a:pt x="0" y="10818"/>
                    </a:lnTo>
                    <a:lnTo>
                      <a:pt x="195" y="12981"/>
                    </a:lnTo>
                    <a:lnTo>
                      <a:pt x="3125" y="18467"/>
                    </a:lnTo>
                    <a:lnTo>
                      <a:pt x="8561" y="21405"/>
                    </a:lnTo>
                    <a:lnTo>
                      <a:pt x="10697" y="21600"/>
                    </a:lnTo>
                    <a:lnTo>
                      <a:pt x="12169" y="21512"/>
                    </a:lnTo>
                    <a:lnTo>
                      <a:pt x="17386" y="19398"/>
                    </a:lnTo>
                    <a:lnTo>
                      <a:pt x="20779" y="14931"/>
                    </a:lnTo>
                    <a:lnTo>
                      <a:pt x="21508" y="12212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6" name="Фигура"/>
              <p:cNvSpPr/>
              <p:nvPr/>
            </p:nvSpPr>
            <p:spPr>
              <a:xfrm>
                <a:off x="1742249" y="947928"/>
                <a:ext cx="253582" cy="2533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924"/>
                    </a:moveTo>
                    <a:lnTo>
                      <a:pt x="20796" y="7467"/>
                    </a:lnTo>
                    <a:lnTo>
                      <a:pt x="19587" y="5904"/>
                    </a:lnTo>
                    <a:lnTo>
                      <a:pt x="19324" y="5655"/>
                    </a:lnTo>
                    <a:lnTo>
                      <a:pt x="18714" y="5221"/>
                    </a:lnTo>
                    <a:lnTo>
                      <a:pt x="18509" y="5115"/>
                    </a:lnTo>
                    <a:lnTo>
                      <a:pt x="18509" y="10924"/>
                    </a:lnTo>
                    <a:lnTo>
                      <a:pt x="18451" y="11688"/>
                    </a:lnTo>
                    <a:lnTo>
                      <a:pt x="16557" y="14336"/>
                    </a:lnTo>
                    <a:lnTo>
                      <a:pt x="15316" y="14593"/>
                    </a:lnTo>
                    <a:lnTo>
                      <a:pt x="14692" y="14535"/>
                    </a:lnTo>
                    <a:lnTo>
                      <a:pt x="12314" y="11834"/>
                    </a:lnTo>
                    <a:lnTo>
                      <a:pt x="12259" y="11046"/>
                    </a:lnTo>
                    <a:lnTo>
                      <a:pt x="12314" y="10231"/>
                    </a:lnTo>
                    <a:lnTo>
                      <a:pt x="14712" y="7380"/>
                    </a:lnTo>
                    <a:lnTo>
                      <a:pt x="15089" y="7341"/>
                    </a:lnTo>
                    <a:lnTo>
                      <a:pt x="15306" y="7318"/>
                    </a:lnTo>
                    <a:lnTo>
                      <a:pt x="18285" y="9492"/>
                    </a:lnTo>
                    <a:lnTo>
                      <a:pt x="18509" y="10924"/>
                    </a:lnTo>
                    <a:lnTo>
                      <a:pt x="18509" y="5115"/>
                    </a:lnTo>
                    <a:lnTo>
                      <a:pt x="18060" y="4880"/>
                    </a:lnTo>
                    <a:lnTo>
                      <a:pt x="17383" y="4637"/>
                    </a:lnTo>
                    <a:lnTo>
                      <a:pt x="16677" y="4489"/>
                    </a:lnTo>
                    <a:lnTo>
                      <a:pt x="15950" y="4441"/>
                    </a:lnTo>
                    <a:lnTo>
                      <a:pt x="14944" y="4532"/>
                    </a:lnTo>
                    <a:lnTo>
                      <a:pt x="14006" y="4806"/>
                    </a:lnTo>
                    <a:lnTo>
                      <a:pt x="13138" y="5264"/>
                    </a:lnTo>
                    <a:lnTo>
                      <a:pt x="12339" y="5904"/>
                    </a:lnTo>
                    <a:lnTo>
                      <a:pt x="12339" y="0"/>
                    </a:lnTo>
                    <a:lnTo>
                      <a:pt x="9360" y="0"/>
                    </a:lnTo>
                    <a:lnTo>
                      <a:pt x="9360" y="11046"/>
                    </a:lnTo>
                    <a:lnTo>
                      <a:pt x="9305" y="11845"/>
                    </a:lnTo>
                    <a:lnTo>
                      <a:pt x="6917" y="14558"/>
                    </a:lnTo>
                    <a:lnTo>
                      <a:pt x="6291" y="14616"/>
                    </a:lnTo>
                    <a:lnTo>
                      <a:pt x="5645" y="14551"/>
                    </a:lnTo>
                    <a:lnTo>
                      <a:pt x="3167" y="11706"/>
                    </a:lnTo>
                    <a:lnTo>
                      <a:pt x="3111" y="10924"/>
                    </a:lnTo>
                    <a:lnTo>
                      <a:pt x="3163" y="10231"/>
                    </a:lnTo>
                    <a:lnTo>
                      <a:pt x="5596" y="7408"/>
                    </a:lnTo>
                    <a:lnTo>
                      <a:pt x="6304" y="7341"/>
                    </a:lnTo>
                    <a:lnTo>
                      <a:pt x="6884" y="7341"/>
                    </a:lnTo>
                    <a:lnTo>
                      <a:pt x="7402" y="7497"/>
                    </a:lnTo>
                    <a:lnTo>
                      <a:pt x="8315" y="8117"/>
                    </a:lnTo>
                    <a:lnTo>
                      <a:pt x="8681" y="8533"/>
                    </a:lnTo>
                    <a:lnTo>
                      <a:pt x="8959" y="9068"/>
                    </a:lnTo>
                    <a:lnTo>
                      <a:pt x="9224" y="9568"/>
                    </a:lnTo>
                    <a:lnTo>
                      <a:pt x="9349" y="10173"/>
                    </a:lnTo>
                    <a:lnTo>
                      <a:pt x="9360" y="11046"/>
                    </a:lnTo>
                    <a:lnTo>
                      <a:pt x="9360" y="0"/>
                    </a:lnTo>
                    <a:lnTo>
                      <a:pt x="9270" y="0"/>
                    </a:lnTo>
                    <a:lnTo>
                      <a:pt x="9270" y="5904"/>
                    </a:lnTo>
                    <a:lnTo>
                      <a:pt x="8470" y="5284"/>
                    </a:lnTo>
                    <a:lnTo>
                      <a:pt x="7603" y="4842"/>
                    </a:lnTo>
                    <a:lnTo>
                      <a:pt x="6665" y="4577"/>
                    </a:lnTo>
                    <a:lnTo>
                      <a:pt x="5659" y="4489"/>
                    </a:lnTo>
                    <a:lnTo>
                      <a:pt x="4534" y="4602"/>
                    </a:lnTo>
                    <a:lnTo>
                      <a:pt x="1661" y="6302"/>
                    </a:lnTo>
                    <a:lnTo>
                      <a:pt x="99" y="9615"/>
                    </a:lnTo>
                    <a:lnTo>
                      <a:pt x="0" y="10924"/>
                    </a:lnTo>
                    <a:lnTo>
                      <a:pt x="0" y="11046"/>
                    </a:lnTo>
                    <a:lnTo>
                      <a:pt x="957" y="14622"/>
                    </a:lnTo>
                    <a:lnTo>
                      <a:pt x="3569" y="16979"/>
                    </a:lnTo>
                    <a:lnTo>
                      <a:pt x="5737" y="17441"/>
                    </a:lnTo>
                    <a:lnTo>
                      <a:pt x="6675" y="17353"/>
                    </a:lnTo>
                    <a:lnTo>
                      <a:pt x="7577" y="17089"/>
                    </a:lnTo>
                    <a:lnTo>
                      <a:pt x="8441" y="16650"/>
                    </a:lnTo>
                    <a:lnTo>
                      <a:pt x="9270" y="16035"/>
                    </a:lnTo>
                    <a:lnTo>
                      <a:pt x="9270" y="21600"/>
                    </a:lnTo>
                    <a:lnTo>
                      <a:pt x="12339" y="21600"/>
                    </a:lnTo>
                    <a:lnTo>
                      <a:pt x="12339" y="16035"/>
                    </a:lnTo>
                    <a:lnTo>
                      <a:pt x="13166" y="16635"/>
                    </a:lnTo>
                    <a:lnTo>
                      <a:pt x="14031" y="17063"/>
                    </a:lnTo>
                    <a:lnTo>
                      <a:pt x="14933" y="17319"/>
                    </a:lnTo>
                    <a:lnTo>
                      <a:pt x="15872" y="17405"/>
                    </a:lnTo>
                    <a:lnTo>
                      <a:pt x="16974" y="17292"/>
                    </a:lnTo>
                    <a:lnTo>
                      <a:pt x="19868" y="15593"/>
                    </a:lnTo>
                    <a:lnTo>
                      <a:pt x="20638" y="14593"/>
                    </a:lnTo>
                    <a:lnTo>
                      <a:pt x="21167" y="13517"/>
                    </a:lnTo>
                    <a:lnTo>
                      <a:pt x="21493" y="12294"/>
                    </a:lnTo>
                    <a:lnTo>
                      <a:pt x="21594" y="11046"/>
                    </a:lnTo>
                    <a:lnTo>
                      <a:pt x="21600" y="10924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7" name="Фигура"/>
              <p:cNvSpPr/>
              <p:nvPr/>
            </p:nvSpPr>
            <p:spPr>
              <a:xfrm>
                <a:off x="1882178" y="47167"/>
                <a:ext cx="149657" cy="1520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8"/>
                    </a:moveTo>
                    <a:lnTo>
                      <a:pt x="16633" y="528"/>
                    </a:lnTo>
                    <a:lnTo>
                      <a:pt x="16633" y="10767"/>
                    </a:lnTo>
                    <a:lnTo>
                      <a:pt x="16532" y="12069"/>
                    </a:lnTo>
                    <a:lnTo>
                      <a:pt x="13159" y="16461"/>
                    </a:lnTo>
                    <a:lnTo>
                      <a:pt x="10895" y="16880"/>
                    </a:lnTo>
                    <a:lnTo>
                      <a:pt x="9744" y="16771"/>
                    </a:lnTo>
                    <a:lnTo>
                      <a:pt x="5317" y="12054"/>
                    </a:lnTo>
                    <a:lnTo>
                      <a:pt x="5217" y="10767"/>
                    </a:lnTo>
                    <a:lnTo>
                      <a:pt x="5317" y="9522"/>
                    </a:lnTo>
                    <a:lnTo>
                      <a:pt x="8648" y="5184"/>
                    </a:lnTo>
                    <a:lnTo>
                      <a:pt x="10877" y="4758"/>
                    </a:lnTo>
                    <a:lnTo>
                      <a:pt x="12076" y="4865"/>
                    </a:lnTo>
                    <a:lnTo>
                      <a:pt x="16532" y="9488"/>
                    </a:lnTo>
                    <a:lnTo>
                      <a:pt x="16633" y="10767"/>
                    </a:lnTo>
                    <a:lnTo>
                      <a:pt x="16633" y="528"/>
                    </a:lnTo>
                    <a:lnTo>
                      <a:pt x="16385" y="528"/>
                    </a:lnTo>
                    <a:lnTo>
                      <a:pt x="16385" y="2796"/>
                    </a:lnTo>
                    <a:lnTo>
                      <a:pt x="15668" y="2143"/>
                    </a:lnTo>
                    <a:lnTo>
                      <a:pt x="11057" y="0"/>
                    </a:lnTo>
                    <a:lnTo>
                      <a:pt x="9803" y="0"/>
                    </a:lnTo>
                    <a:lnTo>
                      <a:pt x="4364" y="1712"/>
                    </a:lnTo>
                    <a:lnTo>
                      <a:pt x="713" y="6512"/>
                    </a:lnTo>
                    <a:lnTo>
                      <a:pt x="0" y="10841"/>
                    </a:lnTo>
                    <a:lnTo>
                      <a:pt x="185" y="13041"/>
                    </a:lnTo>
                    <a:lnTo>
                      <a:pt x="2955" y="18523"/>
                    </a:lnTo>
                    <a:lnTo>
                      <a:pt x="8001" y="21409"/>
                    </a:lnTo>
                    <a:lnTo>
                      <a:pt x="9957" y="21600"/>
                    </a:lnTo>
                    <a:lnTo>
                      <a:pt x="11158" y="21600"/>
                    </a:lnTo>
                    <a:lnTo>
                      <a:pt x="16385" y="18902"/>
                    </a:lnTo>
                    <a:lnTo>
                      <a:pt x="16385" y="21073"/>
                    </a:lnTo>
                    <a:lnTo>
                      <a:pt x="21600" y="21073"/>
                    </a:lnTo>
                    <a:lnTo>
                      <a:pt x="21600" y="528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8" name="Фигура"/>
              <p:cNvSpPr/>
              <p:nvPr/>
            </p:nvSpPr>
            <p:spPr>
              <a:xfrm>
                <a:off x="1941271" y="3669576"/>
                <a:ext cx="112167" cy="127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8" y="0"/>
                    </a:lnTo>
                    <a:lnTo>
                      <a:pt x="15398" y="7782"/>
                    </a:lnTo>
                    <a:lnTo>
                      <a:pt x="6202" y="7782"/>
                    </a:lnTo>
                    <a:lnTo>
                      <a:pt x="620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2" y="21600"/>
                    </a:lnTo>
                    <a:lnTo>
                      <a:pt x="6202" y="12647"/>
                    </a:lnTo>
                    <a:lnTo>
                      <a:pt x="15398" y="12647"/>
                    </a:lnTo>
                    <a:lnTo>
                      <a:pt x="15398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9" name="Фигура"/>
              <p:cNvSpPr/>
              <p:nvPr/>
            </p:nvSpPr>
            <p:spPr>
              <a:xfrm>
                <a:off x="1924558" y="3938536"/>
                <a:ext cx="131471" cy="1345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2"/>
                    </a:moveTo>
                    <a:lnTo>
                      <a:pt x="16238" y="691"/>
                    </a:lnTo>
                    <a:lnTo>
                      <a:pt x="11900" y="0"/>
                    </a:lnTo>
                    <a:lnTo>
                      <a:pt x="10249" y="90"/>
                    </a:lnTo>
                    <a:lnTo>
                      <a:pt x="3353" y="3139"/>
                    </a:lnTo>
                    <a:lnTo>
                      <a:pt x="96" y="9413"/>
                    </a:lnTo>
                    <a:lnTo>
                      <a:pt x="0" y="10875"/>
                    </a:lnTo>
                    <a:lnTo>
                      <a:pt x="196" y="12960"/>
                    </a:lnTo>
                    <a:lnTo>
                      <a:pt x="3132" y="18392"/>
                    </a:lnTo>
                    <a:lnTo>
                      <a:pt x="9202" y="21400"/>
                    </a:lnTo>
                    <a:lnTo>
                      <a:pt x="11822" y="21600"/>
                    </a:lnTo>
                    <a:lnTo>
                      <a:pt x="14731" y="21333"/>
                    </a:lnTo>
                    <a:lnTo>
                      <a:pt x="21368" y="17315"/>
                    </a:lnTo>
                    <a:lnTo>
                      <a:pt x="16131" y="15572"/>
                    </a:lnTo>
                    <a:lnTo>
                      <a:pt x="14852" y="16310"/>
                    </a:lnTo>
                    <a:lnTo>
                      <a:pt x="13379" y="16751"/>
                    </a:lnTo>
                    <a:lnTo>
                      <a:pt x="11710" y="16897"/>
                    </a:lnTo>
                    <a:lnTo>
                      <a:pt x="10347" y="16796"/>
                    </a:lnTo>
                    <a:lnTo>
                      <a:pt x="5442" y="12203"/>
                    </a:lnTo>
                    <a:lnTo>
                      <a:pt x="5331" y="10951"/>
                    </a:lnTo>
                    <a:lnTo>
                      <a:pt x="5446" y="9662"/>
                    </a:lnTo>
                    <a:lnTo>
                      <a:pt x="10533" y="4902"/>
                    </a:lnTo>
                    <a:lnTo>
                      <a:pt x="11941" y="4794"/>
                    </a:lnTo>
                    <a:lnTo>
                      <a:pt x="13022" y="4794"/>
                    </a:lnTo>
                    <a:lnTo>
                      <a:pt x="13963" y="4958"/>
                    </a:lnTo>
                    <a:lnTo>
                      <a:pt x="14760" y="5286"/>
                    </a:lnTo>
                    <a:lnTo>
                      <a:pt x="15574" y="5614"/>
                    </a:lnTo>
                    <a:lnTo>
                      <a:pt x="16390" y="6199"/>
                    </a:lnTo>
                    <a:lnTo>
                      <a:pt x="17216" y="7044"/>
                    </a:lnTo>
                    <a:lnTo>
                      <a:pt x="21393" y="4794"/>
                    </a:lnTo>
                    <a:lnTo>
                      <a:pt x="21600" y="4682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0" name="Фигура"/>
              <p:cNvSpPr/>
              <p:nvPr/>
            </p:nvSpPr>
            <p:spPr>
              <a:xfrm>
                <a:off x="1973008" y="2134616"/>
                <a:ext cx="114847" cy="144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5"/>
                    </a:moveTo>
                    <a:lnTo>
                      <a:pt x="16199" y="10024"/>
                    </a:lnTo>
                    <a:lnTo>
                      <a:pt x="17929" y="9220"/>
                    </a:lnTo>
                    <a:lnTo>
                      <a:pt x="18798" y="8497"/>
                    </a:lnTo>
                    <a:lnTo>
                      <a:pt x="19164" y="8194"/>
                    </a:lnTo>
                    <a:lnTo>
                      <a:pt x="19904" y="6948"/>
                    </a:lnTo>
                    <a:lnTo>
                      <a:pt x="20150" y="5480"/>
                    </a:lnTo>
                    <a:lnTo>
                      <a:pt x="20031" y="4446"/>
                    </a:lnTo>
                    <a:lnTo>
                      <a:pt x="19787" y="3792"/>
                    </a:lnTo>
                    <a:lnTo>
                      <a:pt x="19670" y="3467"/>
                    </a:lnTo>
                    <a:lnTo>
                      <a:pt x="13899" y="184"/>
                    </a:lnTo>
                    <a:lnTo>
                      <a:pt x="13899" y="15703"/>
                    </a:lnTo>
                    <a:lnTo>
                      <a:pt x="13627" y="16194"/>
                    </a:lnTo>
                    <a:lnTo>
                      <a:pt x="12543" y="17186"/>
                    </a:lnTo>
                    <a:lnTo>
                      <a:pt x="11606" y="17431"/>
                    </a:lnTo>
                    <a:lnTo>
                      <a:pt x="6851" y="17431"/>
                    </a:lnTo>
                    <a:lnTo>
                      <a:pt x="6851" y="12429"/>
                    </a:lnTo>
                    <a:lnTo>
                      <a:pt x="11284" y="12429"/>
                    </a:lnTo>
                    <a:lnTo>
                      <a:pt x="12375" y="12720"/>
                    </a:lnTo>
                    <a:lnTo>
                      <a:pt x="12977" y="13302"/>
                    </a:lnTo>
                    <a:lnTo>
                      <a:pt x="13594" y="13886"/>
                    </a:lnTo>
                    <a:lnTo>
                      <a:pt x="13899" y="14527"/>
                    </a:lnTo>
                    <a:lnTo>
                      <a:pt x="13899" y="184"/>
                    </a:lnTo>
                    <a:lnTo>
                      <a:pt x="13398" y="106"/>
                    </a:lnTo>
                    <a:lnTo>
                      <a:pt x="12977" y="89"/>
                    </a:lnTo>
                    <a:lnTo>
                      <a:pt x="12977" y="6897"/>
                    </a:lnTo>
                    <a:lnTo>
                      <a:pt x="12664" y="7392"/>
                    </a:lnTo>
                    <a:lnTo>
                      <a:pt x="11448" y="8277"/>
                    </a:lnTo>
                    <a:lnTo>
                      <a:pt x="10591" y="8497"/>
                    </a:lnTo>
                    <a:lnTo>
                      <a:pt x="6851" y="8497"/>
                    </a:lnTo>
                    <a:lnTo>
                      <a:pt x="6851" y="3812"/>
                    </a:lnTo>
                    <a:lnTo>
                      <a:pt x="9151" y="3812"/>
                    </a:lnTo>
                    <a:lnTo>
                      <a:pt x="10022" y="3792"/>
                    </a:lnTo>
                    <a:lnTo>
                      <a:pt x="10827" y="3792"/>
                    </a:lnTo>
                    <a:lnTo>
                      <a:pt x="11515" y="4017"/>
                    </a:lnTo>
                    <a:lnTo>
                      <a:pt x="12683" y="4918"/>
                    </a:lnTo>
                    <a:lnTo>
                      <a:pt x="12977" y="5546"/>
                    </a:lnTo>
                    <a:lnTo>
                      <a:pt x="12977" y="89"/>
                    </a:lnTo>
                    <a:lnTo>
                      <a:pt x="10928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0450" y="21600"/>
                    </a:lnTo>
                    <a:lnTo>
                      <a:pt x="18015" y="20805"/>
                    </a:lnTo>
                    <a:lnTo>
                      <a:pt x="21512" y="16619"/>
                    </a:lnTo>
                    <a:lnTo>
                      <a:pt x="21600" y="15565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1" name="Фигура"/>
              <p:cNvSpPr/>
              <p:nvPr/>
            </p:nvSpPr>
            <p:spPr>
              <a:xfrm>
                <a:off x="1970303" y="4214063"/>
                <a:ext cx="119254" cy="127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3"/>
                    </a:lnTo>
                    <a:lnTo>
                      <a:pt x="8072" y="5163"/>
                    </a:lnTo>
                    <a:lnTo>
                      <a:pt x="8072" y="21600"/>
                    </a:lnTo>
                    <a:lnTo>
                      <a:pt x="13910" y="21600"/>
                    </a:lnTo>
                    <a:lnTo>
                      <a:pt x="13910" y="5163"/>
                    </a:lnTo>
                    <a:lnTo>
                      <a:pt x="21600" y="5163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2" name="Фигура"/>
              <p:cNvSpPr/>
              <p:nvPr/>
            </p:nvSpPr>
            <p:spPr>
              <a:xfrm>
                <a:off x="1987626" y="2895269"/>
                <a:ext cx="148616" cy="1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3"/>
                    </a:moveTo>
                    <a:lnTo>
                      <a:pt x="16238" y="689"/>
                    </a:lnTo>
                    <a:lnTo>
                      <a:pt x="11902" y="0"/>
                    </a:lnTo>
                    <a:lnTo>
                      <a:pt x="10252" y="90"/>
                    </a:lnTo>
                    <a:lnTo>
                      <a:pt x="4489" y="2219"/>
                    </a:lnTo>
                    <a:lnTo>
                      <a:pt x="858" y="6666"/>
                    </a:lnTo>
                    <a:lnTo>
                      <a:pt x="0" y="10876"/>
                    </a:lnTo>
                    <a:lnTo>
                      <a:pt x="196" y="12959"/>
                    </a:lnTo>
                    <a:lnTo>
                      <a:pt x="3129" y="18391"/>
                    </a:lnTo>
                    <a:lnTo>
                      <a:pt x="9201" y="21400"/>
                    </a:lnTo>
                    <a:lnTo>
                      <a:pt x="11824" y="21600"/>
                    </a:lnTo>
                    <a:lnTo>
                      <a:pt x="14732" y="21333"/>
                    </a:lnTo>
                    <a:lnTo>
                      <a:pt x="21367" y="17312"/>
                    </a:lnTo>
                    <a:lnTo>
                      <a:pt x="16131" y="15571"/>
                    </a:lnTo>
                    <a:lnTo>
                      <a:pt x="14852" y="16309"/>
                    </a:lnTo>
                    <a:lnTo>
                      <a:pt x="13379" y="16751"/>
                    </a:lnTo>
                    <a:lnTo>
                      <a:pt x="11708" y="16897"/>
                    </a:lnTo>
                    <a:lnTo>
                      <a:pt x="10348" y="16794"/>
                    </a:lnTo>
                    <a:lnTo>
                      <a:pt x="5772" y="13335"/>
                    </a:lnTo>
                    <a:lnTo>
                      <a:pt x="5333" y="10952"/>
                    </a:lnTo>
                    <a:lnTo>
                      <a:pt x="5447" y="9662"/>
                    </a:lnTo>
                    <a:lnTo>
                      <a:pt x="9264" y="5230"/>
                    </a:lnTo>
                    <a:lnTo>
                      <a:pt x="11939" y="4795"/>
                    </a:lnTo>
                    <a:lnTo>
                      <a:pt x="13022" y="4795"/>
                    </a:lnTo>
                    <a:lnTo>
                      <a:pt x="13962" y="4959"/>
                    </a:lnTo>
                    <a:lnTo>
                      <a:pt x="15572" y="5616"/>
                    </a:lnTo>
                    <a:lnTo>
                      <a:pt x="16389" y="6198"/>
                    </a:lnTo>
                    <a:lnTo>
                      <a:pt x="17212" y="7044"/>
                    </a:lnTo>
                    <a:lnTo>
                      <a:pt x="21390" y="4795"/>
                    </a:lnTo>
                    <a:lnTo>
                      <a:pt x="21600" y="4683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3" name="Фигура"/>
              <p:cNvSpPr/>
              <p:nvPr/>
            </p:nvSpPr>
            <p:spPr>
              <a:xfrm>
                <a:off x="2024418" y="1003731"/>
                <a:ext cx="126810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6" y="0"/>
                    </a:lnTo>
                    <a:lnTo>
                      <a:pt x="6022" y="12689"/>
                    </a:lnTo>
                    <a:lnTo>
                      <a:pt x="602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4" y="21600"/>
                    </a:lnTo>
                    <a:lnTo>
                      <a:pt x="12103" y="12689"/>
                    </a:lnTo>
                    <a:lnTo>
                      <a:pt x="15577" y="9179"/>
                    </a:lnTo>
                    <a:lnTo>
                      <a:pt x="15577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4" name="Фигура"/>
              <p:cNvSpPr/>
              <p:nvPr/>
            </p:nvSpPr>
            <p:spPr>
              <a:xfrm>
                <a:off x="2085898" y="3669576"/>
                <a:ext cx="112193" cy="127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2" y="0"/>
                    </a:lnTo>
                    <a:lnTo>
                      <a:pt x="6022" y="12686"/>
                    </a:lnTo>
                    <a:lnTo>
                      <a:pt x="602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1" y="21600"/>
                    </a:lnTo>
                    <a:lnTo>
                      <a:pt x="12098" y="12686"/>
                    </a:lnTo>
                    <a:lnTo>
                      <a:pt x="15575" y="9170"/>
                    </a:lnTo>
                    <a:lnTo>
                      <a:pt x="15575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5" name="Фигура"/>
              <p:cNvSpPr/>
              <p:nvPr/>
            </p:nvSpPr>
            <p:spPr>
              <a:xfrm>
                <a:off x="2085073" y="3941826"/>
                <a:ext cx="116181" cy="127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4" y="13978"/>
                    </a:lnTo>
                    <a:lnTo>
                      <a:pt x="10866" y="10521"/>
                    </a:lnTo>
                    <a:lnTo>
                      <a:pt x="13326" y="8079"/>
                    </a:lnTo>
                    <a:lnTo>
                      <a:pt x="21472" y="0"/>
                    </a:lnTo>
                    <a:lnTo>
                      <a:pt x="14191" y="0"/>
                    </a:lnTo>
                    <a:lnTo>
                      <a:pt x="5969" y="8079"/>
                    </a:lnTo>
                    <a:lnTo>
                      <a:pt x="596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69" y="21600"/>
                    </a:lnTo>
                    <a:lnTo>
                      <a:pt x="5969" y="14651"/>
                    </a:lnTo>
                    <a:lnTo>
                      <a:pt x="6602" y="13978"/>
                    </a:lnTo>
                    <a:lnTo>
                      <a:pt x="13688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6" name="Фигура"/>
              <p:cNvSpPr/>
              <p:nvPr/>
            </p:nvSpPr>
            <p:spPr>
              <a:xfrm>
                <a:off x="2061489" y="47167"/>
                <a:ext cx="148616" cy="1520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4"/>
                    </a:moveTo>
                    <a:lnTo>
                      <a:pt x="16238" y="691"/>
                    </a:lnTo>
                    <a:lnTo>
                      <a:pt x="11902" y="0"/>
                    </a:lnTo>
                    <a:lnTo>
                      <a:pt x="10252" y="90"/>
                    </a:lnTo>
                    <a:lnTo>
                      <a:pt x="4491" y="2220"/>
                    </a:lnTo>
                    <a:lnTo>
                      <a:pt x="858" y="6667"/>
                    </a:lnTo>
                    <a:lnTo>
                      <a:pt x="0" y="10878"/>
                    </a:lnTo>
                    <a:lnTo>
                      <a:pt x="196" y="12962"/>
                    </a:lnTo>
                    <a:lnTo>
                      <a:pt x="3131" y="18389"/>
                    </a:lnTo>
                    <a:lnTo>
                      <a:pt x="9202" y="21400"/>
                    </a:lnTo>
                    <a:lnTo>
                      <a:pt x="11824" y="21600"/>
                    </a:lnTo>
                    <a:lnTo>
                      <a:pt x="14732" y="21333"/>
                    </a:lnTo>
                    <a:lnTo>
                      <a:pt x="21369" y="17318"/>
                    </a:lnTo>
                    <a:lnTo>
                      <a:pt x="16133" y="15572"/>
                    </a:lnTo>
                    <a:lnTo>
                      <a:pt x="14854" y="16310"/>
                    </a:lnTo>
                    <a:lnTo>
                      <a:pt x="13379" y="16753"/>
                    </a:lnTo>
                    <a:lnTo>
                      <a:pt x="11708" y="16901"/>
                    </a:lnTo>
                    <a:lnTo>
                      <a:pt x="10348" y="16797"/>
                    </a:lnTo>
                    <a:lnTo>
                      <a:pt x="5772" y="13333"/>
                    </a:lnTo>
                    <a:lnTo>
                      <a:pt x="5333" y="10952"/>
                    </a:lnTo>
                    <a:lnTo>
                      <a:pt x="5447" y="9665"/>
                    </a:lnTo>
                    <a:lnTo>
                      <a:pt x="9266" y="5231"/>
                    </a:lnTo>
                    <a:lnTo>
                      <a:pt x="11941" y="4796"/>
                    </a:lnTo>
                    <a:lnTo>
                      <a:pt x="13022" y="4796"/>
                    </a:lnTo>
                    <a:lnTo>
                      <a:pt x="13962" y="4960"/>
                    </a:lnTo>
                    <a:lnTo>
                      <a:pt x="15573" y="5613"/>
                    </a:lnTo>
                    <a:lnTo>
                      <a:pt x="16389" y="6201"/>
                    </a:lnTo>
                    <a:lnTo>
                      <a:pt x="17216" y="7042"/>
                    </a:lnTo>
                    <a:lnTo>
                      <a:pt x="21393" y="4796"/>
                    </a:lnTo>
                    <a:lnTo>
                      <a:pt x="21600" y="4684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7" name="Фигура"/>
              <p:cNvSpPr/>
              <p:nvPr/>
            </p:nvSpPr>
            <p:spPr>
              <a:xfrm>
                <a:off x="1989226" y="1799551"/>
                <a:ext cx="245657" cy="170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51"/>
                    </a:moveTo>
                    <a:lnTo>
                      <a:pt x="18350" y="13951"/>
                    </a:lnTo>
                    <a:lnTo>
                      <a:pt x="18350" y="0"/>
                    </a:lnTo>
                    <a:lnTo>
                      <a:pt x="15160" y="0"/>
                    </a:lnTo>
                    <a:lnTo>
                      <a:pt x="15160" y="13951"/>
                    </a:lnTo>
                    <a:lnTo>
                      <a:pt x="10776" y="13951"/>
                    </a:lnTo>
                    <a:lnTo>
                      <a:pt x="10776" y="0"/>
                    </a:lnTo>
                    <a:lnTo>
                      <a:pt x="7573" y="0"/>
                    </a:lnTo>
                    <a:lnTo>
                      <a:pt x="7573" y="13951"/>
                    </a:lnTo>
                    <a:lnTo>
                      <a:pt x="3203" y="13951"/>
                    </a:lnTo>
                    <a:lnTo>
                      <a:pt x="3203" y="0"/>
                    </a:lnTo>
                    <a:lnTo>
                      <a:pt x="0" y="0"/>
                    </a:lnTo>
                    <a:lnTo>
                      <a:pt x="0" y="18376"/>
                    </a:lnTo>
                    <a:lnTo>
                      <a:pt x="18550" y="18376"/>
                    </a:lnTo>
                    <a:lnTo>
                      <a:pt x="18550" y="21600"/>
                    </a:lnTo>
                    <a:lnTo>
                      <a:pt x="21600" y="21600"/>
                    </a:lnTo>
                    <a:lnTo>
                      <a:pt x="21600" y="13951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8" name="Фигура"/>
              <p:cNvSpPr/>
              <p:nvPr/>
            </p:nvSpPr>
            <p:spPr>
              <a:xfrm>
                <a:off x="2104364" y="4210774"/>
                <a:ext cx="134177" cy="1345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1"/>
                    </a:moveTo>
                    <a:lnTo>
                      <a:pt x="19797" y="4853"/>
                    </a:lnTo>
                    <a:lnTo>
                      <a:pt x="16374" y="1605"/>
                    </a:lnTo>
                    <a:lnTo>
                      <a:pt x="16374" y="10819"/>
                    </a:lnTo>
                    <a:lnTo>
                      <a:pt x="12952" y="16384"/>
                    </a:lnTo>
                    <a:lnTo>
                      <a:pt x="10732" y="16802"/>
                    </a:lnTo>
                    <a:lnTo>
                      <a:pt x="9568" y="16698"/>
                    </a:lnTo>
                    <a:lnTo>
                      <a:pt x="5246" y="12075"/>
                    </a:lnTo>
                    <a:lnTo>
                      <a:pt x="5150" y="10819"/>
                    </a:lnTo>
                    <a:lnTo>
                      <a:pt x="5150" y="10781"/>
                    </a:lnTo>
                    <a:lnTo>
                      <a:pt x="8546" y="5273"/>
                    </a:lnTo>
                    <a:lnTo>
                      <a:pt x="10752" y="4853"/>
                    </a:lnTo>
                    <a:lnTo>
                      <a:pt x="11930" y="4959"/>
                    </a:lnTo>
                    <a:lnTo>
                      <a:pt x="16276" y="9541"/>
                    </a:lnTo>
                    <a:lnTo>
                      <a:pt x="16374" y="10781"/>
                    </a:lnTo>
                    <a:lnTo>
                      <a:pt x="16374" y="1605"/>
                    </a:lnTo>
                    <a:lnTo>
                      <a:pt x="10676" y="0"/>
                    </a:lnTo>
                    <a:lnTo>
                      <a:pt x="8718" y="175"/>
                    </a:lnTo>
                    <a:lnTo>
                      <a:pt x="1989" y="4500"/>
                    </a:lnTo>
                    <a:lnTo>
                      <a:pt x="0" y="10819"/>
                    </a:lnTo>
                    <a:lnTo>
                      <a:pt x="194" y="12983"/>
                    </a:lnTo>
                    <a:lnTo>
                      <a:pt x="3124" y="18464"/>
                    </a:lnTo>
                    <a:lnTo>
                      <a:pt x="8560" y="21404"/>
                    </a:lnTo>
                    <a:lnTo>
                      <a:pt x="10695" y="21600"/>
                    </a:lnTo>
                    <a:lnTo>
                      <a:pt x="12169" y="21510"/>
                    </a:lnTo>
                    <a:lnTo>
                      <a:pt x="18447" y="18464"/>
                    </a:lnTo>
                    <a:lnTo>
                      <a:pt x="21508" y="12212"/>
                    </a:lnTo>
                    <a:lnTo>
                      <a:pt x="21600" y="10781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9" name="Фигура"/>
              <p:cNvSpPr/>
              <p:nvPr/>
            </p:nvSpPr>
            <p:spPr>
              <a:xfrm>
                <a:off x="2111641" y="2130895"/>
                <a:ext cx="151677" cy="152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20162" y="5401"/>
                    </a:lnTo>
                    <a:lnTo>
                      <a:pt x="16375" y="1604"/>
                    </a:lnTo>
                    <a:lnTo>
                      <a:pt x="16375" y="10818"/>
                    </a:lnTo>
                    <a:lnTo>
                      <a:pt x="13912" y="15860"/>
                    </a:lnTo>
                    <a:lnTo>
                      <a:pt x="10736" y="16805"/>
                    </a:lnTo>
                    <a:lnTo>
                      <a:pt x="9571" y="16699"/>
                    </a:lnTo>
                    <a:lnTo>
                      <a:pt x="5250" y="12077"/>
                    </a:lnTo>
                    <a:lnTo>
                      <a:pt x="5153" y="10818"/>
                    </a:lnTo>
                    <a:lnTo>
                      <a:pt x="5153" y="10782"/>
                    </a:lnTo>
                    <a:lnTo>
                      <a:pt x="7596" y="5796"/>
                    </a:lnTo>
                    <a:lnTo>
                      <a:pt x="10756" y="4851"/>
                    </a:lnTo>
                    <a:lnTo>
                      <a:pt x="11933" y="4955"/>
                    </a:lnTo>
                    <a:lnTo>
                      <a:pt x="16277" y="9541"/>
                    </a:lnTo>
                    <a:lnTo>
                      <a:pt x="16375" y="10782"/>
                    </a:lnTo>
                    <a:lnTo>
                      <a:pt x="16375" y="1604"/>
                    </a:lnTo>
                    <a:lnTo>
                      <a:pt x="10680" y="0"/>
                    </a:lnTo>
                    <a:lnTo>
                      <a:pt x="8719" y="175"/>
                    </a:lnTo>
                    <a:lnTo>
                      <a:pt x="3541" y="2794"/>
                    </a:lnTo>
                    <a:lnTo>
                      <a:pt x="222" y="8511"/>
                    </a:lnTo>
                    <a:lnTo>
                      <a:pt x="0" y="10818"/>
                    </a:lnTo>
                    <a:lnTo>
                      <a:pt x="195" y="12981"/>
                    </a:lnTo>
                    <a:lnTo>
                      <a:pt x="3125" y="18467"/>
                    </a:lnTo>
                    <a:lnTo>
                      <a:pt x="8562" y="21405"/>
                    </a:lnTo>
                    <a:lnTo>
                      <a:pt x="10696" y="21600"/>
                    </a:lnTo>
                    <a:lnTo>
                      <a:pt x="12170" y="21512"/>
                    </a:lnTo>
                    <a:lnTo>
                      <a:pt x="17390" y="19398"/>
                    </a:lnTo>
                    <a:lnTo>
                      <a:pt x="20781" y="14931"/>
                    </a:lnTo>
                    <a:lnTo>
                      <a:pt x="21510" y="12213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0" name="Фигура"/>
              <p:cNvSpPr/>
              <p:nvPr/>
            </p:nvSpPr>
            <p:spPr>
              <a:xfrm>
                <a:off x="2156180" y="2898991"/>
                <a:ext cx="134799" cy="144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3"/>
                    </a:lnTo>
                    <a:lnTo>
                      <a:pt x="8075" y="5163"/>
                    </a:lnTo>
                    <a:lnTo>
                      <a:pt x="8075" y="21600"/>
                    </a:lnTo>
                    <a:lnTo>
                      <a:pt x="13912" y="21600"/>
                    </a:lnTo>
                    <a:lnTo>
                      <a:pt x="13912" y="5163"/>
                    </a:lnTo>
                    <a:lnTo>
                      <a:pt x="21600" y="5163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1" name="Фигура"/>
              <p:cNvSpPr/>
              <p:nvPr/>
            </p:nvSpPr>
            <p:spPr>
              <a:xfrm>
                <a:off x="2188070" y="1003731"/>
                <a:ext cx="131332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2" y="13978"/>
                    </a:lnTo>
                    <a:lnTo>
                      <a:pt x="10864" y="10523"/>
                    </a:lnTo>
                    <a:lnTo>
                      <a:pt x="13322" y="8084"/>
                    </a:lnTo>
                    <a:lnTo>
                      <a:pt x="21468" y="0"/>
                    </a:lnTo>
                    <a:lnTo>
                      <a:pt x="14187" y="0"/>
                    </a:lnTo>
                    <a:lnTo>
                      <a:pt x="5965" y="8084"/>
                    </a:lnTo>
                    <a:lnTo>
                      <a:pt x="5965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65" y="21600"/>
                    </a:lnTo>
                    <a:lnTo>
                      <a:pt x="5965" y="14652"/>
                    </a:lnTo>
                    <a:lnTo>
                      <a:pt x="6603" y="13978"/>
                    </a:lnTo>
                    <a:lnTo>
                      <a:pt x="13686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2" name="Фигура"/>
              <p:cNvSpPr/>
              <p:nvPr/>
            </p:nvSpPr>
            <p:spPr>
              <a:xfrm>
                <a:off x="2214308" y="3941826"/>
                <a:ext cx="112193" cy="127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4" y="0"/>
                    </a:lnTo>
                    <a:lnTo>
                      <a:pt x="6022" y="12685"/>
                    </a:lnTo>
                    <a:lnTo>
                      <a:pt x="602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4" y="21600"/>
                    </a:lnTo>
                    <a:lnTo>
                      <a:pt x="12098" y="12685"/>
                    </a:lnTo>
                    <a:lnTo>
                      <a:pt x="15575" y="9171"/>
                    </a:lnTo>
                    <a:lnTo>
                      <a:pt x="15575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3" name="Фигура"/>
              <p:cNvSpPr/>
              <p:nvPr/>
            </p:nvSpPr>
            <p:spPr>
              <a:xfrm>
                <a:off x="2224646" y="3666286"/>
                <a:ext cx="134303" cy="1345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9"/>
                    </a:moveTo>
                    <a:lnTo>
                      <a:pt x="19886" y="4790"/>
                    </a:lnTo>
                    <a:lnTo>
                      <a:pt x="16398" y="1480"/>
                    </a:lnTo>
                    <a:lnTo>
                      <a:pt x="16398" y="8234"/>
                    </a:lnTo>
                    <a:lnTo>
                      <a:pt x="5221" y="8234"/>
                    </a:lnTo>
                    <a:lnTo>
                      <a:pt x="5803" y="6961"/>
                    </a:lnTo>
                    <a:lnTo>
                      <a:pt x="6432" y="6074"/>
                    </a:lnTo>
                    <a:lnTo>
                      <a:pt x="8201" y="4763"/>
                    </a:lnTo>
                    <a:lnTo>
                      <a:pt x="9457" y="4362"/>
                    </a:lnTo>
                    <a:lnTo>
                      <a:pt x="12221" y="4362"/>
                    </a:lnTo>
                    <a:lnTo>
                      <a:pt x="13379" y="4718"/>
                    </a:lnTo>
                    <a:lnTo>
                      <a:pt x="14376" y="5438"/>
                    </a:lnTo>
                    <a:lnTo>
                      <a:pt x="15385" y="6154"/>
                    </a:lnTo>
                    <a:lnTo>
                      <a:pt x="16059" y="7086"/>
                    </a:lnTo>
                    <a:lnTo>
                      <a:pt x="16398" y="8234"/>
                    </a:lnTo>
                    <a:lnTo>
                      <a:pt x="16398" y="1480"/>
                    </a:lnTo>
                    <a:lnTo>
                      <a:pt x="15058" y="779"/>
                    </a:lnTo>
                    <a:lnTo>
                      <a:pt x="12968" y="196"/>
                    </a:lnTo>
                    <a:lnTo>
                      <a:pt x="10652" y="0"/>
                    </a:lnTo>
                    <a:lnTo>
                      <a:pt x="8458" y="196"/>
                    </a:lnTo>
                    <a:lnTo>
                      <a:pt x="3027" y="3118"/>
                    </a:lnTo>
                    <a:lnTo>
                      <a:pt x="190" y="8662"/>
                    </a:lnTo>
                    <a:lnTo>
                      <a:pt x="0" y="10911"/>
                    </a:lnTo>
                    <a:lnTo>
                      <a:pt x="192" y="13111"/>
                    </a:lnTo>
                    <a:lnTo>
                      <a:pt x="3047" y="18560"/>
                    </a:lnTo>
                    <a:lnTo>
                      <a:pt x="8624" y="21410"/>
                    </a:lnTo>
                    <a:lnTo>
                      <a:pt x="10934" y="21600"/>
                    </a:lnTo>
                    <a:lnTo>
                      <a:pt x="12441" y="21531"/>
                    </a:lnTo>
                    <a:lnTo>
                      <a:pt x="18432" y="19092"/>
                    </a:lnTo>
                    <a:lnTo>
                      <a:pt x="20219" y="17087"/>
                    </a:lnTo>
                    <a:lnTo>
                      <a:pt x="20176" y="17069"/>
                    </a:lnTo>
                    <a:lnTo>
                      <a:pt x="15871" y="15048"/>
                    </a:lnTo>
                    <a:lnTo>
                      <a:pt x="14780" y="15933"/>
                    </a:lnTo>
                    <a:lnTo>
                      <a:pt x="13587" y="16564"/>
                    </a:lnTo>
                    <a:lnTo>
                      <a:pt x="12292" y="16943"/>
                    </a:lnTo>
                    <a:lnTo>
                      <a:pt x="10895" y="17069"/>
                    </a:lnTo>
                    <a:lnTo>
                      <a:pt x="9739" y="16988"/>
                    </a:lnTo>
                    <a:lnTo>
                      <a:pt x="4994" y="12292"/>
                    </a:lnTo>
                    <a:lnTo>
                      <a:pt x="21582" y="12292"/>
                    </a:lnTo>
                    <a:lnTo>
                      <a:pt x="21600" y="11309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4" name="Фигура"/>
              <p:cNvSpPr/>
              <p:nvPr/>
            </p:nvSpPr>
            <p:spPr>
              <a:xfrm>
                <a:off x="2230056" y="50888"/>
                <a:ext cx="134786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8"/>
                    </a:lnTo>
                    <a:lnTo>
                      <a:pt x="8076" y="5168"/>
                    </a:lnTo>
                    <a:lnTo>
                      <a:pt x="8076" y="21600"/>
                    </a:lnTo>
                    <a:lnTo>
                      <a:pt x="13911" y="21600"/>
                    </a:lnTo>
                    <a:lnTo>
                      <a:pt x="13911" y="5168"/>
                    </a:lnTo>
                    <a:lnTo>
                      <a:pt x="21600" y="516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5" name="Фигура"/>
              <p:cNvSpPr/>
              <p:nvPr/>
            </p:nvSpPr>
            <p:spPr>
              <a:xfrm>
                <a:off x="2264880" y="4214063"/>
                <a:ext cx="101601" cy="127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5"/>
                    </a:moveTo>
                    <a:lnTo>
                      <a:pt x="21262" y="13691"/>
                    </a:lnTo>
                    <a:lnTo>
                      <a:pt x="20433" y="12426"/>
                    </a:lnTo>
                    <a:lnTo>
                      <a:pt x="20250" y="12145"/>
                    </a:lnTo>
                    <a:lnTo>
                      <a:pt x="18562" y="10923"/>
                    </a:lnTo>
                    <a:lnTo>
                      <a:pt x="16200" y="10027"/>
                    </a:lnTo>
                    <a:lnTo>
                      <a:pt x="17925" y="9221"/>
                    </a:lnTo>
                    <a:lnTo>
                      <a:pt x="18797" y="8499"/>
                    </a:lnTo>
                    <a:lnTo>
                      <a:pt x="19159" y="8194"/>
                    </a:lnTo>
                    <a:lnTo>
                      <a:pt x="19902" y="6949"/>
                    </a:lnTo>
                    <a:lnTo>
                      <a:pt x="20136" y="5546"/>
                    </a:lnTo>
                    <a:lnTo>
                      <a:pt x="20123" y="4016"/>
                    </a:lnTo>
                    <a:lnTo>
                      <a:pt x="20010" y="3793"/>
                    </a:lnTo>
                    <a:lnTo>
                      <a:pt x="19507" y="2800"/>
                    </a:lnTo>
                    <a:lnTo>
                      <a:pt x="18222" y="1689"/>
                    </a:lnTo>
                    <a:lnTo>
                      <a:pt x="17045" y="950"/>
                    </a:lnTo>
                    <a:lnTo>
                      <a:pt x="15436" y="422"/>
                    </a:lnTo>
                    <a:lnTo>
                      <a:pt x="13899" y="184"/>
                    </a:lnTo>
                    <a:lnTo>
                      <a:pt x="13899" y="15702"/>
                    </a:lnTo>
                    <a:lnTo>
                      <a:pt x="13621" y="16193"/>
                    </a:lnTo>
                    <a:lnTo>
                      <a:pt x="12539" y="17188"/>
                    </a:lnTo>
                    <a:lnTo>
                      <a:pt x="11610" y="17428"/>
                    </a:lnTo>
                    <a:lnTo>
                      <a:pt x="6847" y="17428"/>
                    </a:lnTo>
                    <a:lnTo>
                      <a:pt x="6847" y="12426"/>
                    </a:lnTo>
                    <a:lnTo>
                      <a:pt x="11283" y="12426"/>
                    </a:lnTo>
                    <a:lnTo>
                      <a:pt x="12374" y="12720"/>
                    </a:lnTo>
                    <a:lnTo>
                      <a:pt x="12973" y="13303"/>
                    </a:lnTo>
                    <a:lnTo>
                      <a:pt x="13592" y="13884"/>
                    </a:lnTo>
                    <a:lnTo>
                      <a:pt x="13899" y="14525"/>
                    </a:lnTo>
                    <a:lnTo>
                      <a:pt x="13899" y="184"/>
                    </a:lnTo>
                    <a:lnTo>
                      <a:pt x="13395" y="105"/>
                    </a:lnTo>
                    <a:lnTo>
                      <a:pt x="12973" y="88"/>
                    </a:lnTo>
                    <a:lnTo>
                      <a:pt x="12973" y="6895"/>
                    </a:lnTo>
                    <a:lnTo>
                      <a:pt x="12666" y="7392"/>
                    </a:lnTo>
                    <a:lnTo>
                      <a:pt x="11448" y="8280"/>
                    </a:lnTo>
                    <a:lnTo>
                      <a:pt x="10592" y="8499"/>
                    </a:lnTo>
                    <a:lnTo>
                      <a:pt x="6847" y="8499"/>
                    </a:lnTo>
                    <a:lnTo>
                      <a:pt x="6847" y="3812"/>
                    </a:lnTo>
                    <a:lnTo>
                      <a:pt x="9147" y="3812"/>
                    </a:lnTo>
                    <a:lnTo>
                      <a:pt x="10022" y="3793"/>
                    </a:lnTo>
                    <a:lnTo>
                      <a:pt x="10821" y="3793"/>
                    </a:lnTo>
                    <a:lnTo>
                      <a:pt x="11518" y="4016"/>
                    </a:lnTo>
                    <a:lnTo>
                      <a:pt x="12682" y="4918"/>
                    </a:lnTo>
                    <a:lnTo>
                      <a:pt x="12973" y="5546"/>
                    </a:lnTo>
                    <a:lnTo>
                      <a:pt x="12973" y="88"/>
                    </a:lnTo>
                    <a:lnTo>
                      <a:pt x="10921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0449" y="21600"/>
                    </a:lnTo>
                    <a:lnTo>
                      <a:pt x="19227" y="20170"/>
                    </a:lnTo>
                    <a:lnTo>
                      <a:pt x="21446" y="17428"/>
                    </a:lnTo>
                    <a:lnTo>
                      <a:pt x="21600" y="17036"/>
                    </a:lnTo>
                    <a:lnTo>
                      <a:pt x="21600" y="15565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6" name="Фигура"/>
              <p:cNvSpPr/>
              <p:nvPr/>
            </p:nvSpPr>
            <p:spPr>
              <a:xfrm>
                <a:off x="2248166" y="1795830"/>
                <a:ext cx="151817" cy="1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9"/>
                    </a:moveTo>
                    <a:lnTo>
                      <a:pt x="19887" y="4789"/>
                    </a:lnTo>
                    <a:lnTo>
                      <a:pt x="16396" y="1481"/>
                    </a:lnTo>
                    <a:lnTo>
                      <a:pt x="16396" y="8231"/>
                    </a:lnTo>
                    <a:lnTo>
                      <a:pt x="5220" y="8231"/>
                    </a:lnTo>
                    <a:lnTo>
                      <a:pt x="9850" y="4436"/>
                    </a:lnTo>
                    <a:lnTo>
                      <a:pt x="10894" y="4360"/>
                    </a:lnTo>
                    <a:lnTo>
                      <a:pt x="11857" y="4427"/>
                    </a:lnTo>
                    <a:lnTo>
                      <a:pt x="16396" y="8231"/>
                    </a:lnTo>
                    <a:lnTo>
                      <a:pt x="16396" y="1481"/>
                    </a:lnTo>
                    <a:lnTo>
                      <a:pt x="15055" y="779"/>
                    </a:lnTo>
                    <a:lnTo>
                      <a:pt x="12967" y="195"/>
                    </a:lnTo>
                    <a:lnTo>
                      <a:pt x="10650" y="0"/>
                    </a:lnTo>
                    <a:lnTo>
                      <a:pt x="8456" y="195"/>
                    </a:lnTo>
                    <a:lnTo>
                      <a:pt x="3027" y="3115"/>
                    </a:lnTo>
                    <a:lnTo>
                      <a:pt x="190" y="8662"/>
                    </a:lnTo>
                    <a:lnTo>
                      <a:pt x="0" y="10914"/>
                    </a:lnTo>
                    <a:lnTo>
                      <a:pt x="192" y="13111"/>
                    </a:lnTo>
                    <a:lnTo>
                      <a:pt x="3047" y="18559"/>
                    </a:lnTo>
                    <a:lnTo>
                      <a:pt x="8624" y="21411"/>
                    </a:lnTo>
                    <a:lnTo>
                      <a:pt x="10932" y="21600"/>
                    </a:lnTo>
                    <a:lnTo>
                      <a:pt x="12439" y="21532"/>
                    </a:lnTo>
                    <a:lnTo>
                      <a:pt x="18432" y="19093"/>
                    </a:lnTo>
                    <a:lnTo>
                      <a:pt x="20219" y="17087"/>
                    </a:lnTo>
                    <a:lnTo>
                      <a:pt x="20182" y="17069"/>
                    </a:lnTo>
                    <a:lnTo>
                      <a:pt x="15870" y="15046"/>
                    </a:lnTo>
                    <a:lnTo>
                      <a:pt x="14779" y="15930"/>
                    </a:lnTo>
                    <a:lnTo>
                      <a:pt x="13585" y="16564"/>
                    </a:lnTo>
                    <a:lnTo>
                      <a:pt x="12291" y="16942"/>
                    </a:lnTo>
                    <a:lnTo>
                      <a:pt x="10894" y="17069"/>
                    </a:lnTo>
                    <a:lnTo>
                      <a:pt x="9738" y="16987"/>
                    </a:lnTo>
                    <a:lnTo>
                      <a:pt x="5247" y="13331"/>
                    </a:lnTo>
                    <a:lnTo>
                      <a:pt x="4994" y="12292"/>
                    </a:lnTo>
                    <a:lnTo>
                      <a:pt x="21582" y="12292"/>
                    </a:lnTo>
                    <a:lnTo>
                      <a:pt x="21600" y="11309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7" name="Фигура"/>
              <p:cNvSpPr/>
              <p:nvPr/>
            </p:nvSpPr>
            <p:spPr>
              <a:xfrm>
                <a:off x="2314638" y="2898991"/>
                <a:ext cx="111012" cy="144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692"/>
                    </a:moveTo>
                    <a:lnTo>
                      <a:pt x="18882" y="9393"/>
                    </a:lnTo>
                    <a:lnTo>
                      <a:pt x="14150" y="8029"/>
                    </a:lnTo>
                    <a:lnTo>
                      <a:pt x="14150" y="15538"/>
                    </a:lnTo>
                    <a:lnTo>
                      <a:pt x="10510" y="17431"/>
                    </a:lnTo>
                    <a:lnTo>
                      <a:pt x="7087" y="17431"/>
                    </a:lnTo>
                    <a:lnTo>
                      <a:pt x="7087" y="12190"/>
                    </a:lnTo>
                    <a:lnTo>
                      <a:pt x="10011" y="12190"/>
                    </a:lnTo>
                    <a:lnTo>
                      <a:pt x="11822" y="12363"/>
                    </a:lnTo>
                    <a:lnTo>
                      <a:pt x="13114" y="12885"/>
                    </a:lnTo>
                    <a:lnTo>
                      <a:pt x="13890" y="13753"/>
                    </a:lnTo>
                    <a:lnTo>
                      <a:pt x="14150" y="14969"/>
                    </a:lnTo>
                    <a:lnTo>
                      <a:pt x="14150" y="8029"/>
                    </a:lnTo>
                    <a:lnTo>
                      <a:pt x="13089" y="7915"/>
                    </a:lnTo>
                    <a:lnTo>
                      <a:pt x="11266" y="7816"/>
                    </a:lnTo>
                    <a:lnTo>
                      <a:pt x="9185" y="7782"/>
                    </a:lnTo>
                    <a:lnTo>
                      <a:pt x="7087" y="7782"/>
                    </a:lnTo>
                    <a:lnTo>
                      <a:pt x="708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9931" y="21600"/>
                    </a:lnTo>
                    <a:lnTo>
                      <a:pt x="11883" y="21566"/>
                    </a:lnTo>
                    <a:lnTo>
                      <a:pt x="19139" y="19959"/>
                    </a:lnTo>
                    <a:lnTo>
                      <a:pt x="21506" y="15891"/>
                    </a:lnTo>
                    <a:lnTo>
                      <a:pt x="21600" y="14692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8" name="Фигура"/>
              <p:cNvSpPr/>
              <p:nvPr/>
            </p:nvSpPr>
            <p:spPr>
              <a:xfrm>
                <a:off x="2327643" y="1000023"/>
                <a:ext cx="149683" cy="1520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27"/>
                    </a:moveTo>
                    <a:lnTo>
                      <a:pt x="16630" y="527"/>
                    </a:lnTo>
                    <a:lnTo>
                      <a:pt x="16630" y="10767"/>
                    </a:lnTo>
                    <a:lnTo>
                      <a:pt x="16529" y="12069"/>
                    </a:lnTo>
                    <a:lnTo>
                      <a:pt x="13159" y="16459"/>
                    </a:lnTo>
                    <a:lnTo>
                      <a:pt x="10894" y="16878"/>
                    </a:lnTo>
                    <a:lnTo>
                      <a:pt x="9743" y="16771"/>
                    </a:lnTo>
                    <a:lnTo>
                      <a:pt x="5320" y="12055"/>
                    </a:lnTo>
                    <a:lnTo>
                      <a:pt x="5220" y="10767"/>
                    </a:lnTo>
                    <a:lnTo>
                      <a:pt x="5318" y="9520"/>
                    </a:lnTo>
                    <a:lnTo>
                      <a:pt x="8645" y="5182"/>
                    </a:lnTo>
                    <a:lnTo>
                      <a:pt x="10875" y="4758"/>
                    </a:lnTo>
                    <a:lnTo>
                      <a:pt x="12074" y="4865"/>
                    </a:lnTo>
                    <a:lnTo>
                      <a:pt x="16529" y="9488"/>
                    </a:lnTo>
                    <a:lnTo>
                      <a:pt x="16630" y="10767"/>
                    </a:lnTo>
                    <a:lnTo>
                      <a:pt x="16630" y="527"/>
                    </a:lnTo>
                    <a:lnTo>
                      <a:pt x="16382" y="527"/>
                    </a:lnTo>
                    <a:lnTo>
                      <a:pt x="16382" y="2796"/>
                    </a:lnTo>
                    <a:lnTo>
                      <a:pt x="15666" y="2141"/>
                    </a:lnTo>
                    <a:lnTo>
                      <a:pt x="11055" y="0"/>
                    </a:lnTo>
                    <a:lnTo>
                      <a:pt x="9801" y="0"/>
                    </a:lnTo>
                    <a:lnTo>
                      <a:pt x="4364" y="1712"/>
                    </a:lnTo>
                    <a:lnTo>
                      <a:pt x="713" y="6512"/>
                    </a:lnTo>
                    <a:lnTo>
                      <a:pt x="0" y="10841"/>
                    </a:lnTo>
                    <a:lnTo>
                      <a:pt x="183" y="13041"/>
                    </a:lnTo>
                    <a:lnTo>
                      <a:pt x="2954" y="18521"/>
                    </a:lnTo>
                    <a:lnTo>
                      <a:pt x="8000" y="21407"/>
                    </a:lnTo>
                    <a:lnTo>
                      <a:pt x="9955" y="21600"/>
                    </a:lnTo>
                    <a:lnTo>
                      <a:pt x="11156" y="21600"/>
                    </a:lnTo>
                    <a:lnTo>
                      <a:pt x="16382" y="18902"/>
                    </a:lnTo>
                    <a:lnTo>
                      <a:pt x="16382" y="21072"/>
                    </a:lnTo>
                    <a:lnTo>
                      <a:pt x="21600" y="21072"/>
                    </a:lnTo>
                    <a:lnTo>
                      <a:pt x="21600" y="527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9" name="Фигура"/>
              <p:cNvSpPr/>
              <p:nvPr/>
            </p:nvSpPr>
            <p:spPr>
              <a:xfrm>
                <a:off x="2342959" y="3941826"/>
                <a:ext cx="134634" cy="127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6687" y="14511"/>
                    </a:lnTo>
                    <a:lnTo>
                      <a:pt x="13715" y="10223"/>
                    </a:lnTo>
                    <a:lnTo>
                      <a:pt x="16685" y="5896"/>
                    </a:lnTo>
                    <a:lnTo>
                      <a:pt x="20734" y="0"/>
                    </a:lnTo>
                    <a:lnTo>
                      <a:pt x="14811" y="0"/>
                    </a:lnTo>
                    <a:lnTo>
                      <a:pt x="10736" y="5896"/>
                    </a:lnTo>
                    <a:lnTo>
                      <a:pt x="6716" y="0"/>
                    </a:lnTo>
                    <a:lnTo>
                      <a:pt x="736" y="0"/>
                    </a:lnTo>
                    <a:lnTo>
                      <a:pt x="7773" y="10223"/>
                    </a:lnTo>
                    <a:lnTo>
                      <a:pt x="0" y="21600"/>
                    </a:lnTo>
                    <a:lnTo>
                      <a:pt x="5907" y="21600"/>
                    </a:lnTo>
                    <a:lnTo>
                      <a:pt x="10736" y="14511"/>
                    </a:lnTo>
                    <a:lnTo>
                      <a:pt x="15622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20" name="Фигура"/>
              <p:cNvSpPr/>
              <p:nvPr/>
            </p:nvSpPr>
            <p:spPr>
              <a:xfrm>
                <a:off x="2388501" y="50888"/>
                <a:ext cx="126824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6" y="0"/>
                    </a:lnTo>
                    <a:lnTo>
                      <a:pt x="15396" y="7787"/>
                    </a:lnTo>
                    <a:lnTo>
                      <a:pt x="6204" y="7787"/>
                    </a:lnTo>
                    <a:lnTo>
                      <a:pt x="620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4" y="21600"/>
                    </a:lnTo>
                    <a:lnTo>
                      <a:pt x="6204" y="12649"/>
                    </a:lnTo>
                    <a:lnTo>
                      <a:pt x="15396" y="12649"/>
                    </a:lnTo>
                    <a:lnTo>
                      <a:pt x="1539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21" name="Фигура"/>
              <p:cNvSpPr/>
              <p:nvPr/>
            </p:nvSpPr>
            <p:spPr>
              <a:xfrm>
                <a:off x="2422575" y="1795830"/>
                <a:ext cx="151805" cy="152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9"/>
                    </a:moveTo>
                    <a:lnTo>
                      <a:pt x="19889" y="4789"/>
                    </a:lnTo>
                    <a:lnTo>
                      <a:pt x="16401" y="1483"/>
                    </a:lnTo>
                    <a:lnTo>
                      <a:pt x="16401" y="8231"/>
                    </a:lnTo>
                    <a:lnTo>
                      <a:pt x="5221" y="8231"/>
                    </a:lnTo>
                    <a:lnTo>
                      <a:pt x="9850" y="4436"/>
                    </a:lnTo>
                    <a:lnTo>
                      <a:pt x="10895" y="4360"/>
                    </a:lnTo>
                    <a:lnTo>
                      <a:pt x="11858" y="4427"/>
                    </a:lnTo>
                    <a:lnTo>
                      <a:pt x="16401" y="8231"/>
                    </a:lnTo>
                    <a:lnTo>
                      <a:pt x="16401" y="1483"/>
                    </a:lnTo>
                    <a:lnTo>
                      <a:pt x="15057" y="779"/>
                    </a:lnTo>
                    <a:lnTo>
                      <a:pt x="12966" y="195"/>
                    </a:lnTo>
                    <a:lnTo>
                      <a:pt x="10647" y="0"/>
                    </a:lnTo>
                    <a:lnTo>
                      <a:pt x="8455" y="195"/>
                    </a:lnTo>
                    <a:lnTo>
                      <a:pt x="3027" y="3115"/>
                    </a:lnTo>
                    <a:lnTo>
                      <a:pt x="190" y="8662"/>
                    </a:lnTo>
                    <a:lnTo>
                      <a:pt x="0" y="10914"/>
                    </a:lnTo>
                    <a:lnTo>
                      <a:pt x="190" y="13111"/>
                    </a:lnTo>
                    <a:lnTo>
                      <a:pt x="3047" y="18559"/>
                    </a:lnTo>
                    <a:lnTo>
                      <a:pt x="8625" y="21411"/>
                    </a:lnTo>
                    <a:lnTo>
                      <a:pt x="10933" y="21600"/>
                    </a:lnTo>
                    <a:lnTo>
                      <a:pt x="12440" y="21532"/>
                    </a:lnTo>
                    <a:lnTo>
                      <a:pt x="18432" y="19093"/>
                    </a:lnTo>
                    <a:lnTo>
                      <a:pt x="20221" y="17087"/>
                    </a:lnTo>
                    <a:lnTo>
                      <a:pt x="20183" y="17069"/>
                    </a:lnTo>
                    <a:lnTo>
                      <a:pt x="15868" y="15046"/>
                    </a:lnTo>
                    <a:lnTo>
                      <a:pt x="14778" y="15930"/>
                    </a:lnTo>
                    <a:lnTo>
                      <a:pt x="13586" y="16564"/>
                    </a:lnTo>
                    <a:lnTo>
                      <a:pt x="12292" y="16942"/>
                    </a:lnTo>
                    <a:lnTo>
                      <a:pt x="10895" y="17069"/>
                    </a:lnTo>
                    <a:lnTo>
                      <a:pt x="9737" y="16987"/>
                    </a:lnTo>
                    <a:lnTo>
                      <a:pt x="5248" y="13331"/>
                    </a:lnTo>
                    <a:lnTo>
                      <a:pt x="4993" y="12292"/>
                    </a:lnTo>
                    <a:lnTo>
                      <a:pt x="21584" y="12292"/>
                    </a:lnTo>
                    <a:lnTo>
                      <a:pt x="21600" y="11309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22" name="Фигура"/>
              <p:cNvSpPr/>
              <p:nvPr/>
            </p:nvSpPr>
            <p:spPr>
              <a:xfrm>
                <a:off x="2513876" y="1003731"/>
                <a:ext cx="163628" cy="170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52"/>
                    </a:moveTo>
                    <a:lnTo>
                      <a:pt x="16740" y="13952"/>
                    </a:lnTo>
                    <a:lnTo>
                      <a:pt x="16740" y="0"/>
                    </a:lnTo>
                    <a:lnTo>
                      <a:pt x="11932" y="0"/>
                    </a:lnTo>
                    <a:lnTo>
                      <a:pt x="11932" y="13952"/>
                    </a:lnTo>
                    <a:lnTo>
                      <a:pt x="4808" y="13952"/>
                    </a:lnTo>
                    <a:lnTo>
                      <a:pt x="4808" y="0"/>
                    </a:lnTo>
                    <a:lnTo>
                      <a:pt x="0" y="0"/>
                    </a:lnTo>
                    <a:lnTo>
                      <a:pt x="0" y="18374"/>
                    </a:lnTo>
                    <a:lnTo>
                      <a:pt x="17040" y="18374"/>
                    </a:lnTo>
                    <a:lnTo>
                      <a:pt x="17040" y="21600"/>
                    </a:lnTo>
                    <a:lnTo>
                      <a:pt x="21600" y="21600"/>
                    </a:lnTo>
                    <a:lnTo>
                      <a:pt x="21600" y="13952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23" name="Фигура"/>
              <p:cNvSpPr/>
              <p:nvPr/>
            </p:nvSpPr>
            <p:spPr>
              <a:xfrm>
                <a:off x="2545092" y="47167"/>
                <a:ext cx="151690" cy="1520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1"/>
                    </a:moveTo>
                    <a:lnTo>
                      <a:pt x="20159" y="5406"/>
                    </a:lnTo>
                    <a:lnTo>
                      <a:pt x="16374" y="1607"/>
                    </a:lnTo>
                    <a:lnTo>
                      <a:pt x="16374" y="10819"/>
                    </a:lnTo>
                    <a:lnTo>
                      <a:pt x="13911" y="15860"/>
                    </a:lnTo>
                    <a:lnTo>
                      <a:pt x="10735" y="16806"/>
                    </a:lnTo>
                    <a:lnTo>
                      <a:pt x="9570" y="16701"/>
                    </a:lnTo>
                    <a:lnTo>
                      <a:pt x="5248" y="12080"/>
                    </a:lnTo>
                    <a:lnTo>
                      <a:pt x="5150" y="10819"/>
                    </a:lnTo>
                    <a:lnTo>
                      <a:pt x="5152" y="10781"/>
                    </a:lnTo>
                    <a:lnTo>
                      <a:pt x="7594" y="5799"/>
                    </a:lnTo>
                    <a:lnTo>
                      <a:pt x="10753" y="4856"/>
                    </a:lnTo>
                    <a:lnTo>
                      <a:pt x="11932" y="4960"/>
                    </a:lnTo>
                    <a:lnTo>
                      <a:pt x="16276" y="9544"/>
                    </a:lnTo>
                    <a:lnTo>
                      <a:pt x="16374" y="10781"/>
                    </a:lnTo>
                    <a:lnTo>
                      <a:pt x="16374" y="1607"/>
                    </a:lnTo>
                    <a:lnTo>
                      <a:pt x="10677" y="0"/>
                    </a:lnTo>
                    <a:lnTo>
                      <a:pt x="8719" y="175"/>
                    </a:lnTo>
                    <a:lnTo>
                      <a:pt x="3541" y="2796"/>
                    </a:lnTo>
                    <a:lnTo>
                      <a:pt x="222" y="8512"/>
                    </a:lnTo>
                    <a:lnTo>
                      <a:pt x="0" y="10819"/>
                    </a:lnTo>
                    <a:lnTo>
                      <a:pt x="195" y="12983"/>
                    </a:lnTo>
                    <a:lnTo>
                      <a:pt x="3130" y="18476"/>
                    </a:lnTo>
                    <a:lnTo>
                      <a:pt x="8561" y="21405"/>
                    </a:lnTo>
                    <a:lnTo>
                      <a:pt x="10697" y="21600"/>
                    </a:lnTo>
                    <a:lnTo>
                      <a:pt x="12169" y="21512"/>
                    </a:lnTo>
                    <a:lnTo>
                      <a:pt x="17386" y="19398"/>
                    </a:lnTo>
                    <a:lnTo>
                      <a:pt x="20779" y="14932"/>
                    </a:lnTo>
                    <a:lnTo>
                      <a:pt x="21510" y="12213"/>
                    </a:lnTo>
                    <a:lnTo>
                      <a:pt x="21600" y="10781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24" name="Фигура"/>
              <p:cNvSpPr/>
              <p:nvPr/>
            </p:nvSpPr>
            <p:spPr>
              <a:xfrm>
                <a:off x="2697315" y="1003731"/>
                <a:ext cx="126810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6" y="0"/>
                    </a:lnTo>
                    <a:lnTo>
                      <a:pt x="6022" y="12689"/>
                    </a:lnTo>
                    <a:lnTo>
                      <a:pt x="602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4" y="21600"/>
                    </a:lnTo>
                    <a:lnTo>
                      <a:pt x="12103" y="12689"/>
                    </a:lnTo>
                    <a:lnTo>
                      <a:pt x="15577" y="9179"/>
                    </a:lnTo>
                    <a:lnTo>
                      <a:pt x="15577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25" name="Фигура"/>
              <p:cNvSpPr/>
              <p:nvPr/>
            </p:nvSpPr>
            <p:spPr>
              <a:xfrm>
                <a:off x="2719501" y="47167"/>
                <a:ext cx="148617" cy="1520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4"/>
                    </a:moveTo>
                    <a:lnTo>
                      <a:pt x="16236" y="691"/>
                    </a:lnTo>
                    <a:lnTo>
                      <a:pt x="11902" y="0"/>
                    </a:lnTo>
                    <a:lnTo>
                      <a:pt x="10252" y="90"/>
                    </a:lnTo>
                    <a:lnTo>
                      <a:pt x="4491" y="2220"/>
                    </a:lnTo>
                    <a:lnTo>
                      <a:pt x="860" y="6667"/>
                    </a:lnTo>
                    <a:lnTo>
                      <a:pt x="0" y="10878"/>
                    </a:lnTo>
                    <a:lnTo>
                      <a:pt x="196" y="12962"/>
                    </a:lnTo>
                    <a:lnTo>
                      <a:pt x="3131" y="18389"/>
                    </a:lnTo>
                    <a:lnTo>
                      <a:pt x="9202" y="21400"/>
                    </a:lnTo>
                    <a:lnTo>
                      <a:pt x="11825" y="21600"/>
                    </a:lnTo>
                    <a:lnTo>
                      <a:pt x="14732" y="21333"/>
                    </a:lnTo>
                    <a:lnTo>
                      <a:pt x="21369" y="17318"/>
                    </a:lnTo>
                    <a:lnTo>
                      <a:pt x="16133" y="15572"/>
                    </a:lnTo>
                    <a:lnTo>
                      <a:pt x="14853" y="16310"/>
                    </a:lnTo>
                    <a:lnTo>
                      <a:pt x="13379" y="16753"/>
                    </a:lnTo>
                    <a:lnTo>
                      <a:pt x="11708" y="16901"/>
                    </a:lnTo>
                    <a:lnTo>
                      <a:pt x="10348" y="16797"/>
                    </a:lnTo>
                    <a:lnTo>
                      <a:pt x="5772" y="13333"/>
                    </a:lnTo>
                    <a:lnTo>
                      <a:pt x="5333" y="10952"/>
                    </a:lnTo>
                    <a:lnTo>
                      <a:pt x="5447" y="9665"/>
                    </a:lnTo>
                    <a:lnTo>
                      <a:pt x="9264" y="5231"/>
                    </a:lnTo>
                    <a:lnTo>
                      <a:pt x="11941" y="4796"/>
                    </a:lnTo>
                    <a:lnTo>
                      <a:pt x="13022" y="4796"/>
                    </a:lnTo>
                    <a:lnTo>
                      <a:pt x="13962" y="4960"/>
                    </a:lnTo>
                    <a:lnTo>
                      <a:pt x="15573" y="5613"/>
                    </a:lnTo>
                    <a:lnTo>
                      <a:pt x="16389" y="6201"/>
                    </a:lnTo>
                    <a:lnTo>
                      <a:pt x="17216" y="7042"/>
                    </a:lnTo>
                    <a:lnTo>
                      <a:pt x="21393" y="4796"/>
                    </a:lnTo>
                    <a:lnTo>
                      <a:pt x="21600" y="4684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26" name="Фигура"/>
              <p:cNvSpPr/>
              <p:nvPr/>
            </p:nvSpPr>
            <p:spPr>
              <a:xfrm>
                <a:off x="2845397" y="1003731"/>
                <a:ext cx="120854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085" y="0"/>
                    </a:lnTo>
                    <a:lnTo>
                      <a:pt x="15085" y="9710"/>
                    </a:lnTo>
                    <a:lnTo>
                      <a:pt x="13258" y="9710"/>
                    </a:lnTo>
                    <a:lnTo>
                      <a:pt x="11458" y="9547"/>
                    </a:lnTo>
                    <a:lnTo>
                      <a:pt x="10173" y="9059"/>
                    </a:lnTo>
                    <a:lnTo>
                      <a:pt x="9402" y="8246"/>
                    </a:lnTo>
                    <a:lnTo>
                      <a:pt x="9145" y="7106"/>
                    </a:lnTo>
                    <a:lnTo>
                      <a:pt x="9377" y="5981"/>
                    </a:lnTo>
                    <a:lnTo>
                      <a:pt x="10067" y="5175"/>
                    </a:lnTo>
                    <a:lnTo>
                      <a:pt x="11218" y="4690"/>
                    </a:lnTo>
                    <a:lnTo>
                      <a:pt x="12832" y="4527"/>
                    </a:lnTo>
                    <a:lnTo>
                      <a:pt x="15085" y="4527"/>
                    </a:lnTo>
                    <a:lnTo>
                      <a:pt x="15085" y="0"/>
                    </a:lnTo>
                    <a:lnTo>
                      <a:pt x="15042" y="0"/>
                    </a:lnTo>
                    <a:lnTo>
                      <a:pt x="12788" y="30"/>
                    </a:lnTo>
                    <a:lnTo>
                      <a:pt x="5834" y="1288"/>
                    </a:lnTo>
                    <a:lnTo>
                      <a:pt x="2397" y="6973"/>
                    </a:lnTo>
                    <a:lnTo>
                      <a:pt x="2397" y="8310"/>
                    </a:lnTo>
                    <a:lnTo>
                      <a:pt x="7175" y="12751"/>
                    </a:lnTo>
                    <a:lnTo>
                      <a:pt x="0" y="21600"/>
                    </a:lnTo>
                    <a:lnTo>
                      <a:pt x="7677" y="21600"/>
                    </a:lnTo>
                    <a:lnTo>
                      <a:pt x="13828" y="13783"/>
                    </a:lnTo>
                    <a:lnTo>
                      <a:pt x="15085" y="13783"/>
                    </a:lnTo>
                    <a:lnTo>
                      <a:pt x="15085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27" name="Фигура"/>
              <p:cNvSpPr/>
              <p:nvPr/>
            </p:nvSpPr>
            <p:spPr>
              <a:xfrm>
                <a:off x="2888056" y="50888"/>
                <a:ext cx="134799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8"/>
                    </a:lnTo>
                    <a:lnTo>
                      <a:pt x="8075" y="5168"/>
                    </a:lnTo>
                    <a:lnTo>
                      <a:pt x="8075" y="21600"/>
                    </a:lnTo>
                    <a:lnTo>
                      <a:pt x="13912" y="21600"/>
                    </a:lnTo>
                    <a:lnTo>
                      <a:pt x="13912" y="5168"/>
                    </a:lnTo>
                    <a:lnTo>
                      <a:pt x="21600" y="516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28" name="Фигура"/>
              <p:cNvSpPr/>
              <p:nvPr/>
            </p:nvSpPr>
            <p:spPr>
              <a:xfrm>
                <a:off x="3046514" y="50888"/>
                <a:ext cx="110986" cy="144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690"/>
                    </a:moveTo>
                    <a:lnTo>
                      <a:pt x="18886" y="9389"/>
                    </a:lnTo>
                    <a:lnTo>
                      <a:pt x="14153" y="8029"/>
                    </a:lnTo>
                    <a:lnTo>
                      <a:pt x="14153" y="15541"/>
                    </a:lnTo>
                    <a:lnTo>
                      <a:pt x="10512" y="17434"/>
                    </a:lnTo>
                    <a:lnTo>
                      <a:pt x="7089" y="17434"/>
                    </a:lnTo>
                    <a:lnTo>
                      <a:pt x="7089" y="12186"/>
                    </a:lnTo>
                    <a:lnTo>
                      <a:pt x="10010" y="12186"/>
                    </a:lnTo>
                    <a:lnTo>
                      <a:pt x="11822" y="12361"/>
                    </a:lnTo>
                    <a:lnTo>
                      <a:pt x="13117" y="12884"/>
                    </a:lnTo>
                    <a:lnTo>
                      <a:pt x="13896" y="13755"/>
                    </a:lnTo>
                    <a:lnTo>
                      <a:pt x="14153" y="14970"/>
                    </a:lnTo>
                    <a:lnTo>
                      <a:pt x="14153" y="8029"/>
                    </a:lnTo>
                    <a:lnTo>
                      <a:pt x="13093" y="7918"/>
                    </a:lnTo>
                    <a:lnTo>
                      <a:pt x="11268" y="7819"/>
                    </a:lnTo>
                    <a:lnTo>
                      <a:pt x="9187" y="7787"/>
                    </a:lnTo>
                    <a:lnTo>
                      <a:pt x="7089" y="7787"/>
                    </a:lnTo>
                    <a:lnTo>
                      <a:pt x="708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9934" y="21600"/>
                    </a:lnTo>
                    <a:lnTo>
                      <a:pt x="11889" y="21566"/>
                    </a:lnTo>
                    <a:lnTo>
                      <a:pt x="19146" y="19958"/>
                    </a:lnTo>
                    <a:lnTo>
                      <a:pt x="21509" y="15890"/>
                    </a:lnTo>
                    <a:lnTo>
                      <a:pt x="21600" y="14690"/>
                    </a:lnTo>
                    <a:close/>
                  </a:path>
                </a:pathLst>
              </a:custGeom>
              <a:solidFill>
                <a:srgbClr val="1E1B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357" name="object 13"/>
            <p:cNvGrpSpPr/>
            <p:nvPr/>
          </p:nvGrpSpPr>
          <p:grpSpPr>
            <a:xfrm>
              <a:off x="7462965" y="558992"/>
              <a:ext cx="9112137" cy="272822"/>
              <a:chOff x="0" y="0"/>
              <a:chExt cx="9112135" cy="272821"/>
            </a:xfrm>
          </p:grpSpPr>
          <p:sp>
            <p:nvSpPr>
              <p:cNvPr id="2330" name="Фигура"/>
              <p:cNvSpPr/>
              <p:nvPr/>
            </p:nvSpPr>
            <p:spPr>
              <a:xfrm>
                <a:off x="0" y="5295"/>
                <a:ext cx="116395" cy="210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4049"/>
                    </a:lnTo>
                    <a:lnTo>
                      <a:pt x="6938" y="4049"/>
                    </a:lnTo>
                    <a:lnTo>
                      <a:pt x="6938" y="21600"/>
                    </a:lnTo>
                    <a:lnTo>
                      <a:pt x="14478" y="21600"/>
                    </a:lnTo>
                    <a:lnTo>
                      <a:pt x="14478" y="4049"/>
                    </a:lnTo>
                    <a:lnTo>
                      <a:pt x="21600" y="404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31" name="Фигура"/>
              <p:cNvSpPr/>
              <p:nvPr/>
            </p:nvSpPr>
            <p:spPr>
              <a:xfrm>
                <a:off x="139419" y="60109"/>
                <a:ext cx="136602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6" y="0"/>
                    </a:lnTo>
                    <a:lnTo>
                      <a:pt x="6029" y="12683"/>
                    </a:lnTo>
                    <a:lnTo>
                      <a:pt x="602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87" y="21600"/>
                    </a:lnTo>
                    <a:lnTo>
                      <a:pt x="12099" y="12683"/>
                    </a:lnTo>
                    <a:lnTo>
                      <a:pt x="15574" y="9169"/>
                    </a:lnTo>
                    <a:lnTo>
                      <a:pt x="1557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32" name="Фигура"/>
              <p:cNvSpPr/>
              <p:nvPr/>
            </p:nvSpPr>
            <p:spPr>
              <a:xfrm>
                <a:off x="301776" y="60109"/>
                <a:ext cx="145175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5162"/>
                    </a:lnTo>
                    <a:lnTo>
                      <a:pt x="8071" y="5162"/>
                    </a:lnTo>
                    <a:lnTo>
                      <a:pt x="8071" y="21600"/>
                    </a:lnTo>
                    <a:lnTo>
                      <a:pt x="13904" y="21600"/>
                    </a:lnTo>
                    <a:lnTo>
                      <a:pt x="13904" y="5162"/>
                    </a:lnTo>
                    <a:lnTo>
                      <a:pt x="21600" y="516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33" name="Фигура"/>
              <p:cNvSpPr/>
              <p:nvPr/>
            </p:nvSpPr>
            <p:spPr>
              <a:xfrm>
                <a:off x="465441" y="56070"/>
                <a:ext cx="161138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3"/>
                    </a:moveTo>
                    <a:lnTo>
                      <a:pt x="16632" y="533"/>
                    </a:lnTo>
                    <a:lnTo>
                      <a:pt x="16632" y="10762"/>
                    </a:lnTo>
                    <a:lnTo>
                      <a:pt x="16530" y="12065"/>
                    </a:lnTo>
                    <a:lnTo>
                      <a:pt x="13161" y="16459"/>
                    </a:lnTo>
                    <a:lnTo>
                      <a:pt x="10899" y="16879"/>
                    </a:lnTo>
                    <a:lnTo>
                      <a:pt x="9745" y="16771"/>
                    </a:lnTo>
                    <a:lnTo>
                      <a:pt x="5623" y="13207"/>
                    </a:lnTo>
                    <a:lnTo>
                      <a:pt x="5214" y="10762"/>
                    </a:lnTo>
                    <a:lnTo>
                      <a:pt x="5315" y="9523"/>
                    </a:lnTo>
                    <a:lnTo>
                      <a:pt x="8645" y="5184"/>
                    </a:lnTo>
                    <a:lnTo>
                      <a:pt x="10877" y="4757"/>
                    </a:lnTo>
                    <a:lnTo>
                      <a:pt x="12070" y="4861"/>
                    </a:lnTo>
                    <a:lnTo>
                      <a:pt x="16226" y="8338"/>
                    </a:lnTo>
                    <a:lnTo>
                      <a:pt x="16632" y="10762"/>
                    </a:lnTo>
                    <a:lnTo>
                      <a:pt x="16632" y="533"/>
                    </a:lnTo>
                    <a:lnTo>
                      <a:pt x="16379" y="533"/>
                    </a:lnTo>
                    <a:lnTo>
                      <a:pt x="16379" y="2797"/>
                    </a:lnTo>
                    <a:lnTo>
                      <a:pt x="15667" y="2142"/>
                    </a:lnTo>
                    <a:lnTo>
                      <a:pt x="10727" y="45"/>
                    </a:lnTo>
                    <a:lnTo>
                      <a:pt x="9804" y="0"/>
                    </a:lnTo>
                    <a:lnTo>
                      <a:pt x="7836" y="191"/>
                    </a:lnTo>
                    <a:lnTo>
                      <a:pt x="2855" y="3044"/>
                    </a:lnTo>
                    <a:lnTo>
                      <a:pt x="177" y="8569"/>
                    </a:lnTo>
                    <a:lnTo>
                      <a:pt x="0" y="10838"/>
                    </a:lnTo>
                    <a:lnTo>
                      <a:pt x="184" y="13038"/>
                    </a:lnTo>
                    <a:lnTo>
                      <a:pt x="2954" y="18522"/>
                    </a:lnTo>
                    <a:lnTo>
                      <a:pt x="8000" y="21407"/>
                    </a:lnTo>
                    <a:lnTo>
                      <a:pt x="9957" y="21600"/>
                    </a:lnTo>
                    <a:lnTo>
                      <a:pt x="11158" y="21600"/>
                    </a:lnTo>
                    <a:lnTo>
                      <a:pt x="16379" y="18901"/>
                    </a:lnTo>
                    <a:lnTo>
                      <a:pt x="16379" y="21069"/>
                    </a:lnTo>
                    <a:lnTo>
                      <a:pt x="21600" y="21069"/>
                    </a:lnTo>
                    <a:lnTo>
                      <a:pt x="21600" y="533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34" name="Фигура"/>
              <p:cNvSpPr/>
              <p:nvPr/>
            </p:nvSpPr>
            <p:spPr>
              <a:xfrm>
                <a:off x="665948" y="60109"/>
                <a:ext cx="136603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9" y="0"/>
                    </a:lnTo>
                    <a:lnTo>
                      <a:pt x="15399" y="7783"/>
                    </a:lnTo>
                    <a:lnTo>
                      <a:pt x="6201" y="7783"/>
                    </a:lnTo>
                    <a:lnTo>
                      <a:pt x="6201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1" y="21600"/>
                    </a:lnTo>
                    <a:lnTo>
                      <a:pt x="6201" y="12648"/>
                    </a:lnTo>
                    <a:lnTo>
                      <a:pt x="15399" y="12648"/>
                    </a:lnTo>
                    <a:lnTo>
                      <a:pt x="15399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35" name="Фигура"/>
              <p:cNvSpPr/>
              <p:nvPr/>
            </p:nvSpPr>
            <p:spPr>
              <a:xfrm>
                <a:off x="834643" y="56070"/>
                <a:ext cx="163284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82"/>
                    </a:moveTo>
                    <a:lnTo>
                      <a:pt x="20167" y="5399"/>
                    </a:lnTo>
                    <a:lnTo>
                      <a:pt x="16379" y="1606"/>
                    </a:lnTo>
                    <a:lnTo>
                      <a:pt x="16379" y="10782"/>
                    </a:lnTo>
                    <a:lnTo>
                      <a:pt x="16377" y="10818"/>
                    </a:lnTo>
                    <a:lnTo>
                      <a:pt x="13909" y="15860"/>
                    </a:lnTo>
                    <a:lnTo>
                      <a:pt x="10734" y="16802"/>
                    </a:lnTo>
                    <a:lnTo>
                      <a:pt x="9568" y="16699"/>
                    </a:lnTo>
                    <a:lnTo>
                      <a:pt x="5539" y="13224"/>
                    </a:lnTo>
                    <a:lnTo>
                      <a:pt x="5146" y="10782"/>
                    </a:lnTo>
                    <a:lnTo>
                      <a:pt x="5245" y="9555"/>
                    </a:lnTo>
                    <a:lnTo>
                      <a:pt x="8546" y="5273"/>
                    </a:lnTo>
                    <a:lnTo>
                      <a:pt x="10749" y="4853"/>
                    </a:lnTo>
                    <a:lnTo>
                      <a:pt x="11928" y="4958"/>
                    </a:lnTo>
                    <a:lnTo>
                      <a:pt x="15980" y="8406"/>
                    </a:lnTo>
                    <a:lnTo>
                      <a:pt x="16379" y="10782"/>
                    </a:lnTo>
                    <a:lnTo>
                      <a:pt x="16379" y="1606"/>
                    </a:lnTo>
                    <a:lnTo>
                      <a:pt x="10678" y="0"/>
                    </a:lnTo>
                    <a:lnTo>
                      <a:pt x="8718" y="176"/>
                    </a:lnTo>
                    <a:lnTo>
                      <a:pt x="3538" y="2797"/>
                    </a:lnTo>
                    <a:lnTo>
                      <a:pt x="220" y="8512"/>
                    </a:lnTo>
                    <a:lnTo>
                      <a:pt x="0" y="10818"/>
                    </a:lnTo>
                    <a:lnTo>
                      <a:pt x="195" y="12981"/>
                    </a:lnTo>
                    <a:lnTo>
                      <a:pt x="3130" y="18472"/>
                    </a:lnTo>
                    <a:lnTo>
                      <a:pt x="8560" y="21404"/>
                    </a:lnTo>
                    <a:lnTo>
                      <a:pt x="10693" y="21600"/>
                    </a:lnTo>
                    <a:lnTo>
                      <a:pt x="12168" y="21511"/>
                    </a:lnTo>
                    <a:lnTo>
                      <a:pt x="17390" y="19395"/>
                    </a:lnTo>
                    <a:lnTo>
                      <a:pt x="19760" y="16802"/>
                    </a:lnTo>
                    <a:lnTo>
                      <a:pt x="20147" y="16216"/>
                    </a:lnTo>
                    <a:lnTo>
                      <a:pt x="20782" y="14929"/>
                    </a:lnTo>
                    <a:lnTo>
                      <a:pt x="21237" y="13596"/>
                    </a:lnTo>
                    <a:lnTo>
                      <a:pt x="21509" y="12214"/>
                    </a:lnTo>
                    <a:lnTo>
                      <a:pt x="21600" y="10782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36" name="Фигура"/>
              <p:cNvSpPr/>
              <p:nvPr/>
            </p:nvSpPr>
            <p:spPr>
              <a:xfrm>
                <a:off x="1030019" y="60109"/>
                <a:ext cx="123674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566"/>
                    </a:moveTo>
                    <a:lnTo>
                      <a:pt x="21263" y="13692"/>
                    </a:lnTo>
                    <a:lnTo>
                      <a:pt x="20438" y="12429"/>
                    </a:lnTo>
                    <a:lnTo>
                      <a:pt x="20254" y="12146"/>
                    </a:lnTo>
                    <a:lnTo>
                      <a:pt x="18568" y="10923"/>
                    </a:lnTo>
                    <a:lnTo>
                      <a:pt x="16203" y="10027"/>
                    </a:lnTo>
                    <a:lnTo>
                      <a:pt x="17933" y="9220"/>
                    </a:lnTo>
                    <a:lnTo>
                      <a:pt x="18805" y="8495"/>
                    </a:lnTo>
                    <a:lnTo>
                      <a:pt x="19167" y="8195"/>
                    </a:lnTo>
                    <a:lnTo>
                      <a:pt x="19908" y="6948"/>
                    </a:lnTo>
                    <a:lnTo>
                      <a:pt x="20154" y="5481"/>
                    </a:lnTo>
                    <a:lnTo>
                      <a:pt x="20034" y="4447"/>
                    </a:lnTo>
                    <a:lnTo>
                      <a:pt x="19790" y="3790"/>
                    </a:lnTo>
                    <a:lnTo>
                      <a:pt x="19673" y="3471"/>
                    </a:lnTo>
                    <a:lnTo>
                      <a:pt x="13901" y="183"/>
                    </a:lnTo>
                    <a:lnTo>
                      <a:pt x="13901" y="15703"/>
                    </a:lnTo>
                    <a:lnTo>
                      <a:pt x="13626" y="16191"/>
                    </a:lnTo>
                    <a:lnTo>
                      <a:pt x="13078" y="16698"/>
                    </a:lnTo>
                    <a:lnTo>
                      <a:pt x="12537" y="17185"/>
                    </a:lnTo>
                    <a:lnTo>
                      <a:pt x="11605" y="17433"/>
                    </a:lnTo>
                    <a:lnTo>
                      <a:pt x="6850" y="17433"/>
                    </a:lnTo>
                    <a:lnTo>
                      <a:pt x="6850" y="12429"/>
                    </a:lnTo>
                    <a:lnTo>
                      <a:pt x="11286" y="12429"/>
                    </a:lnTo>
                    <a:lnTo>
                      <a:pt x="12373" y="12720"/>
                    </a:lnTo>
                    <a:lnTo>
                      <a:pt x="12976" y="13301"/>
                    </a:lnTo>
                    <a:lnTo>
                      <a:pt x="13588" y="13882"/>
                    </a:lnTo>
                    <a:lnTo>
                      <a:pt x="13901" y="14529"/>
                    </a:lnTo>
                    <a:lnTo>
                      <a:pt x="13901" y="183"/>
                    </a:lnTo>
                    <a:lnTo>
                      <a:pt x="13397" y="104"/>
                    </a:lnTo>
                    <a:lnTo>
                      <a:pt x="12976" y="86"/>
                    </a:lnTo>
                    <a:lnTo>
                      <a:pt x="12976" y="6897"/>
                    </a:lnTo>
                    <a:lnTo>
                      <a:pt x="12665" y="7390"/>
                    </a:lnTo>
                    <a:lnTo>
                      <a:pt x="12053" y="7841"/>
                    </a:lnTo>
                    <a:lnTo>
                      <a:pt x="11450" y="8276"/>
                    </a:lnTo>
                    <a:lnTo>
                      <a:pt x="10589" y="8495"/>
                    </a:lnTo>
                    <a:lnTo>
                      <a:pt x="6850" y="8495"/>
                    </a:lnTo>
                    <a:lnTo>
                      <a:pt x="6850" y="3811"/>
                    </a:lnTo>
                    <a:lnTo>
                      <a:pt x="9145" y="3811"/>
                    </a:lnTo>
                    <a:lnTo>
                      <a:pt x="10024" y="3790"/>
                    </a:lnTo>
                    <a:lnTo>
                      <a:pt x="10827" y="3790"/>
                    </a:lnTo>
                    <a:lnTo>
                      <a:pt x="11514" y="4014"/>
                    </a:lnTo>
                    <a:lnTo>
                      <a:pt x="12683" y="4916"/>
                    </a:lnTo>
                    <a:lnTo>
                      <a:pt x="12976" y="5546"/>
                    </a:lnTo>
                    <a:lnTo>
                      <a:pt x="12976" y="86"/>
                    </a:lnTo>
                    <a:lnTo>
                      <a:pt x="10920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0452" y="21600"/>
                    </a:lnTo>
                    <a:lnTo>
                      <a:pt x="18016" y="20807"/>
                    </a:lnTo>
                    <a:lnTo>
                      <a:pt x="21283" y="17433"/>
                    </a:lnTo>
                    <a:lnTo>
                      <a:pt x="21509" y="16619"/>
                    </a:lnTo>
                    <a:lnTo>
                      <a:pt x="21600" y="15566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37" name="Фигура"/>
              <p:cNvSpPr/>
              <p:nvPr/>
            </p:nvSpPr>
            <p:spPr>
              <a:xfrm>
                <a:off x="1186775" y="60109"/>
                <a:ext cx="119521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687"/>
                    </a:moveTo>
                    <a:lnTo>
                      <a:pt x="19112" y="9738"/>
                    </a:lnTo>
                    <a:lnTo>
                      <a:pt x="14154" y="8030"/>
                    </a:lnTo>
                    <a:lnTo>
                      <a:pt x="14154" y="15538"/>
                    </a:lnTo>
                    <a:lnTo>
                      <a:pt x="13936" y="16024"/>
                    </a:lnTo>
                    <a:lnTo>
                      <a:pt x="13503" y="16415"/>
                    </a:lnTo>
                    <a:lnTo>
                      <a:pt x="13076" y="16815"/>
                    </a:lnTo>
                    <a:lnTo>
                      <a:pt x="12575" y="17091"/>
                    </a:lnTo>
                    <a:lnTo>
                      <a:pt x="11439" y="17366"/>
                    </a:lnTo>
                    <a:lnTo>
                      <a:pt x="10512" y="17433"/>
                    </a:lnTo>
                    <a:lnTo>
                      <a:pt x="7088" y="17433"/>
                    </a:lnTo>
                    <a:lnTo>
                      <a:pt x="7088" y="12190"/>
                    </a:lnTo>
                    <a:lnTo>
                      <a:pt x="10009" y="12190"/>
                    </a:lnTo>
                    <a:lnTo>
                      <a:pt x="11823" y="12364"/>
                    </a:lnTo>
                    <a:lnTo>
                      <a:pt x="13119" y="12885"/>
                    </a:lnTo>
                    <a:lnTo>
                      <a:pt x="13895" y="13755"/>
                    </a:lnTo>
                    <a:lnTo>
                      <a:pt x="14154" y="14971"/>
                    </a:lnTo>
                    <a:lnTo>
                      <a:pt x="14154" y="8030"/>
                    </a:lnTo>
                    <a:lnTo>
                      <a:pt x="13090" y="7915"/>
                    </a:lnTo>
                    <a:lnTo>
                      <a:pt x="11267" y="7816"/>
                    </a:lnTo>
                    <a:lnTo>
                      <a:pt x="9188" y="7783"/>
                    </a:lnTo>
                    <a:lnTo>
                      <a:pt x="7088" y="7783"/>
                    </a:lnTo>
                    <a:lnTo>
                      <a:pt x="7088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9934" y="21600"/>
                    </a:lnTo>
                    <a:lnTo>
                      <a:pt x="11887" y="21567"/>
                    </a:lnTo>
                    <a:lnTo>
                      <a:pt x="19339" y="19617"/>
                    </a:lnTo>
                    <a:lnTo>
                      <a:pt x="21024" y="17433"/>
                    </a:lnTo>
                    <a:lnTo>
                      <a:pt x="21233" y="16984"/>
                    </a:lnTo>
                    <a:lnTo>
                      <a:pt x="21508" y="15888"/>
                    </a:lnTo>
                    <a:lnTo>
                      <a:pt x="21600" y="14687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38" name="Прямоугольник"/>
              <p:cNvSpPr/>
              <p:nvPr/>
            </p:nvSpPr>
            <p:spPr>
              <a:xfrm>
                <a:off x="1333524" y="60109"/>
                <a:ext cx="39053" cy="155753"/>
              </a:xfrm>
              <a:prstGeom prst="rect">
                <a:avLst/>
              </a:pr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39" name="Фигура"/>
              <p:cNvSpPr/>
              <p:nvPr/>
            </p:nvSpPr>
            <p:spPr>
              <a:xfrm>
                <a:off x="1404936" y="56070"/>
                <a:ext cx="163501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8"/>
                    </a:moveTo>
                    <a:lnTo>
                      <a:pt x="21410" y="8885"/>
                    </a:lnTo>
                    <a:lnTo>
                      <a:pt x="21239" y="8235"/>
                    </a:lnTo>
                    <a:lnTo>
                      <a:pt x="20838" y="6712"/>
                    </a:lnTo>
                    <a:lnTo>
                      <a:pt x="16919" y="1757"/>
                    </a:lnTo>
                    <a:lnTo>
                      <a:pt x="16399" y="1485"/>
                    </a:lnTo>
                    <a:lnTo>
                      <a:pt x="16399" y="8235"/>
                    </a:lnTo>
                    <a:lnTo>
                      <a:pt x="5221" y="8235"/>
                    </a:lnTo>
                    <a:lnTo>
                      <a:pt x="8869" y="4664"/>
                    </a:lnTo>
                    <a:lnTo>
                      <a:pt x="10894" y="4364"/>
                    </a:lnTo>
                    <a:lnTo>
                      <a:pt x="11857" y="4431"/>
                    </a:lnTo>
                    <a:lnTo>
                      <a:pt x="16082" y="7417"/>
                    </a:lnTo>
                    <a:lnTo>
                      <a:pt x="16399" y="8235"/>
                    </a:lnTo>
                    <a:lnTo>
                      <a:pt x="16399" y="1485"/>
                    </a:lnTo>
                    <a:lnTo>
                      <a:pt x="15055" y="782"/>
                    </a:lnTo>
                    <a:lnTo>
                      <a:pt x="12963" y="196"/>
                    </a:lnTo>
                    <a:lnTo>
                      <a:pt x="10644" y="0"/>
                    </a:lnTo>
                    <a:lnTo>
                      <a:pt x="8453" y="196"/>
                    </a:lnTo>
                    <a:lnTo>
                      <a:pt x="3030" y="3121"/>
                    </a:lnTo>
                    <a:lnTo>
                      <a:pt x="190" y="8664"/>
                    </a:lnTo>
                    <a:lnTo>
                      <a:pt x="0" y="10915"/>
                    </a:lnTo>
                    <a:lnTo>
                      <a:pt x="191" y="13112"/>
                    </a:lnTo>
                    <a:lnTo>
                      <a:pt x="3044" y="18556"/>
                    </a:lnTo>
                    <a:lnTo>
                      <a:pt x="8626" y="21411"/>
                    </a:lnTo>
                    <a:lnTo>
                      <a:pt x="10934" y="21600"/>
                    </a:lnTo>
                    <a:lnTo>
                      <a:pt x="12443" y="21531"/>
                    </a:lnTo>
                    <a:lnTo>
                      <a:pt x="17417" y="19874"/>
                    </a:lnTo>
                    <a:lnTo>
                      <a:pt x="20217" y="17085"/>
                    </a:lnTo>
                    <a:lnTo>
                      <a:pt x="20172" y="17065"/>
                    </a:lnTo>
                    <a:lnTo>
                      <a:pt x="15867" y="15049"/>
                    </a:lnTo>
                    <a:lnTo>
                      <a:pt x="14778" y="15932"/>
                    </a:lnTo>
                    <a:lnTo>
                      <a:pt x="13585" y="16561"/>
                    </a:lnTo>
                    <a:lnTo>
                      <a:pt x="12290" y="16940"/>
                    </a:lnTo>
                    <a:lnTo>
                      <a:pt x="10894" y="17065"/>
                    </a:lnTo>
                    <a:lnTo>
                      <a:pt x="9736" y="16985"/>
                    </a:lnTo>
                    <a:lnTo>
                      <a:pt x="5250" y="13333"/>
                    </a:lnTo>
                    <a:lnTo>
                      <a:pt x="4993" y="12295"/>
                    </a:lnTo>
                    <a:lnTo>
                      <a:pt x="21580" y="12295"/>
                    </a:lnTo>
                    <a:lnTo>
                      <a:pt x="21600" y="11308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0" name="Фигура"/>
              <p:cNvSpPr/>
              <p:nvPr/>
            </p:nvSpPr>
            <p:spPr>
              <a:xfrm>
                <a:off x="1674671" y="56070"/>
                <a:ext cx="159996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87"/>
                    </a:moveTo>
                    <a:lnTo>
                      <a:pt x="17528" y="1229"/>
                    </a:lnTo>
                    <a:lnTo>
                      <a:pt x="11903" y="0"/>
                    </a:lnTo>
                    <a:lnTo>
                      <a:pt x="10251" y="90"/>
                    </a:lnTo>
                    <a:lnTo>
                      <a:pt x="4487" y="2222"/>
                    </a:lnTo>
                    <a:lnTo>
                      <a:pt x="857" y="6668"/>
                    </a:lnTo>
                    <a:lnTo>
                      <a:pt x="0" y="10873"/>
                    </a:lnTo>
                    <a:lnTo>
                      <a:pt x="194" y="12958"/>
                    </a:lnTo>
                    <a:lnTo>
                      <a:pt x="3131" y="18390"/>
                    </a:lnTo>
                    <a:lnTo>
                      <a:pt x="9202" y="21399"/>
                    </a:lnTo>
                    <a:lnTo>
                      <a:pt x="11824" y="21600"/>
                    </a:lnTo>
                    <a:lnTo>
                      <a:pt x="14735" y="21332"/>
                    </a:lnTo>
                    <a:lnTo>
                      <a:pt x="17296" y="20528"/>
                    </a:lnTo>
                    <a:lnTo>
                      <a:pt x="19508" y="19189"/>
                    </a:lnTo>
                    <a:lnTo>
                      <a:pt x="21374" y="17313"/>
                    </a:lnTo>
                    <a:lnTo>
                      <a:pt x="20753" y="16900"/>
                    </a:lnTo>
                    <a:lnTo>
                      <a:pt x="17218" y="14538"/>
                    </a:lnTo>
                    <a:lnTo>
                      <a:pt x="16132" y="15572"/>
                    </a:lnTo>
                    <a:lnTo>
                      <a:pt x="14853" y="16308"/>
                    </a:lnTo>
                    <a:lnTo>
                      <a:pt x="13377" y="16752"/>
                    </a:lnTo>
                    <a:lnTo>
                      <a:pt x="11704" y="16900"/>
                    </a:lnTo>
                    <a:lnTo>
                      <a:pt x="10346" y="16796"/>
                    </a:lnTo>
                    <a:lnTo>
                      <a:pt x="5773" y="13336"/>
                    </a:lnTo>
                    <a:lnTo>
                      <a:pt x="5336" y="10948"/>
                    </a:lnTo>
                    <a:lnTo>
                      <a:pt x="5449" y="9664"/>
                    </a:lnTo>
                    <a:lnTo>
                      <a:pt x="9267" y="5233"/>
                    </a:lnTo>
                    <a:lnTo>
                      <a:pt x="11944" y="4798"/>
                    </a:lnTo>
                    <a:lnTo>
                      <a:pt x="13025" y="4798"/>
                    </a:lnTo>
                    <a:lnTo>
                      <a:pt x="13965" y="4963"/>
                    </a:lnTo>
                    <a:lnTo>
                      <a:pt x="15577" y="5613"/>
                    </a:lnTo>
                    <a:lnTo>
                      <a:pt x="16390" y="6199"/>
                    </a:lnTo>
                    <a:lnTo>
                      <a:pt x="17218" y="7042"/>
                    </a:lnTo>
                    <a:lnTo>
                      <a:pt x="21394" y="4798"/>
                    </a:lnTo>
                    <a:lnTo>
                      <a:pt x="21600" y="4687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1" name="Фигура"/>
              <p:cNvSpPr/>
              <p:nvPr/>
            </p:nvSpPr>
            <p:spPr>
              <a:xfrm>
                <a:off x="1870048" y="60109"/>
                <a:ext cx="141466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4" y="13976"/>
                    </a:lnTo>
                    <a:lnTo>
                      <a:pt x="10865" y="10520"/>
                    </a:lnTo>
                    <a:lnTo>
                      <a:pt x="13322" y="8081"/>
                    </a:lnTo>
                    <a:lnTo>
                      <a:pt x="21464" y="0"/>
                    </a:lnTo>
                    <a:lnTo>
                      <a:pt x="14181" y="0"/>
                    </a:lnTo>
                    <a:lnTo>
                      <a:pt x="5973" y="8081"/>
                    </a:lnTo>
                    <a:lnTo>
                      <a:pt x="5973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73" y="21600"/>
                    </a:lnTo>
                    <a:lnTo>
                      <a:pt x="5973" y="14652"/>
                    </a:lnTo>
                    <a:lnTo>
                      <a:pt x="6603" y="13976"/>
                    </a:lnTo>
                    <a:lnTo>
                      <a:pt x="13686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2" name="Фигура"/>
              <p:cNvSpPr/>
              <p:nvPr/>
            </p:nvSpPr>
            <p:spPr>
              <a:xfrm>
                <a:off x="2027528" y="56069"/>
                <a:ext cx="161202" cy="216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1"/>
                    </a:moveTo>
                    <a:lnTo>
                      <a:pt x="20036" y="3596"/>
                    </a:lnTo>
                    <a:lnTo>
                      <a:pt x="18464" y="2114"/>
                    </a:lnTo>
                    <a:lnTo>
                      <a:pt x="17238" y="1295"/>
                    </a:lnTo>
                    <a:lnTo>
                      <a:pt x="16379" y="924"/>
                    </a:lnTo>
                    <a:lnTo>
                      <a:pt x="16379" y="8134"/>
                    </a:lnTo>
                    <a:lnTo>
                      <a:pt x="16377" y="8191"/>
                    </a:lnTo>
                    <a:lnTo>
                      <a:pt x="13869" y="12026"/>
                    </a:lnTo>
                    <a:lnTo>
                      <a:pt x="10699" y="12757"/>
                    </a:lnTo>
                    <a:lnTo>
                      <a:pt x="9514" y="12678"/>
                    </a:lnTo>
                    <a:lnTo>
                      <a:pt x="5376" y="10007"/>
                    </a:lnTo>
                    <a:lnTo>
                      <a:pt x="4967" y="8134"/>
                    </a:lnTo>
                    <a:lnTo>
                      <a:pt x="5069" y="7170"/>
                    </a:lnTo>
                    <a:lnTo>
                      <a:pt x="8437" y="3911"/>
                    </a:lnTo>
                    <a:lnTo>
                      <a:pt x="10699" y="3596"/>
                    </a:lnTo>
                    <a:lnTo>
                      <a:pt x="11876" y="3677"/>
                    </a:lnTo>
                    <a:lnTo>
                      <a:pt x="15978" y="6334"/>
                    </a:lnTo>
                    <a:lnTo>
                      <a:pt x="16379" y="8134"/>
                    </a:lnTo>
                    <a:lnTo>
                      <a:pt x="16379" y="924"/>
                    </a:lnTo>
                    <a:lnTo>
                      <a:pt x="15578" y="576"/>
                    </a:lnTo>
                    <a:lnTo>
                      <a:pt x="13762" y="144"/>
                    </a:lnTo>
                    <a:lnTo>
                      <a:pt x="11793" y="0"/>
                    </a:lnTo>
                    <a:lnTo>
                      <a:pt x="10871" y="34"/>
                    </a:lnTo>
                    <a:lnTo>
                      <a:pt x="5924" y="1619"/>
                    </a:lnTo>
                    <a:lnTo>
                      <a:pt x="5199" y="2114"/>
                    </a:lnTo>
                    <a:lnTo>
                      <a:pt x="5199" y="403"/>
                    </a:lnTo>
                    <a:lnTo>
                      <a:pt x="0" y="403"/>
                    </a:lnTo>
                    <a:lnTo>
                      <a:pt x="0" y="21600"/>
                    </a:lnTo>
                    <a:lnTo>
                      <a:pt x="5199" y="21600"/>
                    </a:lnTo>
                    <a:lnTo>
                      <a:pt x="5199" y="14285"/>
                    </a:lnTo>
                    <a:lnTo>
                      <a:pt x="5968" y="14789"/>
                    </a:lnTo>
                    <a:lnTo>
                      <a:pt x="10755" y="16295"/>
                    </a:lnTo>
                    <a:lnTo>
                      <a:pt x="11640" y="16325"/>
                    </a:lnTo>
                    <a:lnTo>
                      <a:pt x="13597" y="16179"/>
                    </a:lnTo>
                    <a:lnTo>
                      <a:pt x="15416" y="15743"/>
                    </a:lnTo>
                    <a:lnTo>
                      <a:pt x="17097" y="15015"/>
                    </a:lnTo>
                    <a:lnTo>
                      <a:pt x="18205" y="14285"/>
                    </a:lnTo>
                    <a:lnTo>
                      <a:pt x="18641" y="13999"/>
                    </a:lnTo>
                    <a:lnTo>
                      <a:pt x="19936" y="12757"/>
                    </a:lnTo>
                    <a:lnTo>
                      <a:pt x="20860" y="11376"/>
                    </a:lnTo>
                    <a:lnTo>
                      <a:pt x="21415" y="9854"/>
                    </a:lnTo>
                    <a:lnTo>
                      <a:pt x="21600" y="8191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3" name="Фигура"/>
              <p:cNvSpPr/>
              <p:nvPr/>
            </p:nvSpPr>
            <p:spPr>
              <a:xfrm>
                <a:off x="2213761" y="56070"/>
                <a:ext cx="163501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8"/>
                    </a:moveTo>
                    <a:lnTo>
                      <a:pt x="21410" y="8885"/>
                    </a:lnTo>
                    <a:lnTo>
                      <a:pt x="21239" y="8235"/>
                    </a:lnTo>
                    <a:lnTo>
                      <a:pt x="20838" y="6712"/>
                    </a:lnTo>
                    <a:lnTo>
                      <a:pt x="19887" y="4791"/>
                    </a:lnTo>
                    <a:lnTo>
                      <a:pt x="19546" y="4364"/>
                    </a:lnTo>
                    <a:lnTo>
                      <a:pt x="18556" y="3121"/>
                    </a:lnTo>
                    <a:lnTo>
                      <a:pt x="16919" y="1757"/>
                    </a:lnTo>
                    <a:lnTo>
                      <a:pt x="16399" y="1485"/>
                    </a:lnTo>
                    <a:lnTo>
                      <a:pt x="16399" y="8235"/>
                    </a:lnTo>
                    <a:lnTo>
                      <a:pt x="5221" y="8235"/>
                    </a:lnTo>
                    <a:lnTo>
                      <a:pt x="8871" y="4664"/>
                    </a:lnTo>
                    <a:lnTo>
                      <a:pt x="10894" y="4364"/>
                    </a:lnTo>
                    <a:lnTo>
                      <a:pt x="11854" y="4431"/>
                    </a:lnTo>
                    <a:lnTo>
                      <a:pt x="16082" y="7417"/>
                    </a:lnTo>
                    <a:lnTo>
                      <a:pt x="16399" y="8235"/>
                    </a:lnTo>
                    <a:lnTo>
                      <a:pt x="16399" y="1485"/>
                    </a:lnTo>
                    <a:lnTo>
                      <a:pt x="15055" y="782"/>
                    </a:lnTo>
                    <a:lnTo>
                      <a:pt x="12966" y="196"/>
                    </a:lnTo>
                    <a:lnTo>
                      <a:pt x="10651" y="0"/>
                    </a:lnTo>
                    <a:lnTo>
                      <a:pt x="8458" y="196"/>
                    </a:lnTo>
                    <a:lnTo>
                      <a:pt x="3028" y="3121"/>
                    </a:lnTo>
                    <a:lnTo>
                      <a:pt x="190" y="8664"/>
                    </a:lnTo>
                    <a:lnTo>
                      <a:pt x="0" y="10915"/>
                    </a:lnTo>
                    <a:lnTo>
                      <a:pt x="190" y="13112"/>
                    </a:lnTo>
                    <a:lnTo>
                      <a:pt x="3050" y="18556"/>
                    </a:lnTo>
                    <a:lnTo>
                      <a:pt x="8626" y="21411"/>
                    </a:lnTo>
                    <a:lnTo>
                      <a:pt x="10934" y="21600"/>
                    </a:lnTo>
                    <a:lnTo>
                      <a:pt x="12443" y="21531"/>
                    </a:lnTo>
                    <a:lnTo>
                      <a:pt x="17417" y="19874"/>
                    </a:lnTo>
                    <a:lnTo>
                      <a:pt x="20224" y="17085"/>
                    </a:lnTo>
                    <a:lnTo>
                      <a:pt x="20179" y="17065"/>
                    </a:lnTo>
                    <a:lnTo>
                      <a:pt x="15867" y="15049"/>
                    </a:lnTo>
                    <a:lnTo>
                      <a:pt x="14776" y="15932"/>
                    </a:lnTo>
                    <a:lnTo>
                      <a:pt x="13585" y="16561"/>
                    </a:lnTo>
                    <a:lnTo>
                      <a:pt x="12290" y="16940"/>
                    </a:lnTo>
                    <a:lnTo>
                      <a:pt x="10894" y="17065"/>
                    </a:lnTo>
                    <a:lnTo>
                      <a:pt x="9738" y="16985"/>
                    </a:lnTo>
                    <a:lnTo>
                      <a:pt x="5250" y="13333"/>
                    </a:lnTo>
                    <a:lnTo>
                      <a:pt x="4993" y="12295"/>
                    </a:lnTo>
                    <a:lnTo>
                      <a:pt x="21580" y="12295"/>
                    </a:lnTo>
                    <a:lnTo>
                      <a:pt x="21600" y="11308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4" name="Фигура"/>
              <p:cNvSpPr/>
              <p:nvPr/>
            </p:nvSpPr>
            <p:spPr>
              <a:xfrm>
                <a:off x="2408731" y="60109"/>
                <a:ext cx="136590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08" y="21600"/>
                    </a:lnTo>
                    <a:lnTo>
                      <a:pt x="6208" y="5220"/>
                    </a:lnTo>
                    <a:lnTo>
                      <a:pt x="15398" y="5220"/>
                    </a:lnTo>
                    <a:lnTo>
                      <a:pt x="15398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5" name="Фигура"/>
              <p:cNvSpPr/>
              <p:nvPr/>
            </p:nvSpPr>
            <p:spPr>
              <a:xfrm>
                <a:off x="2585007" y="60109"/>
                <a:ext cx="141403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211" y="13976"/>
                    </a:lnTo>
                    <a:lnTo>
                      <a:pt x="10860" y="10520"/>
                    </a:lnTo>
                    <a:lnTo>
                      <a:pt x="13320" y="8081"/>
                    </a:lnTo>
                    <a:lnTo>
                      <a:pt x="21464" y="0"/>
                    </a:lnTo>
                    <a:lnTo>
                      <a:pt x="14187" y="0"/>
                    </a:lnTo>
                    <a:lnTo>
                      <a:pt x="5966" y="8081"/>
                    </a:lnTo>
                    <a:lnTo>
                      <a:pt x="5966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966" y="21600"/>
                    </a:lnTo>
                    <a:lnTo>
                      <a:pt x="5966" y="14652"/>
                    </a:lnTo>
                    <a:lnTo>
                      <a:pt x="6598" y="13976"/>
                    </a:lnTo>
                    <a:lnTo>
                      <a:pt x="13683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6" name="Фигура"/>
              <p:cNvSpPr/>
              <p:nvPr/>
            </p:nvSpPr>
            <p:spPr>
              <a:xfrm>
                <a:off x="2742335" y="60109"/>
                <a:ext cx="136539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35" y="0"/>
                    </a:lnTo>
                    <a:lnTo>
                      <a:pt x="6021" y="12683"/>
                    </a:lnTo>
                    <a:lnTo>
                      <a:pt x="6021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79" y="21600"/>
                    </a:lnTo>
                    <a:lnTo>
                      <a:pt x="12101" y="12683"/>
                    </a:lnTo>
                    <a:lnTo>
                      <a:pt x="15579" y="9169"/>
                    </a:lnTo>
                    <a:lnTo>
                      <a:pt x="15579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7" name="Фигура"/>
              <p:cNvSpPr/>
              <p:nvPr/>
            </p:nvSpPr>
            <p:spPr>
              <a:xfrm>
                <a:off x="4634838" y="5295"/>
                <a:ext cx="116384" cy="210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4049"/>
                    </a:lnTo>
                    <a:lnTo>
                      <a:pt x="6937" y="4049"/>
                    </a:lnTo>
                    <a:lnTo>
                      <a:pt x="6937" y="21600"/>
                    </a:lnTo>
                    <a:lnTo>
                      <a:pt x="14477" y="21600"/>
                    </a:lnTo>
                    <a:lnTo>
                      <a:pt x="14477" y="4049"/>
                    </a:lnTo>
                    <a:lnTo>
                      <a:pt x="21600" y="404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8" name="Фигура"/>
              <p:cNvSpPr/>
              <p:nvPr/>
            </p:nvSpPr>
            <p:spPr>
              <a:xfrm>
                <a:off x="4767134" y="56070"/>
                <a:ext cx="163450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08"/>
                    </a:moveTo>
                    <a:lnTo>
                      <a:pt x="19890" y="4791"/>
                    </a:lnTo>
                    <a:lnTo>
                      <a:pt x="16397" y="1484"/>
                    </a:lnTo>
                    <a:lnTo>
                      <a:pt x="16397" y="8235"/>
                    </a:lnTo>
                    <a:lnTo>
                      <a:pt x="5218" y="8235"/>
                    </a:lnTo>
                    <a:lnTo>
                      <a:pt x="8873" y="4664"/>
                    </a:lnTo>
                    <a:lnTo>
                      <a:pt x="10897" y="4364"/>
                    </a:lnTo>
                    <a:lnTo>
                      <a:pt x="11859" y="4431"/>
                    </a:lnTo>
                    <a:lnTo>
                      <a:pt x="16082" y="7417"/>
                    </a:lnTo>
                    <a:lnTo>
                      <a:pt x="16397" y="8235"/>
                    </a:lnTo>
                    <a:lnTo>
                      <a:pt x="16397" y="1484"/>
                    </a:lnTo>
                    <a:lnTo>
                      <a:pt x="15056" y="782"/>
                    </a:lnTo>
                    <a:lnTo>
                      <a:pt x="12967" y="196"/>
                    </a:lnTo>
                    <a:lnTo>
                      <a:pt x="10649" y="0"/>
                    </a:lnTo>
                    <a:lnTo>
                      <a:pt x="8455" y="196"/>
                    </a:lnTo>
                    <a:lnTo>
                      <a:pt x="3024" y="3121"/>
                    </a:lnTo>
                    <a:lnTo>
                      <a:pt x="188" y="8664"/>
                    </a:lnTo>
                    <a:lnTo>
                      <a:pt x="0" y="10915"/>
                    </a:lnTo>
                    <a:lnTo>
                      <a:pt x="190" y="13112"/>
                    </a:lnTo>
                    <a:lnTo>
                      <a:pt x="3045" y="18556"/>
                    </a:lnTo>
                    <a:lnTo>
                      <a:pt x="8622" y="21411"/>
                    </a:lnTo>
                    <a:lnTo>
                      <a:pt x="10933" y="21600"/>
                    </a:lnTo>
                    <a:lnTo>
                      <a:pt x="12441" y="21531"/>
                    </a:lnTo>
                    <a:lnTo>
                      <a:pt x="17421" y="19874"/>
                    </a:lnTo>
                    <a:lnTo>
                      <a:pt x="20217" y="17085"/>
                    </a:lnTo>
                    <a:lnTo>
                      <a:pt x="20173" y="17065"/>
                    </a:lnTo>
                    <a:lnTo>
                      <a:pt x="15872" y="15049"/>
                    </a:lnTo>
                    <a:lnTo>
                      <a:pt x="14778" y="15932"/>
                    </a:lnTo>
                    <a:lnTo>
                      <a:pt x="13584" y="16561"/>
                    </a:lnTo>
                    <a:lnTo>
                      <a:pt x="12290" y="16940"/>
                    </a:lnTo>
                    <a:lnTo>
                      <a:pt x="10897" y="17065"/>
                    </a:lnTo>
                    <a:lnTo>
                      <a:pt x="9738" y="16985"/>
                    </a:lnTo>
                    <a:lnTo>
                      <a:pt x="5245" y="13333"/>
                    </a:lnTo>
                    <a:lnTo>
                      <a:pt x="4988" y="12295"/>
                    </a:lnTo>
                    <a:lnTo>
                      <a:pt x="21587" y="12295"/>
                    </a:lnTo>
                    <a:lnTo>
                      <a:pt x="21600" y="11308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49" name="Фигура"/>
              <p:cNvSpPr/>
              <p:nvPr/>
            </p:nvSpPr>
            <p:spPr>
              <a:xfrm>
                <a:off x="4945455" y="60109"/>
                <a:ext cx="158116" cy="155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178" y="0"/>
                    </a:lnTo>
                    <a:lnTo>
                      <a:pt x="10821" y="12741"/>
                    </a:lnTo>
                    <a:lnTo>
                      <a:pt x="5443" y="0"/>
                    </a:lnTo>
                    <a:lnTo>
                      <a:pt x="0" y="0"/>
                    </a:lnTo>
                    <a:lnTo>
                      <a:pt x="9084" y="21600"/>
                    </a:lnTo>
                    <a:lnTo>
                      <a:pt x="12545" y="21600"/>
                    </a:lnTo>
                    <a:lnTo>
                      <a:pt x="16258" y="1274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50" name="Фигура"/>
              <p:cNvSpPr/>
              <p:nvPr/>
            </p:nvSpPr>
            <p:spPr>
              <a:xfrm>
                <a:off x="5119432" y="56070"/>
                <a:ext cx="161202" cy="163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3"/>
                    </a:moveTo>
                    <a:lnTo>
                      <a:pt x="16633" y="533"/>
                    </a:lnTo>
                    <a:lnTo>
                      <a:pt x="16633" y="10762"/>
                    </a:lnTo>
                    <a:lnTo>
                      <a:pt x="16531" y="12065"/>
                    </a:lnTo>
                    <a:lnTo>
                      <a:pt x="13156" y="16459"/>
                    </a:lnTo>
                    <a:lnTo>
                      <a:pt x="10895" y="16879"/>
                    </a:lnTo>
                    <a:lnTo>
                      <a:pt x="9742" y="16771"/>
                    </a:lnTo>
                    <a:lnTo>
                      <a:pt x="5621" y="13207"/>
                    </a:lnTo>
                    <a:lnTo>
                      <a:pt x="5214" y="10762"/>
                    </a:lnTo>
                    <a:lnTo>
                      <a:pt x="5313" y="9523"/>
                    </a:lnTo>
                    <a:lnTo>
                      <a:pt x="8645" y="5184"/>
                    </a:lnTo>
                    <a:lnTo>
                      <a:pt x="10874" y="4757"/>
                    </a:lnTo>
                    <a:lnTo>
                      <a:pt x="12067" y="4861"/>
                    </a:lnTo>
                    <a:lnTo>
                      <a:pt x="16223" y="8338"/>
                    </a:lnTo>
                    <a:lnTo>
                      <a:pt x="16633" y="10762"/>
                    </a:lnTo>
                    <a:lnTo>
                      <a:pt x="16633" y="533"/>
                    </a:lnTo>
                    <a:lnTo>
                      <a:pt x="16381" y="533"/>
                    </a:lnTo>
                    <a:lnTo>
                      <a:pt x="16381" y="2797"/>
                    </a:lnTo>
                    <a:lnTo>
                      <a:pt x="15664" y="2142"/>
                    </a:lnTo>
                    <a:lnTo>
                      <a:pt x="10726" y="45"/>
                    </a:lnTo>
                    <a:lnTo>
                      <a:pt x="9800" y="0"/>
                    </a:lnTo>
                    <a:lnTo>
                      <a:pt x="7835" y="191"/>
                    </a:lnTo>
                    <a:lnTo>
                      <a:pt x="2862" y="3044"/>
                    </a:lnTo>
                    <a:lnTo>
                      <a:pt x="179" y="8569"/>
                    </a:lnTo>
                    <a:lnTo>
                      <a:pt x="0" y="10838"/>
                    </a:lnTo>
                    <a:lnTo>
                      <a:pt x="184" y="13038"/>
                    </a:lnTo>
                    <a:lnTo>
                      <a:pt x="2953" y="18522"/>
                    </a:lnTo>
                    <a:lnTo>
                      <a:pt x="7998" y="21407"/>
                    </a:lnTo>
                    <a:lnTo>
                      <a:pt x="9955" y="21600"/>
                    </a:lnTo>
                    <a:lnTo>
                      <a:pt x="11153" y="21600"/>
                    </a:lnTo>
                    <a:lnTo>
                      <a:pt x="16381" y="18901"/>
                    </a:lnTo>
                    <a:lnTo>
                      <a:pt x="16381" y="21069"/>
                    </a:lnTo>
                    <a:lnTo>
                      <a:pt x="21600" y="21069"/>
                    </a:lnTo>
                    <a:lnTo>
                      <a:pt x="21600" y="533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51" name="Фигура"/>
              <p:cNvSpPr/>
              <p:nvPr/>
            </p:nvSpPr>
            <p:spPr>
              <a:xfrm>
                <a:off x="7939556" y="0"/>
                <a:ext cx="132246" cy="221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902"/>
                    </a:moveTo>
                    <a:lnTo>
                      <a:pt x="17958" y="11071"/>
                    </a:lnTo>
                    <a:lnTo>
                      <a:pt x="13417" y="8709"/>
                    </a:lnTo>
                    <a:lnTo>
                      <a:pt x="11621" y="7784"/>
                    </a:lnTo>
                    <a:lnTo>
                      <a:pt x="8038" y="5431"/>
                    </a:lnTo>
                    <a:lnTo>
                      <a:pt x="8038" y="4741"/>
                    </a:lnTo>
                    <a:lnTo>
                      <a:pt x="8312" y="4433"/>
                    </a:lnTo>
                    <a:lnTo>
                      <a:pt x="8860" y="4163"/>
                    </a:lnTo>
                    <a:lnTo>
                      <a:pt x="9405" y="3886"/>
                    </a:lnTo>
                    <a:lnTo>
                      <a:pt x="10106" y="3744"/>
                    </a:lnTo>
                    <a:lnTo>
                      <a:pt x="10963" y="3744"/>
                    </a:lnTo>
                    <a:lnTo>
                      <a:pt x="12278" y="3876"/>
                    </a:lnTo>
                    <a:lnTo>
                      <a:pt x="13581" y="4276"/>
                    </a:lnTo>
                    <a:lnTo>
                      <a:pt x="14871" y="4941"/>
                    </a:lnTo>
                    <a:lnTo>
                      <a:pt x="16153" y="5871"/>
                    </a:lnTo>
                    <a:lnTo>
                      <a:pt x="20179" y="3744"/>
                    </a:lnTo>
                    <a:lnTo>
                      <a:pt x="15948" y="711"/>
                    </a:lnTo>
                    <a:lnTo>
                      <a:pt x="11056" y="0"/>
                    </a:lnTo>
                    <a:lnTo>
                      <a:pt x="9135" y="95"/>
                    </a:lnTo>
                    <a:lnTo>
                      <a:pt x="3136" y="2336"/>
                    </a:lnTo>
                    <a:lnTo>
                      <a:pt x="1608" y="5201"/>
                    </a:lnTo>
                    <a:lnTo>
                      <a:pt x="1709" y="5942"/>
                    </a:lnTo>
                    <a:lnTo>
                      <a:pt x="5879" y="9976"/>
                    </a:lnTo>
                    <a:lnTo>
                      <a:pt x="11836" y="13074"/>
                    </a:lnTo>
                    <a:lnTo>
                      <a:pt x="12921" y="13656"/>
                    </a:lnTo>
                    <a:lnTo>
                      <a:pt x="13744" y="14144"/>
                    </a:lnTo>
                    <a:lnTo>
                      <a:pt x="14307" y="14538"/>
                    </a:lnTo>
                    <a:lnTo>
                      <a:pt x="14887" y="15003"/>
                    </a:lnTo>
                    <a:lnTo>
                      <a:pt x="15170" y="15475"/>
                    </a:lnTo>
                    <a:lnTo>
                      <a:pt x="15170" y="16451"/>
                    </a:lnTo>
                    <a:lnTo>
                      <a:pt x="14794" y="16901"/>
                    </a:lnTo>
                    <a:lnTo>
                      <a:pt x="13263" y="17689"/>
                    </a:lnTo>
                    <a:lnTo>
                      <a:pt x="12322" y="17882"/>
                    </a:lnTo>
                    <a:lnTo>
                      <a:pt x="11193" y="17882"/>
                    </a:lnTo>
                    <a:lnTo>
                      <a:pt x="9629" y="17712"/>
                    </a:lnTo>
                    <a:lnTo>
                      <a:pt x="8158" y="17200"/>
                    </a:lnTo>
                    <a:lnTo>
                      <a:pt x="6779" y="16349"/>
                    </a:lnTo>
                    <a:lnTo>
                      <a:pt x="5489" y="15157"/>
                    </a:lnTo>
                    <a:lnTo>
                      <a:pt x="0" y="17141"/>
                    </a:lnTo>
                    <a:lnTo>
                      <a:pt x="4651" y="20526"/>
                    </a:lnTo>
                    <a:lnTo>
                      <a:pt x="11056" y="21600"/>
                    </a:lnTo>
                    <a:lnTo>
                      <a:pt x="13295" y="21497"/>
                    </a:lnTo>
                    <a:lnTo>
                      <a:pt x="19959" y="19072"/>
                    </a:lnTo>
                    <a:lnTo>
                      <a:pt x="21600" y="15771"/>
                    </a:lnTo>
                    <a:lnTo>
                      <a:pt x="21600" y="14902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52" name="Фигура"/>
              <p:cNvSpPr/>
              <p:nvPr/>
            </p:nvSpPr>
            <p:spPr>
              <a:xfrm>
                <a:off x="8093264" y="5295"/>
                <a:ext cx="202871" cy="210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9822" y="17147"/>
                    </a:lnTo>
                    <a:lnTo>
                      <a:pt x="18221" y="13141"/>
                    </a:lnTo>
                    <a:lnTo>
                      <a:pt x="15258" y="5724"/>
                    </a:lnTo>
                    <a:lnTo>
                      <a:pt x="13813" y="2107"/>
                    </a:lnTo>
                    <a:lnTo>
                      <a:pt x="13813" y="13141"/>
                    </a:lnTo>
                    <a:lnTo>
                      <a:pt x="7855" y="13141"/>
                    </a:lnTo>
                    <a:lnTo>
                      <a:pt x="10842" y="5724"/>
                    </a:lnTo>
                    <a:lnTo>
                      <a:pt x="13813" y="13141"/>
                    </a:lnTo>
                    <a:lnTo>
                      <a:pt x="13813" y="2107"/>
                    </a:lnTo>
                    <a:lnTo>
                      <a:pt x="12972" y="0"/>
                    </a:lnTo>
                    <a:lnTo>
                      <a:pt x="8646" y="0"/>
                    </a:lnTo>
                    <a:lnTo>
                      <a:pt x="0" y="21600"/>
                    </a:lnTo>
                    <a:lnTo>
                      <a:pt x="4438" y="21600"/>
                    </a:lnTo>
                    <a:lnTo>
                      <a:pt x="6266" y="17147"/>
                    </a:lnTo>
                    <a:lnTo>
                      <a:pt x="15414" y="17147"/>
                    </a:lnTo>
                    <a:lnTo>
                      <a:pt x="17163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53" name="Фигура"/>
              <p:cNvSpPr/>
              <p:nvPr/>
            </p:nvSpPr>
            <p:spPr>
              <a:xfrm>
                <a:off x="8327503" y="5295"/>
                <a:ext cx="168784" cy="210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469" y="0"/>
                    </a:lnTo>
                    <a:lnTo>
                      <a:pt x="16469" y="14216"/>
                    </a:lnTo>
                    <a:lnTo>
                      <a:pt x="10950" y="7427"/>
                    </a:lnTo>
                    <a:lnTo>
                      <a:pt x="4910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5125" y="21600"/>
                    </a:lnTo>
                    <a:lnTo>
                      <a:pt x="5125" y="7427"/>
                    </a:lnTo>
                    <a:lnTo>
                      <a:pt x="16669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54" name="Фигура"/>
              <p:cNvSpPr/>
              <p:nvPr/>
            </p:nvSpPr>
            <p:spPr>
              <a:xfrm>
                <a:off x="8544508" y="5295"/>
                <a:ext cx="167070" cy="210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101"/>
                    </a:moveTo>
                    <a:lnTo>
                      <a:pt x="20549" y="6330"/>
                    </a:lnTo>
                    <a:lnTo>
                      <a:pt x="17608" y="2702"/>
                    </a:lnTo>
                    <a:lnTo>
                      <a:pt x="16360" y="1849"/>
                    </a:lnTo>
                    <a:lnTo>
                      <a:pt x="16360" y="10998"/>
                    </a:lnTo>
                    <a:lnTo>
                      <a:pt x="16296" y="12070"/>
                    </a:lnTo>
                    <a:lnTo>
                      <a:pt x="14178" y="16062"/>
                    </a:lnTo>
                    <a:lnTo>
                      <a:pt x="9228" y="17537"/>
                    </a:lnTo>
                    <a:lnTo>
                      <a:pt x="7574" y="17577"/>
                    </a:lnTo>
                    <a:lnTo>
                      <a:pt x="5164" y="17577"/>
                    </a:lnTo>
                    <a:lnTo>
                      <a:pt x="5164" y="3963"/>
                    </a:lnTo>
                    <a:lnTo>
                      <a:pt x="6924" y="3963"/>
                    </a:lnTo>
                    <a:lnTo>
                      <a:pt x="12681" y="4922"/>
                    </a:lnTo>
                    <a:lnTo>
                      <a:pt x="16209" y="9375"/>
                    </a:lnTo>
                    <a:lnTo>
                      <a:pt x="16360" y="10998"/>
                    </a:lnTo>
                    <a:lnTo>
                      <a:pt x="16360" y="1849"/>
                    </a:lnTo>
                    <a:lnTo>
                      <a:pt x="11323" y="293"/>
                    </a:lnTo>
                    <a:lnTo>
                      <a:pt x="6146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41" y="21600"/>
                    </a:lnTo>
                    <a:lnTo>
                      <a:pt x="12412" y="21303"/>
                    </a:lnTo>
                    <a:lnTo>
                      <a:pt x="17659" y="19161"/>
                    </a:lnTo>
                    <a:lnTo>
                      <a:pt x="19326" y="17577"/>
                    </a:lnTo>
                    <a:lnTo>
                      <a:pt x="19974" y="16696"/>
                    </a:lnTo>
                    <a:lnTo>
                      <a:pt x="20544" y="15697"/>
                    </a:lnTo>
                    <a:lnTo>
                      <a:pt x="21006" y="14622"/>
                    </a:lnTo>
                    <a:lnTo>
                      <a:pt x="21336" y="13498"/>
                    </a:lnTo>
                    <a:lnTo>
                      <a:pt x="21533" y="12324"/>
                    </a:lnTo>
                    <a:lnTo>
                      <a:pt x="21600" y="11101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55" name="Фигура"/>
              <p:cNvSpPr/>
              <p:nvPr/>
            </p:nvSpPr>
            <p:spPr>
              <a:xfrm>
                <a:off x="8739377" y="0"/>
                <a:ext cx="218733" cy="221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61"/>
                    </a:moveTo>
                    <a:lnTo>
                      <a:pt x="20805" y="6666"/>
                    </a:lnTo>
                    <a:lnTo>
                      <a:pt x="18421" y="3161"/>
                    </a:lnTo>
                    <a:lnTo>
                      <a:pt x="17637" y="2508"/>
                    </a:lnTo>
                    <a:lnTo>
                      <a:pt x="17637" y="10861"/>
                    </a:lnTo>
                    <a:lnTo>
                      <a:pt x="17515" y="12251"/>
                    </a:lnTo>
                    <a:lnTo>
                      <a:pt x="15659" y="15796"/>
                    </a:lnTo>
                    <a:lnTo>
                      <a:pt x="12223" y="17685"/>
                    </a:lnTo>
                    <a:lnTo>
                      <a:pt x="10867" y="17810"/>
                    </a:lnTo>
                    <a:lnTo>
                      <a:pt x="9661" y="17714"/>
                    </a:lnTo>
                    <a:lnTo>
                      <a:pt x="5375" y="15179"/>
                    </a:lnTo>
                    <a:lnTo>
                      <a:pt x="3986" y="10861"/>
                    </a:lnTo>
                    <a:lnTo>
                      <a:pt x="4109" y="9399"/>
                    </a:lnTo>
                    <a:lnTo>
                      <a:pt x="5951" y="5814"/>
                    </a:lnTo>
                    <a:lnTo>
                      <a:pt x="9415" y="3955"/>
                    </a:lnTo>
                    <a:lnTo>
                      <a:pt x="10799" y="3830"/>
                    </a:lnTo>
                    <a:lnTo>
                      <a:pt x="12174" y="3958"/>
                    </a:lnTo>
                    <a:lnTo>
                      <a:pt x="15649" y="5871"/>
                    </a:lnTo>
                    <a:lnTo>
                      <a:pt x="17515" y="9424"/>
                    </a:lnTo>
                    <a:lnTo>
                      <a:pt x="17637" y="10861"/>
                    </a:lnTo>
                    <a:lnTo>
                      <a:pt x="17637" y="2508"/>
                    </a:lnTo>
                    <a:lnTo>
                      <a:pt x="16758" y="1775"/>
                    </a:lnTo>
                    <a:lnTo>
                      <a:pt x="14941" y="789"/>
                    </a:lnTo>
                    <a:lnTo>
                      <a:pt x="12969" y="197"/>
                    </a:lnTo>
                    <a:lnTo>
                      <a:pt x="10841" y="0"/>
                    </a:lnTo>
                    <a:lnTo>
                      <a:pt x="9410" y="91"/>
                    </a:lnTo>
                    <a:lnTo>
                      <a:pt x="5397" y="1453"/>
                    </a:lnTo>
                    <a:lnTo>
                      <a:pt x="2230" y="4196"/>
                    </a:lnTo>
                    <a:lnTo>
                      <a:pt x="360" y="7961"/>
                    </a:lnTo>
                    <a:lnTo>
                      <a:pt x="0" y="10789"/>
                    </a:lnTo>
                    <a:lnTo>
                      <a:pt x="193" y="12919"/>
                    </a:lnTo>
                    <a:lnTo>
                      <a:pt x="1738" y="16721"/>
                    </a:lnTo>
                    <a:lnTo>
                      <a:pt x="4741" y="19801"/>
                    </a:lnTo>
                    <a:lnTo>
                      <a:pt x="8627" y="21400"/>
                    </a:lnTo>
                    <a:lnTo>
                      <a:pt x="10867" y="21600"/>
                    </a:lnTo>
                    <a:lnTo>
                      <a:pt x="13019" y="21405"/>
                    </a:lnTo>
                    <a:lnTo>
                      <a:pt x="15002" y="20821"/>
                    </a:lnTo>
                    <a:lnTo>
                      <a:pt x="16816" y="19846"/>
                    </a:lnTo>
                    <a:lnTo>
                      <a:pt x="18462" y="18480"/>
                    </a:lnTo>
                    <a:lnTo>
                      <a:pt x="19020" y="17810"/>
                    </a:lnTo>
                    <a:lnTo>
                      <a:pt x="19833" y="16837"/>
                    </a:lnTo>
                    <a:lnTo>
                      <a:pt x="20814" y="15018"/>
                    </a:lnTo>
                    <a:lnTo>
                      <a:pt x="21403" y="13026"/>
                    </a:lnTo>
                    <a:lnTo>
                      <a:pt x="21600" y="10861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56" name="Фигура"/>
              <p:cNvSpPr/>
              <p:nvPr/>
            </p:nvSpPr>
            <p:spPr>
              <a:xfrm>
                <a:off x="8978581" y="5295"/>
                <a:ext cx="133555" cy="210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990" y="0"/>
                    </a:lnTo>
                    <a:lnTo>
                      <a:pt x="990" y="4065"/>
                    </a:lnTo>
                    <a:lnTo>
                      <a:pt x="12108" y="4065"/>
                    </a:lnTo>
                    <a:lnTo>
                      <a:pt x="0" y="21600"/>
                    </a:lnTo>
                    <a:lnTo>
                      <a:pt x="20813" y="21600"/>
                    </a:lnTo>
                    <a:lnTo>
                      <a:pt x="20813" y="17647"/>
                    </a:lnTo>
                    <a:lnTo>
                      <a:pt x="9440" y="17647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2C478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aphicFrame>
        <p:nvGraphicFramePr>
          <p:cNvPr id="2359" name="object 14"/>
          <p:cNvGraphicFramePr/>
          <p:nvPr/>
        </p:nvGraphicFramePr>
        <p:xfrm>
          <a:off x="1099441" y="2083679"/>
          <a:ext cx="17898742" cy="715004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580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9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9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9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38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01529"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R w="19050">
                      <a:solidFill>
                        <a:srgbClr val="DEDEE8"/>
                      </a:solidFill>
                    </a:lnR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B w="19050">
                      <a:solidFill>
                        <a:srgbClr val="DEDEE8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321"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3321"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321"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321"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T w="19050">
                      <a:solidFill>
                        <a:srgbClr val="DEDEE8"/>
                      </a:solidFill>
                    </a:lnT>
                    <a:lnB w="19050">
                      <a:solidFill>
                        <a:srgbClr val="DEDEE8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5228"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R w="19050">
                      <a:solidFill>
                        <a:srgbClr val="DEDEE8"/>
                      </a:solidFill>
                    </a:lnR>
                    <a:lnT w="19050">
                      <a:solidFill>
                        <a:srgbClr val="DEDEE8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defRPr sz="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9050">
                      <a:solidFill>
                        <a:srgbClr val="DEDEE8"/>
                      </a:solidFill>
                    </a:lnL>
                    <a:lnT w="19050">
                      <a:solidFill>
                        <a:srgbClr val="DEDEE8"/>
                      </a:solidFill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360" name="object 15"/>
          <p:cNvSpPr/>
          <p:nvPr/>
        </p:nvSpPr>
        <p:spPr>
          <a:xfrm>
            <a:off x="617777" y="534014"/>
            <a:ext cx="5434383" cy="1266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678"/>
                </a:moveTo>
                <a:lnTo>
                  <a:pt x="21568" y="1831"/>
                </a:lnTo>
                <a:lnTo>
                  <a:pt x="21480" y="1096"/>
                </a:lnTo>
                <a:lnTo>
                  <a:pt x="21392" y="720"/>
                </a:lnTo>
                <a:lnTo>
                  <a:pt x="21392" y="18922"/>
                </a:lnTo>
                <a:lnTo>
                  <a:pt x="21359" y="19617"/>
                </a:lnTo>
                <a:lnTo>
                  <a:pt x="21270" y="20185"/>
                </a:lnTo>
                <a:lnTo>
                  <a:pt x="21138" y="20567"/>
                </a:lnTo>
                <a:lnTo>
                  <a:pt x="20976" y="20708"/>
                </a:lnTo>
                <a:lnTo>
                  <a:pt x="624" y="20708"/>
                </a:lnTo>
                <a:lnTo>
                  <a:pt x="462" y="20567"/>
                </a:lnTo>
                <a:lnTo>
                  <a:pt x="330" y="20185"/>
                </a:lnTo>
                <a:lnTo>
                  <a:pt x="241" y="19617"/>
                </a:lnTo>
                <a:lnTo>
                  <a:pt x="208" y="18922"/>
                </a:lnTo>
                <a:lnTo>
                  <a:pt x="208" y="2678"/>
                </a:lnTo>
                <a:lnTo>
                  <a:pt x="241" y="1983"/>
                </a:lnTo>
                <a:lnTo>
                  <a:pt x="330" y="1415"/>
                </a:lnTo>
                <a:lnTo>
                  <a:pt x="462" y="1033"/>
                </a:lnTo>
                <a:lnTo>
                  <a:pt x="624" y="893"/>
                </a:lnTo>
                <a:lnTo>
                  <a:pt x="20976" y="893"/>
                </a:lnTo>
                <a:lnTo>
                  <a:pt x="21138" y="1033"/>
                </a:lnTo>
                <a:lnTo>
                  <a:pt x="21270" y="1415"/>
                </a:lnTo>
                <a:lnTo>
                  <a:pt x="21359" y="1983"/>
                </a:lnTo>
                <a:lnTo>
                  <a:pt x="21392" y="2678"/>
                </a:lnTo>
                <a:lnTo>
                  <a:pt x="21392" y="720"/>
                </a:lnTo>
                <a:lnTo>
                  <a:pt x="21344" y="517"/>
                </a:lnTo>
                <a:lnTo>
                  <a:pt x="21173" y="137"/>
                </a:lnTo>
                <a:lnTo>
                  <a:pt x="20976" y="0"/>
                </a:lnTo>
                <a:lnTo>
                  <a:pt x="624" y="0"/>
                </a:lnTo>
                <a:lnTo>
                  <a:pt x="427" y="137"/>
                </a:lnTo>
                <a:lnTo>
                  <a:pt x="256" y="517"/>
                </a:lnTo>
                <a:lnTo>
                  <a:pt x="120" y="1096"/>
                </a:lnTo>
                <a:lnTo>
                  <a:pt x="32" y="1831"/>
                </a:lnTo>
                <a:lnTo>
                  <a:pt x="0" y="2678"/>
                </a:lnTo>
                <a:lnTo>
                  <a:pt x="0" y="18922"/>
                </a:lnTo>
                <a:lnTo>
                  <a:pt x="32" y="19769"/>
                </a:lnTo>
                <a:lnTo>
                  <a:pt x="120" y="20504"/>
                </a:lnTo>
                <a:lnTo>
                  <a:pt x="256" y="21083"/>
                </a:lnTo>
                <a:lnTo>
                  <a:pt x="427" y="21464"/>
                </a:lnTo>
                <a:lnTo>
                  <a:pt x="624" y="21600"/>
                </a:lnTo>
                <a:lnTo>
                  <a:pt x="20976" y="21600"/>
                </a:lnTo>
                <a:lnTo>
                  <a:pt x="21173" y="21464"/>
                </a:lnTo>
                <a:lnTo>
                  <a:pt x="21344" y="21083"/>
                </a:lnTo>
                <a:lnTo>
                  <a:pt x="21480" y="20504"/>
                </a:lnTo>
                <a:lnTo>
                  <a:pt x="21568" y="19769"/>
                </a:lnTo>
                <a:lnTo>
                  <a:pt x="21600" y="18922"/>
                </a:lnTo>
                <a:lnTo>
                  <a:pt x="21600" y="2678"/>
                </a:lnTo>
                <a:close/>
              </a:path>
            </a:pathLst>
          </a:custGeom>
          <a:solidFill>
            <a:srgbClr val="46436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61" name="object 16" descr="object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209" y="9434266"/>
            <a:ext cx="13863452" cy="994735"/>
          </a:xfrm>
          <a:prstGeom prst="rect">
            <a:avLst/>
          </a:prstGeom>
          <a:ln w="12700">
            <a:miter lim="400000"/>
          </a:ln>
        </p:spPr>
      </p:pic>
      <p:sp>
        <p:nvSpPr>
          <p:cNvPr id="2362" name="object 17"/>
          <p:cNvSpPr/>
          <p:nvPr/>
        </p:nvSpPr>
        <p:spPr>
          <a:xfrm>
            <a:off x="4033029" y="9362709"/>
            <a:ext cx="970317" cy="1061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00" y="0"/>
                </a:moveTo>
                <a:lnTo>
                  <a:pt x="0" y="0"/>
                </a:lnTo>
                <a:lnTo>
                  <a:pt x="0" y="8023"/>
                </a:lnTo>
                <a:lnTo>
                  <a:pt x="76" y="9077"/>
                </a:lnTo>
                <a:lnTo>
                  <a:pt x="301" y="10105"/>
                </a:lnTo>
                <a:lnTo>
                  <a:pt x="668" y="11093"/>
                </a:lnTo>
                <a:lnTo>
                  <a:pt x="1173" y="12029"/>
                </a:lnTo>
                <a:lnTo>
                  <a:pt x="1809" y="12901"/>
                </a:lnTo>
                <a:lnTo>
                  <a:pt x="2570" y="13696"/>
                </a:lnTo>
                <a:lnTo>
                  <a:pt x="3440" y="14392"/>
                </a:lnTo>
                <a:lnTo>
                  <a:pt x="4393" y="14974"/>
                </a:lnTo>
                <a:lnTo>
                  <a:pt x="5417" y="15435"/>
                </a:lnTo>
                <a:lnTo>
                  <a:pt x="6498" y="15771"/>
                </a:lnTo>
                <a:lnTo>
                  <a:pt x="7622" y="15976"/>
                </a:lnTo>
                <a:lnTo>
                  <a:pt x="8775" y="16046"/>
                </a:lnTo>
                <a:lnTo>
                  <a:pt x="16429" y="16046"/>
                </a:lnTo>
                <a:lnTo>
                  <a:pt x="12258" y="19859"/>
                </a:lnTo>
                <a:lnTo>
                  <a:pt x="14175" y="21600"/>
                </a:lnTo>
                <a:lnTo>
                  <a:pt x="21600" y="14811"/>
                </a:lnTo>
                <a:lnTo>
                  <a:pt x="14175" y="8023"/>
                </a:lnTo>
                <a:lnTo>
                  <a:pt x="12271" y="9763"/>
                </a:lnTo>
                <a:lnTo>
                  <a:pt x="16429" y="13577"/>
                </a:lnTo>
                <a:lnTo>
                  <a:pt x="8775" y="13577"/>
                </a:lnTo>
                <a:lnTo>
                  <a:pt x="7678" y="13488"/>
                </a:lnTo>
                <a:lnTo>
                  <a:pt x="6647" y="13232"/>
                </a:lnTo>
                <a:lnTo>
                  <a:pt x="5700" y="12823"/>
                </a:lnTo>
                <a:lnTo>
                  <a:pt x="4853" y="12277"/>
                </a:lnTo>
                <a:lnTo>
                  <a:pt x="4122" y="11609"/>
                </a:lnTo>
                <a:lnTo>
                  <a:pt x="3525" y="10834"/>
                </a:lnTo>
                <a:lnTo>
                  <a:pt x="3078" y="9968"/>
                </a:lnTo>
                <a:lnTo>
                  <a:pt x="2797" y="9026"/>
                </a:lnTo>
                <a:lnTo>
                  <a:pt x="2700" y="8023"/>
                </a:lnTo>
                <a:lnTo>
                  <a:pt x="2700" y="0"/>
                </a:lnTo>
                <a:close/>
              </a:path>
            </a:pathLst>
          </a:custGeom>
          <a:solidFill>
            <a:srgbClr val="ADBAC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78" name="Конкуренты"/>
          <p:cNvSpPr txBox="1"/>
          <p:nvPr/>
        </p:nvSpPr>
        <p:spPr>
          <a:xfrm>
            <a:off x="924955" y="777395"/>
            <a:ext cx="4545382" cy="780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400">
                <a:solidFill>
                  <a:srgbClr val="474464"/>
                </a:solidFill>
                <a:latin typeface="Ruberoid "/>
                <a:ea typeface="Ruberoid "/>
                <a:cs typeface="Ruberoid "/>
                <a:sym typeface="Ruberoid "/>
              </a:defRPr>
            </a:lvl1pPr>
          </a:lstStyle>
          <a:p>
            <a:r>
              <a:t>Конкуренты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0" name="object 2"/>
          <p:cNvSpPr/>
          <p:nvPr/>
        </p:nvSpPr>
        <p:spPr>
          <a:xfrm>
            <a:off x="-1" y="-1"/>
            <a:ext cx="20104101" cy="11308558"/>
          </a:xfrm>
          <a:prstGeom prst="rect">
            <a:avLst/>
          </a:prstGeom>
          <a:solidFill>
            <a:srgbClr val="E2E8F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81" name="object 3" descr="objec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4007" y="0"/>
            <a:ext cx="10710093" cy="11308557"/>
          </a:xfrm>
          <a:prstGeom prst="rect">
            <a:avLst/>
          </a:prstGeom>
          <a:ln w="12700">
            <a:miter lim="400000"/>
          </a:ln>
        </p:spPr>
      </p:pic>
      <p:sp>
        <p:nvSpPr>
          <p:cNvPr id="2382" name="object 4"/>
          <p:cNvSpPr/>
          <p:nvPr/>
        </p:nvSpPr>
        <p:spPr>
          <a:xfrm>
            <a:off x="890016" y="816729"/>
            <a:ext cx="7392454" cy="1266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678"/>
                </a:moveTo>
                <a:lnTo>
                  <a:pt x="21577" y="1831"/>
                </a:lnTo>
                <a:lnTo>
                  <a:pt x="21511" y="1096"/>
                </a:lnTo>
                <a:lnTo>
                  <a:pt x="21447" y="720"/>
                </a:lnTo>
                <a:lnTo>
                  <a:pt x="21447" y="18922"/>
                </a:lnTo>
                <a:lnTo>
                  <a:pt x="21423" y="19617"/>
                </a:lnTo>
                <a:lnTo>
                  <a:pt x="21357" y="20185"/>
                </a:lnTo>
                <a:lnTo>
                  <a:pt x="21260" y="20567"/>
                </a:lnTo>
                <a:lnTo>
                  <a:pt x="21141" y="20708"/>
                </a:lnTo>
                <a:lnTo>
                  <a:pt x="459" y="20708"/>
                </a:lnTo>
                <a:lnTo>
                  <a:pt x="340" y="20567"/>
                </a:lnTo>
                <a:lnTo>
                  <a:pt x="243" y="20185"/>
                </a:lnTo>
                <a:lnTo>
                  <a:pt x="177" y="19617"/>
                </a:lnTo>
                <a:lnTo>
                  <a:pt x="153" y="18922"/>
                </a:lnTo>
                <a:lnTo>
                  <a:pt x="153" y="2678"/>
                </a:lnTo>
                <a:lnTo>
                  <a:pt x="177" y="1983"/>
                </a:lnTo>
                <a:lnTo>
                  <a:pt x="243" y="1415"/>
                </a:lnTo>
                <a:lnTo>
                  <a:pt x="340" y="1033"/>
                </a:lnTo>
                <a:lnTo>
                  <a:pt x="459" y="893"/>
                </a:lnTo>
                <a:lnTo>
                  <a:pt x="21141" y="893"/>
                </a:lnTo>
                <a:lnTo>
                  <a:pt x="21260" y="1033"/>
                </a:lnTo>
                <a:lnTo>
                  <a:pt x="21357" y="1415"/>
                </a:lnTo>
                <a:lnTo>
                  <a:pt x="21423" y="1983"/>
                </a:lnTo>
                <a:lnTo>
                  <a:pt x="21447" y="2678"/>
                </a:lnTo>
                <a:lnTo>
                  <a:pt x="21447" y="720"/>
                </a:lnTo>
                <a:lnTo>
                  <a:pt x="21412" y="517"/>
                </a:lnTo>
                <a:lnTo>
                  <a:pt x="21286" y="137"/>
                </a:lnTo>
                <a:lnTo>
                  <a:pt x="21141" y="0"/>
                </a:lnTo>
                <a:lnTo>
                  <a:pt x="459" y="0"/>
                </a:lnTo>
                <a:lnTo>
                  <a:pt x="314" y="137"/>
                </a:lnTo>
                <a:lnTo>
                  <a:pt x="188" y="517"/>
                </a:lnTo>
                <a:lnTo>
                  <a:pt x="89" y="1096"/>
                </a:lnTo>
                <a:lnTo>
                  <a:pt x="23" y="1831"/>
                </a:lnTo>
                <a:lnTo>
                  <a:pt x="0" y="2678"/>
                </a:lnTo>
                <a:lnTo>
                  <a:pt x="0" y="18922"/>
                </a:lnTo>
                <a:lnTo>
                  <a:pt x="23" y="19769"/>
                </a:lnTo>
                <a:lnTo>
                  <a:pt x="89" y="20504"/>
                </a:lnTo>
                <a:lnTo>
                  <a:pt x="188" y="21083"/>
                </a:lnTo>
                <a:lnTo>
                  <a:pt x="314" y="21464"/>
                </a:lnTo>
                <a:lnTo>
                  <a:pt x="459" y="21600"/>
                </a:lnTo>
                <a:lnTo>
                  <a:pt x="21141" y="21600"/>
                </a:lnTo>
                <a:lnTo>
                  <a:pt x="21286" y="21464"/>
                </a:lnTo>
                <a:lnTo>
                  <a:pt x="21412" y="21083"/>
                </a:lnTo>
                <a:lnTo>
                  <a:pt x="21511" y="20504"/>
                </a:lnTo>
                <a:lnTo>
                  <a:pt x="21577" y="19769"/>
                </a:lnTo>
                <a:lnTo>
                  <a:pt x="21600" y="18922"/>
                </a:lnTo>
                <a:lnTo>
                  <a:pt x="21600" y="2678"/>
                </a:lnTo>
                <a:close/>
              </a:path>
            </a:pathLst>
          </a:custGeom>
          <a:solidFill>
            <a:srgbClr val="46436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430" name="object 5"/>
          <p:cNvGrpSpPr/>
          <p:nvPr/>
        </p:nvGrpSpPr>
        <p:grpSpPr>
          <a:xfrm>
            <a:off x="282713" y="2858550"/>
            <a:ext cx="18826652" cy="7539039"/>
            <a:chOff x="0" y="0"/>
            <a:chExt cx="18826650" cy="7539037"/>
          </a:xfrm>
        </p:grpSpPr>
        <p:pic>
          <p:nvPicPr>
            <p:cNvPr id="2383" name="object 6" descr="object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969" y="5785"/>
              <a:ext cx="5344602" cy="26117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84" name="object 7" descr="object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2431" y="13921"/>
              <a:ext cx="5409679" cy="2676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85" name="object 8" descr="object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3250" y="26239"/>
              <a:ext cx="5508052" cy="27751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86" name="object 9" descr="object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1038" y="46768"/>
              <a:ext cx="5672497" cy="29395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87" name="object 10" descr="object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8183" y="87490"/>
              <a:ext cx="5998195" cy="3265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88" name="object 11" descr="object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470" y="209417"/>
              <a:ext cx="6973610" cy="42407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89" name="object 12"/>
            <p:cNvSpPr/>
            <p:nvPr/>
          </p:nvSpPr>
          <p:spPr>
            <a:xfrm>
              <a:off x="848142" y="0"/>
              <a:ext cx="5298267" cy="256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46" y="0"/>
                  </a:moveTo>
                  <a:lnTo>
                    <a:pt x="854" y="0"/>
                  </a:lnTo>
                  <a:lnTo>
                    <a:pt x="658" y="47"/>
                  </a:lnTo>
                  <a:lnTo>
                    <a:pt x="478" y="179"/>
                  </a:lnTo>
                  <a:lnTo>
                    <a:pt x="320" y="387"/>
                  </a:lnTo>
                  <a:lnTo>
                    <a:pt x="188" y="660"/>
                  </a:lnTo>
                  <a:lnTo>
                    <a:pt x="87" y="988"/>
                  </a:lnTo>
                  <a:lnTo>
                    <a:pt x="23" y="1359"/>
                  </a:lnTo>
                  <a:lnTo>
                    <a:pt x="0" y="1763"/>
                  </a:lnTo>
                  <a:lnTo>
                    <a:pt x="0" y="19837"/>
                  </a:lnTo>
                  <a:lnTo>
                    <a:pt x="23" y="20241"/>
                  </a:lnTo>
                  <a:lnTo>
                    <a:pt x="87" y="20612"/>
                  </a:lnTo>
                  <a:lnTo>
                    <a:pt x="188" y="20940"/>
                  </a:lnTo>
                  <a:lnTo>
                    <a:pt x="320" y="21213"/>
                  </a:lnTo>
                  <a:lnTo>
                    <a:pt x="478" y="21421"/>
                  </a:lnTo>
                  <a:lnTo>
                    <a:pt x="658" y="21553"/>
                  </a:lnTo>
                  <a:lnTo>
                    <a:pt x="854" y="21600"/>
                  </a:lnTo>
                  <a:lnTo>
                    <a:pt x="20746" y="21600"/>
                  </a:lnTo>
                  <a:lnTo>
                    <a:pt x="20942" y="21553"/>
                  </a:lnTo>
                  <a:lnTo>
                    <a:pt x="21122" y="21421"/>
                  </a:lnTo>
                  <a:lnTo>
                    <a:pt x="21280" y="21213"/>
                  </a:lnTo>
                  <a:lnTo>
                    <a:pt x="21412" y="20940"/>
                  </a:lnTo>
                  <a:lnTo>
                    <a:pt x="21513" y="20612"/>
                  </a:lnTo>
                  <a:lnTo>
                    <a:pt x="21577" y="20241"/>
                  </a:lnTo>
                  <a:lnTo>
                    <a:pt x="21600" y="19837"/>
                  </a:lnTo>
                  <a:lnTo>
                    <a:pt x="21600" y="1763"/>
                  </a:lnTo>
                  <a:lnTo>
                    <a:pt x="21577" y="1359"/>
                  </a:lnTo>
                  <a:lnTo>
                    <a:pt x="21513" y="988"/>
                  </a:lnTo>
                  <a:lnTo>
                    <a:pt x="21412" y="660"/>
                  </a:lnTo>
                  <a:lnTo>
                    <a:pt x="21280" y="387"/>
                  </a:lnTo>
                  <a:lnTo>
                    <a:pt x="21122" y="179"/>
                  </a:lnTo>
                  <a:lnTo>
                    <a:pt x="20942" y="47"/>
                  </a:lnTo>
                  <a:lnTo>
                    <a:pt x="20746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390" name="object 13" descr="object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498" y="3094707"/>
              <a:ext cx="5344602" cy="26117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91" name="object 14" descr="object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1960" y="3102832"/>
              <a:ext cx="5409679" cy="2676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92" name="object 15" descr="object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2779" y="3115136"/>
              <a:ext cx="5508052" cy="27751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93" name="object 16" descr="object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0567" y="3135685"/>
              <a:ext cx="5672497" cy="29395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94" name="object 17" descr="object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7712" y="3176401"/>
              <a:ext cx="5998195" cy="3265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95" name="object 18" descr="object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3298329"/>
              <a:ext cx="6973609" cy="42407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96" name="object 19"/>
            <p:cNvSpPr/>
            <p:nvPr/>
          </p:nvSpPr>
          <p:spPr>
            <a:xfrm>
              <a:off x="837671" y="3088911"/>
              <a:ext cx="5298267" cy="256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46" y="0"/>
                  </a:moveTo>
                  <a:lnTo>
                    <a:pt x="854" y="0"/>
                  </a:lnTo>
                  <a:lnTo>
                    <a:pt x="658" y="47"/>
                  </a:lnTo>
                  <a:lnTo>
                    <a:pt x="478" y="179"/>
                  </a:lnTo>
                  <a:lnTo>
                    <a:pt x="320" y="387"/>
                  </a:lnTo>
                  <a:lnTo>
                    <a:pt x="188" y="660"/>
                  </a:lnTo>
                  <a:lnTo>
                    <a:pt x="87" y="988"/>
                  </a:lnTo>
                  <a:lnTo>
                    <a:pt x="23" y="1359"/>
                  </a:lnTo>
                  <a:lnTo>
                    <a:pt x="0" y="1763"/>
                  </a:lnTo>
                  <a:lnTo>
                    <a:pt x="0" y="19837"/>
                  </a:lnTo>
                  <a:lnTo>
                    <a:pt x="23" y="20241"/>
                  </a:lnTo>
                  <a:lnTo>
                    <a:pt x="87" y="20612"/>
                  </a:lnTo>
                  <a:lnTo>
                    <a:pt x="188" y="20940"/>
                  </a:lnTo>
                  <a:lnTo>
                    <a:pt x="320" y="21213"/>
                  </a:lnTo>
                  <a:lnTo>
                    <a:pt x="478" y="21421"/>
                  </a:lnTo>
                  <a:lnTo>
                    <a:pt x="658" y="21553"/>
                  </a:lnTo>
                  <a:lnTo>
                    <a:pt x="854" y="21600"/>
                  </a:lnTo>
                  <a:lnTo>
                    <a:pt x="20746" y="21600"/>
                  </a:lnTo>
                  <a:lnTo>
                    <a:pt x="20942" y="21553"/>
                  </a:lnTo>
                  <a:lnTo>
                    <a:pt x="21122" y="21421"/>
                  </a:lnTo>
                  <a:lnTo>
                    <a:pt x="21280" y="21213"/>
                  </a:lnTo>
                  <a:lnTo>
                    <a:pt x="21412" y="20940"/>
                  </a:lnTo>
                  <a:lnTo>
                    <a:pt x="21513" y="20612"/>
                  </a:lnTo>
                  <a:lnTo>
                    <a:pt x="21577" y="20241"/>
                  </a:lnTo>
                  <a:lnTo>
                    <a:pt x="21600" y="19837"/>
                  </a:lnTo>
                  <a:lnTo>
                    <a:pt x="21600" y="1763"/>
                  </a:lnTo>
                  <a:lnTo>
                    <a:pt x="21577" y="1359"/>
                  </a:lnTo>
                  <a:lnTo>
                    <a:pt x="21513" y="988"/>
                  </a:lnTo>
                  <a:lnTo>
                    <a:pt x="21412" y="660"/>
                  </a:lnTo>
                  <a:lnTo>
                    <a:pt x="21280" y="387"/>
                  </a:lnTo>
                  <a:lnTo>
                    <a:pt x="21122" y="179"/>
                  </a:lnTo>
                  <a:lnTo>
                    <a:pt x="20942" y="47"/>
                  </a:lnTo>
                  <a:lnTo>
                    <a:pt x="20746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397" name="object 20" descr="object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77120" y="3063294"/>
              <a:ext cx="5344602" cy="26117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98" name="object 21" descr="object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44608" y="3071420"/>
              <a:ext cx="5409679" cy="2676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99" name="object 22" descr="object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95395" y="3083723"/>
              <a:ext cx="5508052" cy="27751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0" name="object 23" descr="object 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13198" y="3104272"/>
              <a:ext cx="5672497" cy="29395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1" name="object 24" descr="object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50376" y="3144988"/>
              <a:ext cx="5998195" cy="3265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2" name="object 25" descr="object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42" y="3266916"/>
              <a:ext cx="6973609" cy="42407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03" name="object 26"/>
            <p:cNvSpPr/>
            <p:nvPr/>
          </p:nvSpPr>
          <p:spPr>
            <a:xfrm>
              <a:off x="6900313" y="3057499"/>
              <a:ext cx="5298267" cy="256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46" y="0"/>
                  </a:moveTo>
                  <a:lnTo>
                    <a:pt x="854" y="0"/>
                  </a:lnTo>
                  <a:lnTo>
                    <a:pt x="658" y="47"/>
                  </a:lnTo>
                  <a:lnTo>
                    <a:pt x="478" y="179"/>
                  </a:lnTo>
                  <a:lnTo>
                    <a:pt x="320" y="387"/>
                  </a:lnTo>
                  <a:lnTo>
                    <a:pt x="188" y="660"/>
                  </a:lnTo>
                  <a:lnTo>
                    <a:pt x="87" y="988"/>
                  </a:lnTo>
                  <a:lnTo>
                    <a:pt x="23" y="1359"/>
                  </a:lnTo>
                  <a:lnTo>
                    <a:pt x="0" y="1763"/>
                  </a:lnTo>
                  <a:lnTo>
                    <a:pt x="0" y="19837"/>
                  </a:lnTo>
                  <a:lnTo>
                    <a:pt x="23" y="20241"/>
                  </a:lnTo>
                  <a:lnTo>
                    <a:pt x="87" y="20612"/>
                  </a:lnTo>
                  <a:lnTo>
                    <a:pt x="188" y="20940"/>
                  </a:lnTo>
                  <a:lnTo>
                    <a:pt x="320" y="21213"/>
                  </a:lnTo>
                  <a:lnTo>
                    <a:pt x="478" y="21421"/>
                  </a:lnTo>
                  <a:lnTo>
                    <a:pt x="658" y="21553"/>
                  </a:lnTo>
                  <a:lnTo>
                    <a:pt x="854" y="21600"/>
                  </a:lnTo>
                  <a:lnTo>
                    <a:pt x="20746" y="21600"/>
                  </a:lnTo>
                  <a:lnTo>
                    <a:pt x="20942" y="21553"/>
                  </a:lnTo>
                  <a:lnTo>
                    <a:pt x="21122" y="21421"/>
                  </a:lnTo>
                  <a:lnTo>
                    <a:pt x="21280" y="21213"/>
                  </a:lnTo>
                  <a:lnTo>
                    <a:pt x="21412" y="20940"/>
                  </a:lnTo>
                  <a:lnTo>
                    <a:pt x="21513" y="20612"/>
                  </a:lnTo>
                  <a:lnTo>
                    <a:pt x="21577" y="20241"/>
                  </a:lnTo>
                  <a:lnTo>
                    <a:pt x="21600" y="19837"/>
                  </a:lnTo>
                  <a:lnTo>
                    <a:pt x="21600" y="1763"/>
                  </a:lnTo>
                  <a:lnTo>
                    <a:pt x="21577" y="1359"/>
                  </a:lnTo>
                  <a:lnTo>
                    <a:pt x="21513" y="988"/>
                  </a:lnTo>
                  <a:lnTo>
                    <a:pt x="21412" y="660"/>
                  </a:lnTo>
                  <a:lnTo>
                    <a:pt x="21280" y="387"/>
                  </a:lnTo>
                  <a:lnTo>
                    <a:pt x="21122" y="179"/>
                  </a:lnTo>
                  <a:lnTo>
                    <a:pt x="20942" y="47"/>
                  </a:lnTo>
                  <a:lnTo>
                    <a:pt x="20746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404" name="object 27" descr="object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67519" y="2989998"/>
              <a:ext cx="5344601" cy="26117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5" name="object 28" descr="object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35007" y="2998124"/>
              <a:ext cx="5409678" cy="2676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6" name="object 29" descr="object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85794" y="3010427"/>
              <a:ext cx="5508052" cy="27751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7" name="object 30" descr="object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503597" y="3030976"/>
              <a:ext cx="5672497" cy="29395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8" name="object 31" descr="object 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340776" y="3071692"/>
              <a:ext cx="5998194" cy="3265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9" name="object 32" descr="object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853042" y="3193620"/>
              <a:ext cx="6973609" cy="42407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10" name="object 33"/>
            <p:cNvSpPr/>
            <p:nvPr/>
          </p:nvSpPr>
          <p:spPr>
            <a:xfrm>
              <a:off x="12690712" y="2984203"/>
              <a:ext cx="5298267" cy="256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46" y="0"/>
                  </a:moveTo>
                  <a:lnTo>
                    <a:pt x="854" y="0"/>
                  </a:lnTo>
                  <a:lnTo>
                    <a:pt x="658" y="47"/>
                  </a:lnTo>
                  <a:lnTo>
                    <a:pt x="478" y="179"/>
                  </a:lnTo>
                  <a:lnTo>
                    <a:pt x="320" y="387"/>
                  </a:lnTo>
                  <a:lnTo>
                    <a:pt x="188" y="660"/>
                  </a:lnTo>
                  <a:lnTo>
                    <a:pt x="87" y="988"/>
                  </a:lnTo>
                  <a:lnTo>
                    <a:pt x="23" y="1359"/>
                  </a:lnTo>
                  <a:lnTo>
                    <a:pt x="0" y="1763"/>
                  </a:lnTo>
                  <a:lnTo>
                    <a:pt x="0" y="19837"/>
                  </a:lnTo>
                  <a:lnTo>
                    <a:pt x="23" y="20241"/>
                  </a:lnTo>
                  <a:lnTo>
                    <a:pt x="87" y="20612"/>
                  </a:lnTo>
                  <a:lnTo>
                    <a:pt x="188" y="20940"/>
                  </a:lnTo>
                  <a:lnTo>
                    <a:pt x="320" y="21213"/>
                  </a:lnTo>
                  <a:lnTo>
                    <a:pt x="478" y="21421"/>
                  </a:lnTo>
                  <a:lnTo>
                    <a:pt x="658" y="21553"/>
                  </a:lnTo>
                  <a:lnTo>
                    <a:pt x="854" y="21600"/>
                  </a:lnTo>
                  <a:lnTo>
                    <a:pt x="20746" y="21600"/>
                  </a:lnTo>
                  <a:lnTo>
                    <a:pt x="20942" y="21553"/>
                  </a:lnTo>
                  <a:lnTo>
                    <a:pt x="21122" y="21421"/>
                  </a:lnTo>
                  <a:lnTo>
                    <a:pt x="21280" y="21213"/>
                  </a:lnTo>
                  <a:lnTo>
                    <a:pt x="21412" y="20940"/>
                  </a:lnTo>
                  <a:lnTo>
                    <a:pt x="21513" y="20612"/>
                  </a:lnTo>
                  <a:lnTo>
                    <a:pt x="21577" y="20241"/>
                  </a:lnTo>
                  <a:lnTo>
                    <a:pt x="21600" y="19837"/>
                  </a:lnTo>
                  <a:lnTo>
                    <a:pt x="21600" y="1763"/>
                  </a:lnTo>
                  <a:lnTo>
                    <a:pt x="21577" y="1359"/>
                  </a:lnTo>
                  <a:lnTo>
                    <a:pt x="21513" y="988"/>
                  </a:lnTo>
                  <a:lnTo>
                    <a:pt x="21412" y="660"/>
                  </a:lnTo>
                  <a:lnTo>
                    <a:pt x="21280" y="387"/>
                  </a:lnTo>
                  <a:lnTo>
                    <a:pt x="21122" y="179"/>
                  </a:lnTo>
                  <a:lnTo>
                    <a:pt x="20942" y="47"/>
                  </a:lnTo>
                  <a:lnTo>
                    <a:pt x="20746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411" name="object 34" descr="object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3" y="47669"/>
              <a:ext cx="5344602" cy="26117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2" name="object 35" descr="object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6021" y="55805"/>
              <a:ext cx="5409679" cy="2676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3" name="object 36" descr="object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26808" y="68123"/>
              <a:ext cx="5508052" cy="27751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4" name="object 37" descr="object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44611" y="88652"/>
              <a:ext cx="5672497" cy="29395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5" name="object 38" descr="object 3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81788" y="129373"/>
              <a:ext cx="5998195" cy="3265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6" name="object 39" descr="object 3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94055" y="251300"/>
              <a:ext cx="6973609" cy="42407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17" name="object 40"/>
            <p:cNvSpPr/>
            <p:nvPr/>
          </p:nvSpPr>
          <p:spPr>
            <a:xfrm>
              <a:off x="6931725" y="41884"/>
              <a:ext cx="5298267" cy="256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46" y="0"/>
                  </a:moveTo>
                  <a:lnTo>
                    <a:pt x="854" y="0"/>
                  </a:lnTo>
                  <a:lnTo>
                    <a:pt x="658" y="47"/>
                  </a:lnTo>
                  <a:lnTo>
                    <a:pt x="478" y="179"/>
                  </a:lnTo>
                  <a:lnTo>
                    <a:pt x="320" y="387"/>
                  </a:lnTo>
                  <a:lnTo>
                    <a:pt x="188" y="660"/>
                  </a:lnTo>
                  <a:lnTo>
                    <a:pt x="87" y="988"/>
                  </a:lnTo>
                  <a:lnTo>
                    <a:pt x="23" y="1359"/>
                  </a:lnTo>
                  <a:lnTo>
                    <a:pt x="0" y="1763"/>
                  </a:lnTo>
                  <a:lnTo>
                    <a:pt x="0" y="19837"/>
                  </a:lnTo>
                  <a:lnTo>
                    <a:pt x="23" y="20241"/>
                  </a:lnTo>
                  <a:lnTo>
                    <a:pt x="87" y="20612"/>
                  </a:lnTo>
                  <a:lnTo>
                    <a:pt x="188" y="20940"/>
                  </a:lnTo>
                  <a:lnTo>
                    <a:pt x="320" y="21213"/>
                  </a:lnTo>
                  <a:lnTo>
                    <a:pt x="478" y="21421"/>
                  </a:lnTo>
                  <a:lnTo>
                    <a:pt x="658" y="21553"/>
                  </a:lnTo>
                  <a:lnTo>
                    <a:pt x="854" y="21600"/>
                  </a:lnTo>
                  <a:lnTo>
                    <a:pt x="20746" y="21600"/>
                  </a:lnTo>
                  <a:lnTo>
                    <a:pt x="20942" y="21553"/>
                  </a:lnTo>
                  <a:lnTo>
                    <a:pt x="21122" y="21421"/>
                  </a:lnTo>
                  <a:lnTo>
                    <a:pt x="21280" y="21213"/>
                  </a:lnTo>
                  <a:lnTo>
                    <a:pt x="21412" y="20940"/>
                  </a:lnTo>
                  <a:lnTo>
                    <a:pt x="21513" y="20612"/>
                  </a:lnTo>
                  <a:lnTo>
                    <a:pt x="21577" y="20241"/>
                  </a:lnTo>
                  <a:lnTo>
                    <a:pt x="21600" y="19837"/>
                  </a:lnTo>
                  <a:lnTo>
                    <a:pt x="21600" y="1763"/>
                  </a:lnTo>
                  <a:lnTo>
                    <a:pt x="21577" y="1359"/>
                  </a:lnTo>
                  <a:lnTo>
                    <a:pt x="21513" y="988"/>
                  </a:lnTo>
                  <a:lnTo>
                    <a:pt x="21412" y="660"/>
                  </a:lnTo>
                  <a:lnTo>
                    <a:pt x="21280" y="387"/>
                  </a:lnTo>
                  <a:lnTo>
                    <a:pt x="21122" y="179"/>
                  </a:lnTo>
                  <a:lnTo>
                    <a:pt x="20942" y="47"/>
                  </a:lnTo>
                  <a:lnTo>
                    <a:pt x="20746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418" name="object 41" descr="object 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67519" y="37198"/>
              <a:ext cx="5344601" cy="26117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9" name="object 42" descr="object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35007" y="45334"/>
              <a:ext cx="5409678" cy="2676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0" name="object 43" descr="object 4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85794" y="57652"/>
              <a:ext cx="5508052" cy="27751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1" name="object 44" descr="object 4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503597" y="78181"/>
              <a:ext cx="5672497" cy="29395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2" name="object 45" descr="object 4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340776" y="118902"/>
              <a:ext cx="5998194" cy="3265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3" name="object 46" descr="object 4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853042" y="240830"/>
              <a:ext cx="6973609" cy="42407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4" name="object 47" descr="object 4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24131" y="322189"/>
              <a:ext cx="2939330" cy="7907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5" name="object 48" descr="object 4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690712" y="31413"/>
              <a:ext cx="5298267" cy="25653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6" name="object 49" descr="object 4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713298" y="3403200"/>
              <a:ext cx="3499423" cy="7455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7" name="object 50" descr="object 5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36090" y="3371787"/>
              <a:ext cx="2995668" cy="7164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8" name="object 51" descr="object 5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3804709" y="3298491"/>
              <a:ext cx="2992894" cy="7455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9" name="object 52" descr="object 5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688561" y="356167"/>
              <a:ext cx="3726693" cy="7455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44" name="object 53"/>
          <p:cNvGrpSpPr/>
          <p:nvPr/>
        </p:nvGrpSpPr>
        <p:grpSpPr>
          <a:xfrm>
            <a:off x="604158" y="10676763"/>
            <a:ext cx="346851" cy="193509"/>
            <a:chOff x="0" y="0"/>
            <a:chExt cx="346848" cy="193507"/>
          </a:xfrm>
        </p:grpSpPr>
        <p:sp>
          <p:nvSpPr>
            <p:cNvPr id="2431" name="Фигура"/>
            <p:cNvSpPr/>
            <p:nvPr/>
          </p:nvSpPr>
          <p:spPr>
            <a:xfrm>
              <a:off x="29658" y="3208"/>
              <a:ext cx="53193" cy="187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9442" y="0"/>
                  </a:lnTo>
                  <a:lnTo>
                    <a:pt x="0" y="21600"/>
                  </a:lnTo>
                  <a:lnTo>
                    <a:pt x="1215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2" name="Фигура"/>
            <p:cNvSpPr/>
            <p:nvPr/>
          </p:nvSpPr>
          <p:spPr>
            <a:xfrm>
              <a:off x="98881" y="3208"/>
              <a:ext cx="53193" cy="187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9444" y="0"/>
                  </a:lnTo>
                  <a:lnTo>
                    <a:pt x="0" y="21600"/>
                  </a:lnTo>
                  <a:lnTo>
                    <a:pt x="1226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3" name="Фигура"/>
            <p:cNvSpPr/>
            <p:nvPr/>
          </p:nvSpPr>
          <p:spPr>
            <a:xfrm>
              <a:off x="0" y="118390"/>
              <a:ext cx="38595" cy="29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7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4" name="Фигура"/>
            <p:cNvSpPr/>
            <p:nvPr/>
          </p:nvSpPr>
          <p:spPr>
            <a:xfrm>
              <a:off x="64910" y="118390"/>
              <a:ext cx="42910" cy="29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24" y="0"/>
                  </a:lnTo>
                  <a:lnTo>
                    <a:pt x="0" y="21600"/>
                  </a:lnTo>
                  <a:lnTo>
                    <a:pt x="1977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5" name="Фигура"/>
            <p:cNvSpPr/>
            <p:nvPr/>
          </p:nvSpPr>
          <p:spPr>
            <a:xfrm>
              <a:off x="134343" y="118390"/>
              <a:ext cx="38307" cy="29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19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6" name="Фигура"/>
            <p:cNvSpPr/>
            <p:nvPr/>
          </p:nvSpPr>
          <p:spPr>
            <a:xfrm>
              <a:off x="9083" y="45971"/>
              <a:ext cx="38512" cy="2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7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7" name="Фигура"/>
            <p:cNvSpPr/>
            <p:nvPr/>
          </p:nvSpPr>
          <p:spPr>
            <a:xfrm>
              <a:off x="73914" y="45971"/>
              <a:ext cx="42909" cy="2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23" y="0"/>
                  </a:lnTo>
                  <a:lnTo>
                    <a:pt x="0" y="21600"/>
                  </a:lnTo>
                  <a:lnTo>
                    <a:pt x="1977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8" name="Фигура"/>
            <p:cNvSpPr/>
            <p:nvPr/>
          </p:nvSpPr>
          <p:spPr>
            <a:xfrm>
              <a:off x="143242" y="45971"/>
              <a:ext cx="38507" cy="2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3" y="0"/>
                  </a:moveTo>
                  <a:lnTo>
                    <a:pt x="2007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453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9" name="Фигура"/>
            <p:cNvSpPr/>
            <p:nvPr/>
          </p:nvSpPr>
          <p:spPr>
            <a:xfrm>
              <a:off x="199585" y="148862"/>
              <a:ext cx="128261" cy="4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00" y="0"/>
                  </a:moveTo>
                  <a:lnTo>
                    <a:pt x="0" y="15396"/>
                  </a:lnTo>
                  <a:lnTo>
                    <a:pt x="871" y="16849"/>
                  </a:lnTo>
                  <a:lnTo>
                    <a:pt x="1821" y="18107"/>
                  </a:lnTo>
                  <a:lnTo>
                    <a:pt x="8730" y="21600"/>
                  </a:lnTo>
                  <a:lnTo>
                    <a:pt x="11044" y="21244"/>
                  </a:lnTo>
                  <a:lnTo>
                    <a:pt x="18805" y="12740"/>
                  </a:lnTo>
                  <a:lnTo>
                    <a:pt x="21600" y="4532"/>
                  </a:lnTo>
                  <a:lnTo>
                    <a:pt x="7515" y="4532"/>
                  </a:lnTo>
                  <a:lnTo>
                    <a:pt x="6481" y="4225"/>
                  </a:lnTo>
                  <a:lnTo>
                    <a:pt x="5489" y="3621"/>
                  </a:lnTo>
                  <a:lnTo>
                    <a:pt x="4501" y="2939"/>
                  </a:lnTo>
                  <a:lnTo>
                    <a:pt x="3571" y="1732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40" name="Фигура"/>
            <p:cNvSpPr/>
            <p:nvPr/>
          </p:nvSpPr>
          <p:spPr>
            <a:xfrm>
              <a:off x="250631" y="77509"/>
              <a:ext cx="96218" cy="80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37" y="0"/>
                  </a:moveTo>
                  <a:lnTo>
                    <a:pt x="11459" y="0"/>
                  </a:lnTo>
                  <a:lnTo>
                    <a:pt x="14099" y="3004"/>
                  </a:lnTo>
                  <a:lnTo>
                    <a:pt x="13420" y="4860"/>
                  </a:lnTo>
                  <a:lnTo>
                    <a:pt x="12460" y="6436"/>
                  </a:lnTo>
                  <a:lnTo>
                    <a:pt x="11756" y="7165"/>
                  </a:lnTo>
                  <a:lnTo>
                    <a:pt x="11618" y="9634"/>
                  </a:lnTo>
                  <a:lnTo>
                    <a:pt x="6851" y="19386"/>
                  </a:lnTo>
                  <a:lnTo>
                    <a:pt x="0" y="21600"/>
                  </a:lnTo>
                  <a:lnTo>
                    <a:pt x="17334" y="21600"/>
                  </a:lnTo>
                  <a:lnTo>
                    <a:pt x="20909" y="12068"/>
                  </a:lnTo>
                  <a:lnTo>
                    <a:pt x="21600" y="4077"/>
                  </a:lnTo>
                  <a:lnTo>
                    <a:pt x="21457" y="168"/>
                  </a:lnTo>
                  <a:lnTo>
                    <a:pt x="21437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41" name="Фигура"/>
            <p:cNvSpPr/>
            <p:nvPr/>
          </p:nvSpPr>
          <p:spPr>
            <a:xfrm>
              <a:off x="192365" y="0"/>
              <a:ext cx="138735" cy="12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26" y="0"/>
                  </a:moveTo>
                  <a:lnTo>
                    <a:pt x="4264" y="2131"/>
                  </a:lnTo>
                  <a:lnTo>
                    <a:pt x="363" y="7950"/>
                  </a:lnTo>
                  <a:lnTo>
                    <a:pt x="0" y="11159"/>
                  </a:lnTo>
                  <a:lnTo>
                    <a:pt x="83" y="12689"/>
                  </a:lnTo>
                  <a:lnTo>
                    <a:pt x="2923" y="18751"/>
                  </a:lnTo>
                  <a:lnTo>
                    <a:pt x="8666" y="21519"/>
                  </a:lnTo>
                  <a:lnTo>
                    <a:pt x="10029" y="21600"/>
                  </a:lnTo>
                  <a:lnTo>
                    <a:pt x="11444" y="21600"/>
                  </a:lnTo>
                  <a:lnTo>
                    <a:pt x="17225" y="18688"/>
                  </a:lnTo>
                  <a:lnTo>
                    <a:pt x="17254" y="18199"/>
                  </a:lnTo>
                  <a:lnTo>
                    <a:pt x="17251" y="16619"/>
                  </a:lnTo>
                  <a:lnTo>
                    <a:pt x="17218" y="15806"/>
                  </a:lnTo>
                  <a:lnTo>
                    <a:pt x="10029" y="15806"/>
                  </a:lnTo>
                  <a:lnTo>
                    <a:pt x="8820" y="15359"/>
                  </a:lnTo>
                  <a:lnTo>
                    <a:pt x="7906" y="14465"/>
                  </a:lnTo>
                  <a:lnTo>
                    <a:pt x="7017" y="13538"/>
                  </a:lnTo>
                  <a:lnTo>
                    <a:pt x="6575" y="12306"/>
                  </a:lnTo>
                  <a:lnTo>
                    <a:pt x="6575" y="9752"/>
                  </a:lnTo>
                  <a:lnTo>
                    <a:pt x="6782" y="8876"/>
                  </a:lnTo>
                  <a:lnTo>
                    <a:pt x="7199" y="8139"/>
                  </a:lnTo>
                  <a:lnTo>
                    <a:pt x="7612" y="7374"/>
                  </a:lnTo>
                  <a:lnTo>
                    <a:pt x="8183" y="6802"/>
                  </a:lnTo>
                  <a:lnTo>
                    <a:pt x="8905" y="6417"/>
                  </a:lnTo>
                  <a:lnTo>
                    <a:pt x="9625" y="6003"/>
                  </a:lnTo>
                  <a:lnTo>
                    <a:pt x="10472" y="5794"/>
                  </a:lnTo>
                  <a:lnTo>
                    <a:pt x="21600" y="5794"/>
                  </a:lnTo>
                  <a:lnTo>
                    <a:pt x="20557" y="4274"/>
                  </a:lnTo>
                  <a:lnTo>
                    <a:pt x="14782" y="478"/>
                  </a:lnTo>
                  <a:lnTo>
                    <a:pt x="12974" y="120"/>
                  </a:lnTo>
                  <a:lnTo>
                    <a:pt x="11026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42" name="Фигура"/>
            <p:cNvSpPr/>
            <p:nvPr/>
          </p:nvSpPr>
          <p:spPr>
            <a:xfrm>
              <a:off x="272635" y="32333"/>
              <a:ext cx="73488" cy="55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84" y="0"/>
                  </a:moveTo>
                  <a:lnTo>
                    <a:pt x="54" y="0"/>
                  </a:lnTo>
                  <a:lnTo>
                    <a:pt x="1779" y="482"/>
                  </a:lnTo>
                  <a:lnTo>
                    <a:pt x="3191" y="1447"/>
                  </a:lnTo>
                  <a:lnTo>
                    <a:pt x="4611" y="2340"/>
                  </a:lnTo>
                  <a:lnTo>
                    <a:pt x="5680" y="3613"/>
                  </a:lnTo>
                  <a:lnTo>
                    <a:pt x="6414" y="5272"/>
                  </a:lnTo>
                  <a:lnTo>
                    <a:pt x="7200" y="6855"/>
                  </a:lnTo>
                  <a:lnTo>
                    <a:pt x="7561" y="8539"/>
                  </a:lnTo>
                  <a:lnTo>
                    <a:pt x="7591" y="12816"/>
                  </a:lnTo>
                  <a:lnTo>
                    <a:pt x="7200" y="14674"/>
                  </a:lnTo>
                  <a:lnTo>
                    <a:pt x="0" y="21600"/>
                  </a:lnTo>
                  <a:lnTo>
                    <a:pt x="8913" y="21600"/>
                  </a:lnTo>
                  <a:lnTo>
                    <a:pt x="8878" y="20493"/>
                  </a:lnTo>
                  <a:lnTo>
                    <a:pt x="8745" y="18975"/>
                  </a:lnTo>
                  <a:lnTo>
                    <a:pt x="8536" y="17465"/>
                  </a:lnTo>
                  <a:lnTo>
                    <a:pt x="21600" y="17465"/>
                  </a:lnTo>
                  <a:lnTo>
                    <a:pt x="21066" y="12555"/>
                  </a:lnTo>
                  <a:lnTo>
                    <a:pt x="20132" y="7894"/>
                  </a:lnTo>
                  <a:lnTo>
                    <a:pt x="18826" y="3724"/>
                  </a:lnTo>
                  <a:lnTo>
                    <a:pt x="17184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43" name="Фигура"/>
            <p:cNvSpPr/>
            <p:nvPr/>
          </p:nvSpPr>
          <p:spPr>
            <a:xfrm>
              <a:off x="301206" y="77509"/>
              <a:ext cx="12701" cy="26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308" y="3151"/>
                  </a:lnTo>
                  <a:lnTo>
                    <a:pt x="2134" y="6318"/>
                  </a:lnTo>
                  <a:lnTo>
                    <a:pt x="2741" y="12290"/>
                  </a:lnTo>
                  <a:lnTo>
                    <a:pt x="2766" y="19402"/>
                  </a:lnTo>
                  <a:lnTo>
                    <a:pt x="2432" y="21600"/>
                  </a:lnTo>
                  <a:lnTo>
                    <a:pt x="8185" y="19402"/>
                  </a:lnTo>
                  <a:lnTo>
                    <a:pt x="16042" y="14651"/>
                  </a:lnTo>
                  <a:lnTo>
                    <a:pt x="21600" y="905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445" name="Команда проекта"/>
          <p:cNvSpPr txBox="1"/>
          <p:nvPr/>
        </p:nvSpPr>
        <p:spPr>
          <a:xfrm>
            <a:off x="1276630" y="1060110"/>
            <a:ext cx="6595924" cy="780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400">
                <a:solidFill>
                  <a:srgbClr val="474464"/>
                </a:solidFill>
                <a:latin typeface="Ruberoid "/>
                <a:ea typeface="Ruberoid "/>
                <a:cs typeface="Ruberoid "/>
                <a:sym typeface="Ruberoid "/>
              </a:defRPr>
            </a:lvl1pPr>
          </a:lstStyle>
          <a:p>
            <a:r>
              <a:t>Команда проекта</a:t>
            </a:r>
          </a:p>
        </p:txBody>
      </p:sp>
      <p:sp>
        <p:nvSpPr>
          <p:cNvPr id="2446" name="Руководитель проекта ассистент института хирургии ФГБОУ ВО ТГМУ Минздрава России, врач-радиотерапевт ГБУЗ Приморский краевой онкологический диспансер"/>
          <p:cNvSpPr txBox="1"/>
          <p:nvPr/>
        </p:nvSpPr>
        <p:spPr>
          <a:xfrm>
            <a:off x="1599040" y="4204278"/>
            <a:ext cx="4302582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14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Руководитель проекта ассистент института хирургии ФГБОУ ВО ТГМУ Минздрава России, врач-радиотерапевт ГБУЗ Приморский краевой онкологический диспансер</a:t>
            </a:r>
          </a:p>
        </p:txBody>
      </p:sp>
      <p:sp>
        <p:nvSpPr>
          <p:cNvPr id="2447" name="Профессор, д.м.н. ФГБОУ ВО ТГМУ Минздрава России"/>
          <p:cNvSpPr txBox="1"/>
          <p:nvPr/>
        </p:nvSpPr>
        <p:spPr>
          <a:xfrm>
            <a:off x="7900347" y="4272012"/>
            <a:ext cx="3961072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14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Профессор, д.м.н. ФГБОУ ВО ТГМУ Минздрава России</a:t>
            </a:r>
          </a:p>
        </p:txBody>
      </p:sp>
      <p:sp>
        <p:nvSpPr>
          <p:cNvPr id="2448" name="Д.хим.н, руководитель лаборатории переработки минерального сырья Институт химии ДВО РАН"/>
          <p:cNvSpPr txBox="1"/>
          <p:nvPr/>
        </p:nvSpPr>
        <p:spPr>
          <a:xfrm>
            <a:off x="13657681" y="4272012"/>
            <a:ext cx="3961071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14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Д.хим.н, руководитель лаборатории переработки минерального сырья Институт химии ДВО РАН</a:t>
            </a:r>
          </a:p>
        </p:txBody>
      </p:sp>
      <p:sp>
        <p:nvSpPr>
          <p:cNvPr id="2449" name="Старший медицинский физик ГБУЗ Приморский краевой онкологический диспансер"/>
          <p:cNvSpPr txBox="1"/>
          <p:nvPr/>
        </p:nvSpPr>
        <p:spPr>
          <a:xfrm>
            <a:off x="1599040" y="7279890"/>
            <a:ext cx="4302582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14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Старший медицинский физик ГБУЗ Приморский краевой онкологический диспансер</a:t>
            </a:r>
          </a:p>
        </p:txBody>
      </p:sp>
      <p:sp>
        <p:nvSpPr>
          <p:cNvPr id="2450" name="Старший научный сотрудник Институт химии ДВО РАН"/>
          <p:cNvSpPr txBox="1"/>
          <p:nvPr/>
        </p:nvSpPr>
        <p:spPr>
          <a:xfrm>
            <a:off x="7729592" y="7279890"/>
            <a:ext cx="4302582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14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Старший научный сотрудник Институт химии ДВО РАН</a:t>
            </a:r>
          </a:p>
        </p:txBody>
      </p:sp>
      <p:sp>
        <p:nvSpPr>
          <p:cNvPr id="2451" name="Внешний консультант по экономике и развитию"/>
          <p:cNvSpPr txBox="1"/>
          <p:nvPr/>
        </p:nvSpPr>
        <p:spPr>
          <a:xfrm>
            <a:off x="13967342" y="7279890"/>
            <a:ext cx="3341749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14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Внешний консультант по экономике и развитию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3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91" y="5556"/>
            <a:ext cx="19522208" cy="11279356"/>
          </a:xfrm>
          <a:prstGeom prst="rect">
            <a:avLst/>
          </a:prstGeom>
          <a:ln w="12700">
            <a:miter lim="400000"/>
          </a:ln>
        </p:spPr>
      </p:pic>
      <p:sp>
        <p:nvSpPr>
          <p:cNvPr id="2454" name="Отработан способ получения микрочастиц оксида тантала в биостекле;"/>
          <p:cNvSpPr txBox="1"/>
          <p:nvPr/>
        </p:nvSpPr>
        <p:spPr>
          <a:xfrm>
            <a:off x="1661261" y="4891679"/>
            <a:ext cx="5443640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Отработан способ получения микрочастиц оксида тантала в биостекле;</a:t>
            </a:r>
          </a:p>
        </p:txBody>
      </p:sp>
      <p:sp>
        <p:nvSpPr>
          <p:cNvPr id="2455" name="Проведено экспериментальное подтверждение противоопухолевой активности на аденокарциноме;"/>
          <p:cNvSpPr txBox="1"/>
          <p:nvPr/>
        </p:nvSpPr>
        <p:spPr>
          <a:xfrm>
            <a:off x="1661261" y="6024855"/>
            <a:ext cx="5443640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Проведено экспериментальное подтверждение противоопухолевой активности на аденокарциноме;</a:t>
            </a:r>
          </a:p>
        </p:txBody>
      </p:sp>
      <p:sp>
        <p:nvSpPr>
          <p:cNvPr id="2456" name="Получен патент на изобретение «Способ лечения аденокарциномы Эрлиха методом лучевой терапии»."/>
          <p:cNvSpPr txBox="1"/>
          <p:nvPr/>
        </p:nvSpPr>
        <p:spPr>
          <a:xfrm>
            <a:off x="1661261" y="7587856"/>
            <a:ext cx="5443640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Получен патент на изобретение «Способ лечения аденокарциномы Эрлиха методом лучевой терапии».</a:t>
            </a:r>
          </a:p>
        </p:txBody>
      </p:sp>
      <p:sp>
        <p:nvSpPr>
          <p:cNvPr id="2457" name="Проведение исследований in vitro на культурах клеток (плоскоклеточный рак, меланома, саркома, астроцитома, глиобластома);"/>
          <p:cNvSpPr txBox="1"/>
          <p:nvPr/>
        </p:nvSpPr>
        <p:spPr>
          <a:xfrm>
            <a:off x="9998571" y="4886459"/>
            <a:ext cx="6298971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Проведение исследований in vitro на культурах клеток (плоскоклеточный рак, меланома, саркома, астроцитома, глиобластома);</a:t>
            </a:r>
          </a:p>
        </p:txBody>
      </p:sp>
      <p:sp>
        <p:nvSpPr>
          <p:cNvPr id="2458" name="Проведение исследований in vivo;"/>
          <p:cNvSpPr txBox="1"/>
          <p:nvPr/>
        </p:nvSpPr>
        <p:spPr>
          <a:xfrm>
            <a:off x="10083237" y="6561501"/>
            <a:ext cx="544364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Проведение исследований in vivo;</a:t>
            </a:r>
          </a:p>
        </p:txBody>
      </p:sp>
      <p:sp>
        <p:nvSpPr>
          <p:cNvPr id="2459" name="Проведение гистологического и иммуногистохимического исследований полученных в ходе второго этапа образцов;"/>
          <p:cNvSpPr txBox="1"/>
          <p:nvPr/>
        </p:nvSpPr>
        <p:spPr>
          <a:xfrm>
            <a:off x="10083237" y="7204918"/>
            <a:ext cx="5443640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Проведение гистологического и иммуногистохимического исследований полученных в ходе второго этапа образцов;</a:t>
            </a:r>
          </a:p>
        </p:txBody>
      </p:sp>
      <p:sp>
        <p:nvSpPr>
          <p:cNvPr id="2460" name="Проведение клинических исследований."/>
          <p:cNvSpPr txBox="1"/>
          <p:nvPr/>
        </p:nvSpPr>
        <p:spPr>
          <a:xfrm>
            <a:off x="10083237" y="8958098"/>
            <a:ext cx="544364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Проведение клинических исследований.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AE30B0-592C-839D-5008-42ECB86441C9}"/>
              </a:ext>
            </a:extLst>
          </p:cNvPr>
          <p:cNvSpPr/>
          <p:nvPr/>
        </p:nvSpPr>
        <p:spPr>
          <a:xfrm>
            <a:off x="299258" y="10607040"/>
            <a:ext cx="1030778" cy="432261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object 2"/>
          <p:cNvSpPr/>
          <p:nvPr/>
        </p:nvSpPr>
        <p:spPr>
          <a:xfrm>
            <a:off x="1109913" y="2104648"/>
            <a:ext cx="7497153" cy="408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08" y="0"/>
                </a:moveTo>
                <a:lnTo>
                  <a:pt x="392" y="0"/>
                </a:lnTo>
                <a:lnTo>
                  <a:pt x="268" y="367"/>
                </a:lnTo>
                <a:lnTo>
                  <a:pt x="161" y="1389"/>
                </a:lnTo>
                <a:lnTo>
                  <a:pt x="76" y="2948"/>
                </a:lnTo>
                <a:lnTo>
                  <a:pt x="20" y="4924"/>
                </a:lnTo>
                <a:lnTo>
                  <a:pt x="0" y="7200"/>
                </a:lnTo>
                <a:lnTo>
                  <a:pt x="0" y="14400"/>
                </a:lnTo>
                <a:lnTo>
                  <a:pt x="20" y="16676"/>
                </a:lnTo>
                <a:lnTo>
                  <a:pt x="76" y="18652"/>
                </a:lnTo>
                <a:lnTo>
                  <a:pt x="161" y="20211"/>
                </a:lnTo>
                <a:lnTo>
                  <a:pt x="268" y="21233"/>
                </a:lnTo>
                <a:lnTo>
                  <a:pt x="392" y="21600"/>
                </a:lnTo>
                <a:lnTo>
                  <a:pt x="21208" y="21600"/>
                </a:lnTo>
                <a:lnTo>
                  <a:pt x="21332" y="21233"/>
                </a:lnTo>
                <a:lnTo>
                  <a:pt x="21439" y="20211"/>
                </a:lnTo>
                <a:lnTo>
                  <a:pt x="21524" y="18652"/>
                </a:lnTo>
                <a:lnTo>
                  <a:pt x="21580" y="16676"/>
                </a:lnTo>
                <a:lnTo>
                  <a:pt x="21600" y="14400"/>
                </a:lnTo>
                <a:lnTo>
                  <a:pt x="21600" y="7200"/>
                </a:lnTo>
                <a:lnTo>
                  <a:pt x="21580" y="4924"/>
                </a:lnTo>
                <a:lnTo>
                  <a:pt x="21524" y="2948"/>
                </a:lnTo>
                <a:lnTo>
                  <a:pt x="21439" y="1389"/>
                </a:lnTo>
                <a:lnTo>
                  <a:pt x="21332" y="367"/>
                </a:lnTo>
                <a:lnTo>
                  <a:pt x="21208" y="0"/>
                </a:lnTo>
                <a:close/>
              </a:path>
            </a:pathLst>
          </a:custGeom>
          <a:solidFill>
            <a:srgbClr val="F4F4F4"/>
          </a:solidFill>
          <a:ln w="12700">
            <a:miter lim="400000"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2463" name="object 3"/>
          <p:cNvSpPr/>
          <p:nvPr/>
        </p:nvSpPr>
        <p:spPr>
          <a:xfrm>
            <a:off x="8824865" y="2153544"/>
            <a:ext cx="10156759" cy="408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11" y="0"/>
                </a:moveTo>
                <a:lnTo>
                  <a:pt x="289" y="0"/>
                </a:lnTo>
                <a:lnTo>
                  <a:pt x="198" y="367"/>
                </a:lnTo>
                <a:lnTo>
                  <a:pt x="119" y="1389"/>
                </a:lnTo>
                <a:lnTo>
                  <a:pt x="56" y="2948"/>
                </a:lnTo>
                <a:lnTo>
                  <a:pt x="15" y="4924"/>
                </a:lnTo>
                <a:lnTo>
                  <a:pt x="0" y="7200"/>
                </a:lnTo>
                <a:lnTo>
                  <a:pt x="0" y="14400"/>
                </a:lnTo>
                <a:lnTo>
                  <a:pt x="15" y="16676"/>
                </a:lnTo>
                <a:lnTo>
                  <a:pt x="56" y="18652"/>
                </a:lnTo>
                <a:lnTo>
                  <a:pt x="119" y="20211"/>
                </a:lnTo>
                <a:lnTo>
                  <a:pt x="198" y="21233"/>
                </a:lnTo>
                <a:lnTo>
                  <a:pt x="289" y="21600"/>
                </a:lnTo>
                <a:lnTo>
                  <a:pt x="21311" y="21600"/>
                </a:lnTo>
                <a:lnTo>
                  <a:pt x="21402" y="21233"/>
                </a:lnTo>
                <a:lnTo>
                  <a:pt x="21481" y="20211"/>
                </a:lnTo>
                <a:lnTo>
                  <a:pt x="21544" y="18652"/>
                </a:lnTo>
                <a:lnTo>
                  <a:pt x="21585" y="16676"/>
                </a:lnTo>
                <a:lnTo>
                  <a:pt x="21600" y="14400"/>
                </a:lnTo>
                <a:lnTo>
                  <a:pt x="21600" y="7200"/>
                </a:lnTo>
                <a:lnTo>
                  <a:pt x="21585" y="4924"/>
                </a:lnTo>
                <a:lnTo>
                  <a:pt x="21544" y="2948"/>
                </a:lnTo>
                <a:lnTo>
                  <a:pt x="21481" y="1389"/>
                </a:lnTo>
                <a:lnTo>
                  <a:pt x="21402" y="367"/>
                </a:lnTo>
                <a:lnTo>
                  <a:pt x="21311" y="0"/>
                </a:lnTo>
                <a:close/>
              </a:path>
            </a:pathLst>
          </a:custGeom>
          <a:solidFill>
            <a:srgbClr val="F4F4F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64" name="object 4"/>
          <p:cNvSpPr/>
          <p:nvPr/>
        </p:nvSpPr>
        <p:spPr>
          <a:xfrm>
            <a:off x="2146530" y="3015634"/>
            <a:ext cx="20942" cy="6434361"/>
          </a:xfrm>
          <a:prstGeom prst="rect">
            <a:avLst/>
          </a:prstGeom>
          <a:solidFill>
            <a:srgbClr val="DEDEE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65" name="object 5"/>
          <p:cNvSpPr/>
          <p:nvPr/>
        </p:nvSpPr>
        <p:spPr>
          <a:xfrm>
            <a:off x="4345416" y="3183169"/>
            <a:ext cx="20943" cy="6434361"/>
          </a:xfrm>
          <a:prstGeom prst="rect">
            <a:avLst/>
          </a:prstGeom>
          <a:solidFill>
            <a:srgbClr val="DEDEE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66" name="object 6"/>
          <p:cNvSpPr/>
          <p:nvPr/>
        </p:nvSpPr>
        <p:spPr>
          <a:xfrm>
            <a:off x="7046904" y="3015634"/>
            <a:ext cx="20943" cy="6434361"/>
          </a:xfrm>
          <a:prstGeom prst="rect">
            <a:avLst/>
          </a:prstGeom>
          <a:solidFill>
            <a:srgbClr val="DEDEE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67" name="object 7"/>
          <p:cNvSpPr/>
          <p:nvPr/>
        </p:nvSpPr>
        <p:spPr>
          <a:xfrm>
            <a:off x="9926398" y="3036576"/>
            <a:ext cx="20943" cy="6434361"/>
          </a:xfrm>
          <a:prstGeom prst="rect">
            <a:avLst/>
          </a:prstGeom>
          <a:solidFill>
            <a:srgbClr val="DEDEE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68" name="object 8"/>
          <p:cNvSpPr/>
          <p:nvPr/>
        </p:nvSpPr>
        <p:spPr>
          <a:xfrm>
            <a:off x="14355584" y="3245994"/>
            <a:ext cx="20942" cy="6434361"/>
          </a:xfrm>
          <a:prstGeom prst="rect">
            <a:avLst/>
          </a:prstGeom>
          <a:solidFill>
            <a:srgbClr val="DEDEE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69" name="object 9"/>
          <p:cNvSpPr/>
          <p:nvPr/>
        </p:nvSpPr>
        <p:spPr>
          <a:xfrm>
            <a:off x="17371198" y="3151735"/>
            <a:ext cx="20942" cy="6806077"/>
          </a:xfrm>
          <a:prstGeom prst="rect">
            <a:avLst/>
          </a:prstGeom>
          <a:solidFill>
            <a:srgbClr val="DEDEE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473" name="object 10"/>
          <p:cNvGrpSpPr/>
          <p:nvPr/>
        </p:nvGrpSpPr>
        <p:grpSpPr>
          <a:xfrm>
            <a:off x="1109913" y="3015634"/>
            <a:ext cx="17884272" cy="6434361"/>
            <a:chOff x="0" y="0"/>
            <a:chExt cx="17884271" cy="6434359"/>
          </a:xfrm>
        </p:grpSpPr>
        <p:sp>
          <p:nvSpPr>
            <p:cNvPr id="2470" name="object 11"/>
            <p:cNvSpPr/>
            <p:nvPr/>
          </p:nvSpPr>
          <p:spPr>
            <a:xfrm>
              <a:off x="11088667" y="0"/>
              <a:ext cx="20943" cy="6434360"/>
            </a:xfrm>
            <a:prstGeom prst="rect">
              <a:avLst/>
            </a:prstGeom>
            <a:solidFill>
              <a:srgbClr val="DEDEE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471" name="object 12" descr="object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27459"/>
              <a:ext cx="17884272" cy="8196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72" name="object 13" descr="object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315542"/>
              <a:ext cx="17884272" cy="8771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74" name="object 14"/>
          <p:cNvSpPr/>
          <p:nvPr/>
        </p:nvSpPr>
        <p:spPr>
          <a:xfrm>
            <a:off x="1109913" y="9885064"/>
            <a:ext cx="17884272" cy="81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72" y="0"/>
                </a:moveTo>
                <a:lnTo>
                  <a:pt x="228" y="0"/>
                </a:lnTo>
                <a:lnTo>
                  <a:pt x="167" y="178"/>
                </a:lnTo>
                <a:lnTo>
                  <a:pt x="113" y="681"/>
                </a:lnTo>
                <a:lnTo>
                  <a:pt x="67" y="1461"/>
                </a:lnTo>
                <a:lnTo>
                  <a:pt x="31" y="2470"/>
                </a:lnTo>
                <a:lnTo>
                  <a:pt x="8" y="3662"/>
                </a:lnTo>
                <a:lnTo>
                  <a:pt x="0" y="4988"/>
                </a:lnTo>
                <a:lnTo>
                  <a:pt x="0" y="16612"/>
                </a:lnTo>
                <a:lnTo>
                  <a:pt x="8" y="17938"/>
                </a:lnTo>
                <a:lnTo>
                  <a:pt x="31" y="19130"/>
                </a:lnTo>
                <a:lnTo>
                  <a:pt x="67" y="20139"/>
                </a:lnTo>
                <a:lnTo>
                  <a:pt x="113" y="20919"/>
                </a:lnTo>
                <a:lnTo>
                  <a:pt x="167" y="21422"/>
                </a:lnTo>
                <a:lnTo>
                  <a:pt x="228" y="21600"/>
                </a:lnTo>
                <a:lnTo>
                  <a:pt x="21372" y="21600"/>
                </a:lnTo>
                <a:lnTo>
                  <a:pt x="21433" y="21422"/>
                </a:lnTo>
                <a:lnTo>
                  <a:pt x="21487" y="20919"/>
                </a:lnTo>
                <a:lnTo>
                  <a:pt x="21533" y="20139"/>
                </a:lnTo>
                <a:lnTo>
                  <a:pt x="21569" y="19130"/>
                </a:lnTo>
                <a:lnTo>
                  <a:pt x="21592" y="17938"/>
                </a:lnTo>
                <a:lnTo>
                  <a:pt x="21600" y="16612"/>
                </a:lnTo>
                <a:lnTo>
                  <a:pt x="21600" y="4988"/>
                </a:lnTo>
                <a:lnTo>
                  <a:pt x="21592" y="3662"/>
                </a:lnTo>
                <a:lnTo>
                  <a:pt x="21569" y="2470"/>
                </a:lnTo>
                <a:lnTo>
                  <a:pt x="21533" y="1461"/>
                </a:lnTo>
                <a:lnTo>
                  <a:pt x="21487" y="681"/>
                </a:lnTo>
                <a:lnTo>
                  <a:pt x="21433" y="178"/>
                </a:lnTo>
                <a:lnTo>
                  <a:pt x="21372" y="0"/>
                </a:lnTo>
                <a:close/>
              </a:path>
            </a:pathLst>
          </a:custGeom>
          <a:solidFill>
            <a:srgbClr val="E2E8F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475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912" y="6564055"/>
            <a:ext cx="17884274" cy="817918"/>
          </a:xfrm>
          <a:prstGeom prst="rect">
            <a:avLst/>
          </a:prstGeom>
          <a:ln w="12700">
            <a:miter lim="400000"/>
          </a:ln>
        </p:spPr>
      </p:pic>
      <p:sp>
        <p:nvSpPr>
          <p:cNvPr id="2476" name="object 16"/>
          <p:cNvSpPr/>
          <p:nvPr/>
        </p:nvSpPr>
        <p:spPr>
          <a:xfrm>
            <a:off x="15507380" y="9884516"/>
            <a:ext cx="3486806" cy="816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1168" y="0"/>
                </a:lnTo>
                <a:lnTo>
                  <a:pt x="857" y="178"/>
                </a:lnTo>
                <a:lnTo>
                  <a:pt x="578" y="681"/>
                </a:lnTo>
                <a:lnTo>
                  <a:pt x="342" y="1460"/>
                </a:lnTo>
                <a:lnTo>
                  <a:pt x="159" y="2469"/>
                </a:lnTo>
                <a:lnTo>
                  <a:pt x="42" y="3659"/>
                </a:lnTo>
                <a:lnTo>
                  <a:pt x="0" y="4985"/>
                </a:lnTo>
                <a:lnTo>
                  <a:pt x="0" y="16615"/>
                </a:lnTo>
                <a:lnTo>
                  <a:pt x="42" y="17941"/>
                </a:lnTo>
                <a:lnTo>
                  <a:pt x="159" y="19131"/>
                </a:lnTo>
                <a:lnTo>
                  <a:pt x="342" y="20140"/>
                </a:lnTo>
                <a:lnTo>
                  <a:pt x="578" y="20919"/>
                </a:lnTo>
                <a:lnTo>
                  <a:pt x="857" y="21422"/>
                </a:lnTo>
                <a:lnTo>
                  <a:pt x="1168" y="21600"/>
                </a:lnTo>
                <a:lnTo>
                  <a:pt x="20432" y="21600"/>
                </a:lnTo>
                <a:lnTo>
                  <a:pt x="20743" y="21422"/>
                </a:lnTo>
                <a:lnTo>
                  <a:pt x="21022" y="20919"/>
                </a:lnTo>
                <a:lnTo>
                  <a:pt x="21258" y="20140"/>
                </a:lnTo>
                <a:lnTo>
                  <a:pt x="21441" y="19131"/>
                </a:lnTo>
                <a:lnTo>
                  <a:pt x="21558" y="17941"/>
                </a:lnTo>
                <a:lnTo>
                  <a:pt x="21600" y="16615"/>
                </a:lnTo>
                <a:lnTo>
                  <a:pt x="21600" y="4985"/>
                </a:lnTo>
                <a:lnTo>
                  <a:pt x="21558" y="3659"/>
                </a:lnTo>
                <a:lnTo>
                  <a:pt x="21441" y="2469"/>
                </a:lnTo>
                <a:lnTo>
                  <a:pt x="21258" y="1460"/>
                </a:lnTo>
                <a:lnTo>
                  <a:pt x="21022" y="681"/>
                </a:lnTo>
                <a:lnTo>
                  <a:pt x="20743" y="178"/>
                </a:lnTo>
                <a:lnTo>
                  <a:pt x="20432" y="0"/>
                </a:lnTo>
                <a:close/>
              </a:path>
            </a:pathLst>
          </a:custGeom>
          <a:solidFill>
            <a:srgbClr val="3A5FB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477" name="object 17" descr="object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912" y="5417217"/>
            <a:ext cx="17884274" cy="877199"/>
          </a:xfrm>
          <a:prstGeom prst="rect">
            <a:avLst/>
          </a:prstGeom>
          <a:ln w="12700">
            <a:miter lim="400000"/>
          </a:ln>
        </p:spPr>
      </p:pic>
      <p:sp>
        <p:nvSpPr>
          <p:cNvPr id="2478" name="object 18"/>
          <p:cNvSpPr/>
          <p:nvPr/>
        </p:nvSpPr>
        <p:spPr>
          <a:xfrm>
            <a:off x="8722246" y="2931847"/>
            <a:ext cx="20943" cy="20890"/>
          </a:xfrm>
          <a:prstGeom prst="rect">
            <a:avLst/>
          </a:prstGeom>
          <a:solidFill>
            <a:srgbClr val="2C478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479" name="object 19" descr="object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912" y="8758894"/>
            <a:ext cx="17884274" cy="8772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83" name="object 20"/>
          <p:cNvGrpSpPr/>
          <p:nvPr/>
        </p:nvGrpSpPr>
        <p:grpSpPr>
          <a:xfrm>
            <a:off x="8722245" y="2994525"/>
            <a:ext cx="20944" cy="208840"/>
            <a:chOff x="0" y="0"/>
            <a:chExt cx="20942" cy="208839"/>
          </a:xfrm>
        </p:grpSpPr>
        <p:sp>
          <p:nvSpPr>
            <p:cNvPr id="2480" name="Прямоугольник"/>
            <p:cNvSpPr/>
            <p:nvPr/>
          </p:nvSpPr>
          <p:spPr>
            <a:xfrm>
              <a:off x="0" y="167055"/>
              <a:ext cx="20943" cy="41785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81" name="Прямоугольник"/>
            <p:cNvSpPr/>
            <p:nvPr/>
          </p:nvSpPr>
          <p:spPr>
            <a:xfrm>
              <a:off x="0" y="83553"/>
              <a:ext cx="20943" cy="41733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82" name="Прямоугольник"/>
            <p:cNvSpPr/>
            <p:nvPr/>
          </p:nvSpPr>
          <p:spPr>
            <a:xfrm>
              <a:off x="0" y="-1"/>
              <a:ext cx="20943" cy="41772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484" name="object 21" descr="object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912" y="7654217"/>
            <a:ext cx="17884274" cy="83302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88" name="object 22"/>
          <p:cNvGrpSpPr/>
          <p:nvPr/>
        </p:nvGrpSpPr>
        <p:grpSpPr>
          <a:xfrm>
            <a:off x="8722245" y="4080566"/>
            <a:ext cx="20944" cy="208840"/>
            <a:chOff x="0" y="0"/>
            <a:chExt cx="20942" cy="208839"/>
          </a:xfrm>
        </p:grpSpPr>
        <p:sp>
          <p:nvSpPr>
            <p:cNvPr id="2485" name="Прямоугольник"/>
            <p:cNvSpPr/>
            <p:nvPr/>
          </p:nvSpPr>
          <p:spPr>
            <a:xfrm>
              <a:off x="0" y="167055"/>
              <a:ext cx="20943" cy="41785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86" name="Прямоугольник"/>
            <p:cNvSpPr/>
            <p:nvPr/>
          </p:nvSpPr>
          <p:spPr>
            <a:xfrm>
              <a:off x="0" y="83553"/>
              <a:ext cx="20943" cy="41733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87" name="Прямоугольник"/>
            <p:cNvSpPr/>
            <p:nvPr/>
          </p:nvSpPr>
          <p:spPr>
            <a:xfrm>
              <a:off x="0" y="-1"/>
              <a:ext cx="20943" cy="41772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491" name="object 23"/>
          <p:cNvGrpSpPr/>
          <p:nvPr/>
        </p:nvGrpSpPr>
        <p:grpSpPr>
          <a:xfrm>
            <a:off x="8722245" y="5250108"/>
            <a:ext cx="20944" cy="125338"/>
            <a:chOff x="0" y="0"/>
            <a:chExt cx="20942" cy="125336"/>
          </a:xfrm>
        </p:grpSpPr>
        <p:sp>
          <p:nvSpPr>
            <p:cNvPr id="2489" name="Прямоугольник"/>
            <p:cNvSpPr/>
            <p:nvPr/>
          </p:nvSpPr>
          <p:spPr>
            <a:xfrm>
              <a:off x="0" y="83553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90" name="Прямоугольник"/>
            <p:cNvSpPr/>
            <p:nvPr/>
          </p:nvSpPr>
          <p:spPr>
            <a:xfrm>
              <a:off x="0" y="0"/>
              <a:ext cx="20943" cy="4183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495" name="object 24"/>
          <p:cNvGrpSpPr/>
          <p:nvPr/>
        </p:nvGrpSpPr>
        <p:grpSpPr>
          <a:xfrm>
            <a:off x="8722245" y="6336174"/>
            <a:ext cx="20944" cy="208877"/>
            <a:chOff x="0" y="0"/>
            <a:chExt cx="20942" cy="208876"/>
          </a:xfrm>
        </p:grpSpPr>
        <p:sp>
          <p:nvSpPr>
            <p:cNvPr id="2492" name="Прямоугольник"/>
            <p:cNvSpPr/>
            <p:nvPr/>
          </p:nvSpPr>
          <p:spPr>
            <a:xfrm>
              <a:off x="0" y="167093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93" name="Прямоугольник"/>
            <p:cNvSpPr/>
            <p:nvPr/>
          </p:nvSpPr>
          <p:spPr>
            <a:xfrm>
              <a:off x="0" y="83540"/>
              <a:ext cx="20943" cy="41783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94" name="Прямоугольник"/>
            <p:cNvSpPr/>
            <p:nvPr/>
          </p:nvSpPr>
          <p:spPr>
            <a:xfrm>
              <a:off x="0" y="-1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499" name="object 25"/>
          <p:cNvGrpSpPr/>
          <p:nvPr/>
        </p:nvGrpSpPr>
        <p:grpSpPr>
          <a:xfrm>
            <a:off x="8722245" y="7422229"/>
            <a:ext cx="20944" cy="208865"/>
            <a:chOff x="0" y="0"/>
            <a:chExt cx="20942" cy="208864"/>
          </a:xfrm>
        </p:grpSpPr>
        <p:sp>
          <p:nvSpPr>
            <p:cNvPr id="2496" name="Прямоугольник"/>
            <p:cNvSpPr/>
            <p:nvPr/>
          </p:nvSpPr>
          <p:spPr>
            <a:xfrm>
              <a:off x="0" y="167081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97" name="Прямоугольник"/>
            <p:cNvSpPr/>
            <p:nvPr/>
          </p:nvSpPr>
          <p:spPr>
            <a:xfrm>
              <a:off x="0" y="83540"/>
              <a:ext cx="20943" cy="41783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98" name="Прямоугольник"/>
            <p:cNvSpPr/>
            <p:nvPr/>
          </p:nvSpPr>
          <p:spPr>
            <a:xfrm>
              <a:off x="0" y="-1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503" name="object 26"/>
          <p:cNvGrpSpPr/>
          <p:nvPr/>
        </p:nvGrpSpPr>
        <p:grpSpPr>
          <a:xfrm>
            <a:off x="8722245" y="8508269"/>
            <a:ext cx="20944" cy="208865"/>
            <a:chOff x="0" y="0"/>
            <a:chExt cx="20942" cy="208864"/>
          </a:xfrm>
        </p:grpSpPr>
        <p:sp>
          <p:nvSpPr>
            <p:cNvPr id="2500" name="Прямоугольник"/>
            <p:cNvSpPr/>
            <p:nvPr/>
          </p:nvSpPr>
          <p:spPr>
            <a:xfrm>
              <a:off x="0" y="167093"/>
              <a:ext cx="20943" cy="41772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01" name="Прямоугольник"/>
            <p:cNvSpPr/>
            <p:nvPr/>
          </p:nvSpPr>
          <p:spPr>
            <a:xfrm>
              <a:off x="0" y="83552"/>
              <a:ext cx="20943" cy="41772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02" name="Прямоугольник"/>
            <p:cNvSpPr/>
            <p:nvPr/>
          </p:nvSpPr>
          <p:spPr>
            <a:xfrm>
              <a:off x="0" y="-1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517" name="object 27"/>
          <p:cNvGrpSpPr/>
          <p:nvPr/>
        </p:nvGrpSpPr>
        <p:grpSpPr>
          <a:xfrm>
            <a:off x="8722245" y="9677862"/>
            <a:ext cx="20944" cy="1023391"/>
            <a:chOff x="0" y="0"/>
            <a:chExt cx="20942" cy="1023390"/>
          </a:xfrm>
        </p:grpSpPr>
        <p:sp>
          <p:nvSpPr>
            <p:cNvPr id="2504" name="Квадрат"/>
            <p:cNvSpPr/>
            <p:nvPr/>
          </p:nvSpPr>
          <p:spPr>
            <a:xfrm>
              <a:off x="0" y="1002511"/>
              <a:ext cx="20943" cy="20880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05" name="Прямоугольник"/>
            <p:cNvSpPr/>
            <p:nvPr/>
          </p:nvSpPr>
          <p:spPr>
            <a:xfrm>
              <a:off x="0" y="918971"/>
              <a:ext cx="20943" cy="41771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06" name="Прямоугольник"/>
            <p:cNvSpPr/>
            <p:nvPr/>
          </p:nvSpPr>
          <p:spPr>
            <a:xfrm>
              <a:off x="0" y="835417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07" name="Прямоугольник"/>
            <p:cNvSpPr/>
            <p:nvPr/>
          </p:nvSpPr>
          <p:spPr>
            <a:xfrm>
              <a:off x="0" y="751877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08" name="Прямоугольник"/>
            <p:cNvSpPr/>
            <p:nvPr/>
          </p:nvSpPr>
          <p:spPr>
            <a:xfrm>
              <a:off x="0" y="668336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09" name="Прямоугольник"/>
            <p:cNvSpPr/>
            <p:nvPr/>
          </p:nvSpPr>
          <p:spPr>
            <a:xfrm>
              <a:off x="0" y="584795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10" name="Прямоугольник"/>
            <p:cNvSpPr/>
            <p:nvPr/>
          </p:nvSpPr>
          <p:spPr>
            <a:xfrm>
              <a:off x="0" y="501255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11" name="Прямоугольник"/>
            <p:cNvSpPr/>
            <p:nvPr/>
          </p:nvSpPr>
          <p:spPr>
            <a:xfrm>
              <a:off x="0" y="417714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12" name="Прямоугольник"/>
            <p:cNvSpPr/>
            <p:nvPr/>
          </p:nvSpPr>
          <p:spPr>
            <a:xfrm>
              <a:off x="0" y="334161"/>
              <a:ext cx="20943" cy="41797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13" name="Прямоугольник"/>
            <p:cNvSpPr/>
            <p:nvPr/>
          </p:nvSpPr>
          <p:spPr>
            <a:xfrm>
              <a:off x="0" y="250620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14" name="Прямоугольник"/>
            <p:cNvSpPr/>
            <p:nvPr/>
          </p:nvSpPr>
          <p:spPr>
            <a:xfrm>
              <a:off x="0" y="167080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15" name="Прямоугольник"/>
            <p:cNvSpPr/>
            <p:nvPr/>
          </p:nvSpPr>
          <p:spPr>
            <a:xfrm>
              <a:off x="0" y="83539"/>
              <a:ext cx="20943" cy="41784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16" name="Прямоугольник"/>
            <p:cNvSpPr/>
            <p:nvPr/>
          </p:nvSpPr>
          <p:spPr>
            <a:xfrm>
              <a:off x="0" y="0"/>
              <a:ext cx="20943" cy="41783"/>
            </a:xfrm>
            <a:prstGeom prst="rect">
              <a:avLst/>
            </a:prstGeom>
            <a:solidFill>
              <a:srgbClr val="2C478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538" name="object 35"/>
          <p:cNvGrpSpPr/>
          <p:nvPr/>
        </p:nvGrpSpPr>
        <p:grpSpPr>
          <a:xfrm>
            <a:off x="3229289" y="2265178"/>
            <a:ext cx="1365759" cy="112510"/>
            <a:chOff x="0" y="0"/>
            <a:chExt cx="1365758" cy="112508"/>
          </a:xfrm>
        </p:grpSpPr>
        <p:pic>
          <p:nvPicPr>
            <p:cNvPr id="2531" name="object 36" descr="object 3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217638" cy="1125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32" name="object 37" descr="object 3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6945" y="2407"/>
              <a:ext cx="273264" cy="93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33" name="object 38"/>
            <p:cNvSpPr/>
            <p:nvPr/>
          </p:nvSpPr>
          <p:spPr>
            <a:xfrm>
              <a:off x="534005" y="2001"/>
              <a:ext cx="82258" cy="93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397" y="0"/>
                  </a:lnTo>
                  <a:lnTo>
                    <a:pt x="15397" y="7881"/>
                  </a:lnTo>
                  <a:lnTo>
                    <a:pt x="6203" y="7881"/>
                  </a:lnTo>
                  <a:lnTo>
                    <a:pt x="6203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6203" y="21600"/>
                  </a:lnTo>
                  <a:lnTo>
                    <a:pt x="6203" y="12843"/>
                  </a:lnTo>
                  <a:lnTo>
                    <a:pt x="15397" y="12843"/>
                  </a:lnTo>
                  <a:lnTo>
                    <a:pt x="1539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4929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534" name="object 39" descr="object 3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0074" y="2407"/>
              <a:ext cx="180644" cy="93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35" name="object 40" descr="object 4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40126" y="0"/>
              <a:ext cx="209355" cy="98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36" name="object 41" descr="object 4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70768" y="2407"/>
              <a:ext cx="177037" cy="93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37" name="object 42" descr="object 4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67280" y="0"/>
              <a:ext cx="98479" cy="98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45" name="object 43"/>
          <p:cNvGrpSpPr/>
          <p:nvPr/>
        </p:nvGrpSpPr>
        <p:grpSpPr>
          <a:xfrm>
            <a:off x="4895110" y="2264936"/>
            <a:ext cx="952589" cy="98636"/>
            <a:chOff x="0" y="0"/>
            <a:chExt cx="952588" cy="98635"/>
          </a:xfrm>
        </p:grpSpPr>
        <p:pic>
          <p:nvPicPr>
            <p:cNvPr id="2539" name="object 44" descr="object 4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0" y="2408"/>
              <a:ext cx="82249" cy="93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40" name="object 45" descr="object 45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1568" y="0"/>
              <a:ext cx="96385" cy="986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41" name="object 46"/>
            <p:cNvSpPr/>
            <p:nvPr/>
          </p:nvSpPr>
          <p:spPr>
            <a:xfrm>
              <a:off x="219145" y="2002"/>
              <a:ext cx="82309" cy="93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12" y="21600"/>
                  </a:lnTo>
                  <a:lnTo>
                    <a:pt x="6212" y="5254"/>
                  </a:lnTo>
                  <a:lnTo>
                    <a:pt x="15404" y="5254"/>
                  </a:lnTo>
                  <a:lnTo>
                    <a:pt x="15404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4929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542" name="object 47" descr="object 47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25278" y="0"/>
              <a:ext cx="323080" cy="986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43" name="object 48"/>
            <p:cNvSpPr/>
            <p:nvPr/>
          </p:nvSpPr>
          <p:spPr>
            <a:xfrm>
              <a:off x="672065" y="2002"/>
              <a:ext cx="82258" cy="93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397" y="0"/>
                  </a:lnTo>
                  <a:lnTo>
                    <a:pt x="15397" y="7881"/>
                  </a:lnTo>
                  <a:lnTo>
                    <a:pt x="6200" y="7881"/>
                  </a:lnTo>
                  <a:lnTo>
                    <a:pt x="620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6200" y="21600"/>
                  </a:lnTo>
                  <a:lnTo>
                    <a:pt x="6200" y="12843"/>
                  </a:lnTo>
                  <a:lnTo>
                    <a:pt x="15397" y="12843"/>
                  </a:lnTo>
                  <a:lnTo>
                    <a:pt x="1539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4929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544" name="object 49" descr="object 49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78144" y="2408"/>
              <a:ext cx="174445" cy="93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65" name="object 57"/>
          <p:cNvGrpSpPr/>
          <p:nvPr/>
        </p:nvGrpSpPr>
        <p:grpSpPr>
          <a:xfrm>
            <a:off x="13120752" y="2280662"/>
            <a:ext cx="1128814" cy="98636"/>
            <a:chOff x="0" y="0"/>
            <a:chExt cx="1128813" cy="98635"/>
          </a:xfrm>
        </p:grpSpPr>
        <p:pic>
          <p:nvPicPr>
            <p:cNvPr id="2559" name="object 58" descr="object 5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0" y="2408"/>
              <a:ext cx="273291" cy="93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60" name="object 59"/>
            <p:cNvSpPr/>
            <p:nvPr/>
          </p:nvSpPr>
          <p:spPr>
            <a:xfrm>
              <a:off x="297052" y="2002"/>
              <a:ext cx="82246" cy="93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399" y="0"/>
                  </a:lnTo>
                  <a:lnTo>
                    <a:pt x="15399" y="7881"/>
                  </a:lnTo>
                  <a:lnTo>
                    <a:pt x="6200" y="7881"/>
                  </a:lnTo>
                  <a:lnTo>
                    <a:pt x="620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6200" y="21600"/>
                  </a:lnTo>
                  <a:lnTo>
                    <a:pt x="6200" y="12843"/>
                  </a:lnTo>
                  <a:lnTo>
                    <a:pt x="15399" y="12843"/>
                  </a:lnTo>
                  <a:lnTo>
                    <a:pt x="15399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561" name="object 60" descr="object 60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03129" y="2408"/>
              <a:ext cx="180623" cy="93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62" name="object 61" descr="object 61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03175" y="0"/>
              <a:ext cx="209366" cy="986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63" name="object 62" descr="object 62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833849" y="2408"/>
              <a:ext cx="177011" cy="93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64" name="object 63" descr="object 63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030335" y="0"/>
              <a:ext cx="98479" cy="986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72" name="object 64"/>
          <p:cNvGrpSpPr/>
          <p:nvPr/>
        </p:nvGrpSpPr>
        <p:grpSpPr>
          <a:xfrm>
            <a:off x="14318045" y="2280662"/>
            <a:ext cx="952536" cy="98636"/>
            <a:chOff x="0" y="0"/>
            <a:chExt cx="952535" cy="98635"/>
          </a:xfrm>
        </p:grpSpPr>
        <p:pic>
          <p:nvPicPr>
            <p:cNvPr id="2566" name="object 65" descr="object 65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0" y="2408"/>
              <a:ext cx="82249" cy="93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67" name="object 66" descr="object 66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01568" y="0"/>
              <a:ext cx="96385" cy="986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68" name="object 67"/>
            <p:cNvSpPr/>
            <p:nvPr/>
          </p:nvSpPr>
          <p:spPr>
            <a:xfrm>
              <a:off x="219200" y="2002"/>
              <a:ext cx="82246" cy="93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00" y="21600"/>
                  </a:lnTo>
                  <a:lnTo>
                    <a:pt x="6200" y="5254"/>
                  </a:lnTo>
                  <a:lnTo>
                    <a:pt x="15386" y="5254"/>
                  </a:lnTo>
                  <a:lnTo>
                    <a:pt x="15386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569" name="object 68" descr="object 68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25226" y="0"/>
              <a:ext cx="323132" cy="986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70" name="object 69"/>
            <p:cNvSpPr/>
            <p:nvPr/>
          </p:nvSpPr>
          <p:spPr>
            <a:xfrm>
              <a:off x="672070" y="2002"/>
              <a:ext cx="82246" cy="93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386" y="0"/>
                  </a:lnTo>
                  <a:lnTo>
                    <a:pt x="15386" y="7881"/>
                  </a:lnTo>
                  <a:lnTo>
                    <a:pt x="6200" y="7881"/>
                  </a:lnTo>
                  <a:lnTo>
                    <a:pt x="620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6200" y="21600"/>
                  </a:lnTo>
                  <a:lnTo>
                    <a:pt x="6200" y="12843"/>
                  </a:lnTo>
                  <a:lnTo>
                    <a:pt x="15386" y="12843"/>
                  </a:lnTo>
                  <a:lnTo>
                    <a:pt x="15386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5F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571" name="object 70" descr="object 70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778091" y="2408"/>
              <a:ext cx="174445" cy="93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573" name="object 71" descr="object 7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5968205" y="10015484"/>
            <a:ext cx="120154" cy="12335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80" name="object 72"/>
          <p:cNvGrpSpPr/>
          <p:nvPr/>
        </p:nvGrpSpPr>
        <p:grpSpPr>
          <a:xfrm>
            <a:off x="16149918" y="10015493"/>
            <a:ext cx="592024" cy="122618"/>
            <a:chOff x="0" y="0"/>
            <a:chExt cx="592023" cy="122617"/>
          </a:xfrm>
        </p:grpSpPr>
        <p:sp>
          <p:nvSpPr>
            <p:cNvPr id="2574" name="Фигура"/>
            <p:cNvSpPr/>
            <p:nvPr/>
          </p:nvSpPr>
          <p:spPr>
            <a:xfrm>
              <a:off x="0" y="0"/>
              <a:ext cx="115964" cy="12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824" y="17150"/>
                  </a:lnTo>
                  <a:lnTo>
                    <a:pt x="18222" y="13142"/>
                  </a:lnTo>
                  <a:lnTo>
                    <a:pt x="15258" y="5727"/>
                  </a:lnTo>
                  <a:lnTo>
                    <a:pt x="13810" y="2104"/>
                  </a:lnTo>
                  <a:lnTo>
                    <a:pt x="13810" y="13142"/>
                  </a:lnTo>
                  <a:lnTo>
                    <a:pt x="7851" y="13142"/>
                  </a:lnTo>
                  <a:lnTo>
                    <a:pt x="10834" y="5727"/>
                  </a:lnTo>
                  <a:lnTo>
                    <a:pt x="13810" y="13142"/>
                  </a:lnTo>
                  <a:lnTo>
                    <a:pt x="13810" y="2104"/>
                  </a:lnTo>
                  <a:lnTo>
                    <a:pt x="12970" y="0"/>
                  </a:lnTo>
                  <a:lnTo>
                    <a:pt x="8641" y="0"/>
                  </a:lnTo>
                  <a:lnTo>
                    <a:pt x="0" y="21600"/>
                  </a:lnTo>
                  <a:lnTo>
                    <a:pt x="4438" y="21600"/>
                  </a:lnTo>
                  <a:lnTo>
                    <a:pt x="6271" y="17150"/>
                  </a:lnTo>
                  <a:lnTo>
                    <a:pt x="15409" y="17150"/>
                  </a:lnTo>
                  <a:lnTo>
                    <a:pt x="17165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75" name="Фигура"/>
            <p:cNvSpPr/>
            <p:nvPr/>
          </p:nvSpPr>
          <p:spPr>
            <a:xfrm>
              <a:off x="131254" y="31952"/>
              <a:ext cx="78017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394" y="0"/>
                  </a:lnTo>
                  <a:lnTo>
                    <a:pt x="15394" y="7714"/>
                  </a:lnTo>
                  <a:lnTo>
                    <a:pt x="6206" y="7714"/>
                  </a:lnTo>
                  <a:lnTo>
                    <a:pt x="6206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6206" y="21600"/>
                  </a:lnTo>
                  <a:lnTo>
                    <a:pt x="6206" y="12651"/>
                  </a:lnTo>
                  <a:lnTo>
                    <a:pt x="15394" y="12651"/>
                  </a:lnTo>
                  <a:lnTo>
                    <a:pt x="15394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76" name="Фигура"/>
            <p:cNvSpPr/>
            <p:nvPr/>
          </p:nvSpPr>
          <p:spPr>
            <a:xfrm>
              <a:off x="227850" y="29031"/>
              <a:ext cx="92089" cy="93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0"/>
                  </a:moveTo>
                  <a:lnTo>
                    <a:pt x="16640" y="530"/>
                  </a:lnTo>
                  <a:lnTo>
                    <a:pt x="16640" y="12589"/>
                  </a:lnTo>
                  <a:lnTo>
                    <a:pt x="16098" y="14067"/>
                  </a:lnTo>
                  <a:lnTo>
                    <a:pt x="13926" y="16318"/>
                  </a:lnTo>
                  <a:lnTo>
                    <a:pt x="12550" y="16881"/>
                  </a:lnTo>
                  <a:lnTo>
                    <a:pt x="9297" y="16881"/>
                  </a:lnTo>
                  <a:lnTo>
                    <a:pt x="7945" y="16309"/>
                  </a:lnTo>
                  <a:lnTo>
                    <a:pt x="5758" y="14014"/>
                  </a:lnTo>
                  <a:lnTo>
                    <a:pt x="5231" y="12589"/>
                  </a:lnTo>
                  <a:lnTo>
                    <a:pt x="5237" y="8972"/>
                  </a:lnTo>
                  <a:lnTo>
                    <a:pt x="5758" y="7577"/>
                  </a:lnTo>
                  <a:lnTo>
                    <a:pt x="7909" y="5326"/>
                  </a:lnTo>
                  <a:lnTo>
                    <a:pt x="9258" y="4760"/>
                  </a:lnTo>
                  <a:lnTo>
                    <a:pt x="12538" y="4760"/>
                  </a:lnTo>
                  <a:lnTo>
                    <a:pt x="13926" y="5311"/>
                  </a:lnTo>
                  <a:lnTo>
                    <a:pt x="15008" y="6419"/>
                  </a:lnTo>
                  <a:lnTo>
                    <a:pt x="16098" y="7530"/>
                  </a:lnTo>
                  <a:lnTo>
                    <a:pt x="16640" y="8972"/>
                  </a:lnTo>
                  <a:lnTo>
                    <a:pt x="16640" y="530"/>
                  </a:lnTo>
                  <a:lnTo>
                    <a:pt x="16381" y="530"/>
                  </a:lnTo>
                  <a:lnTo>
                    <a:pt x="16381" y="2796"/>
                  </a:lnTo>
                  <a:lnTo>
                    <a:pt x="15460" y="1864"/>
                  </a:lnTo>
                  <a:lnTo>
                    <a:pt x="14442" y="1166"/>
                  </a:lnTo>
                  <a:lnTo>
                    <a:pt x="12231" y="231"/>
                  </a:lnTo>
                  <a:lnTo>
                    <a:pt x="11064" y="0"/>
                  </a:lnTo>
                  <a:lnTo>
                    <a:pt x="9801" y="0"/>
                  </a:lnTo>
                  <a:lnTo>
                    <a:pt x="1612" y="4666"/>
                  </a:lnTo>
                  <a:lnTo>
                    <a:pt x="0" y="10839"/>
                  </a:lnTo>
                  <a:lnTo>
                    <a:pt x="185" y="13038"/>
                  </a:lnTo>
                  <a:lnTo>
                    <a:pt x="6184" y="20832"/>
                  </a:lnTo>
                  <a:lnTo>
                    <a:pt x="9958" y="21600"/>
                  </a:lnTo>
                  <a:lnTo>
                    <a:pt x="11162" y="21600"/>
                  </a:lnTo>
                  <a:lnTo>
                    <a:pt x="16381" y="18900"/>
                  </a:lnTo>
                  <a:lnTo>
                    <a:pt x="16381" y="21072"/>
                  </a:lnTo>
                  <a:lnTo>
                    <a:pt x="21600" y="21072"/>
                  </a:lnTo>
                  <a:lnTo>
                    <a:pt x="21600" y="53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77" name="Фигура"/>
            <p:cNvSpPr/>
            <p:nvPr/>
          </p:nvSpPr>
          <p:spPr>
            <a:xfrm>
              <a:off x="331724" y="31329"/>
              <a:ext cx="90310" cy="89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521" y="0"/>
                  </a:lnTo>
                  <a:lnTo>
                    <a:pt x="9079" y="0"/>
                  </a:lnTo>
                  <a:lnTo>
                    <a:pt x="0" y="21600"/>
                  </a:lnTo>
                  <a:lnTo>
                    <a:pt x="5422" y="21600"/>
                  </a:lnTo>
                  <a:lnTo>
                    <a:pt x="10844" y="7961"/>
                  </a:lnTo>
                  <a:lnTo>
                    <a:pt x="16166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78" name="Фигура"/>
            <p:cNvSpPr/>
            <p:nvPr/>
          </p:nvSpPr>
          <p:spPr>
            <a:xfrm>
              <a:off x="433755" y="31329"/>
              <a:ext cx="78017" cy="89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643" y="0"/>
                  </a:lnTo>
                  <a:lnTo>
                    <a:pt x="6016" y="12686"/>
                  </a:lnTo>
                  <a:lnTo>
                    <a:pt x="6016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3277" y="21600"/>
                  </a:lnTo>
                  <a:lnTo>
                    <a:pt x="15584" y="9173"/>
                  </a:lnTo>
                  <a:lnTo>
                    <a:pt x="15584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79" name="Фигура"/>
            <p:cNvSpPr/>
            <p:nvPr/>
          </p:nvSpPr>
          <p:spPr>
            <a:xfrm>
              <a:off x="527113" y="29031"/>
              <a:ext cx="64911" cy="93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219"/>
                  </a:moveTo>
                  <a:lnTo>
                    <a:pt x="21258" y="13510"/>
                  </a:lnTo>
                  <a:lnTo>
                    <a:pt x="20226" y="12088"/>
                  </a:lnTo>
                  <a:lnTo>
                    <a:pt x="18498" y="10954"/>
                  </a:lnTo>
                  <a:lnTo>
                    <a:pt x="16081" y="10104"/>
                  </a:lnTo>
                  <a:lnTo>
                    <a:pt x="18832" y="8993"/>
                  </a:lnTo>
                  <a:lnTo>
                    <a:pt x="20226" y="7548"/>
                  </a:lnTo>
                  <a:lnTo>
                    <a:pt x="20226" y="3998"/>
                  </a:lnTo>
                  <a:lnTo>
                    <a:pt x="19267" y="2603"/>
                  </a:lnTo>
                  <a:lnTo>
                    <a:pt x="15468" y="525"/>
                  </a:lnTo>
                  <a:lnTo>
                    <a:pt x="13084" y="0"/>
                  </a:lnTo>
                  <a:lnTo>
                    <a:pt x="10206" y="0"/>
                  </a:lnTo>
                  <a:lnTo>
                    <a:pt x="7903" y="132"/>
                  </a:lnTo>
                  <a:lnTo>
                    <a:pt x="5710" y="530"/>
                  </a:lnTo>
                  <a:lnTo>
                    <a:pt x="3626" y="1190"/>
                  </a:lnTo>
                  <a:lnTo>
                    <a:pt x="1653" y="2116"/>
                  </a:lnTo>
                  <a:lnTo>
                    <a:pt x="4598" y="5666"/>
                  </a:lnTo>
                  <a:lnTo>
                    <a:pt x="6428" y="4848"/>
                  </a:lnTo>
                  <a:lnTo>
                    <a:pt x="7941" y="4438"/>
                  </a:lnTo>
                  <a:lnTo>
                    <a:pt x="10122" y="4438"/>
                  </a:lnTo>
                  <a:lnTo>
                    <a:pt x="10937" y="4646"/>
                  </a:lnTo>
                  <a:lnTo>
                    <a:pt x="11584" y="5062"/>
                  </a:lnTo>
                  <a:lnTo>
                    <a:pt x="12264" y="5464"/>
                  </a:lnTo>
                  <a:lnTo>
                    <a:pt x="12594" y="5982"/>
                  </a:lnTo>
                  <a:lnTo>
                    <a:pt x="12594" y="7343"/>
                  </a:lnTo>
                  <a:lnTo>
                    <a:pt x="12231" y="7870"/>
                  </a:lnTo>
                  <a:lnTo>
                    <a:pt x="10730" y="8521"/>
                  </a:lnTo>
                  <a:lnTo>
                    <a:pt x="9860" y="8685"/>
                  </a:lnTo>
                  <a:lnTo>
                    <a:pt x="7404" y="8685"/>
                  </a:lnTo>
                  <a:lnTo>
                    <a:pt x="7404" y="12367"/>
                  </a:lnTo>
                  <a:lnTo>
                    <a:pt x="10540" y="12367"/>
                  </a:lnTo>
                  <a:lnTo>
                    <a:pt x="11495" y="12610"/>
                  </a:lnTo>
                  <a:lnTo>
                    <a:pt x="12890" y="13563"/>
                  </a:lnTo>
                  <a:lnTo>
                    <a:pt x="13257" y="14122"/>
                  </a:lnTo>
                  <a:lnTo>
                    <a:pt x="13257" y="15430"/>
                  </a:lnTo>
                  <a:lnTo>
                    <a:pt x="12873" y="15978"/>
                  </a:lnTo>
                  <a:lnTo>
                    <a:pt x="11394" y="16822"/>
                  </a:lnTo>
                  <a:lnTo>
                    <a:pt x="10384" y="17030"/>
                  </a:lnTo>
                  <a:lnTo>
                    <a:pt x="7523" y="17030"/>
                  </a:lnTo>
                  <a:lnTo>
                    <a:pt x="5870" y="16579"/>
                  </a:lnTo>
                  <a:lnTo>
                    <a:pt x="4112" y="15673"/>
                  </a:lnTo>
                  <a:lnTo>
                    <a:pt x="0" y="19258"/>
                  </a:lnTo>
                  <a:lnTo>
                    <a:pt x="2088" y="20284"/>
                  </a:lnTo>
                  <a:lnTo>
                    <a:pt x="4442" y="21017"/>
                  </a:lnTo>
                  <a:lnTo>
                    <a:pt x="7053" y="21453"/>
                  </a:lnTo>
                  <a:lnTo>
                    <a:pt x="9927" y="21600"/>
                  </a:lnTo>
                  <a:lnTo>
                    <a:pt x="12514" y="21486"/>
                  </a:lnTo>
                  <a:lnTo>
                    <a:pt x="21600" y="17057"/>
                  </a:lnTo>
                  <a:lnTo>
                    <a:pt x="21600" y="15219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591" name="object 73"/>
          <p:cNvGrpSpPr/>
          <p:nvPr/>
        </p:nvGrpSpPr>
        <p:grpSpPr>
          <a:xfrm>
            <a:off x="16806659" y="10044525"/>
            <a:ext cx="1009551" cy="123865"/>
            <a:chOff x="0" y="0"/>
            <a:chExt cx="1009550" cy="123864"/>
          </a:xfrm>
        </p:grpSpPr>
        <p:grpSp>
          <p:nvGrpSpPr>
            <p:cNvPr id="2589" name="object 74"/>
            <p:cNvGrpSpPr/>
            <p:nvPr/>
          </p:nvGrpSpPr>
          <p:grpSpPr>
            <a:xfrm>
              <a:off x="-1" y="0"/>
              <a:ext cx="775680" cy="123865"/>
              <a:chOff x="0" y="0"/>
              <a:chExt cx="775678" cy="123864"/>
            </a:xfrm>
          </p:grpSpPr>
          <p:sp>
            <p:nvSpPr>
              <p:cNvPr id="2581" name="Фигура"/>
              <p:cNvSpPr/>
              <p:nvPr/>
            </p:nvSpPr>
            <p:spPr>
              <a:xfrm>
                <a:off x="0" y="2921"/>
                <a:ext cx="78055" cy="8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199" y="21600"/>
                    </a:lnTo>
                    <a:lnTo>
                      <a:pt x="6199" y="4937"/>
                    </a:lnTo>
                    <a:lnTo>
                      <a:pt x="15400" y="4937"/>
                    </a:lnTo>
                    <a:lnTo>
                      <a:pt x="1540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582" name="Фигура"/>
              <p:cNvSpPr/>
              <p:nvPr/>
            </p:nvSpPr>
            <p:spPr>
              <a:xfrm>
                <a:off x="96380" y="0"/>
                <a:ext cx="93346" cy="935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858"/>
                    </a:moveTo>
                    <a:lnTo>
                      <a:pt x="21115" y="7061"/>
                    </a:lnTo>
                    <a:lnTo>
                      <a:pt x="19843" y="4854"/>
                    </a:lnTo>
                    <a:lnTo>
                      <a:pt x="19202" y="3740"/>
                    </a:lnTo>
                    <a:lnTo>
                      <a:pt x="17856" y="2421"/>
                    </a:lnTo>
                    <a:lnTo>
                      <a:pt x="16366" y="1580"/>
                    </a:lnTo>
                    <a:lnTo>
                      <a:pt x="16366" y="9040"/>
                    </a:lnTo>
                    <a:lnTo>
                      <a:pt x="16357" y="12589"/>
                    </a:lnTo>
                    <a:lnTo>
                      <a:pt x="15834" y="14005"/>
                    </a:lnTo>
                    <a:lnTo>
                      <a:pt x="14767" y="15125"/>
                    </a:lnTo>
                    <a:lnTo>
                      <a:pt x="13689" y="16245"/>
                    </a:lnTo>
                    <a:lnTo>
                      <a:pt x="12346" y="16805"/>
                    </a:lnTo>
                    <a:lnTo>
                      <a:pt x="9122" y="16805"/>
                    </a:lnTo>
                    <a:lnTo>
                      <a:pt x="7779" y="16253"/>
                    </a:lnTo>
                    <a:lnTo>
                      <a:pt x="5669" y="14034"/>
                    </a:lnTo>
                    <a:lnTo>
                      <a:pt x="5149" y="12589"/>
                    </a:lnTo>
                    <a:lnTo>
                      <a:pt x="5157" y="9040"/>
                    </a:lnTo>
                    <a:lnTo>
                      <a:pt x="5681" y="7644"/>
                    </a:lnTo>
                    <a:lnTo>
                      <a:pt x="6753" y="6516"/>
                    </a:lnTo>
                    <a:lnTo>
                      <a:pt x="7814" y="5414"/>
                    </a:lnTo>
                    <a:lnTo>
                      <a:pt x="9145" y="4854"/>
                    </a:lnTo>
                    <a:lnTo>
                      <a:pt x="12393" y="4854"/>
                    </a:lnTo>
                    <a:lnTo>
                      <a:pt x="13739" y="5405"/>
                    </a:lnTo>
                    <a:lnTo>
                      <a:pt x="14800" y="6534"/>
                    </a:lnTo>
                    <a:lnTo>
                      <a:pt x="15846" y="7609"/>
                    </a:lnTo>
                    <a:lnTo>
                      <a:pt x="16366" y="9040"/>
                    </a:lnTo>
                    <a:lnTo>
                      <a:pt x="16366" y="1580"/>
                    </a:lnTo>
                    <a:lnTo>
                      <a:pt x="14441" y="487"/>
                    </a:lnTo>
                    <a:lnTo>
                      <a:pt x="12610" y="0"/>
                    </a:lnTo>
                    <a:lnTo>
                      <a:pt x="10674" y="0"/>
                    </a:lnTo>
                    <a:lnTo>
                      <a:pt x="1990" y="4499"/>
                    </a:lnTo>
                    <a:lnTo>
                      <a:pt x="0" y="10819"/>
                    </a:lnTo>
                    <a:lnTo>
                      <a:pt x="194" y="12982"/>
                    </a:lnTo>
                    <a:lnTo>
                      <a:pt x="6589" y="20817"/>
                    </a:lnTo>
                    <a:lnTo>
                      <a:pt x="10697" y="21600"/>
                    </a:lnTo>
                    <a:lnTo>
                      <a:pt x="12696" y="21600"/>
                    </a:lnTo>
                    <a:lnTo>
                      <a:pt x="20134" y="16218"/>
                    </a:lnTo>
                    <a:lnTo>
                      <a:pt x="21115" y="14536"/>
                    </a:lnTo>
                    <a:lnTo>
                      <a:pt x="21600" y="12721"/>
                    </a:lnTo>
                    <a:lnTo>
                      <a:pt x="21600" y="8858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583" name="Фигура"/>
              <p:cNvSpPr/>
              <p:nvPr/>
            </p:nvSpPr>
            <p:spPr>
              <a:xfrm>
                <a:off x="197218" y="2298"/>
                <a:ext cx="90311" cy="890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2521" y="0"/>
                    </a:lnTo>
                    <a:lnTo>
                      <a:pt x="9076" y="0"/>
                    </a:lnTo>
                    <a:lnTo>
                      <a:pt x="0" y="21600"/>
                    </a:lnTo>
                    <a:lnTo>
                      <a:pt x="5422" y="21600"/>
                    </a:lnTo>
                    <a:lnTo>
                      <a:pt x="10844" y="7961"/>
                    </a:lnTo>
                    <a:lnTo>
                      <a:pt x="16166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584" name="Фигура"/>
              <p:cNvSpPr/>
              <p:nvPr/>
            </p:nvSpPr>
            <p:spPr>
              <a:xfrm>
                <a:off x="289407" y="2298"/>
                <a:ext cx="94400" cy="121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364" y="0"/>
                    </a:lnTo>
                    <a:lnTo>
                      <a:pt x="10520" y="9927"/>
                    </a:lnTo>
                    <a:lnTo>
                      <a:pt x="5225" y="0"/>
                    </a:lnTo>
                    <a:lnTo>
                      <a:pt x="0" y="0"/>
                    </a:lnTo>
                    <a:lnTo>
                      <a:pt x="7750" y="14636"/>
                    </a:lnTo>
                    <a:lnTo>
                      <a:pt x="3560" y="21600"/>
                    </a:lnTo>
                    <a:lnTo>
                      <a:pt x="884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585" name="Фигура"/>
              <p:cNvSpPr/>
              <p:nvPr/>
            </p:nvSpPr>
            <p:spPr>
              <a:xfrm>
                <a:off x="389140" y="2298"/>
                <a:ext cx="78068" cy="890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401" y="0"/>
                    </a:lnTo>
                    <a:lnTo>
                      <a:pt x="15401" y="8140"/>
                    </a:lnTo>
                    <a:lnTo>
                      <a:pt x="7650" y="8159"/>
                    </a:lnTo>
                    <a:lnTo>
                      <a:pt x="6202" y="7212"/>
                    </a:lnTo>
                    <a:lnTo>
                      <a:pt x="6202" y="0"/>
                    </a:lnTo>
                    <a:lnTo>
                      <a:pt x="0" y="0"/>
                    </a:lnTo>
                    <a:lnTo>
                      <a:pt x="0" y="8334"/>
                    </a:lnTo>
                    <a:lnTo>
                      <a:pt x="900" y="10199"/>
                    </a:lnTo>
                    <a:lnTo>
                      <a:pt x="10433" y="13022"/>
                    </a:lnTo>
                    <a:lnTo>
                      <a:pt x="15401" y="13022"/>
                    </a:lnTo>
                    <a:lnTo>
                      <a:pt x="15401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586" name="Фигура"/>
              <p:cNvSpPr/>
              <p:nvPr/>
            </p:nvSpPr>
            <p:spPr>
              <a:xfrm>
                <a:off x="485584" y="0"/>
                <a:ext cx="93448" cy="935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1"/>
                    </a:moveTo>
                    <a:lnTo>
                      <a:pt x="16915" y="1753"/>
                    </a:lnTo>
                    <a:lnTo>
                      <a:pt x="16398" y="1483"/>
                    </a:lnTo>
                    <a:lnTo>
                      <a:pt x="16398" y="8234"/>
                    </a:lnTo>
                    <a:lnTo>
                      <a:pt x="5217" y="8234"/>
                    </a:lnTo>
                    <a:lnTo>
                      <a:pt x="5798" y="6965"/>
                    </a:lnTo>
                    <a:lnTo>
                      <a:pt x="6426" y="6076"/>
                    </a:lnTo>
                    <a:lnTo>
                      <a:pt x="7116" y="5572"/>
                    </a:lnTo>
                    <a:lnTo>
                      <a:pt x="8193" y="4763"/>
                    </a:lnTo>
                    <a:lnTo>
                      <a:pt x="9450" y="4361"/>
                    </a:lnTo>
                    <a:lnTo>
                      <a:pt x="12224" y="4361"/>
                    </a:lnTo>
                    <a:lnTo>
                      <a:pt x="13372" y="4722"/>
                    </a:lnTo>
                    <a:lnTo>
                      <a:pt x="15379" y="6156"/>
                    </a:lnTo>
                    <a:lnTo>
                      <a:pt x="16058" y="7088"/>
                    </a:lnTo>
                    <a:lnTo>
                      <a:pt x="16398" y="8234"/>
                    </a:lnTo>
                    <a:lnTo>
                      <a:pt x="16398" y="1483"/>
                    </a:lnTo>
                    <a:lnTo>
                      <a:pt x="15051" y="780"/>
                    </a:lnTo>
                    <a:lnTo>
                      <a:pt x="12961" y="196"/>
                    </a:lnTo>
                    <a:lnTo>
                      <a:pt x="10650" y="0"/>
                    </a:lnTo>
                    <a:lnTo>
                      <a:pt x="8457" y="196"/>
                    </a:lnTo>
                    <a:lnTo>
                      <a:pt x="760" y="6613"/>
                    </a:lnTo>
                    <a:lnTo>
                      <a:pt x="0" y="10916"/>
                    </a:lnTo>
                    <a:lnTo>
                      <a:pt x="191" y="13111"/>
                    </a:lnTo>
                    <a:lnTo>
                      <a:pt x="6541" y="20841"/>
                    </a:lnTo>
                    <a:lnTo>
                      <a:pt x="10926" y="21600"/>
                    </a:lnTo>
                    <a:lnTo>
                      <a:pt x="13008" y="21600"/>
                    </a:lnTo>
                    <a:lnTo>
                      <a:pt x="14813" y="21236"/>
                    </a:lnTo>
                    <a:lnTo>
                      <a:pt x="17836" y="19765"/>
                    </a:lnTo>
                    <a:lnTo>
                      <a:pt x="19131" y="18622"/>
                    </a:lnTo>
                    <a:lnTo>
                      <a:pt x="20220" y="17089"/>
                    </a:lnTo>
                    <a:lnTo>
                      <a:pt x="20179" y="17068"/>
                    </a:lnTo>
                    <a:lnTo>
                      <a:pt x="15864" y="15049"/>
                    </a:lnTo>
                    <a:lnTo>
                      <a:pt x="14484" y="16394"/>
                    </a:lnTo>
                    <a:lnTo>
                      <a:pt x="12828" y="17068"/>
                    </a:lnTo>
                    <a:lnTo>
                      <a:pt x="9282" y="17068"/>
                    </a:lnTo>
                    <a:lnTo>
                      <a:pt x="7950" y="16640"/>
                    </a:lnTo>
                    <a:lnTo>
                      <a:pt x="6910" y="15784"/>
                    </a:lnTo>
                    <a:lnTo>
                      <a:pt x="5868" y="14917"/>
                    </a:lnTo>
                    <a:lnTo>
                      <a:pt x="5228" y="13750"/>
                    </a:lnTo>
                    <a:lnTo>
                      <a:pt x="4996" y="12291"/>
                    </a:lnTo>
                    <a:lnTo>
                      <a:pt x="21576" y="12291"/>
                    </a:lnTo>
                    <a:lnTo>
                      <a:pt x="21600" y="1131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587" name="Фигура"/>
              <p:cNvSpPr/>
              <p:nvPr/>
            </p:nvSpPr>
            <p:spPr>
              <a:xfrm>
                <a:off x="596988" y="2921"/>
                <a:ext cx="78068" cy="8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8" y="0"/>
                    </a:lnTo>
                    <a:lnTo>
                      <a:pt x="15398" y="7714"/>
                    </a:lnTo>
                    <a:lnTo>
                      <a:pt x="6202" y="7714"/>
                    </a:lnTo>
                    <a:lnTo>
                      <a:pt x="6202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2" y="21600"/>
                    </a:lnTo>
                    <a:lnTo>
                      <a:pt x="6202" y="12651"/>
                    </a:lnTo>
                    <a:lnTo>
                      <a:pt x="15398" y="12651"/>
                    </a:lnTo>
                    <a:lnTo>
                      <a:pt x="15398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588" name="Фигура"/>
              <p:cNvSpPr/>
              <p:nvPr/>
            </p:nvSpPr>
            <p:spPr>
              <a:xfrm>
                <a:off x="697623" y="2921"/>
                <a:ext cx="78056" cy="8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401" y="0"/>
                    </a:lnTo>
                    <a:lnTo>
                      <a:pt x="15401" y="7714"/>
                    </a:lnTo>
                    <a:lnTo>
                      <a:pt x="6200" y="7714"/>
                    </a:lnTo>
                    <a:lnTo>
                      <a:pt x="6200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0" y="21600"/>
                    </a:lnTo>
                    <a:lnTo>
                      <a:pt x="6200" y="12651"/>
                    </a:lnTo>
                    <a:lnTo>
                      <a:pt x="15401" y="12651"/>
                    </a:lnTo>
                    <a:lnTo>
                      <a:pt x="15401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2590" name="object 75" descr="object 75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798248" y="2289"/>
              <a:ext cx="211303" cy="89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97" name="object 76"/>
          <p:cNvGrpSpPr/>
          <p:nvPr/>
        </p:nvGrpSpPr>
        <p:grpSpPr>
          <a:xfrm>
            <a:off x="17866261" y="10044521"/>
            <a:ext cx="678671" cy="111175"/>
            <a:chOff x="0" y="0"/>
            <a:chExt cx="678670" cy="111174"/>
          </a:xfrm>
        </p:grpSpPr>
        <p:pic>
          <p:nvPicPr>
            <p:cNvPr id="2592" name="object 77" descr="object 77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0" y="0"/>
              <a:ext cx="205491" cy="106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595" name="object 78"/>
            <p:cNvGrpSpPr/>
            <p:nvPr/>
          </p:nvGrpSpPr>
          <p:grpSpPr>
            <a:xfrm>
              <a:off x="228000" y="2925"/>
              <a:ext cx="178627" cy="88901"/>
              <a:chOff x="0" y="0"/>
              <a:chExt cx="178626" cy="88900"/>
            </a:xfrm>
          </p:grpSpPr>
          <p:sp>
            <p:nvSpPr>
              <p:cNvPr id="2593" name="Фигура"/>
              <p:cNvSpPr/>
              <p:nvPr/>
            </p:nvSpPr>
            <p:spPr>
              <a:xfrm>
                <a:off x="0" y="0"/>
                <a:ext cx="78055" cy="8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86" y="0"/>
                    </a:lnTo>
                    <a:lnTo>
                      <a:pt x="15386" y="7714"/>
                    </a:lnTo>
                    <a:lnTo>
                      <a:pt x="6199" y="7714"/>
                    </a:lnTo>
                    <a:lnTo>
                      <a:pt x="619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199" y="21600"/>
                    </a:lnTo>
                    <a:lnTo>
                      <a:pt x="6199" y="12651"/>
                    </a:lnTo>
                    <a:lnTo>
                      <a:pt x="15386" y="12651"/>
                    </a:lnTo>
                    <a:lnTo>
                      <a:pt x="1538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594" name="Фигура"/>
              <p:cNvSpPr/>
              <p:nvPr/>
            </p:nvSpPr>
            <p:spPr>
              <a:xfrm>
                <a:off x="100622" y="0"/>
                <a:ext cx="78005" cy="8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6" y="0"/>
                    </a:lnTo>
                    <a:lnTo>
                      <a:pt x="15396" y="7714"/>
                    </a:lnTo>
                    <a:lnTo>
                      <a:pt x="6207" y="7714"/>
                    </a:lnTo>
                    <a:lnTo>
                      <a:pt x="620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7" y="21600"/>
                    </a:lnTo>
                    <a:lnTo>
                      <a:pt x="6207" y="12651"/>
                    </a:lnTo>
                    <a:lnTo>
                      <a:pt x="15396" y="12651"/>
                    </a:lnTo>
                    <a:lnTo>
                      <a:pt x="1539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2596" name="object 79" descr="object 79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429254" y="2293"/>
              <a:ext cx="249417" cy="1088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01" name="object 80"/>
          <p:cNvGrpSpPr/>
          <p:nvPr/>
        </p:nvGrpSpPr>
        <p:grpSpPr>
          <a:xfrm>
            <a:off x="15836736" y="10264409"/>
            <a:ext cx="779408" cy="123855"/>
            <a:chOff x="0" y="0"/>
            <a:chExt cx="779406" cy="123854"/>
          </a:xfrm>
        </p:grpSpPr>
        <p:sp>
          <p:nvSpPr>
            <p:cNvPr id="2598" name="object 81"/>
            <p:cNvSpPr/>
            <p:nvPr/>
          </p:nvSpPr>
          <p:spPr>
            <a:xfrm>
              <a:off x="0" y="2747"/>
              <a:ext cx="78017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06" y="21600"/>
                  </a:lnTo>
                  <a:lnTo>
                    <a:pt x="6206" y="5246"/>
                  </a:lnTo>
                  <a:lnTo>
                    <a:pt x="15394" y="5246"/>
                  </a:lnTo>
                  <a:lnTo>
                    <a:pt x="15394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599" name="object 82" descr="object 82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100684" y="0"/>
              <a:ext cx="188581" cy="1238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00" name="object 83" descr="object 83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311830" y="0"/>
              <a:ext cx="467577" cy="93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09" name="object 84"/>
          <p:cNvGrpSpPr/>
          <p:nvPr/>
        </p:nvGrpSpPr>
        <p:grpSpPr>
          <a:xfrm>
            <a:off x="16681158" y="10264412"/>
            <a:ext cx="742289" cy="123865"/>
            <a:chOff x="0" y="0"/>
            <a:chExt cx="742288" cy="123864"/>
          </a:xfrm>
        </p:grpSpPr>
        <p:grpSp>
          <p:nvGrpSpPr>
            <p:cNvPr id="2607" name="object 85"/>
            <p:cNvGrpSpPr/>
            <p:nvPr/>
          </p:nvGrpSpPr>
          <p:grpSpPr>
            <a:xfrm>
              <a:off x="0" y="-1"/>
              <a:ext cx="554229" cy="123866"/>
              <a:chOff x="0" y="0"/>
              <a:chExt cx="554228" cy="123864"/>
            </a:xfrm>
          </p:grpSpPr>
          <p:sp>
            <p:nvSpPr>
              <p:cNvPr id="2602" name="Фигура"/>
              <p:cNvSpPr/>
              <p:nvPr/>
            </p:nvSpPr>
            <p:spPr>
              <a:xfrm>
                <a:off x="0" y="0"/>
                <a:ext cx="92152" cy="123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190"/>
                    </a:moveTo>
                    <a:lnTo>
                      <a:pt x="21418" y="6474"/>
                    </a:lnTo>
                    <a:lnTo>
                      <a:pt x="20883" y="4919"/>
                    </a:lnTo>
                    <a:lnTo>
                      <a:pt x="20034" y="3597"/>
                    </a:lnTo>
                    <a:lnTo>
                      <a:pt x="19989" y="3526"/>
                    </a:lnTo>
                    <a:lnTo>
                      <a:pt x="18739" y="2296"/>
                    </a:lnTo>
                    <a:lnTo>
                      <a:pt x="18462" y="2113"/>
                    </a:lnTo>
                    <a:lnTo>
                      <a:pt x="17236" y="1293"/>
                    </a:lnTo>
                    <a:lnTo>
                      <a:pt x="16373" y="921"/>
                    </a:lnTo>
                    <a:lnTo>
                      <a:pt x="16373" y="9512"/>
                    </a:lnTo>
                    <a:lnTo>
                      <a:pt x="15831" y="10588"/>
                    </a:lnTo>
                    <a:lnTo>
                      <a:pt x="14726" y="11457"/>
                    </a:lnTo>
                    <a:lnTo>
                      <a:pt x="13646" y="12322"/>
                    </a:lnTo>
                    <a:lnTo>
                      <a:pt x="12297" y="12754"/>
                    </a:lnTo>
                    <a:lnTo>
                      <a:pt x="9059" y="12754"/>
                    </a:lnTo>
                    <a:lnTo>
                      <a:pt x="7683" y="12329"/>
                    </a:lnTo>
                    <a:lnTo>
                      <a:pt x="5510" y="10628"/>
                    </a:lnTo>
                    <a:lnTo>
                      <a:pt x="4971" y="9512"/>
                    </a:lnTo>
                    <a:lnTo>
                      <a:pt x="4971" y="6781"/>
                    </a:lnTo>
                    <a:lnTo>
                      <a:pt x="5510" y="5690"/>
                    </a:lnTo>
                    <a:lnTo>
                      <a:pt x="6603" y="4850"/>
                    </a:lnTo>
                    <a:lnTo>
                      <a:pt x="7683" y="4013"/>
                    </a:lnTo>
                    <a:lnTo>
                      <a:pt x="9059" y="3597"/>
                    </a:lnTo>
                    <a:lnTo>
                      <a:pt x="12345" y="3597"/>
                    </a:lnTo>
                    <a:lnTo>
                      <a:pt x="13696" y="4024"/>
                    </a:lnTo>
                    <a:lnTo>
                      <a:pt x="14765" y="4879"/>
                    </a:lnTo>
                    <a:lnTo>
                      <a:pt x="15843" y="5725"/>
                    </a:lnTo>
                    <a:lnTo>
                      <a:pt x="16367" y="6781"/>
                    </a:lnTo>
                    <a:lnTo>
                      <a:pt x="16373" y="9512"/>
                    </a:lnTo>
                    <a:lnTo>
                      <a:pt x="16373" y="921"/>
                    </a:lnTo>
                    <a:lnTo>
                      <a:pt x="15575" y="576"/>
                    </a:lnTo>
                    <a:lnTo>
                      <a:pt x="13762" y="144"/>
                    </a:lnTo>
                    <a:lnTo>
                      <a:pt x="11794" y="0"/>
                    </a:lnTo>
                    <a:lnTo>
                      <a:pt x="10541" y="0"/>
                    </a:lnTo>
                    <a:lnTo>
                      <a:pt x="9377" y="175"/>
                    </a:lnTo>
                    <a:lnTo>
                      <a:pt x="7168" y="881"/>
                    </a:lnTo>
                    <a:lnTo>
                      <a:pt x="6150" y="1409"/>
                    </a:lnTo>
                    <a:lnTo>
                      <a:pt x="5203" y="2113"/>
                    </a:lnTo>
                    <a:lnTo>
                      <a:pt x="5203" y="401"/>
                    </a:lnTo>
                    <a:lnTo>
                      <a:pt x="0" y="401"/>
                    </a:lnTo>
                    <a:lnTo>
                      <a:pt x="0" y="21600"/>
                    </a:lnTo>
                    <a:lnTo>
                      <a:pt x="5203" y="21600"/>
                    </a:lnTo>
                    <a:lnTo>
                      <a:pt x="5203" y="14280"/>
                    </a:lnTo>
                    <a:lnTo>
                      <a:pt x="6222" y="15005"/>
                    </a:lnTo>
                    <a:lnTo>
                      <a:pt x="7254" y="15525"/>
                    </a:lnTo>
                    <a:lnTo>
                      <a:pt x="8285" y="15850"/>
                    </a:lnTo>
                    <a:lnTo>
                      <a:pt x="9326" y="16165"/>
                    </a:lnTo>
                    <a:lnTo>
                      <a:pt x="10443" y="16320"/>
                    </a:lnTo>
                    <a:lnTo>
                      <a:pt x="11645" y="16320"/>
                    </a:lnTo>
                    <a:lnTo>
                      <a:pt x="19933" y="12754"/>
                    </a:lnTo>
                    <a:lnTo>
                      <a:pt x="21412" y="9853"/>
                    </a:lnTo>
                    <a:lnTo>
                      <a:pt x="21600" y="819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03" name="Фигура"/>
              <p:cNvSpPr/>
              <p:nvPr/>
            </p:nvSpPr>
            <p:spPr>
              <a:xfrm>
                <a:off x="106438" y="0"/>
                <a:ext cx="93461" cy="935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1"/>
                    </a:moveTo>
                    <a:lnTo>
                      <a:pt x="21409" y="8887"/>
                    </a:lnTo>
                    <a:lnTo>
                      <a:pt x="21236" y="8234"/>
                    </a:lnTo>
                    <a:lnTo>
                      <a:pt x="20837" y="6712"/>
                    </a:lnTo>
                    <a:lnTo>
                      <a:pt x="16396" y="1483"/>
                    </a:lnTo>
                    <a:lnTo>
                      <a:pt x="16396" y="8234"/>
                    </a:lnTo>
                    <a:lnTo>
                      <a:pt x="5216" y="8234"/>
                    </a:lnTo>
                    <a:lnTo>
                      <a:pt x="5797" y="6965"/>
                    </a:lnTo>
                    <a:lnTo>
                      <a:pt x="6425" y="6076"/>
                    </a:lnTo>
                    <a:lnTo>
                      <a:pt x="7115" y="5572"/>
                    </a:lnTo>
                    <a:lnTo>
                      <a:pt x="8192" y="4763"/>
                    </a:lnTo>
                    <a:lnTo>
                      <a:pt x="9451" y="4361"/>
                    </a:lnTo>
                    <a:lnTo>
                      <a:pt x="12222" y="4361"/>
                    </a:lnTo>
                    <a:lnTo>
                      <a:pt x="13382" y="4722"/>
                    </a:lnTo>
                    <a:lnTo>
                      <a:pt x="15380" y="6156"/>
                    </a:lnTo>
                    <a:lnTo>
                      <a:pt x="16058" y="7088"/>
                    </a:lnTo>
                    <a:lnTo>
                      <a:pt x="16396" y="8234"/>
                    </a:lnTo>
                    <a:lnTo>
                      <a:pt x="16396" y="1483"/>
                    </a:lnTo>
                    <a:lnTo>
                      <a:pt x="15052" y="780"/>
                    </a:lnTo>
                    <a:lnTo>
                      <a:pt x="12965" y="196"/>
                    </a:lnTo>
                    <a:lnTo>
                      <a:pt x="10649" y="0"/>
                    </a:lnTo>
                    <a:lnTo>
                      <a:pt x="8456" y="196"/>
                    </a:lnTo>
                    <a:lnTo>
                      <a:pt x="754" y="6613"/>
                    </a:lnTo>
                    <a:lnTo>
                      <a:pt x="0" y="10916"/>
                    </a:lnTo>
                    <a:lnTo>
                      <a:pt x="191" y="13114"/>
                    </a:lnTo>
                    <a:lnTo>
                      <a:pt x="6534" y="20841"/>
                    </a:lnTo>
                    <a:lnTo>
                      <a:pt x="10928" y="21600"/>
                    </a:lnTo>
                    <a:lnTo>
                      <a:pt x="13009" y="21600"/>
                    </a:lnTo>
                    <a:lnTo>
                      <a:pt x="14811" y="21236"/>
                    </a:lnTo>
                    <a:lnTo>
                      <a:pt x="17837" y="19765"/>
                    </a:lnTo>
                    <a:lnTo>
                      <a:pt x="19131" y="18622"/>
                    </a:lnTo>
                    <a:lnTo>
                      <a:pt x="20209" y="17089"/>
                    </a:lnTo>
                    <a:lnTo>
                      <a:pt x="20165" y="17068"/>
                    </a:lnTo>
                    <a:lnTo>
                      <a:pt x="15865" y="15049"/>
                    </a:lnTo>
                    <a:lnTo>
                      <a:pt x="14473" y="16394"/>
                    </a:lnTo>
                    <a:lnTo>
                      <a:pt x="12827" y="17068"/>
                    </a:lnTo>
                    <a:lnTo>
                      <a:pt x="9281" y="17068"/>
                    </a:lnTo>
                    <a:lnTo>
                      <a:pt x="4999" y="12293"/>
                    </a:lnTo>
                    <a:lnTo>
                      <a:pt x="21573" y="12293"/>
                    </a:lnTo>
                    <a:lnTo>
                      <a:pt x="21600" y="1131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04" name="Фигура"/>
              <p:cNvSpPr/>
              <p:nvPr/>
            </p:nvSpPr>
            <p:spPr>
              <a:xfrm>
                <a:off x="217855" y="2743"/>
                <a:ext cx="128424" cy="8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7849" y="0"/>
                    </a:lnTo>
                    <a:lnTo>
                      <a:pt x="17849" y="16354"/>
                    </a:lnTo>
                    <a:lnTo>
                      <a:pt x="12688" y="16354"/>
                    </a:lnTo>
                    <a:lnTo>
                      <a:pt x="12688" y="0"/>
                    </a:lnTo>
                    <a:lnTo>
                      <a:pt x="8920" y="0"/>
                    </a:lnTo>
                    <a:lnTo>
                      <a:pt x="8920" y="16354"/>
                    </a:lnTo>
                    <a:lnTo>
                      <a:pt x="3768" y="16354"/>
                    </a:lnTo>
                    <a:lnTo>
                      <a:pt x="3768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05" name="Фигура"/>
              <p:cNvSpPr/>
              <p:nvPr/>
            </p:nvSpPr>
            <p:spPr>
              <a:xfrm>
                <a:off x="364807" y="0"/>
                <a:ext cx="93410" cy="935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1"/>
                    </a:moveTo>
                    <a:lnTo>
                      <a:pt x="21409" y="8887"/>
                    </a:lnTo>
                    <a:lnTo>
                      <a:pt x="21236" y="8234"/>
                    </a:lnTo>
                    <a:lnTo>
                      <a:pt x="20836" y="6712"/>
                    </a:lnTo>
                    <a:lnTo>
                      <a:pt x="16393" y="1480"/>
                    </a:lnTo>
                    <a:lnTo>
                      <a:pt x="16393" y="8234"/>
                    </a:lnTo>
                    <a:lnTo>
                      <a:pt x="5219" y="8234"/>
                    </a:lnTo>
                    <a:lnTo>
                      <a:pt x="5800" y="6965"/>
                    </a:lnTo>
                    <a:lnTo>
                      <a:pt x="6429" y="6076"/>
                    </a:lnTo>
                    <a:lnTo>
                      <a:pt x="8185" y="4763"/>
                    </a:lnTo>
                    <a:lnTo>
                      <a:pt x="9456" y="4361"/>
                    </a:lnTo>
                    <a:lnTo>
                      <a:pt x="12217" y="4361"/>
                    </a:lnTo>
                    <a:lnTo>
                      <a:pt x="13377" y="4722"/>
                    </a:lnTo>
                    <a:lnTo>
                      <a:pt x="14370" y="5437"/>
                    </a:lnTo>
                    <a:lnTo>
                      <a:pt x="15389" y="6156"/>
                    </a:lnTo>
                    <a:lnTo>
                      <a:pt x="16052" y="7088"/>
                    </a:lnTo>
                    <a:lnTo>
                      <a:pt x="16393" y="8234"/>
                    </a:lnTo>
                    <a:lnTo>
                      <a:pt x="16393" y="1480"/>
                    </a:lnTo>
                    <a:lnTo>
                      <a:pt x="15054" y="780"/>
                    </a:lnTo>
                    <a:lnTo>
                      <a:pt x="12963" y="196"/>
                    </a:lnTo>
                    <a:lnTo>
                      <a:pt x="10643" y="0"/>
                    </a:lnTo>
                    <a:lnTo>
                      <a:pt x="8449" y="196"/>
                    </a:lnTo>
                    <a:lnTo>
                      <a:pt x="755" y="6613"/>
                    </a:lnTo>
                    <a:lnTo>
                      <a:pt x="0" y="10916"/>
                    </a:lnTo>
                    <a:lnTo>
                      <a:pt x="188" y="13114"/>
                    </a:lnTo>
                    <a:lnTo>
                      <a:pt x="6537" y="20841"/>
                    </a:lnTo>
                    <a:lnTo>
                      <a:pt x="10934" y="21600"/>
                    </a:lnTo>
                    <a:lnTo>
                      <a:pt x="13016" y="21600"/>
                    </a:lnTo>
                    <a:lnTo>
                      <a:pt x="14807" y="21236"/>
                    </a:lnTo>
                    <a:lnTo>
                      <a:pt x="17832" y="19765"/>
                    </a:lnTo>
                    <a:lnTo>
                      <a:pt x="19130" y="18622"/>
                    </a:lnTo>
                    <a:lnTo>
                      <a:pt x="20220" y="17089"/>
                    </a:lnTo>
                    <a:lnTo>
                      <a:pt x="20176" y="17068"/>
                    </a:lnTo>
                    <a:lnTo>
                      <a:pt x="15859" y="15049"/>
                    </a:lnTo>
                    <a:lnTo>
                      <a:pt x="14481" y="16394"/>
                    </a:lnTo>
                    <a:lnTo>
                      <a:pt x="12822" y="17068"/>
                    </a:lnTo>
                    <a:lnTo>
                      <a:pt x="9274" y="17068"/>
                    </a:lnTo>
                    <a:lnTo>
                      <a:pt x="4989" y="12293"/>
                    </a:lnTo>
                    <a:lnTo>
                      <a:pt x="21573" y="12293"/>
                    </a:lnTo>
                    <a:lnTo>
                      <a:pt x="21600" y="1131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06" name="Фигура"/>
              <p:cNvSpPr/>
              <p:nvPr/>
            </p:nvSpPr>
            <p:spPr>
              <a:xfrm>
                <a:off x="476224" y="2743"/>
                <a:ext cx="78005" cy="8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6" y="0"/>
                    </a:lnTo>
                    <a:lnTo>
                      <a:pt x="15396" y="7714"/>
                    </a:lnTo>
                    <a:lnTo>
                      <a:pt x="6204" y="7714"/>
                    </a:lnTo>
                    <a:lnTo>
                      <a:pt x="620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4" y="21600"/>
                    </a:lnTo>
                    <a:lnTo>
                      <a:pt x="6204" y="12651"/>
                    </a:lnTo>
                    <a:lnTo>
                      <a:pt x="15396" y="12651"/>
                    </a:lnTo>
                    <a:lnTo>
                      <a:pt x="1539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2608" name="object 86" descr="object 86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576849" y="2291"/>
              <a:ext cx="165440" cy="89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610" name="object 87" descr="object 87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7488681" y="10264409"/>
            <a:ext cx="93348" cy="9358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22" name="object 88"/>
          <p:cNvGrpSpPr/>
          <p:nvPr/>
        </p:nvGrpSpPr>
        <p:grpSpPr>
          <a:xfrm>
            <a:off x="17638927" y="10227442"/>
            <a:ext cx="1047413" cy="143726"/>
            <a:chOff x="0" y="0"/>
            <a:chExt cx="1047412" cy="143724"/>
          </a:xfrm>
        </p:grpSpPr>
        <p:grpSp>
          <p:nvGrpSpPr>
            <p:cNvPr id="2620" name="object 89"/>
            <p:cNvGrpSpPr/>
            <p:nvPr/>
          </p:nvGrpSpPr>
          <p:grpSpPr>
            <a:xfrm>
              <a:off x="0" y="0"/>
              <a:ext cx="841707" cy="143725"/>
              <a:chOff x="0" y="0"/>
              <a:chExt cx="841706" cy="143724"/>
            </a:xfrm>
          </p:grpSpPr>
          <p:sp>
            <p:nvSpPr>
              <p:cNvPr id="2611" name="Фигура"/>
              <p:cNvSpPr/>
              <p:nvPr/>
            </p:nvSpPr>
            <p:spPr>
              <a:xfrm>
                <a:off x="0" y="39268"/>
                <a:ext cx="103252" cy="1044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96"/>
                    </a:moveTo>
                    <a:lnTo>
                      <a:pt x="18741" y="14496"/>
                    </a:lnTo>
                    <a:lnTo>
                      <a:pt x="15263" y="6749"/>
                    </a:lnTo>
                    <a:lnTo>
                      <a:pt x="13778" y="3440"/>
                    </a:lnTo>
                    <a:lnTo>
                      <a:pt x="13778" y="14496"/>
                    </a:lnTo>
                    <a:lnTo>
                      <a:pt x="7580" y="14496"/>
                    </a:lnTo>
                    <a:lnTo>
                      <a:pt x="10734" y="6749"/>
                    </a:lnTo>
                    <a:lnTo>
                      <a:pt x="13778" y="14496"/>
                    </a:lnTo>
                    <a:lnTo>
                      <a:pt x="13778" y="3440"/>
                    </a:lnTo>
                    <a:lnTo>
                      <a:pt x="12235" y="0"/>
                    </a:lnTo>
                    <a:lnTo>
                      <a:pt x="9222" y="0"/>
                    </a:lnTo>
                    <a:lnTo>
                      <a:pt x="2806" y="14496"/>
                    </a:lnTo>
                    <a:lnTo>
                      <a:pt x="0" y="14496"/>
                    </a:lnTo>
                    <a:lnTo>
                      <a:pt x="0" y="21600"/>
                    </a:lnTo>
                    <a:lnTo>
                      <a:pt x="4163" y="21600"/>
                    </a:lnTo>
                    <a:lnTo>
                      <a:pt x="4163" y="18404"/>
                    </a:lnTo>
                    <a:lnTo>
                      <a:pt x="17152" y="18404"/>
                    </a:lnTo>
                    <a:lnTo>
                      <a:pt x="17152" y="21600"/>
                    </a:lnTo>
                    <a:lnTo>
                      <a:pt x="21600" y="21600"/>
                    </a:lnTo>
                    <a:lnTo>
                      <a:pt x="21600" y="1449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12" name="Фигура"/>
              <p:cNvSpPr/>
              <p:nvPr/>
            </p:nvSpPr>
            <p:spPr>
              <a:xfrm>
                <a:off x="113411" y="36969"/>
                <a:ext cx="92088" cy="935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1"/>
                    </a:moveTo>
                    <a:lnTo>
                      <a:pt x="16625" y="531"/>
                    </a:lnTo>
                    <a:lnTo>
                      <a:pt x="16625" y="12590"/>
                    </a:lnTo>
                    <a:lnTo>
                      <a:pt x="16086" y="14067"/>
                    </a:lnTo>
                    <a:lnTo>
                      <a:pt x="15005" y="15201"/>
                    </a:lnTo>
                    <a:lnTo>
                      <a:pt x="13912" y="16318"/>
                    </a:lnTo>
                    <a:lnTo>
                      <a:pt x="12550" y="16881"/>
                    </a:lnTo>
                    <a:lnTo>
                      <a:pt x="9294" y="16881"/>
                    </a:lnTo>
                    <a:lnTo>
                      <a:pt x="7945" y="16309"/>
                    </a:lnTo>
                    <a:lnTo>
                      <a:pt x="5758" y="14014"/>
                    </a:lnTo>
                    <a:lnTo>
                      <a:pt x="5231" y="12590"/>
                    </a:lnTo>
                    <a:lnTo>
                      <a:pt x="5234" y="8975"/>
                    </a:lnTo>
                    <a:lnTo>
                      <a:pt x="5746" y="7577"/>
                    </a:lnTo>
                    <a:lnTo>
                      <a:pt x="6828" y="6457"/>
                    </a:lnTo>
                    <a:lnTo>
                      <a:pt x="7894" y="5326"/>
                    </a:lnTo>
                    <a:lnTo>
                      <a:pt x="9258" y="4760"/>
                    </a:lnTo>
                    <a:lnTo>
                      <a:pt x="12535" y="4760"/>
                    </a:lnTo>
                    <a:lnTo>
                      <a:pt x="13912" y="5311"/>
                    </a:lnTo>
                    <a:lnTo>
                      <a:pt x="15005" y="6419"/>
                    </a:lnTo>
                    <a:lnTo>
                      <a:pt x="16086" y="7530"/>
                    </a:lnTo>
                    <a:lnTo>
                      <a:pt x="16625" y="8975"/>
                    </a:lnTo>
                    <a:lnTo>
                      <a:pt x="16625" y="531"/>
                    </a:lnTo>
                    <a:lnTo>
                      <a:pt x="16381" y="531"/>
                    </a:lnTo>
                    <a:lnTo>
                      <a:pt x="16381" y="2796"/>
                    </a:lnTo>
                    <a:lnTo>
                      <a:pt x="15446" y="1864"/>
                    </a:lnTo>
                    <a:lnTo>
                      <a:pt x="14427" y="1167"/>
                    </a:lnTo>
                    <a:lnTo>
                      <a:pt x="12228" y="232"/>
                    </a:lnTo>
                    <a:lnTo>
                      <a:pt x="11052" y="0"/>
                    </a:lnTo>
                    <a:lnTo>
                      <a:pt x="9798" y="0"/>
                    </a:lnTo>
                    <a:lnTo>
                      <a:pt x="1606" y="4667"/>
                    </a:lnTo>
                    <a:lnTo>
                      <a:pt x="0" y="10840"/>
                    </a:lnTo>
                    <a:lnTo>
                      <a:pt x="182" y="13041"/>
                    </a:lnTo>
                    <a:lnTo>
                      <a:pt x="6181" y="20832"/>
                    </a:lnTo>
                    <a:lnTo>
                      <a:pt x="9959" y="21600"/>
                    </a:lnTo>
                    <a:lnTo>
                      <a:pt x="11162" y="21600"/>
                    </a:lnTo>
                    <a:lnTo>
                      <a:pt x="16381" y="18900"/>
                    </a:lnTo>
                    <a:lnTo>
                      <a:pt x="16381" y="21072"/>
                    </a:lnTo>
                    <a:lnTo>
                      <a:pt x="21600" y="21072"/>
                    </a:lnTo>
                    <a:lnTo>
                      <a:pt x="21600" y="53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13" name="Фигура"/>
              <p:cNvSpPr/>
              <p:nvPr/>
            </p:nvSpPr>
            <p:spPr>
              <a:xfrm>
                <a:off x="217271" y="39268"/>
                <a:ext cx="90311" cy="890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2524" y="0"/>
                    </a:lnTo>
                    <a:lnTo>
                      <a:pt x="9079" y="0"/>
                    </a:lnTo>
                    <a:lnTo>
                      <a:pt x="0" y="21600"/>
                    </a:lnTo>
                    <a:lnTo>
                      <a:pt x="5422" y="21600"/>
                    </a:lnTo>
                    <a:lnTo>
                      <a:pt x="10844" y="7961"/>
                    </a:lnTo>
                    <a:lnTo>
                      <a:pt x="16166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14" name="Фигура"/>
              <p:cNvSpPr/>
              <p:nvPr/>
            </p:nvSpPr>
            <p:spPr>
              <a:xfrm>
                <a:off x="319316" y="39268"/>
                <a:ext cx="68276" cy="890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007"/>
                    </a:moveTo>
                    <a:lnTo>
                      <a:pt x="15967" y="8319"/>
                    </a:lnTo>
                    <a:lnTo>
                      <a:pt x="14392" y="7961"/>
                    </a:lnTo>
                    <a:lnTo>
                      <a:pt x="14143" y="7943"/>
                    </a:lnTo>
                    <a:lnTo>
                      <a:pt x="14143" y="15540"/>
                    </a:lnTo>
                    <a:lnTo>
                      <a:pt x="10499" y="17430"/>
                    </a:lnTo>
                    <a:lnTo>
                      <a:pt x="7087" y="17430"/>
                    </a:lnTo>
                    <a:lnTo>
                      <a:pt x="7087" y="12190"/>
                    </a:lnTo>
                    <a:lnTo>
                      <a:pt x="12769" y="12190"/>
                    </a:lnTo>
                    <a:lnTo>
                      <a:pt x="14143" y="13118"/>
                    </a:lnTo>
                    <a:lnTo>
                      <a:pt x="14143" y="7943"/>
                    </a:lnTo>
                    <a:lnTo>
                      <a:pt x="12122" y="7782"/>
                    </a:lnTo>
                    <a:lnTo>
                      <a:pt x="7087" y="7782"/>
                    </a:lnTo>
                    <a:lnTo>
                      <a:pt x="708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2688" y="21600"/>
                    </a:lnTo>
                    <a:lnTo>
                      <a:pt x="14842" y="21421"/>
                    </a:lnTo>
                    <a:lnTo>
                      <a:pt x="17887" y="20691"/>
                    </a:lnTo>
                    <a:lnTo>
                      <a:pt x="19145" y="19957"/>
                    </a:lnTo>
                    <a:lnTo>
                      <a:pt x="21118" y="17747"/>
                    </a:lnTo>
                    <a:lnTo>
                      <a:pt x="21226" y="17430"/>
                    </a:lnTo>
                    <a:lnTo>
                      <a:pt x="21600" y="16357"/>
                    </a:lnTo>
                    <a:lnTo>
                      <a:pt x="21600" y="1300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15" name="Фигура"/>
              <p:cNvSpPr/>
              <p:nvPr/>
            </p:nvSpPr>
            <p:spPr>
              <a:xfrm>
                <a:off x="404710" y="39712"/>
                <a:ext cx="78005" cy="8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396" y="0"/>
                    </a:lnTo>
                    <a:lnTo>
                      <a:pt x="15396" y="7714"/>
                    </a:lnTo>
                    <a:lnTo>
                      <a:pt x="6204" y="7714"/>
                    </a:lnTo>
                    <a:lnTo>
                      <a:pt x="620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6204" y="21600"/>
                    </a:lnTo>
                    <a:lnTo>
                      <a:pt x="6204" y="12651"/>
                    </a:lnTo>
                    <a:lnTo>
                      <a:pt x="15396" y="12651"/>
                    </a:lnTo>
                    <a:lnTo>
                      <a:pt x="1539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16" name="Фигура"/>
              <p:cNvSpPr/>
              <p:nvPr/>
            </p:nvSpPr>
            <p:spPr>
              <a:xfrm>
                <a:off x="501243" y="36969"/>
                <a:ext cx="93410" cy="935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312"/>
                    </a:moveTo>
                    <a:lnTo>
                      <a:pt x="21409" y="8887"/>
                    </a:lnTo>
                    <a:lnTo>
                      <a:pt x="21236" y="8234"/>
                    </a:lnTo>
                    <a:lnTo>
                      <a:pt x="20836" y="6712"/>
                    </a:lnTo>
                    <a:lnTo>
                      <a:pt x="16393" y="1480"/>
                    </a:lnTo>
                    <a:lnTo>
                      <a:pt x="16393" y="8234"/>
                    </a:lnTo>
                    <a:lnTo>
                      <a:pt x="5219" y="8234"/>
                    </a:lnTo>
                    <a:lnTo>
                      <a:pt x="5800" y="6964"/>
                    </a:lnTo>
                    <a:lnTo>
                      <a:pt x="6429" y="6076"/>
                    </a:lnTo>
                    <a:lnTo>
                      <a:pt x="8185" y="4763"/>
                    </a:lnTo>
                    <a:lnTo>
                      <a:pt x="9456" y="4362"/>
                    </a:lnTo>
                    <a:lnTo>
                      <a:pt x="12217" y="4362"/>
                    </a:lnTo>
                    <a:lnTo>
                      <a:pt x="13377" y="4722"/>
                    </a:lnTo>
                    <a:lnTo>
                      <a:pt x="14373" y="5437"/>
                    </a:lnTo>
                    <a:lnTo>
                      <a:pt x="15389" y="6155"/>
                    </a:lnTo>
                    <a:lnTo>
                      <a:pt x="16055" y="7088"/>
                    </a:lnTo>
                    <a:lnTo>
                      <a:pt x="16393" y="8234"/>
                    </a:lnTo>
                    <a:lnTo>
                      <a:pt x="16393" y="1480"/>
                    </a:lnTo>
                    <a:lnTo>
                      <a:pt x="15054" y="780"/>
                    </a:lnTo>
                    <a:lnTo>
                      <a:pt x="12963" y="196"/>
                    </a:lnTo>
                    <a:lnTo>
                      <a:pt x="10643" y="0"/>
                    </a:lnTo>
                    <a:lnTo>
                      <a:pt x="8449" y="196"/>
                    </a:lnTo>
                    <a:lnTo>
                      <a:pt x="755" y="6613"/>
                    </a:lnTo>
                    <a:lnTo>
                      <a:pt x="0" y="10916"/>
                    </a:lnTo>
                    <a:lnTo>
                      <a:pt x="191" y="13114"/>
                    </a:lnTo>
                    <a:lnTo>
                      <a:pt x="6537" y="20841"/>
                    </a:lnTo>
                    <a:lnTo>
                      <a:pt x="10934" y="21600"/>
                    </a:lnTo>
                    <a:lnTo>
                      <a:pt x="13016" y="21600"/>
                    </a:lnTo>
                    <a:lnTo>
                      <a:pt x="14807" y="21236"/>
                    </a:lnTo>
                    <a:lnTo>
                      <a:pt x="17835" y="19765"/>
                    </a:lnTo>
                    <a:lnTo>
                      <a:pt x="19130" y="18622"/>
                    </a:lnTo>
                    <a:lnTo>
                      <a:pt x="20220" y="17089"/>
                    </a:lnTo>
                    <a:lnTo>
                      <a:pt x="20179" y="17068"/>
                    </a:lnTo>
                    <a:lnTo>
                      <a:pt x="15862" y="15049"/>
                    </a:lnTo>
                    <a:lnTo>
                      <a:pt x="14481" y="16394"/>
                    </a:lnTo>
                    <a:lnTo>
                      <a:pt x="12822" y="17068"/>
                    </a:lnTo>
                    <a:lnTo>
                      <a:pt x="9274" y="17068"/>
                    </a:lnTo>
                    <a:lnTo>
                      <a:pt x="7944" y="16640"/>
                    </a:lnTo>
                    <a:lnTo>
                      <a:pt x="6901" y="15784"/>
                    </a:lnTo>
                    <a:lnTo>
                      <a:pt x="5859" y="14917"/>
                    </a:lnTo>
                    <a:lnTo>
                      <a:pt x="5230" y="13750"/>
                    </a:lnTo>
                    <a:lnTo>
                      <a:pt x="4989" y="12293"/>
                    </a:lnTo>
                    <a:lnTo>
                      <a:pt x="21573" y="12293"/>
                    </a:lnTo>
                    <a:lnTo>
                      <a:pt x="21600" y="11312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17" name="Фигура"/>
              <p:cNvSpPr/>
              <p:nvPr/>
            </p:nvSpPr>
            <p:spPr>
              <a:xfrm>
                <a:off x="619201" y="0"/>
                <a:ext cx="66600" cy="22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722" y="0"/>
                    </a:lnTo>
                    <a:lnTo>
                      <a:pt x="15248" y="2148"/>
                    </a:lnTo>
                    <a:lnTo>
                      <a:pt x="14688" y="3627"/>
                    </a:lnTo>
                    <a:lnTo>
                      <a:pt x="14058" y="4462"/>
                    </a:lnTo>
                    <a:lnTo>
                      <a:pt x="13074" y="5692"/>
                    </a:lnTo>
                    <a:lnTo>
                      <a:pt x="11986" y="6300"/>
                    </a:lnTo>
                    <a:lnTo>
                      <a:pt x="9610" y="6300"/>
                    </a:lnTo>
                    <a:lnTo>
                      <a:pt x="5857" y="0"/>
                    </a:lnTo>
                    <a:lnTo>
                      <a:pt x="0" y="0"/>
                    </a:lnTo>
                    <a:lnTo>
                      <a:pt x="8576" y="21600"/>
                    </a:lnTo>
                    <a:lnTo>
                      <a:pt x="14025" y="21600"/>
                    </a:lnTo>
                    <a:lnTo>
                      <a:pt x="16554" y="19618"/>
                    </a:lnTo>
                    <a:lnTo>
                      <a:pt x="20171" y="11742"/>
                    </a:lnTo>
                    <a:lnTo>
                      <a:pt x="21258" y="6516"/>
                    </a:lnTo>
                    <a:lnTo>
                      <a:pt x="21270" y="63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18" name="Фигура"/>
              <p:cNvSpPr/>
              <p:nvPr/>
            </p:nvSpPr>
            <p:spPr>
              <a:xfrm>
                <a:off x="612660" y="39268"/>
                <a:ext cx="78005" cy="890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642" y="0"/>
                    </a:lnTo>
                    <a:lnTo>
                      <a:pt x="6014" y="12686"/>
                    </a:lnTo>
                    <a:lnTo>
                      <a:pt x="601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274" y="21600"/>
                    </a:lnTo>
                    <a:lnTo>
                      <a:pt x="12105" y="12686"/>
                    </a:lnTo>
                    <a:lnTo>
                      <a:pt x="15583" y="9173"/>
                    </a:lnTo>
                    <a:lnTo>
                      <a:pt x="1558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19" name="Фигура"/>
              <p:cNvSpPr/>
              <p:nvPr/>
            </p:nvSpPr>
            <p:spPr>
              <a:xfrm>
                <a:off x="713282" y="39712"/>
                <a:ext cx="128425" cy="8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7841" y="0"/>
                    </a:lnTo>
                    <a:lnTo>
                      <a:pt x="17841" y="16354"/>
                    </a:lnTo>
                    <a:lnTo>
                      <a:pt x="12680" y="16354"/>
                    </a:lnTo>
                    <a:lnTo>
                      <a:pt x="12680" y="0"/>
                    </a:lnTo>
                    <a:lnTo>
                      <a:pt x="8912" y="0"/>
                    </a:lnTo>
                    <a:lnTo>
                      <a:pt x="8912" y="16354"/>
                    </a:lnTo>
                    <a:lnTo>
                      <a:pt x="3768" y="16354"/>
                    </a:lnTo>
                    <a:lnTo>
                      <a:pt x="3768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2621" name="object 90" descr="object 90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64277" y="39260"/>
              <a:ext cx="183136" cy="89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33" name="object 91"/>
          <p:cNvGrpSpPr/>
          <p:nvPr/>
        </p:nvGrpSpPr>
        <p:grpSpPr>
          <a:xfrm>
            <a:off x="16816133" y="10447331"/>
            <a:ext cx="882536" cy="143726"/>
            <a:chOff x="0" y="0"/>
            <a:chExt cx="882535" cy="143724"/>
          </a:xfrm>
        </p:grpSpPr>
        <p:sp>
          <p:nvSpPr>
            <p:cNvPr id="2623" name="Фигура"/>
            <p:cNvSpPr/>
            <p:nvPr/>
          </p:nvSpPr>
          <p:spPr>
            <a:xfrm>
              <a:off x="0" y="39268"/>
              <a:ext cx="103239" cy="10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96"/>
                  </a:moveTo>
                  <a:lnTo>
                    <a:pt x="18741" y="14496"/>
                  </a:lnTo>
                  <a:lnTo>
                    <a:pt x="15271" y="6749"/>
                  </a:lnTo>
                  <a:lnTo>
                    <a:pt x="13780" y="3425"/>
                  </a:lnTo>
                  <a:lnTo>
                    <a:pt x="13780" y="14496"/>
                  </a:lnTo>
                  <a:lnTo>
                    <a:pt x="7591" y="14496"/>
                  </a:lnTo>
                  <a:lnTo>
                    <a:pt x="10735" y="6749"/>
                  </a:lnTo>
                  <a:lnTo>
                    <a:pt x="13780" y="14496"/>
                  </a:lnTo>
                  <a:lnTo>
                    <a:pt x="13780" y="3425"/>
                  </a:lnTo>
                  <a:lnTo>
                    <a:pt x="12247" y="0"/>
                  </a:lnTo>
                  <a:lnTo>
                    <a:pt x="9234" y="0"/>
                  </a:lnTo>
                  <a:lnTo>
                    <a:pt x="2814" y="14496"/>
                  </a:lnTo>
                  <a:lnTo>
                    <a:pt x="0" y="14496"/>
                  </a:lnTo>
                  <a:lnTo>
                    <a:pt x="0" y="21600"/>
                  </a:lnTo>
                  <a:lnTo>
                    <a:pt x="4161" y="21600"/>
                  </a:lnTo>
                  <a:lnTo>
                    <a:pt x="4161" y="18404"/>
                  </a:lnTo>
                  <a:lnTo>
                    <a:pt x="17155" y="18404"/>
                  </a:lnTo>
                  <a:lnTo>
                    <a:pt x="17155" y="21600"/>
                  </a:lnTo>
                  <a:lnTo>
                    <a:pt x="21600" y="21600"/>
                  </a:lnTo>
                  <a:lnTo>
                    <a:pt x="21600" y="14496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24" name="Фигура"/>
            <p:cNvSpPr/>
            <p:nvPr/>
          </p:nvSpPr>
          <p:spPr>
            <a:xfrm>
              <a:off x="113347" y="36969"/>
              <a:ext cx="93397" cy="93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312"/>
                  </a:moveTo>
                  <a:lnTo>
                    <a:pt x="19544" y="4365"/>
                  </a:lnTo>
                  <a:lnTo>
                    <a:pt x="18548" y="3116"/>
                  </a:lnTo>
                  <a:lnTo>
                    <a:pt x="16918" y="1753"/>
                  </a:lnTo>
                  <a:lnTo>
                    <a:pt x="16395" y="1480"/>
                  </a:lnTo>
                  <a:lnTo>
                    <a:pt x="16395" y="8234"/>
                  </a:lnTo>
                  <a:lnTo>
                    <a:pt x="5219" y="8234"/>
                  </a:lnTo>
                  <a:lnTo>
                    <a:pt x="5798" y="6964"/>
                  </a:lnTo>
                  <a:lnTo>
                    <a:pt x="6429" y="6076"/>
                  </a:lnTo>
                  <a:lnTo>
                    <a:pt x="8186" y="4763"/>
                  </a:lnTo>
                  <a:lnTo>
                    <a:pt x="9455" y="4365"/>
                  </a:lnTo>
                  <a:lnTo>
                    <a:pt x="12216" y="4365"/>
                  </a:lnTo>
                  <a:lnTo>
                    <a:pt x="13379" y="4722"/>
                  </a:lnTo>
                  <a:lnTo>
                    <a:pt x="14372" y="5437"/>
                  </a:lnTo>
                  <a:lnTo>
                    <a:pt x="15388" y="6155"/>
                  </a:lnTo>
                  <a:lnTo>
                    <a:pt x="16055" y="7088"/>
                  </a:lnTo>
                  <a:lnTo>
                    <a:pt x="16395" y="8234"/>
                  </a:lnTo>
                  <a:lnTo>
                    <a:pt x="16395" y="1480"/>
                  </a:lnTo>
                  <a:lnTo>
                    <a:pt x="15056" y="780"/>
                  </a:lnTo>
                  <a:lnTo>
                    <a:pt x="12962" y="196"/>
                  </a:lnTo>
                  <a:lnTo>
                    <a:pt x="10641" y="0"/>
                  </a:lnTo>
                  <a:lnTo>
                    <a:pt x="8450" y="196"/>
                  </a:lnTo>
                  <a:lnTo>
                    <a:pt x="755" y="6613"/>
                  </a:lnTo>
                  <a:lnTo>
                    <a:pt x="0" y="10916"/>
                  </a:lnTo>
                  <a:lnTo>
                    <a:pt x="188" y="13114"/>
                  </a:lnTo>
                  <a:lnTo>
                    <a:pt x="6535" y="20841"/>
                  </a:lnTo>
                  <a:lnTo>
                    <a:pt x="10932" y="21600"/>
                  </a:lnTo>
                  <a:lnTo>
                    <a:pt x="13015" y="21600"/>
                  </a:lnTo>
                  <a:lnTo>
                    <a:pt x="14809" y="21236"/>
                  </a:lnTo>
                  <a:lnTo>
                    <a:pt x="17834" y="19765"/>
                  </a:lnTo>
                  <a:lnTo>
                    <a:pt x="19130" y="18622"/>
                  </a:lnTo>
                  <a:lnTo>
                    <a:pt x="20220" y="17089"/>
                  </a:lnTo>
                  <a:lnTo>
                    <a:pt x="20178" y="17068"/>
                  </a:lnTo>
                  <a:lnTo>
                    <a:pt x="15861" y="15049"/>
                  </a:lnTo>
                  <a:lnTo>
                    <a:pt x="14480" y="16394"/>
                  </a:lnTo>
                  <a:lnTo>
                    <a:pt x="12821" y="17068"/>
                  </a:lnTo>
                  <a:lnTo>
                    <a:pt x="9276" y="17068"/>
                  </a:lnTo>
                  <a:lnTo>
                    <a:pt x="7942" y="16640"/>
                  </a:lnTo>
                  <a:lnTo>
                    <a:pt x="6902" y="15784"/>
                  </a:lnTo>
                  <a:lnTo>
                    <a:pt x="5860" y="14917"/>
                  </a:lnTo>
                  <a:lnTo>
                    <a:pt x="5231" y="13750"/>
                  </a:lnTo>
                  <a:lnTo>
                    <a:pt x="4987" y="12293"/>
                  </a:lnTo>
                  <a:lnTo>
                    <a:pt x="21576" y="12293"/>
                  </a:lnTo>
                  <a:lnTo>
                    <a:pt x="21600" y="1131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25" name="Фигура"/>
            <p:cNvSpPr/>
            <p:nvPr/>
          </p:nvSpPr>
          <p:spPr>
            <a:xfrm>
              <a:off x="231305" y="0"/>
              <a:ext cx="66587" cy="2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725" y="0"/>
                  </a:lnTo>
                  <a:lnTo>
                    <a:pt x="15247" y="2148"/>
                  </a:lnTo>
                  <a:lnTo>
                    <a:pt x="14687" y="3627"/>
                  </a:lnTo>
                  <a:lnTo>
                    <a:pt x="14061" y="4462"/>
                  </a:lnTo>
                  <a:lnTo>
                    <a:pt x="13076" y="5692"/>
                  </a:lnTo>
                  <a:lnTo>
                    <a:pt x="11989" y="6300"/>
                  </a:lnTo>
                  <a:lnTo>
                    <a:pt x="9611" y="6300"/>
                  </a:lnTo>
                  <a:lnTo>
                    <a:pt x="5858" y="0"/>
                  </a:lnTo>
                  <a:lnTo>
                    <a:pt x="0" y="0"/>
                  </a:lnTo>
                  <a:lnTo>
                    <a:pt x="8573" y="21600"/>
                  </a:lnTo>
                  <a:lnTo>
                    <a:pt x="14028" y="21600"/>
                  </a:lnTo>
                  <a:lnTo>
                    <a:pt x="16557" y="19618"/>
                  </a:lnTo>
                  <a:lnTo>
                    <a:pt x="20175" y="11742"/>
                  </a:lnTo>
                  <a:lnTo>
                    <a:pt x="21262" y="6516"/>
                  </a:lnTo>
                  <a:lnTo>
                    <a:pt x="21270" y="63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26" name="Фигура"/>
            <p:cNvSpPr/>
            <p:nvPr/>
          </p:nvSpPr>
          <p:spPr>
            <a:xfrm>
              <a:off x="224751" y="39268"/>
              <a:ext cx="78018" cy="89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643" y="0"/>
                  </a:lnTo>
                  <a:lnTo>
                    <a:pt x="6016" y="12686"/>
                  </a:lnTo>
                  <a:lnTo>
                    <a:pt x="6016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3277" y="21600"/>
                  </a:lnTo>
                  <a:lnTo>
                    <a:pt x="12103" y="12686"/>
                  </a:lnTo>
                  <a:lnTo>
                    <a:pt x="15584" y="9173"/>
                  </a:lnTo>
                  <a:lnTo>
                    <a:pt x="15584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27" name="Фигура"/>
            <p:cNvSpPr/>
            <p:nvPr/>
          </p:nvSpPr>
          <p:spPr>
            <a:xfrm>
              <a:off x="321081" y="36969"/>
              <a:ext cx="91466" cy="93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684"/>
                  </a:moveTo>
                  <a:lnTo>
                    <a:pt x="20550" y="3186"/>
                  </a:lnTo>
                  <a:lnTo>
                    <a:pt x="19189" y="2037"/>
                  </a:lnTo>
                  <a:lnTo>
                    <a:pt x="15866" y="410"/>
                  </a:lnTo>
                  <a:lnTo>
                    <a:pt x="13997" y="0"/>
                  </a:lnTo>
                  <a:lnTo>
                    <a:pt x="11907" y="0"/>
                  </a:lnTo>
                  <a:lnTo>
                    <a:pt x="2549" y="3708"/>
                  </a:lnTo>
                  <a:lnTo>
                    <a:pt x="0" y="8890"/>
                  </a:lnTo>
                  <a:lnTo>
                    <a:pt x="0" y="10875"/>
                  </a:lnTo>
                  <a:lnTo>
                    <a:pt x="4856" y="19794"/>
                  </a:lnTo>
                  <a:lnTo>
                    <a:pt x="11835" y="21600"/>
                  </a:lnTo>
                  <a:lnTo>
                    <a:pt x="14738" y="21333"/>
                  </a:lnTo>
                  <a:lnTo>
                    <a:pt x="16133" y="15571"/>
                  </a:lnTo>
                  <a:lnTo>
                    <a:pt x="14855" y="16309"/>
                  </a:lnTo>
                  <a:lnTo>
                    <a:pt x="13382" y="16752"/>
                  </a:lnTo>
                  <a:lnTo>
                    <a:pt x="11709" y="16898"/>
                  </a:lnTo>
                  <a:lnTo>
                    <a:pt x="9807" y="16898"/>
                  </a:lnTo>
                  <a:lnTo>
                    <a:pt x="8260" y="16347"/>
                  </a:lnTo>
                  <a:lnTo>
                    <a:pt x="5923" y="14128"/>
                  </a:lnTo>
                  <a:lnTo>
                    <a:pt x="5342" y="12704"/>
                  </a:lnTo>
                  <a:lnTo>
                    <a:pt x="5342" y="9154"/>
                  </a:lnTo>
                  <a:lnTo>
                    <a:pt x="5935" y="7683"/>
                  </a:lnTo>
                  <a:lnTo>
                    <a:pt x="8383" y="5379"/>
                  </a:lnTo>
                  <a:lnTo>
                    <a:pt x="9978" y="4798"/>
                  </a:lnTo>
                  <a:lnTo>
                    <a:pt x="13020" y="4798"/>
                  </a:lnTo>
                  <a:lnTo>
                    <a:pt x="13973" y="4962"/>
                  </a:lnTo>
                  <a:lnTo>
                    <a:pt x="15581" y="5613"/>
                  </a:lnTo>
                  <a:lnTo>
                    <a:pt x="16397" y="6200"/>
                  </a:lnTo>
                  <a:lnTo>
                    <a:pt x="17212" y="7044"/>
                  </a:lnTo>
                  <a:lnTo>
                    <a:pt x="21600" y="468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28" name="Фигура"/>
            <p:cNvSpPr/>
            <p:nvPr/>
          </p:nvSpPr>
          <p:spPr>
            <a:xfrm>
              <a:off x="424853" y="39535"/>
              <a:ext cx="82932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5246"/>
                  </a:lnTo>
                  <a:lnTo>
                    <a:pt x="8074" y="5246"/>
                  </a:lnTo>
                  <a:lnTo>
                    <a:pt x="8074" y="21600"/>
                  </a:lnTo>
                  <a:lnTo>
                    <a:pt x="13909" y="21600"/>
                  </a:lnTo>
                  <a:lnTo>
                    <a:pt x="13909" y="5246"/>
                  </a:lnTo>
                  <a:lnTo>
                    <a:pt x="21600" y="524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29" name="Фигура"/>
            <p:cNvSpPr/>
            <p:nvPr/>
          </p:nvSpPr>
          <p:spPr>
            <a:xfrm>
              <a:off x="522439" y="39268"/>
              <a:ext cx="70677" cy="89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565"/>
                  </a:moveTo>
                  <a:lnTo>
                    <a:pt x="16193" y="10026"/>
                  </a:lnTo>
                  <a:lnTo>
                    <a:pt x="18833" y="9098"/>
                  </a:lnTo>
                  <a:lnTo>
                    <a:pt x="19356" y="8498"/>
                  </a:lnTo>
                  <a:lnTo>
                    <a:pt x="20144" y="7585"/>
                  </a:lnTo>
                  <a:lnTo>
                    <a:pt x="20121" y="4016"/>
                  </a:lnTo>
                  <a:lnTo>
                    <a:pt x="20009" y="3791"/>
                  </a:lnTo>
                  <a:lnTo>
                    <a:pt x="19504" y="2799"/>
                  </a:lnTo>
                  <a:lnTo>
                    <a:pt x="18227" y="1686"/>
                  </a:lnTo>
                  <a:lnTo>
                    <a:pt x="16946" y="561"/>
                  </a:lnTo>
                  <a:lnTo>
                    <a:pt x="14513" y="0"/>
                  </a:lnTo>
                  <a:lnTo>
                    <a:pt x="13888" y="0"/>
                  </a:lnTo>
                  <a:lnTo>
                    <a:pt x="13888" y="15704"/>
                  </a:lnTo>
                  <a:lnTo>
                    <a:pt x="13616" y="16194"/>
                  </a:lnTo>
                  <a:lnTo>
                    <a:pt x="12545" y="17186"/>
                  </a:lnTo>
                  <a:lnTo>
                    <a:pt x="11602" y="17430"/>
                  </a:lnTo>
                  <a:lnTo>
                    <a:pt x="6851" y="17430"/>
                  </a:lnTo>
                  <a:lnTo>
                    <a:pt x="6851" y="12427"/>
                  </a:lnTo>
                  <a:lnTo>
                    <a:pt x="11283" y="12427"/>
                  </a:lnTo>
                  <a:lnTo>
                    <a:pt x="12370" y="12720"/>
                  </a:lnTo>
                  <a:lnTo>
                    <a:pt x="13585" y="13882"/>
                  </a:lnTo>
                  <a:lnTo>
                    <a:pt x="13888" y="14526"/>
                  </a:lnTo>
                  <a:lnTo>
                    <a:pt x="13888" y="0"/>
                  </a:lnTo>
                  <a:lnTo>
                    <a:pt x="12976" y="0"/>
                  </a:lnTo>
                  <a:lnTo>
                    <a:pt x="12976" y="6895"/>
                  </a:lnTo>
                  <a:lnTo>
                    <a:pt x="12657" y="7388"/>
                  </a:lnTo>
                  <a:lnTo>
                    <a:pt x="12048" y="7841"/>
                  </a:lnTo>
                  <a:lnTo>
                    <a:pt x="11442" y="8279"/>
                  </a:lnTo>
                  <a:lnTo>
                    <a:pt x="10592" y="8498"/>
                  </a:lnTo>
                  <a:lnTo>
                    <a:pt x="6851" y="8498"/>
                  </a:lnTo>
                  <a:lnTo>
                    <a:pt x="6851" y="3813"/>
                  </a:lnTo>
                  <a:lnTo>
                    <a:pt x="9137" y="3813"/>
                  </a:lnTo>
                  <a:lnTo>
                    <a:pt x="10018" y="3791"/>
                  </a:lnTo>
                  <a:lnTo>
                    <a:pt x="10817" y="3791"/>
                  </a:lnTo>
                  <a:lnTo>
                    <a:pt x="11504" y="4016"/>
                  </a:lnTo>
                  <a:lnTo>
                    <a:pt x="12098" y="4466"/>
                  </a:lnTo>
                  <a:lnTo>
                    <a:pt x="12673" y="4919"/>
                  </a:lnTo>
                  <a:lnTo>
                    <a:pt x="12976" y="5542"/>
                  </a:lnTo>
                  <a:lnTo>
                    <a:pt x="12976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13057" y="21600"/>
                  </a:lnTo>
                  <a:lnTo>
                    <a:pt x="15091" y="21440"/>
                  </a:lnTo>
                  <a:lnTo>
                    <a:pt x="21600" y="17032"/>
                  </a:lnTo>
                  <a:lnTo>
                    <a:pt x="21600" y="1556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30" name="Фигура"/>
            <p:cNvSpPr/>
            <p:nvPr/>
          </p:nvSpPr>
          <p:spPr>
            <a:xfrm>
              <a:off x="612025" y="39268"/>
              <a:ext cx="78005" cy="89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628" y="0"/>
                  </a:lnTo>
                  <a:lnTo>
                    <a:pt x="6014" y="12686"/>
                  </a:lnTo>
                  <a:lnTo>
                    <a:pt x="6014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3274" y="21600"/>
                  </a:lnTo>
                  <a:lnTo>
                    <a:pt x="15583" y="9173"/>
                  </a:lnTo>
                  <a:lnTo>
                    <a:pt x="15583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31" name="Фигура"/>
            <p:cNvSpPr/>
            <p:nvPr/>
          </p:nvSpPr>
          <p:spPr>
            <a:xfrm>
              <a:off x="703122" y="39268"/>
              <a:ext cx="74334" cy="89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090" y="0"/>
                  </a:lnTo>
                  <a:lnTo>
                    <a:pt x="15090" y="9709"/>
                  </a:lnTo>
                  <a:lnTo>
                    <a:pt x="10525" y="9709"/>
                  </a:lnTo>
                  <a:lnTo>
                    <a:pt x="9156" y="8840"/>
                  </a:lnTo>
                  <a:lnTo>
                    <a:pt x="9186" y="5366"/>
                  </a:lnTo>
                  <a:lnTo>
                    <a:pt x="10389" y="4525"/>
                  </a:lnTo>
                  <a:lnTo>
                    <a:pt x="15090" y="4525"/>
                  </a:lnTo>
                  <a:lnTo>
                    <a:pt x="15090" y="0"/>
                  </a:lnTo>
                  <a:lnTo>
                    <a:pt x="11835" y="0"/>
                  </a:lnTo>
                  <a:lnTo>
                    <a:pt x="9462" y="157"/>
                  </a:lnTo>
                  <a:lnTo>
                    <a:pt x="6432" y="795"/>
                  </a:lnTo>
                  <a:lnTo>
                    <a:pt x="5141" y="1553"/>
                  </a:lnTo>
                  <a:lnTo>
                    <a:pt x="2949" y="3964"/>
                  </a:lnTo>
                  <a:lnTo>
                    <a:pt x="2403" y="5366"/>
                  </a:lnTo>
                  <a:lnTo>
                    <a:pt x="2403" y="8303"/>
                  </a:lnTo>
                  <a:lnTo>
                    <a:pt x="7178" y="12745"/>
                  </a:lnTo>
                  <a:lnTo>
                    <a:pt x="0" y="21600"/>
                  </a:lnTo>
                  <a:lnTo>
                    <a:pt x="7680" y="21600"/>
                  </a:lnTo>
                  <a:lnTo>
                    <a:pt x="13843" y="13777"/>
                  </a:lnTo>
                  <a:lnTo>
                    <a:pt x="15090" y="13777"/>
                  </a:lnTo>
                  <a:lnTo>
                    <a:pt x="1509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32" name="Фигура"/>
            <p:cNvSpPr/>
            <p:nvPr/>
          </p:nvSpPr>
          <p:spPr>
            <a:xfrm>
              <a:off x="788873" y="39268"/>
              <a:ext cx="93663" cy="89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3716" y="10224"/>
                  </a:lnTo>
                  <a:lnTo>
                    <a:pt x="20730" y="0"/>
                  </a:lnTo>
                  <a:lnTo>
                    <a:pt x="14802" y="0"/>
                  </a:lnTo>
                  <a:lnTo>
                    <a:pt x="10734" y="5896"/>
                  </a:lnTo>
                  <a:lnTo>
                    <a:pt x="6713" y="0"/>
                  </a:lnTo>
                  <a:lnTo>
                    <a:pt x="738" y="0"/>
                  </a:lnTo>
                  <a:lnTo>
                    <a:pt x="7764" y="10224"/>
                  </a:lnTo>
                  <a:lnTo>
                    <a:pt x="0" y="21600"/>
                  </a:lnTo>
                  <a:lnTo>
                    <a:pt x="5904" y="21600"/>
                  </a:lnTo>
                  <a:lnTo>
                    <a:pt x="10734" y="14511"/>
                  </a:lnTo>
                  <a:lnTo>
                    <a:pt x="156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634" name="object 92" descr="object 92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3723142" y="2673582"/>
            <a:ext cx="1255041" cy="4390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55" name="object 93"/>
          <p:cNvGrpSpPr/>
          <p:nvPr/>
        </p:nvGrpSpPr>
        <p:grpSpPr>
          <a:xfrm>
            <a:off x="16775196" y="2788762"/>
            <a:ext cx="1189388" cy="166802"/>
            <a:chOff x="0" y="0"/>
            <a:chExt cx="1189386" cy="166801"/>
          </a:xfrm>
        </p:grpSpPr>
        <p:sp>
          <p:nvSpPr>
            <p:cNvPr id="2635" name="Прямоугольник"/>
            <p:cNvSpPr/>
            <p:nvPr/>
          </p:nvSpPr>
          <p:spPr>
            <a:xfrm>
              <a:off x="26490" y="36385"/>
              <a:ext cx="30628" cy="127642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36" name="Фигура"/>
            <p:cNvSpPr/>
            <p:nvPr/>
          </p:nvSpPr>
          <p:spPr>
            <a:xfrm>
              <a:off x="0" y="2774"/>
              <a:ext cx="57118" cy="39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730" y="0"/>
                  </a:lnTo>
                  <a:lnTo>
                    <a:pt x="0" y="9367"/>
                  </a:lnTo>
                  <a:lnTo>
                    <a:pt x="0" y="21600"/>
                  </a:lnTo>
                  <a:lnTo>
                    <a:pt x="10018" y="18222"/>
                  </a:lnTo>
                  <a:lnTo>
                    <a:pt x="21600" y="18222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37" name="Фигура"/>
            <p:cNvSpPr/>
            <p:nvPr/>
          </p:nvSpPr>
          <p:spPr>
            <a:xfrm>
              <a:off x="145596" y="38270"/>
              <a:ext cx="71865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2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323" y="21600"/>
                  </a:lnTo>
                  <a:lnTo>
                    <a:pt x="10323" y="10638"/>
                  </a:lnTo>
                  <a:lnTo>
                    <a:pt x="21600" y="10638"/>
                  </a:lnTo>
                  <a:lnTo>
                    <a:pt x="21379" y="10485"/>
                  </a:lnTo>
                  <a:lnTo>
                    <a:pt x="10323" y="10485"/>
                  </a:lnTo>
                  <a:lnTo>
                    <a:pt x="1032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38" name="Фигура"/>
            <p:cNvSpPr/>
            <p:nvPr/>
          </p:nvSpPr>
          <p:spPr>
            <a:xfrm>
              <a:off x="179941" y="100206"/>
              <a:ext cx="90312" cy="63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74" y="0"/>
                  </a:moveTo>
                  <a:lnTo>
                    <a:pt x="0" y="0"/>
                  </a:lnTo>
                  <a:lnTo>
                    <a:pt x="12284" y="21600"/>
                  </a:lnTo>
                  <a:lnTo>
                    <a:pt x="21600" y="21600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39" name="Фигура"/>
            <p:cNvSpPr/>
            <p:nvPr/>
          </p:nvSpPr>
          <p:spPr>
            <a:xfrm>
              <a:off x="179941" y="38271"/>
              <a:ext cx="85914" cy="6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2096" y="0"/>
                  </a:lnTo>
                  <a:lnTo>
                    <a:pt x="0" y="21600"/>
                  </a:lnTo>
                  <a:lnTo>
                    <a:pt x="9248" y="21600"/>
                  </a:lnTo>
                  <a:lnTo>
                    <a:pt x="9096" y="2134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0" name="Фигура"/>
            <p:cNvSpPr/>
            <p:nvPr/>
          </p:nvSpPr>
          <p:spPr>
            <a:xfrm>
              <a:off x="288210" y="38270"/>
              <a:ext cx="112733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76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1476" y="21600"/>
                  </a:lnTo>
                  <a:lnTo>
                    <a:pt x="12858" y="21570"/>
                  </a:lnTo>
                  <a:lnTo>
                    <a:pt x="20494" y="19199"/>
                  </a:lnTo>
                  <a:lnTo>
                    <a:pt x="21497" y="17724"/>
                  </a:lnTo>
                  <a:lnTo>
                    <a:pt x="21600" y="17526"/>
                  </a:lnTo>
                  <a:lnTo>
                    <a:pt x="6580" y="17526"/>
                  </a:lnTo>
                  <a:lnTo>
                    <a:pt x="6580" y="12419"/>
                  </a:lnTo>
                  <a:lnTo>
                    <a:pt x="21195" y="12419"/>
                  </a:lnTo>
                  <a:lnTo>
                    <a:pt x="20574" y="11906"/>
                  </a:lnTo>
                  <a:lnTo>
                    <a:pt x="19571" y="11061"/>
                  </a:lnTo>
                  <a:lnTo>
                    <a:pt x="18237" y="10548"/>
                  </a:lnTo>
                  <a:lnTo>
                    <a:pt x="16552" y="10359"/>
                  </a:lnTo>
                  <a:lnTo>
                    <a:pt x="16552" y="10206"/>
                  </a:lnTo>
                  <a:lnTo>
                    <a:pt x="18147" y="9964"/>
                  </a:lnTo>
                  <a:lnTo>
                    <a:pt x="19330" y="9442"/>
                  </a:lnTo>
                  <a:lnTo>
                    <a:pt x="20133" y="8624"/>
                  </a:lnTo>
                  <a:lnTo>
                    <a:pt x="20332" y="8426"/>
                  </a:lnTo>
                  <a:lnTo>
                    <a:pt x="6580" y="8426"/>
                  </a:lnTo>
                  <a:lnTo>
                    <a:pt x="6580" y="4154"/>
                  </a:lnTo>
                  <a:lnTo>
                    <a:pt x="21338" y="4154"/>
                  </a:lnTo>
                  <a:lnTo>
                    <a:pt x="20925" y="3111"/>
                  </a:lnTo>
                  <a:lnTo>
                    <a:pt x="20043" y="2293"/>
                  </a:lnTo>
                  <a:lnTo>
                    <a:pt x="19190" y="1475"/>
                  </a:lnTo>
                  <a:lnTo>
                    <a:pt x="18016" y="890"/>
                  </a:lnTo>
                  <a:lnTo>
                    <a:pt x="16512" y="548"/>
                  </a:lnTo>
                  <a:lnTo>
                    <a:pt x="15368" y="307"/>
                  </a:lnTo>
                  <a:lnTo>
                    <a:pt x="14148" y="136"/>
                  </a:lnTo>
                  <a:lnTo>
                    <a:pt x="12851" y="34"/>
                  </a:lnTo>
                  <a:lnTo>
                    <a:pt x="1147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1" name="Фигура"/>
            <p:cNvSpPr/>
            <p:nvPr/>
          </p:nvSpPr>
          <p:spPr>
            <a:xfrm>
              <a:off x="352291" y="110572"/>
              <a:ext cx="51361" cy="29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71" y="0"/>
                  </a:moveTo>
                  <a:lnTo>
                    <a:pt x="220" y="0"/>
                  </a:lnTo>
                  <a:lnTo>
                    <a:pt x="2642" y="837"/>
                  </a:lnTo>
                  <a:lnTo>
                    <a:pt x="4250" y="2510"/>
                  </a:lnTo>
                  <a:lnTo>
                    <a:pt x="5857" y="4069"/>
                  </a:lnTo>
                  <a:lnTo>
                    <a:pt x="6672" y="6655"/>
                  </a:lnTo>
                  <a:lnTo>
                    <a:pt x="6672" y="14337"/>
                  </a:lnTo>
                  <a:lnTo>
                    <a:pt x="5769" y="17303"/>
                  </a:lnTo>
                  <a:lnTo>
                    <a:pt x="3963" y="19090"/>
                  </a:lnTo>
                  <a:lnTo>
                    <a:pt x="2224" y="20764"/>
                  </a:lnTo>
                  <a:lnTo>
                    <a:pt x="0" y="21600"/>
                  </a:lnTo>
                  <a:lnTo>
                    <a:pt x="20461" y="21600"/>
                  </a:lnTo>
                  <a:lnTo>
                    <a:pt x="21138" y="19090"/>
                  </a:lnTo>
                  <a:lnTo>
                    <a:pt x="21600" y="15477"/>
                  </a:lnTo>
                  <a:lnTo>
                    <a:pt x="21600" y="5971"/>
                  </a:lnTo>
                  <a:lnTo>
                    <a:pt x="20455" y="1407"/>
                  </a:lnTo>
                  <a:lnTo>
                    <a:pt x="1957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2" name="Фигура"/>
            <p:cNvSpPr/>
            <p:nvPr/>
          </p:nvSpPr>
          <p:spPr>
            <a:xfrm>
              <a:off x="424331" y="130833"/>
              <a:ext cx="36859" cy="3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60" y="0"/>
                  </a:moveTo>
                  <a:lnTo>
                    <a:pt x="7671" y="0"/>
                  </a:lnTo>
                  <a:lnTo>
                    <a:pt x="5063" y="1072"/>
                  </a:lnTo>
                  <a:lnTo>
                    <a:pt x="2976" y="3151"/>
                  </a:lnTo>
                  <a:lnTo>
                    <a:pt x="1013" y="5262"/>
                  </a:lnTo>
                  <a:lnTo>
                    <a:pt x="0" y="7828"/>
                  </a:lnTo>
                  <a:lnTo>
                    <a:pt x="0" y="13837"/>
                  </a:lnTo>
                  <a:lnTo>
                    <a:pt x="1013" y="16371"/>
                  </a:lnTo>
                  <a:lnTo>
                    <a:pt x="2976" y="18450"/>
                  </a:lnTo>
                  <a:lnTo>
                    <a:pt x="5063" y="20528"/>
                  </a:lnTo>
                  <a:lnTo>
                    <a:pt x="7671" y="21600"/>
                  </a:lnTo>
                  <a:lnTo>
                    <a:pt x="13960" y="21600"/>
                  </a:lnTo>
                  <a:lnTo>
                    <a:pt x="16537" y="20528"/>
                  </a:lnTo>
                  <a:lnTo>
                    <a:pt x="18501" y="18450"/>
                  </a:lnTo>
                  <a:lnTo>
                    <a:pt x="20587" y="16371"/>
                  </a:lnTo>
                  <a:lnTo>
                    <a:pt x="21600" y="13837"/>
                  </a:lnTo>
                  <a:lnTo>
                    <a:pt x="21600" y="7828"/>
                  </a:lnTo>
                  <a:lnTo>
                    <a:pt x="20587" y="5262"/>
                  </a:lnTo>
                  <a:lnTo>
                    <a:pt x="18501" y="3151"/>
                  </a:lnTo>
                  <a:lnTo>
                    <a:pt x="16537" y="1072"/>
                  </a:lnTo>
                  <a:lnTo>
                    <a:pt x="139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3" name="Фигура"/>
            <p:cNvSpPr/>
            <p:nvPr/>
          </p:nvSpPr>
          <p:spPr>
            <a:xfrm>
              <a:off x="482235" y="24919"/>
              <a:ext cx="111045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48" y="0"/>
                  </a:moveTo>
                  <a:lnTo>
                    <a:pt x="12180" y="0"/>
                  </a:lnTo>
                  <a:lnTo>
                    <a:pt x="13331" y="390"/>
                  </a:lnTo>
                  <a:lnTo>
                    <a:pt x="14023" y="1171"/>
                  </a:lnTo>
                  <a:lnTo>
                    <a:pt x="14736" y="1959"/>
                  </a:lnTo>
                  <a:lnTo>
                    <a:pt x="15103" y="2870"/>
                  </a:lnTo>
                  <a:lnTo>
                    <a:pt x="15103" y="4992"/>
                  </a:lnTo>
                  <a:lnTo>
                    <a:pt x="10398" y="10837"/>
                  </a:lnTo>
                  <a:lnTo>
                    <a:pt x="2817" y="16385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15" y="17844"/>
                  </a:lnTo>
                  <a:lnTo>
                    <a:pt x="9078" y="17152"/>
                  </a:lnTo>
                  <a:lnTo>
                    <a:pt x="15547" y="12375"/>
                  </a:lnTo>
                  <a:lnTo>
                    <a:pt x="20153" y="6693"/>
                  </a:lnTo>
                  <a:lnTo>
                    <a:pt x="20836" y="3642"/>
                  </a:lnTo>
                  <a:lnTo>
                    <a:pt x="20668" y="2057"/>
                  </a:lnTo>
                  <a:lnTo>
                    <a:pt x="20164" y="629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4" name="Фигура"/>
            <p:cNvSpPr/>
            <p:nvPr/>
          </p:nvSpPr>
          <p:spPr>
            <a:xfrm>
              <a:off x="482445" y="0"/>
              <a:ext cx="101315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98" y="0"/>
                  </a:moveTo>
                  <a:lnTo>
                    <a:pt x="3502" y="5402"/>
                  </a:lnTo>
                  <a:lnTo>
                    <a:pt x="0" y="21600"/>
                  </a:lnTo>
                  <a:lnTo>
                    <a:pt x="6094" y="21600"/>
                  </a:lnTo>
                  <a:lnTo>
                    <a:pt x="6094" y="18414"/>
                  </a:lnTo>
                  <a:lnTo>
                    <a:pt x="6552" y="15695"/>
                  </a:lnTo>
                  <a:lnTo>
                    <a:pt x="7467" y="13465"/>
                  </a:lnTo>
                  <a:lnTo>
                    <a:pt x="8383" y="11214"/>
                  </a:lnTo>
                  <a:lnTo>
                    <a:pt x="9744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6" y="5522"/>
                  </a:lnTo>
                  <a:lnTo>
                    <a:pt x="18249" y="3109"/>
                  </a:lnTo>
                  <a:lnTo>
                    <a:pt x="16358" y="1383"/>
                  </a:lnTo>
                  <a:lnTo>
                    <a:pt x="14173" y="346"/>
                  </a:lnTo>
                  <a:lnTo>
                    <a:pt x="1169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5" name="Фигура"/>
            <p:cNvSpPr/>
            <p:nvPr/>
          </p:nvSpPr>
          <p:spPr>
            <a:xfrm>
              <a:off x="611341" y="0"/>
              <a:ext cx="126225" cy="166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20" y="0"/>
                  </a:moveTo>
                  <a:lnTo>
                    <a:pt x="5671" y="1376"/>
                  </a:lnTo>
                  <a:lnTo>
                    <a:pt x="1451" y="5166"/>
                  </a:lnTo>
                  <a:lnTo>
                    <a:pt x="0" y="10800"/>
                  </a:lnTo>
                  <a:lnTo>
                    <a:pt x="91" y="12362"/>
                  </a:lnTo>
                  <a:lnTo>
                    <a:pt x="2280" y="17612"/>
                  </a:lnTo>
                  <a:lnTo>
                    <a:pt x="8670" y="21264"/>
                  </a:lnTo>
                  <a:lnTo>
                    <a:pt x="12220" y="21600"/>
                  </a:lnTo>
                  <a:lnTo>
                    <a:pt x="14061" y="21516"/>
                  </a:lnTo>
                  <a:lnTo>
                    <a:pt x="20040" y="19506"/>
                  </a:lnTo>
                  <a:lnTo>
                    <a:pt x="21600" y="18169"/>
                  </a:lnTo>
                  <a:lnTo>
                    <a:pt x="12220" y="18169"/>
                  </a:lnTo>
                  <a:lnTo>
                    <a:pt x="10715" y="18046"/>
                  </a:lnTo>
                  <a:lnTo>
                    <a:pt x="5644" y="13864"/>
                  </a:lnTo>
                  <a:lnTo>
                    <a:pt x="5160" y="10800"/>
                  </a:lnTo>
                  <a:lnTo>
                    <a:pt x="5281" y="9177"/>
                  </a:lnTo>
                  <a:lnTo>
                    <a:pt x="8152" y="4540"/>
                  </a:lnTo>
                  <a:lnTo>
                    <a:pt x="12220" y="3430"/>
                  </a:lnTo>
                  <a:lnTo>
                    <a:pt x="21581" y="3430"/>
                  </a:lnTo>
                  <a:lnTo>
                    <a:pt x="21165" y="2994"/>
                  </a:lnTo>
                  <a:lnTo>
                    <a:pt x="14061" y="86"/>
                  </a:lnTo>
                  <a:lnTo>
                    <a:pt x="1222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6" name="Фигура"/>
            <p:cNvSpPr/>
            <p:nvPr/>
          </p:nvSpPr>
          <p:spPr>
            <a:xfrm>
              <a:off x="682753" y="26490"/>
              <a:ext cx="71412" cy="11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45" y="0"/>
                  </a:moveTo>
                  <a:lnTo>
                    <a:pt x="0" y="0"/>
                  </a:lnTo>
                  <a:lnTo>
                    <a:pt x="2619" y="181"/>
                  </a:lnTo>
                  <a:lnTo>
                    <a:pt x="4988" y="723"/>
                  </a:lnTo>
                  <a:lnTo>
                    <a:pt x="12246" y="8421"/>
                  </a:lnTo>
                  <a:lnTo>
                    <a:pt x="12463" y="10800"/>
                  </a:lnTo>
                  <a:lnTo>
                    <a:pt x="12246" y="13179"/>
                  </a:lnTo>
                  <a:lnTo>
                    <a:pt x="7108" y="19974"/>
                  </a:lnTo>
                  <a:lnTo>
                    <a:pt x="0" y="21600"/>
                  </a:lnTo>
                  <a:lnTo>
                    <a:pt x="16579" y="21600"/>
                  </a:lnTo>
                  <a:lnTo>
                    <a:pt x="21434" y="13090"/>
                  </a:lnTo>
                  <a:lnTo>
                    <a:pt x="21600" y="10800"/>
                  </a:lnTo>
                  <a:lnTo>
                    <a:pt x="21434" y="8529"/>
                  </a:lnTo>
                  <a:lnTo>
                    <a:pt x="20937" y="6396"/>
                  </a:lnTo>
                  <a:lnTo>
                    <a:pt x="20110" y="4401"/>
                  </a:lnTo>
                  <a:lnTo>
                    <a:pt x="18955" y="2544"/>
                  </a:lnTo>
                  <a:lnTo>
                    <a:pt x="17521" y="850"/>
                  </a:lnTo>
                  <a:lnTo>
                    <a:pt x="1654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7" name="Фигура"/>
            <p:cNvSpPr/>
            <p:nvPr/>
          </p:nvSpPr>
          <p:spPr>
            <a:xfrm>
              <a:off x="775106" y="114289"/>
              <a:ext cx="107154" cy="52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47" y="0"/>
                  </a:moveTo>
                  <a:lnTo>
                    <a:pt x="0" y="0"/>
                  </a:lnTo>
                  <a:lnTo>
                    <a:pt x="139" y="3484"/>
                  </a:lnTo>
                  <a:lnTo>
                    <a:pt x="4612" y="17981"/>
                  </a:lnTo>
                  <a:lnTo>
                    <a:pt x="11651" y="21600"/>
                  </a:lnTo>
                  <a:lnTo>
                    <a:pt x="13391" y="21426"/>
                  </a:lnTo>
                  <a:lnTo>
                    <a:pt x="20820" y="13707"/>
                  </a:lnTo>
                  <a:lnTo>
                    <a:pt x="21600" y="11371"/>
                  </a:lnTo>
                  <a:lnTo>
                    <a:pt x="9825" y="11371"/>
                  </a:lnTo>
                  <a:lnTo>
                    <a:pt x="8401" y="10294"/>
                  </a:lnTo>
                  <a:lnTo>
                    <a:pt x="7377" y="8140"/>
                  </a:lnTo>
                  <a:lnTo>
                    <a:pt x="6396" y="5922"/>
                  </a:lnTo>
                  <a:lnTo>
                    <a:pt x="5878" y="3209"/>
                  </a:lnTo>
                  <a:lnTo>
                    <a:pt x="584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8" name="Фигура"/>
            <p:cNvSpPr/>
            <p:nvPr/>
          </p:nvSpPr>
          <p:spPr>
            <a:xfrm>
              <a:off x="815157" y="25129"/>
              <a:ext cx="73297" cy="116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35" y="0"/>
                  </a:moveTo>
                  <a:lnTo>
                    <a:pt x="7205" y="0"/>
                  </a:lnTo>
                  <a:lnTo>
                    <a:pt x="8779" y="339"/>
                  </a:lnTo>
                  <a:lnTo>
                    <a:pt x="9921" y="1017"/>
                  </a:lnTo>
                  <a:lnTo>
                    <a:pt x="11093" y="1675"/>
                  </a:lnTo>
                  <a:lnTo>
                    <a:pt x="11679" y="2556"/>
                  </a:lnTo>
                  <a:lnTo>
                    <a:pt x="11679" y="4996"/>
                  </a:lnTo>
                  <a:lnTo>
                    <a:pt x="10908" y="6003"/>
                  </a:lnTo>
                  <a:lnTo>
                    <a:pt x="7838" y="7368"/>
                  </a:lnTo>
                  <a:lnTo>
                    <a:pt x="5909" y="7707"/>
                  </a:lnTo>
                  <a:lnTo>
                    <a:pt x="0" y="7707"/>
                  </a:lnTo>
                  <a:lnTo>
                    <a:pt x="0" y="12180"/>
                  </a:lnTo>
                  <a:lnTo>
                    <a:pt x="6341" y="12180"/>
                  </a:lnTo>
                  <a:lnTo>
                    <a:pt x="8625" y="12596"/>
                  </a:lnTo>
                  <a:lnTo>
                    <a:pt x="10399" y="13419"/>
                  </a:lnTo>
                  <a:lnTo>
                    <a:pt x="12204" y="14213"/>
                  </a:lnTo>
                  <a:lnTo>
                    <a:pt x="13114" y="15394"/>
                  </a:lnTo>
                  <a:lnTo>
                    <a:pt x="13114" y="18289"/>
                  </a:lnTo>
                  <a:lnTo>
                    <a:pt x="12436" y="19393"/>
                  </a:lnTo>
                  <a:lnTo>
                    <a:pt x="9720" y="21155"/>
                  </a:lnTo>
                  <a:lnTo>
                    <a:pt x="7761" y="21600"/>
                  </a:lnTo>
                  <a:lnTo>
                    <a:pt x="19775" y="21600"/>
                  </a:lnTo>
                  <a:lnTo>
                    <a:pt x="20968" y="20322"/>
                  </a:lnTo>
                  <a:lnTo>
                    <a:pt x="21600" y="18812"/>
                  </a:lnTo>
                  <a:lnTo>
                    <a:pt x="21600" y="17166"/>
                  </a:lnTo>
                  <a:lnTo>
                    <a:pt x="16192" y="10712"/>
                  </a:lnTo>
                  <a:lnTo>
                    <a:pt x="12559" y="9837"/>
                  </a:lnTo>
                  <a:lnTo>
                    <a:pt x="14734" y="9440"/>
                  </a:lnTo>
                  <a:lnTo>
                    <a:pt x="16555" y="8675"/>
                  </a:lnTo>
                  <a:lnTo>
                    <a:pt x="17990" y="7542"/>
                  </a:lnTo>
                  <a:lnTo>
                    <a:pt x="19486" y="6371"/>
                  </a:lnTo>
                  <a:lnTo>
                    <a:pt x="20222" y="4996"/>
                  </a:lnTo>
                  <a:lnTo>
                    <a:pt x="20242" y="1830"/>
                  </a:lnTo>
                  <a:lnTo>
                    <a:pt x="19641" y="513"/>
                  </a:lnTo>
                  <a:lnTo>
                    <a:pt x="1913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49" name="Фигура"/>
            <p:cNvSpPr/>
            <p:nvPr/>
          </p:nvSpPr>
          <p:spPr>
            <a:xfrm>
              <a:off x="779242" y="0"/>
              <a:ext cx="100849" cy="4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9" y="0"/>
                  </a:moveTo>
                  <a:lnTo>
                    <a:pt x="3308" y="5799"/>
                  </a:lnTo>
                  <a:lnTo>
                    <a:pt x="0" y="21600"/>
                  </a:lnTo>
                  <a:lnTo>
                    <a:pt x="6167" y="21600"/>
                  </a:lnTo>
                  <a:lnTo>
                    <a:pt x="6268" y="18712"/>
                  </a:lnTo>
                  <a:lnTo>
                    <a:pt x="6762" y="16247"/>
                  </a:lnTo>
                  <a:lnTo>
                    <a:pt x="7648" y="14251"/>
                  </a:lnTo>
                  <a:lnTo>
                    <a:pt x="8567" y="12256"/>
                  </a:lnTo>
                  <a:lnTo>
                    <a:pt x="9834" y="11270"/>
                  </a:lnTo>
                  <a:lnTo>
                    <a:pt x="21600" y="11270"/>
                  </a:lnTo>
                  <a:lnTo>
                    <a:pt x="21115" y="9626"/>
                  </a:lnTo>
                  <a:lnTo>
                    <a:pt x="13152" y="167"/>
                  </a:lnTo>
                  <a:lnTo>
                    <a:pt x="1144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0" name="Фигура"/>
            <p:cNvSpPr/>
            <p:nvPr/>
          </p:nvSpPr>
          <p:spPr>
            <a:xfrm>
              <a:off x="913479" y="24919"/>
              <a:ext cx="111044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48" y="0"/>
                  </a:moveTo>
                  <a:lnTo>
                    <a:pt x="12190" y="0"/>
                  </a:lnTo>
                  <a:lnTo>
                    <a:pt x="13331" y="390"/>
                  </a:lnTo>
                  <a:lnTo>
                    <a:pt x="14023" y="1171"/>
                  </a:lnTo>
                  <a:lnTo>
                    <a:pt x="14736" y="1959"/>
                  </a:lnTo>
                  <a:lnTo>
                    <a:pt x="15093" y="2870"/>
                  </a:lnTo>
                  <a:lnTo>
                    <a:pt x="15093" y="4992"/>
                  </a:lnTo>
                  <a:lnTo>
                    <a:pt x="10398" y="10837"/>
                  </a:lnTo>
                  <a:lnTo>
                    <a:pt x="4200" y="15449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25" y="17844"/>
                  </a:lnTo>
                  <a:lnTo>
                    <a:pt x="9082" y="17152"/>
                  </a:lnTo>
                  <a:lnTo>
                    <a:pt x="15551" y="12375"/>
                  </a:lnTo>
                  <a:lnTo>
                    <a:pt x="20153" y="6693"/>
                  </a:lnTo>
                  <a:lnTo>
                    <a:pt x="20836" y="3642"/>
                  </a:lnTo>
                  <a:lnTo>
                    <a:pt x="20668" y="2057"/>
                  </a:lnTo>
                  <a:lnTo>
                    <a:pt x="20164" y="629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1" name="Фигура"/>
            <p:cNvSpPr/>
            <p:nvPr/>
          </p:nvSpPr>
          <p:spPr>
            <a:xfrm>
              <a:off x="913688" y="0"/>
              <a:ext cx="101315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86" y="0"/>
                  </a:moveTo>
                  <a:lnTo>
                    <a:pt x="3502" y="5402"/>
                  </a:lnTo>
                  <a:lnTo>
                    <a:pt x="0" y="21600"/>
                  </a:lnTo>
                  <a:lnTo>
                    <a:pt x="6094" y="21600"/>
                  </a:lnTo>
                  <a:lnTo>
                    <a:pt x="6094" y="18414"/>
                  </a:lnTo>
                  <a:lnTo>
                    <a:pt x="6552" y="15695"/>
                  </a:lnTo>
                  <a:lnTo>
                    <a:pt x="7467" y="13465"/>
                  </a:lnTo>
                  <a:lnTo>
                    <a:pt x="8383" y="11214"/>
                  </a:lnTo>
                  <a:lnTo>
                    <a:pt x="9744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6" y="5522"/>
                  </a:lnTo>
                  <a:lnTo>
                    <a:pt x="18249" y="3109"/>
                  </a:lnTo>
                  <a:lnTo>
                    <a:pt x="16356" y="1383"/>
                  </a:lnTo>
                  <a:lnTo>
                    <a:pt x="14169" y="346"/>
                  </a:lnTo>
                  <a:lnTo>
                    <a:pt x="1168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2" name="Фигура"/>
            <p:cNvSpPr/>
            <p:nvPr/>
          </p:nvSpPr>
          <p:spPr>
            <a:xfrm>
              <a:off x="1051275" y="38270"/>
              <a:ext cx="86857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8541" y="21600"/>
                  </a:lnTo>
                  <a:lnTo>
                    <a:pt x="8541" y="4424"/>
                  </a:lnTo>
                  <a:lnTo>
                    <a:pt x="21600" y="44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3" name="Фигура"/>
            <p:cNvSpPr/>
            <p:nvPr/>
          </p:nvSpPr>
          <p:spPr>
            <a:xfrm>
              <a:off x="1152529" y="130833"/>
              <a:ext cx="36858" cy="3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60" y="0"/>
                  </a:moveTo>
                  <a:lnTo>
                    <a:pt x="7670" y="0"/>
                  </a:lnTo>
                  <a:lnTo>
                    <a:pt x="5062" y="1072"/>
                  </a:lnTo>
                  <a:lnTo>
                    <a:pt x="2976" y="3151"/>
                  </a:lnTo>
                  <a:lnTo>
                    <a:pt x="1013" y="5262"/>
                  </a:lnTo>
                  <a:lnTo>
                    <a:pt x="0" y="7828"/>
                  </a:lnTo>
                  <a:lnTo>
                    <a:pt x="0" y="13837"/>
                  </a:lnTo>
                  <a:lnTo>
                    <a:pt x="1013" y="16371"/>
                  </a:lnTo>
                  <a:lnTo>
                    <a:pt x="2976" y="18450"/>
                  </a:lnTo>
                  <a:lnTo>
                    <a:pt x="5062" y="20528"/>
                  </a:lnTo>
                  <a:lnTo>
                    <a:pt x="7670" y="21600"/>
                  </a:lnTo>
                  <a:lnTo>
                    <a:pt x="13960" y="21600"/>
                  </a:lnTo>
                  <a:lnTo>
                    <a:pt x="16538" y="20528"/>
                  </a:lnTo>
                  <a:lnTo>
                    <a:pt x="18502" y="18450"/>
                  </a:lnTo>
                  <a:lnTo>
                    <a:pt x="20588" y="16371"/>
                  </a:lnTo>
                  <a:lnTo>
                    <a:pt x="21600" y="13837"/>
                  </a:lnTo>
                  <a:lnTo>
                    <a:pt x="21600" y="7828"/>
                  </a:lnTo>
                  <a:lnTo>
                    <a:pt x="20588" y="5262"/>
                  </a:lnTo>
                  <a:lnTo>
                    <a:pt x="18502" y="3151"/>
                  </a:lnTo>
                  <a:lnTo>
                    <a:pt x="16538" y="1072"/>
                  </a:lnTo>
                  <a:lnTo>
                    <a:pt x="139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4" name="Фигура"/>
            <p:cNvSpPr/>
            <p:nvPr/>
          </p:nvSpPr>
          <p:spPr>
            <a:xfrm>
              <a:off x="350040" y="62458"/>
              <a:ext cx="49686" cy="24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5" y="0"/>
                  </a:moveTo>
                  <a:lnTo>
                    <a:pt x="1184" y="0"/>
                  </a:lnTo>
                  <a:lnTo>
                    <a:pt x="3141" y="773"/>
                  </a:lnTo>
                  <a:lnTo>
                    <a:pt x="5804" y="4002"/>
                  </a:lnTo>
                  <a:lnTo>
                    <a:pt x="6487" y="6548"/>
                  </a:lnTo>
                  <a:lnTo>
                    <a:pt x="6487" y="14143"/>
                  </a:lnTo>
                  <a:lnTo>
                    <a:pt x="5645" y="17143"/>
                  </a:lnTo>
                  <a:lnTo>
                    <a:pt x="3983" y="19007"/>
                  </a:lnTo>
                  <a:lnTo>
                    <a:pt x="2367" y="20736"/>
                  </a:lnTo>
                  <a:lnTo>
                    <a:pt x="0" y="21600"/>
                  </a:lnTo>
                  <a:lnTo>
                    <a:pt x="19252" y="21600"/>
                  </a:lnTo>
                  <a:lnTo>
                    <a:pt x="20667" y="18462"/>
                  </a:lnTo>
                  <a:lnTo>
                    <a:pt x="21600" y="13460"/>
                  </a:lnTo>
                  <a:lnTo>
                    <a:pt x="21600" y="364"/>
                  </a:lnTo>
                  <a:lnTo>
                    <a:pt x="21535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676" name="object 94"/>
          <p:cNvGrpSpPr/>
          <p:nvPr/>
        </p:nvGrpSpPr>
        <p:grpSpPr>
          <a:xfrm>
            <a:off x="9321338" y="2809705"/>
            <a:ext cx="1197033" cy="166802"/>
            <a:chOff x="0" y="0"/>
            <a:chExt cx="1197032" cy="166801"/>
          </a:xfrm>
        </p:grpSpPr>
        <p:sp>
          <p:nvSpPr>
            <p:cNvPr id="2656" name="Прямоугольник"/>
            <p:cNvSpPr/>
            <p:nvPr/>
          </p:nvSpPr>
          <p:spPr>
            <a:xfrm>
              <a:off x="26491" y="36385"/>
              <a:ext cx="30628" cy="127642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7" name="Фигура"/>
            <p:cNvSpPr/>
            <p:nvPr/>
          </p:nvSpPr>
          <p:spPr>
            <a:xfrm>
              <a:off x="0" y="2774"/>
              <a:ext cx="57119" cy="39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730" y="0"/>
                  </a:lnTo>
                  <a:lnTo>
                    <a:pt x="0" y="9367"/>
                  </a:lnTo>
                  <a:lnTo>
                    <a:pt x="0" y="21600"/>
                  </a:lnTo>
                  <a:lnTo>
                    <a:pt x="10018" y="18222"/>
                  </a:lnTo>
                  <a:lnTo>
                    <a:pt x="21600" y="18222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8" name="Фигура"/>
            <p:cNvSpPr/>
            <p:nvPr/>
          </p:nvSpPr>
          <p:spPr>
            <a:xfrm>
              <a:off x="145597" y="38270"/>
              <a:ext cx="71813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3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330" y="21600"/>
                  </a:lnTo>
                  <a:lnTo>
                    <a:pt x="10330" y="10638"/>
                  </a:lnTo>
                  <a:lnTo>
                    <a:pt x="21600" y="10638"/>
                  </a:lnTo>
                  <a:lnTo>
                    <a:pt x="21379" y="10485"/>
                  </a:lnTo>
                  <a:lnTo>
                    <a:pt x="10330" y="10485"/>
                  </a:lnTo>
                  <a:lnTo>
                    <a:pt x="1033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9" name="Фигура"/>
            <p:cNvSpPr/>
            <p:nvPr/>
          </p:nvSpPr>
          <p:spPr>
            <a:xfrm>
              <a:off x="179942" y="100206"/>
              <a:ext cx="90260" cy="63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66" y="0"/>
                  </a:moveTo>
                  <a:lnTo>
                    <a:pt x="0" y="0"/>
                  </a:lnTo>
                  <a:lnTo>
                    <a:pt x="12291" y="21600"/>
                  </a:lnTo>
                  <a:lnTo>
                    <a:pt x="21600" y="21600"/>
                  </a:lnTo>
                  <a:lnTo>
                    <a:pt x="896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0" name="Фигура"/>
            <p:cNvSpPr/>
            <p:nvPr/>
          </p:nvSpPr>
          <p:spPr>
            <a:xfrm>
              <a:off x="179942" y="38270"/>
              <a:ext cx="85914" cy="61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2096" y="0"/>
                  </a:lnTo>
                  <a:lnTo>
                    <a:pt x="0" y="21600"/>
                  </a:lnTo>
                  <a:lnTo>
                    <a:pt x="9235" y="21600"/>
                  </a:lnTo>
                  <a:lnTo>
                    <a:pt x="9082" y="2134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1" name="Фигура"/>
            <p:cNvSpPr/>
            <p:nvPr/>
          </p:nvSpPr>
          <p:spPr>
            <a:xfrm>
              <a:off x="288211" y="38270"/>
              <a:ext cx="112733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76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1476" y="21600"/>
                  </a:lnTo>
                  <a:lnTo>
                    <a:pt x="12856" y="21570"/>
                  </a:lnTo>
                  <a:lnTo>
                    <a:pt x="20494" y="19199"/>
                  </a:lnTo>
                  <a:lnTo>
                    <a:pt x="21497" y="17724"/>
                  </a:lnTo>
                  <a:lnTo>
                    <a:pt x="21600" y="17526"/>
                  </a:lnTo>
                  <a:lnTo>
                    <a:pt x="6580" y="17526"/>
                  </a:lnTo>
                  <a:lnTo>
                    <a:pt x="6580" y="12419"/>
                  </a:lnTo>
                  <a:lnTo>
                    <a:pt x="21195" y="12419"/>
                  </a:lnTo>
                  <a:lnTo>
                    <a:pt x="20574" y="11906"/>
                  </a:lnTo>
                  <a:lnTo>
                    <a:pt x="19571" y="11061"/>
                  </a:lnTo>
                  <a:lnTo>
                    <a:pt x="18237" y="10548"/>
                  </a:lnTo>
                  <a:lnTo>
                    <a:pt x="16552" y="10359"/>
                  </a:lnTo>
                  <a:lnTo>
                    <a:pt x="16552" y="10206"/>
                  </a:lnTo>
                  <a:lnTo>
                    <a:pt x="18147" y="9964"/>
                  </a:lnTo>
                  <a:lnTo>
                    <a:pt x="19330" y="9442"/>
                  </a:lnTo>
                  <a:lnTo>
                    <a:pt x="20133" y="8624"/>
                  </a:lnTo>
                  <a:lnTo>
                    <a:pt x="20332" y="8426"/>
                  </a:lnTo>
                  <a:lnTo>
                    <a:pt x="6580" y="8426"/>
                  </a:lnTo>
                  <a:lnTo>
                    <a:pt x="6580" y="4154"/>
                  </a:lnTo>
                  <a:lnTo>
                    <a:pt x="21338" y="4154"/>
                  </a:lnTo>
                  <a:lnTo>
                    <a:pt x="20925" y="3111"/>
                  </a:lnTo>
                  <a:lnTo>
                    <a:pt x="20043" y="2293"/>
                  </a:lnTo>
                  <a:lnTo>
                    <a:pt x="19190" y="1475"/>
                  </a:lnTo>
                  <a:lnTo>
                    <a:pt x="18006" y="890"/>
                  </a:lnTo>
                  <a:lnTo>
                    <a:pt x="16512" y="548"/>
                  </a:lnTo>
                  <a:lnTo>
                    <a:pt x="15368" y="307"/>
                  </a:lnTo>
                  <a:lnTo>
                    <a:pt x="14148" y="136"/>
                  </a:lnTo>
                  <a:lnTo>
                    <a:pt x="12851" y="34"/>
                  </a:lnTo>
                  <a:lnTo>
                    <a:pt x="1147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2" name="Фигура"/>
            <p:cNvSpPr/>
            <p:nvPr/>
          </p:nvSpPr>
          <p:spPr>
            <a:xfrm>
              <a:off x="352240" y="110572"/>
              <a:ext cx="51413" cy="29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73" y="0"/>
                  </a:moveTo>
                  <a:lnTo>
                    <a:pt x="242" y="0"/>
                  </a:lnTo>
                  <a:lnTo>
                    <a:pt x="2662" y="837"/>
                  </a:lnTo>
                  <a:lnTo>
                    <a:pt x="4267" y="2510"/>
                  </a:lnTo>
                  <a:lnTo>
                    <a:pt x="5873" y="4069"/>
                  </a:lnTo>
                  <a:lnTo>
                    <a:pt x="6687" y="6655"/>
                  </a:lnTo>
                  <a:lnTo>
                    <a:pt x="6687" y="14337"/>
                  </a:lnTo>
                  <a:lnTo>
                    <a:pt x="5785" y="17303"/>
                  </a:lnTo>
                  <a:lnTo>
                    <a:pt x="3981" y="19090"/>
                  </a:lnTo>
                  <a:lnTo>
                    <a:pt x="2244" y="20764"/>
                  </a:lnTo>
                  <a:lnTo>
                    <a:pt x="0" y="21600"/>
                  </a:lnTo>
                  <a:lnTo>
                    <a:pt x="20462" y="21600"/>
                  </a:lnTo>
                  <a:lnTo>
                    <a:pt x="21138" y="19090"/>
                  </a:lnTo>
                  <a:lnTo>
                    <a:pt x="21600" y="15477"/>
                  </a:lnTo>
                  <a:lnTo>
                    <a:pt x="21600" y="5971"/>
                  </a:lnTo>
                  <a:lnTo>
                    <a:pt x="20456" y="1407"/>
                  </a:lnTo>
                  <a:lnTo>
                    <a:pt x="1957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3" name="Фигура"/>
            <p:cNvSpPr/>
            <p:nvPr/>
          </p:nvSpPr>
          <p:spPr>
            <a:xfrm>
              <a:off x="424332" y="130833"/>
              <a:ext cx="36859" cy="3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60" y="0"/>
                  </a:moveTo>
                  <a:lnTo>
                    <a:pt x="7671" y="0"/>
                  </a:lnTo>
                  <a:lnTo>
                    <a:pt x="5063" y="1072"/>
                  </a:lnTo>
                  <a:lnTo>
                    <a:pt x="2976" y="3151"/>
                  </a:lnTo>
                  <a:lnTo>
                    <a:pt x="982" y="5262"/>
                  </a:lnTo>
                  <a:lnTo>
                    <a:pt x="0" y="7828"/>
                  </a:lnTo>
                  <a:lnTo>
                    <a:pt x="0" y="13837"/>
                  </a:lnTo>
                  <a:lnTo>
                    <a:pt x="982" y="16371"/>
                  </a:lnTo>
                  <a:lnTo>
                    <a:pt x="2976" y="18450"/>
                  </a:lnTo>
                  <a:lnTo>
                    <a:pt x="5063" y="20528"/>
                  </a:lnTo>
                  <a:lnTo>
                    <a:pt x="7671" y="21600"/>
                  </a:lnTo>
                  <a:lnTo>
                    <a:pt x="13960" y="21600"/>
                  </a:lnTo>
                  <a:lnTo>
                    <a:pt x="16537" y="20528"/>
                  </a:lnTo>
                  <a:lnTo>
                    <a:pt x="18501" y="18450"/>
                  </a:lnTo>
                  <a:lnTo>
                    <a:pt x="20557" y="16371"/>
                  </a:lnTo>
                  <a:lnTo>
                    <a:pt x="21600" y="13837"/>
                  </a:lnTo>
                  <a:lnTo>
                    <a:pt x="21600" y="7828"/>
                  </a:lnTo>
                  <a:lnTo>
                    <a:pt x="20557" y="5262"/>
                  </a:lnTo>
                  <a:lnTo>
                    <a:pt x="18501" y="3151"/>
                  </a:lnTo>
                  <a:lnTo>
                    <a:pt x="16537" y="1072"/>
                  </a:lnTo>
                  <a:lnTo>
                    <a:pt x="139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4" name="Фигура"/>
            <p:cNvSpPr/>
            <p:nvPr/>
          </p:nvSpPr>
          <p:spPr>
            <a:xfrm>
              <a:off x="482236" y="24919"/>
              <a:ext cx="111045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48" y="0"/>
                  </a:moveTo>
                  <a:lnTo>
                    <a:pt x="12180" y="0"/>
                  </a:lnTo>
                  <a:lnTo>
                    <a:pt x="13331" y="390"/>
                  </a:lnTo>
                  <a:lnTo>
                    <a:pt x="14023" y="1171"/>
                  </a:lnTo>
                  <a:lnTo>
                    <a:pt x="14736" y="1959"/>
                  </a:lnTo>
                  <a:lnTo>
                    <a:pt x="15092" y="2870"/>
                  </a:lnTo>
                  <a:lnTo>
                    <a:pt x="15092" y="4992"/>
                  </a:lnTo>
                  <a:lnTo>
                    <a:pt x="10398" y="10837"/>
                  </a:lnTo>
                  <a:lnTo>
                    <a:pt x="2817" y="16385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15" y="17844"/>
                  </a:lnTo>
                  <a:lnTo>
                    <a:pt x="9077" y="17152"/>
                  </a:lnTo>
                  <a:lnTo>
                    <a:pt x="15547" y="12375"/>
                  </a:lnTo>
                  <a:lnTo>
                    <a:pt x="20153" y="6693"/>
                  </a:lnTo>
                  <a:lnTo>
                    <a:pt x="20836" y="3642"/>
                  </a:lnTo>
                  <a:lnTo>
                    <a:pt x="20668" y="2057"/>
                  </a:lnTo>
                  <a:lnTo>
                    <a:pt x="20164" y="629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5" name="Фигура"/>
            <p:cNvSpPr/>
            <p:nvPr/>
          </p:nvSpPr>
          <p:spPr>
            <a:xfrm>
              <a:off x="482446" y="0"/>
              <a:ext cx="101315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86" y="0"/>
                  </a:moveTo>
                  <a:lnTo>
                    <a:pt x="3502" y="5402"/>
                  </a:lnTo>
                  <a:lnTo>
                    <a:pt x="0" y="21600"/>
                  </a:lnTo>
                  <a:lnTo>
                    <a:pt x="6094" y="21600"/>
                  </a:lnTo>
                  <a:lnTo>
                    <a:pt x="6094" y="18414"/>
                  </a:lnTo>
                  <a:lnTo>
                    <a:pt x="6552" y="15695"/>
                  </a:lnTo>
                  <a:lnTo>
                    <a:pt x="7467" y="13465"/>
                  </a:lnTo>
                  <a:lnTo>
                    <a:pt x="8383" y="11214"/>
                  </a:lnTo>
                  <a:lnTo>
                    <a:pt x="9744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6" y="5522"/>
                  </a:lnTo>
                  <a:lnTo>
                    <a:pt x="18249" y="3109"/>
                  </a:lnTo>
                  <a:lnTo>
                    <a:pt x="16356" y="1383"/>
                  </a:lnTo>
                  <a:lnTo>
                    <a:pt x="14168" y="346"/>
                  </a:lnTo>
                  <a:lnTo>
                    <a:pt x="1168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6" name="Фигура"/>
            <p:cNvSpPr/>
            <p:nvPr/>
          </p:nvSpPr>
          <p:spPr>
            <a:xfrm>
              <a:off x="611342" y="0"/>
              <a:ext cx="126211" cy="166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22" y="0"/>
                  </a:moveTo>
                  <a:lnTo>
                    <a:pt x="5672" y="1376"/>
                  </a:lnTo>
                  <a:lnTo>
                    <a:pt x="1452" y="5166"/>
                  </a:lnTo>
                  <a:lnTo>
                    <a:pt x="0" y="10800"/>
                  </a:lnTo>
                  <a:lnTo>
                    <a:pt x="91" y="12362"/>
                  </a:lnTo>
                  <a:lnTo>
                    <a:pt x="2280" y="17612"/>
                  </a:lnTo>
                  <a:lnTo>
                    <a:pt x="8668" y="21264"/>
                  </a:lnTo>
                  <a:lnTo>
                    <a:pt x="12222" y="21600"/>
                  </a:lnTo>
                  <a:lnTo>
                    <a:pt x="14061" y="21516"/>
                  </a:lnTo>
                  <a:lnTo>
                    <a:pt x="20042" y="19506"/>
                  </a:lnTo>
                  <a:lnTo>
                    <a:pt x="21600" y="18169"/>
                  </a:lnTo>
                  <a:lnTo>
                    <a:pt x="12222" y="18169"/>
                  </a:lnTo>
                  <a:lnTo>
                    <a:pt x="10716" y="18046"/>
                  </a:lnTo>
                  <a:lnTo>
                    <a:pt x="5644" y="13864"/>
                  </a:lnTo>
                  <a:lnTo>
                    <a:pt x="5161" y="10800"/>
                  </a:lnTo>
                  <a:lnTo>
                    <a:pt x="5282" y="9177"/>
                  </a:lnTo>
                  <a:lnTo>
                    <a:pt x="8149" y="4540"/>
                  </a:lnTo>
                  <a:lnTo>
                    <a:pt x="12222" y="3430"/>
                  </a:lnTo>
                  <a:lnTo>
                    <a:pt x="21581" y="3430"/>
                  </a:lnTo>
                  <a:lnTo>
                    <a:pt x="21166" y="2994"/>
                  </a:lnTo>
                  <a:lnTo>
                    <a:pt x="14061" y="86"/>
                  </a:lnTo>
                  <a:lnTo>
                    <a:pt x="1222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7" name="Фигура"/>
            <p:cNvSpPr/>
            <p:nvPr/>
          </p:nvSpPr>
          <p:spPr>
            <a:xfrm>
              <a:off x="682754" y="26490"/>
              <a:ext cx="71412" cy="11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41" y="0"/>
                  </a:moveTo>
                  <a:lnTo>
                    <a:pt x="0" y="0"/>
                  </a:lnTo>
                  <a:lnTo>
                    <a:pt x="2619" y="181"/>
                  </a:lnTo>
                  <a:lnTo>
                    <a:pt x="4988" y="723"/>
                  </a:lnTo>
                  <a:lnTo>
                    <a:pt x="12246" y="8421"/>
                  </a:lnTo>
                  <a:lnTo>
                    <a:pt x="12463" y="10800"/>
                  </a:lnTo>
                  <a:lnTo>
                    <a:pt x="12246" y="13179"/>
                  </a:lnTo>
                  <a:lnTo>
                    <a:pt x="7108" y="19974"/>
                  </a:lnTo>
                  <a:lnTo>
                    <a:pt x="0" y="21600"/>
                  </a:lnTo>
                  <a:lnTo>
                    <a:pt x="16575" y="21600"/>
                  </a:lnTo>
                  <a:lnTo>
                    <a:pt x="21434" y="13090"/>
                  </a:lnTo>
                  <a:lnTo>
                    <a:pt x="21600" y="10800"/>
                  </a:lnTo>
                  <a:lnTo>
                    <a:pt x="21434" y="8529"/>
                  </a:lnTo>
                  <a:lnTo>
                    <a:pt x="20935" y="6396"/>
                  </a:lnTo>
                  <a:lnTo>
                    <a:pt x="20104" y="4401"/>
                  </a:lnTo>
                  <a:lnTo>
                    <a:pt x="18939" y="2544"/>
                  </a:lnTo>
                  <a:lnTo>
                    <a:pt x="17515" y="850"/>
                  </a:lnTo>
                  <a:lnTo>
                    <a:pt x="1654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8" name="Фигура"/>
            <p:cNvSpPr/>
            <p:nvPr/>
          </p:nvSpPr>
          <p:spPr>
            <a:xfrm>
              <a:off x="775107" y="24919"/>
              <a:ext cx="111045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48" y="0"/>
                  </a:moveTo>
                  <a:lnTo>
                    <a:pt x="12190" y="0"/>
                  </a:lnTo>
                  <a:lnTo>
                    <a:pt x="13341" y="390"/>
                  </a:lnTo>
                  <a:lnTo>
                    <a:pt x="14023" y="1171"/>
                  </a:lnTo>
                  <a:lnTo>
                    <a:pt x="14746" y="1959"/>
                  </a:lnTo>
                  <a:lnTo>
                    <a:pt x="15103" y="2870"/>
                  </a:lnTo>
                  <a:lnTo>
                    <a:pt x="15103" y="4992"/>
                  </a:lnTo>
                  <a:lnTo>
                    <a:pt x="10398" y="10837"/>
                  </a:lnTo>
                  <a:lnTo>
                    <a:pt x="2826" y="16385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25" y="17844"/>
                  </a:lnTo>
                  <a:lnTo>
                    <a:pt x="9087" y="17152"/>
                  </a:lnTo>
                  <a:lnTo>
                    <a:pt x="15556" y="12375"/>
                  </a:lnTo>
                  <a:lnTo>
                    <a:pt x="20157" y="6693"/>
                  </a:lnTo>
                  <a:lnTo>
                    <a:pt x="20836" y="3642"/>
                  </a:lnTo>
                  <a:lnTo>
                    <a:pt x="20668" y="2057"/>
                  </a:lnTo>
                  <a:lnTo>
                    <a:pt x="20164" y="629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9" name="Фигура"/>
            <p:cNvSpPr/>
            <p:nvPr/>
          </p:nvSpPr>
          <p:spPr>
            <a:xfrm>
              <a:off x="775369" y="0"/>
              <a:ext cx="101262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93" y="0"/>
                  </a:moveTo>
                  <a:lnTo>
                    <a:pt x="3497" y="5402"/>
                  </a:lnTo>
                  <a:lnTo>
                    <a:pt x="0" y="21600"/>
                  </a:lnTo>
                  <a:lnTo>
                    <a:pt x="6086" y="21600"/>
                  </a:lnTo>
                  <a:lnTo>
                    <a:pt x="6086" y="18414"/>
                  </a:lnTo>
                  <a:lnTo>
                    <a:pt x="6544" y="15695"/>
                  </a:lnTo>
                  <a:lnTo>
                    <a:pt x="8387" y="11214"/>
                  </a:lnTo>
                  <a:lnTo>
                    <a:pt x="9738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5" y="5522"/>
                  </a:lnTo>
                  <a:lnTo>
                    <a:pt x="18249" y="3109"/>
                  </a:lnTo>
                  <a:lnTo>
                    <a:pt x="16359" y="1383"/>
                  </a:lnTo>
                  <a:lnTo>
                    <a:pt x="14174" y="346"/>
                  </a:lnTo>
                  <a:lnTo>
                    <a:pt x="1169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70" name="Фигура"/>
            <p:cNvSpPr/>
            <p:nvPr/>
          </p:nvSpPr>
          <p:spPr>
            <a:xfrm>
              <a:off x="906312" y="0"/>
              <a:ext cx="114082" cy="166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12" y="0"/>
                  </a:moveTo>
                  <a:lnTo>
                    <a:pt x="4297" y="2210"/>
                  </a:lnTo>
                  <a:lnTo>
                    <a:pt x="801" y="6770"/>
                  </a:lnTo>
                  <a:lnTo>
                    <a:pt x="0" y="11744"/>
                  </a:lnTo>
                  <a:lnTo>
                    <a:pt x="28" y="12420"/>
                  </a:lnTo>
                  <a:lnTo>
                    <a:pt x="2024" y="17655"/>
                  </a:lnTo>
                  <a:lnTo>
                    <a:pt x="7735" y="21111"/>
                  </a:lnTo>
                  <a:lnTo>
                    <a:pt x="12291" y="21600"/>
                  </a:lnTo>
                  <a:lnTo>
                    <a:pt x="13833" y="21538"/>
                  </a:lnTo>
                  <a:lnTo>
                    <a:pt x="20902" y="18785"/>
                  </a:lnTo>
                  <a:lnTo>
                    <a:pt x="21345" y="18319"/>
                  </a:lnTo>
                  <a:lnTo>
                    <a:pt x="10328" y="18319"/>
                  </a:lnTo>
                  <a:lnTo>
                    <a:pt x="8950" y="17973"/>
                  </a:lnTo>
                  <a:lnTo>
                    <a:pt x="7840" y="17275"/>
                  </a:lnTo>
                  <a:lnTo>
                    <a:pt x="6769" y="16576"/>
                  </a:lnTo>
                  <a:lnTo>
                    <a:pt x="6245" y="15729"/>
                  </a:lnTo>
                  <a:lnTo>
                    <a:pt x="6224" y="13939"/>
                  </a:lnTo>
                  <a:lnTo>
                    <a:pt x="6472" y="13336"/>
                  </a:lnTo>
                  <a:lnTo>
                    <a:pt x="6968" y="12800"/>
                  </a:lnTo>
                  <a:lnTo>
                    <a:pt x="7463" y="12244"/>
                  </a:lnTo>
                  <a:lnTo>
                    <a:pt x="8137" y="11803"/>
                  </a:lnTo>
                  <a:lnTo>
                    <a:pt x="9852" y="11146"/>
                  </a:lnTo>
                  <a:lnTo>
                    <a:pt x="10824" y="10976"/>
                  </a:lnTo>
                  <a:lnTo>
                    <a:pt x="21600" y="10976"/>
                  </a:lnTo>
                  <a:lnTo>
                    <a:pt x="21579" y="10949"/>
                  </a:lnTo>
                  <a:lnTo>
                    <a:pt x="21214" y="10590"/>
                  </a:lnTo>
                  <a:lnTo>
                    <a:pt x="5441" y="10590"/>
                  </a:lnTo>
                  <a:lnTo>
                    <a:pt x="5612" y="8833"/>
                  </a:lnTo>
                  <a:lnTo>
                    <a:pt x="8327" y="4204"/>
                  </a:lnTo>
                  <a:lnTo>
                    <a:pt x="12073" y="3166"/>
                  </a:lnTo>
                  <a:lnTo>
                    <a:pt x="20970" y="3166"/>
                  </a:lnTo>
                  <a:lnTo>
                    <a:pt x="20072" y="2163"/>
                  </a:lnTo>
                  <a:lnTo>
                    <a:pt x="13626" y="55"/>
                  </a:lnTo>
                  <a:lnTo>
                    <a:pt x="1211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71" name="Фигура"/>
            <p:cNvSpPr/>
            <p:nvPr/>
          </p:nvSpPr>
          <p:spPr>
            <a:xfrm>
              <a:off x="977875" y="84760"/>
              <a:ext cx="49791" cy="56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45" y="0"/>
                  </a:moveTo>
                  <a:lnTo>
                    <a:pt x="0" y="0"/>
                  </a:lnTo>
                  <a:lnTo>
                    <a:pt x="3134" y="997"/>
                  </a:lnTo>
                  <a:lnTo>
                    <a:pt x="8086" y="4986"/>
                  </a:lnTo>
                  <a:lnTo>
                    <a:pt x="9266" y="7518"/>
                  </a:lnTo>
                  <a:lnTo>
                    <a:pt x="9312" y="13981"/>
                  </a:lnTo>
                  <a:lnTo>
                    <a:pt x="8086" y="16554"/>
                  </a:lnTo>
                  <a:lnTo>
                    <a:pt x="3225" y="20603"/>
                  </a:lnTo>
                  <a:lnTo>
                    <a:pt x="137" y="21600"/>
                  </a:lnTo>
                  <a:lnTo>
                    <a:pt x="17862" y="21600"/>
                  </a:lnTo>
                  <a:lnTo>
                    <a:pt x="21600" y="10451"/>
                  </a:lnTo>
                  <a:lnTo>
                    <a:pt x="21400" y="7518"/>
                  </a:lnTo>
                  <a:lnTo>
                    <a:pt x="20799" y="4789"/>
                  </a:lnTo>
                  <a:lnTo>
                    <a:pt x="19798" y="2259"/>
                  </a:lnTo>
                  <a:lnTo>
                    <a:pt x="1844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72" name="Фигура"/>
            <p:cNvSpPr/>
            <p:nvPr/>
          </p:nvSpPr>
          <p:spPr>
            <a:xfrm>
              <a:off x="977300" y="24449"/>
              <a:ext cx="46910" cy="2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10" y="0"/>
                  </a:moveTo>
                  <a:lnTo>
                    <a:pt x="0" y="0"/>
                  </a:lnTo>
                  <a:lnTo>
                    <a:pt x="2724" y="1843"/>
                  </a:lnTo>
                  <a:lnTo>
                    <a:pt x="4845" y="5630"/>
                  </a:lnTo>
                  <a:lnTo>
                    <a:pt x="6967" y="9367"/>
                  </a:lnTo>
                  <a:lnTo>
                    <a:pt x="8341" y="14690"/>
                  </a:lnTo>
                  <a:lnTo>
                    <a:pt x="8968" y="21600"/>
                  </a:lnTo>
                  <a:lnTo>
                    <a:pt x="21600" y="21600"/>
                  </a:lnTo>
                  <a:lnTo>
                    <a:pt x="21239" y="13615"/>
                  </a:lnTo>
                  <a:lnTo>
                    <a:pt x="20081" y="6193"/>
                  </a:lnTo>
                  <a:lnTo>
                    <a:pt x="1831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73" name="Фигура"/>
            <p:cNvSpPr/>
            <p:nvPr/>
          </p:nvSpPr>
          <p:spPr>
            <a:xfrm>
              <a:off x="1058972" y="38270"/>
              <a:ext cx="86805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8533" y="21600"/>
                  </a:lnTo>
                  <a:lnTo>
                    <a:pt x="8533" y="4424"/>
                  </a:lnTo>
                  <a:lnTo>
                    <a:pt x="21600" y="44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74" name="Фигура"/>
            <p:cNvSpPr/>
            <p:nvPr/>
          </p:nvSpPr>
          <p:spPr>
            <a:xfrm>
              <a:off x="1160226" y="130833"/>
              <a:ext cx="36807" cy="3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49" y="0"/>
                  </a:moveTo>
                  <a:lnTo>
                    <a:pt x="7651" y="0"/>
                  </a:lnTo>
                  <a:lnTo>
                    <a:pt x="5039" y="1072"/>
                  </a:lnTo>
                  <a:lnTo>
                    <a:pt x="2950" y="3151"/>
                  </a:lnTo>
                  <a:lnTo>
                    <a:pt x="983" y="5262"/>
                  </a:lnTo>
                  <a:lnTo>
                    <a:pt x="0" y="7828"/>
                  </a:lnTo>
                  <a:lnTo>
                    <a:pt x="0" y="13837"/>
                  </a:lnTo>
                  <a:lnTo>
                    <a:pt x="983" y="16371"/>
                  </a:lnTo>
                  <a:lnTo>
                    <a:pt x="2950" y="18450"/>
                  </a:lnTo>
                  <a:lnTo>
                    <a:pt x="5039" y="20528"/>
                  </a:lnTo>
                  <a:lnTo>
                    <a:pt x="7651" y="21600"/>
                  </a:lnTo>
                  <a:lnTo>
                    <a:pt x="13949" y="21600"/>
                  </a:lnTo>
                  <a:lnTo>
                    <a:pt x="16531" y="20528"/>
                  </a:lnTo>
                  <a:lnTo>
                    <a:pt x="18497" y="18450"/>
                  </a:lnTo>
                  <a:lnTo>
                    <a:pt x="20555" y="16371"/>
                  </a:lnTo>
                  <a:lnTo>
                    <a:pt x="21600" y="13837"/>
                  </a:lnTo>
                  <a:lnTo>
                    <a:pt x="21600" y="7828"/>
                  </a:lnTo>
                  <a:lnTo>
                    <a:pt x="20555" y="5262"/>
                  </a:lnTo>
                  <a:lnTo>
                    <a:pt x="18497" y="3151"/>
                  </a:lnTo>
                  <a:lnTo>
                    <a:pt x="16531" y="1072"/>
                  </a:lnTo>
                  <a:lnTo>
                    <a:pt x="1394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75" name="Фигура"/>
            <p:cNvSpPr/>
            <p:nvPr/>
          </p:nvSpPr>
          <p:spPr>
            <a:xfrm>
              <a:off x="350041" y="59893"/>
              <a:ext cx="668316" cy="27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0"/>
                  </a:moveTo>
                  <a:lnTo>
                    <a:pt x="19026" y="12284"/>
                  </a:lnTo>
                  <a:lnTo>
                    <a:pt x="18908" y="17230"/>
                  </a:lnTo>
                  <a:lnTo>
                    <a:pt x="21600" y="17230"/>
                  </a:lnTo>
                  <a:lnTo>
                    <a:pt x="20453" y="317"/>
                  </a:lnTo>
                  <a:lnTo>
                    <a:pt x="20241" y="0"/>
                  </a:lnTo>
                  <a:close/>
                  <a:moveTo>
                    <a:pt x="1601" y="2020"/>
                  </a:moveTo>
                  <a:lnTo>
                    <a:pt x="86" y="2020"/>
                  </a:lnTo>
                  <a:lnTo>
                    <a:pt x="234" y="2720"/>
                  </a:lnTo>
                  <a:lnTo>
                    <a:pt x="432" y="5648"/>
                  </a:lnTo>
                  <a:lnTo>
                    <a:pt x="482" y="7955"/>
                  </a:lnTo>
                  <a:lnTo>
                    <a:pt x="482" y="14840"/>
                  </a:lnTo>
                  <a:lnTo>
                    <a:pt x="420" y="17560"/>
                  </a:lnTo>
                  <a:lnTo>
                    <a:pt x="296" y="19250"/>
                  </a:lnTo>
                  <a:lnTo>
                    <a:pt x="176" y="20817"/>
                  </a:lnTo>
                  <a:lnTo>
                    <a:pt x="0" y="21600"/>
                  </a:lnTo>
                  <a:lnTo>
                    <a:pt x="1431" y="21600"/>
                  </a:lnTo>
                  <a:lnTo>
                    <a:pt x="1536" y="18755"/>
                  </a:lnTo>
                  <a:lnTo>
                    <a:pt x="1606" y="14221"/>
                  </a:lnTo>
                  <a:lnTo>
                    <a:pt x="1606" y="2349"/>
                  </a:lnTo>
                  <a:lnTo>
                    <a:pt x="1601" y="202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697" name="object 95"/>
          <p:cNvGrpSpPr/>
          <p:nvPr/>
        </p:nvGrpSpPr>
        <p:grpSpPr>
          <a:xfrm>
            <a:off x="11593521" y="2788762"/>
            <a:ext cx="1197033" cy="166802"/>
            <a:chOff x="0" y="0"/>
            <a:chExt cx="1197032" cy="166801"/>
          </a:xfrm>
        </p:grpSpPr>
        <p:sp>
          <p:nvSpPr>
            <p:cNvPr id="2677" name="Прямоугольник"/>
            <p:cNvSpPr/>
            <p:nvPr/>
          </p:nvSpPr>
          <p:spPr>
            <a:xfrm>
              <a:off x="26491" y="36385"/>
              <a:ext cx="30628" cy="127642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78" name="Фигура"/>
            <p:cNvSpPr/>
            <p:nvPr/>
          </p:nvSpPr>
          <p:spPr>
            <a:xfrm>
              <a:off x="0" y="2774"/>
              <a:ext cx="57119" cy="39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730" y="0"/>
                  </a:lnTo>
                  <a:lnTo>
                    <a:pt x="0" y="9367"/>
                  </a:lnTo>
                  <a:lnTo>
                    <a:pt x="0" y="21600"/>
                  </a:lnTo>
                  <a:lnTo>
                    <a:pt x="10018" y="18222"/>
                  </a:lnTo>
                  <a:lnTo>
                    <a:pt x="21600" y="18222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79" name="Фигура"/>
            <p:cNvSpPr/>
            <p:nvPr/>
          </p:nvSpPr>
          <p:spPr>
            <a:xfrm>
              <a:off x="145597" y="38270"/>
              <a:ext cx="71813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3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330" y="21600"/>
                  </a:lnTo>
                  <a:lnTo>
                    <a:pt x="10330" y="10638"/>
                  </a:lnTo>
                  <a:lnTo>
                    <a:pt x="21600" y="10638"/>
                  </a:lnTo>
                  <a:lnTo>
                    <a:pt x="21379" y="10485"/>
                  </a:lnTo>
                  <a:lnTo>
                    <a:pt x="10330" y="10485"/>
                  </a:lnTo>
                  <a:lnTo>
                    <a:pt x="1033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0" name="Фигура"/>
            <p:cNvSpPr/>
            <p:nvPr/>
          </p:nvSpPr>
          <p:spPr>
            <a:xfrm>
              <a:off x="179942" y="100206"/>
              <a:ext cx="90260" cy="63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66" y="0"/>
                  </a:moveTo>
                  <a:lnTo>
                    <a:pt x="0" y="0"/>
                  </a:lnTo>
                  <a:lnTo>
                    <a:pt x="12291" y="21600"/>
                  </a:lnTo>
                  <a:lnTo>
                    <a:pt x="21600" y="21600"/>
                  </a:lnTo>
                  <a:lnTo>
                    <a:pt x="896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1" name="Фигура"/>
            <p:cNvSpPr/>
            <p:nvPr/>
          </p:nvSpPr>
          <p:spPr>
            <a:xfrm>
              <a:off x="179942" y="38270"/>
              <a:ext cx="85914" cy="61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2096" y="0"/>
                  </a:lnTo>
                  <a:lnTo>
                    <a:pt x="0" y="21600"/>
                  </a:lnTo>
                  <a:lnTo>
                    <a:pt x="9235" y="21600"/>
                  </a:lnTo>
                  <a:lnTo>
                    <a:pt x="9082" y="2134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2" name="Фигура"/>
            <p:cNvSpPr/>
            <p:nvPr/>
          </p:nvSpPr>
          <p:spPr>
            <a:xfrm>
              <a:off x="288211" y="38270"/>
              <a:ext cx="112733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76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1476" y="21600"/>
                  </a:lnTo>
                  <a:lnTo>
                    <a:pt x="12856" y="21570"/>
                  </a:lnTo>
                  <a:lnTo>
                    <a:pt x="20494" y="19199"/>
                  </a:lnTo>
                  <a:lnTo>
                    <a:pt x="21497" y="17724"/>
                  </a:lnTo>
                  <a:lnTo>
                    <a:pt x="21600" y="17526"/>
                  </a:lnTo>
                  <a:lnTo>
                    <a:pt x="6580" y="17526"/>
                  </a:lnTo>
                  <a:lnTo>
                    <a:pt x="6580" y="12419"/>
                  </a:lnTo>
                  <a:lnTo>
                    <a:pt x="21197" y="12419"/>
                  </a:lnTo>
                  <a:lnTo>
                    <a:pt x="20564" y="11906"/>
                  </a:lnTo>
                  <a:lnTo>
                    <a:pt x="19571" y="11061"/>
                  </a:lnTo>
                  <a:lnTo>
                    <a:pt x="18227" y="10548"/>
                  </a:lnTo>
                  <a:lnTo>
                    <a:pt x="16552" y="10359"/>
                  </a:lnTo>
                  <a:lnTo>
                    <a:pt x="16552" y="10206"/>
                  </a:lnTo>
                  <a:lnTo>
                    <a:pt x="18147" y="9964"/>
                  </a:lnTo>
                  <a:lnTo>
                    <a:pt x="19330" y="9442"/>
                  </a:lnTo>
                  <a:lnTo>
                    <a:pt x="20133" y="8624"/>
                  </a:lnTo>
                  <a:lnTo>
                    <a:pt x="20332" y="8426"/>
                  </a:lnTo>
                  <a:lnTo>
                    <a:pt x="6580" y="8426"/>
                  </a:lnTo>
                  <a:lnTo>
                    <a:pt x="6580" y="4154"/>
                  </a:lnTo>
                  <a:lnTo>
                    <a:pt x="21338" y="4154"/>
                  </a:lnTo>
                  <a:lnTo>
                    <a:pt x="20925" y="3111"/>
                  </a:lnTo>
                  <a:lnTo>
                    <a:pt x="20043" y="2293"/>
                  </a:lnTo>
                  <a:lnTo>
                    <a:pt x="19190" y="1475"/>
                  </a:lnTo>
                  <a:lnTo>
                    <a:pt x="18006" y="890"/>
                  </a:lnTo>
                  <a:lnTo>
                    <a:pt x="16512" y="548"/>
                  </a:lnTo>
                  <a:lnTo>
                    <a:pt x="15368" y="307"/>
                  </a:lnTo>
                  <a:lnTo>
                    <a:pt x="14148" y="136"/>
                  </a:lnTo>
                  <a:lnTo>
                    <a:pt x="12851" y="34"/>
                  </a:lnTo>
                  <a:lnTo>
                    <a:pt x="1147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3" name="Фигура"/>
            <p:cNvSpPr/>
            <p:nvPr/>
          </p:nvSpPr>
          <p:spPr>
            <a:xfrm>
              <a:off x="352240" y="110572"/>
              <a:ext cx="51413" cy="29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78" y="0"/>
                  </a:moveTo>
                  <a:lnTo>
                    <a:pt x="242" y="0"/>
                  </a:lnTo>
                  <a:lnTo>
                    <a:pt x="2662" y="837"/>
                  </a:lnTo>
                  <a:lnTo>
                    <a:pt x="4267" y="2510"/>
                  </a:lnTo>
                  <a:lnTo>
                    <a:pt x="5873" y="4069"/>
                  </a:lnTo>
                  <a:lnTo>
                    <a:pt x="6687" y="6655"/>
                  </a:lnTo>
                  <a:lnTo>
                    <a:pt x="6687" y="14337"/>
                  </a:lnTo>
                  <a:lnTo>
                    <a:pt x="5785" y="17303"/>
                  </a:lnTo>
                  <a:lnTo>
                    <a:pt x="3981" y="19090"/>
                  </a:lnTo>
                  <a:lnTo>
                    <a:pt x="2244" y="20764"/>
                  </a:lnTo>
                  <a:lnTo>
                    <a:pt x="0" y="21600"/>
                  </a:lnTo>
                  <a:lnTo>
                    <a:pt x="20462" y="21600"/>
                  </a:lnTo>
                  <a:lnTo>
                    <a:pt x="21138" y="19090"/>
                  </a:lnTo>
                  <a:lnTo>
                    <a:pt x="21600" y="15477"/>
                  </a:lnTo>
                  <a:lnTo>
                    <a:pt x="21600" y="5971"/>
                  </a:lnTo>
                  <a:lnTo>
                    <a:pt x="20478" y="1407"/>
                  </a:lnTo>
                  <a:lnTo>
                    <a:pt x="1957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4" name="Фигура"/>
            <p:cNvSpPr/>
            <p:nvPr/>
          </p:nvSpPr>
          <p:spPr>
            <a:xfrm>
              <a:off x="424332" y="130833"/>
              <a:ext cx="36859" cy="3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60" y="0"/>
                  </a:moveTo>
                  <a:lnTo>
                    <a:pt x="7671" y="0"/>
                  </a:lnTo>
                  <a:lnTo>
                    <a:pt x="5063" y="1072"/>
                  </a:lnTo>
                  <a:lnTo>
                    <a:pt x="2976" y="3151"/>
                  </a:lnTo>
                  <a:lnTo>
                    <a:pt x="982" y="5262"/>
                  </a:lnTo>
                  <a:lnTo>
                    <a:pt x="0" y="7828"/>
                  </a:lnTo>
                  <a:lnTo>
                    <a:pt x="0" y="13837"/>
                  </a:lnTo>
                  <a:lnTo>
                    <a:pt x="982" y="16371"/>
                  </a:lnTo>
                  <a:lnTo>
                    <a:pt x="2976" y="18450"/>
                  </a:lnTo>
                  <a:lnTo>
                    <a:pt x="5063" y="20528"/>
                  </a:lnTo>
                  <a:lnTo>
                    <a:pt x="7671" y="21600"/>
                  </a:lnTo>
                  <a:lnTo>
                    <a:pt x="13960" y="21600"/>
                  </a:lnTo>
                  <a:lnTo>
                    <a:pt x="16537" y="20528"/>
                  </a:lnTo>
                  <a:lnTo>
                    <a:pt x="18501" y="18450"/>
                  </a:lnTo>
                  <a:lnTo>
                    <a:pt x="20587" y="16371"/>
                  </a:lnTo>
                  <a:lnTo>
                    <a:pt x="21600" y="13837"/>
                  </a:lnTo>
                  <a:lnTo>
                    <a:pt x="21600" y="7828"/>
                  </a:lnTo>
                  <a:lnTo>
                    <a:pt x="20587" y="5262"/>
                  </a:lnTo>
                  <a:lnTo>
                    <a:pt x="18501" y="3151"/>
                  </a:lnTo>
                  <a:lnTo>
                    <a:pt x="16537" y="1072"/>
                  </a:lnTo>
                  <a:lnTo>
                    <a:pt x="139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5" name="Фигура"/>
            <p:cNvSpPr/>
            <p:nvPr/>
          </p:nvSpPr>
          <p:spPr>
            <a:xfrm>
              <a:off x="482236" y="24919"/>
              <a:ext cx="110993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7" y="0"/>
                  </a:moveTo>
                  <a:lnTo>
                    <a:pt x="12186" y="0"/>
                  </a:lnTo>
                  <a:lnTo>
                    <a:pt x="13337" y="390"/>
                  </a:lnTo>
                  <a:lnTo>
                    <a:pt x="14030" y="1171"/>
                  </a:lnTo>
                  <a:lnTo>
                    <a:pt x="14743" y="1959"/>
                  </a:lnTo>
                  <a:lnTo>
                    <a:pt x="15099" y="2870"/>
                  </a:lnTo>
                  <a:lnTo>
                    <a:pt x="15099" y="4992"/>
                  </a:lnTo>
                  <a:lnTo>
                    <a:pt x="10392" y="10837"/>
                  </a:lnTo>
                  <a:lnTo>
                    <a:pt x="2819" y="16385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18" y="17844"/>
                  </a:lnTo>
                  <a:lnTo>
                    <a:pt x="9081" y="17152"/>
                  </a:lnTo>
                  <a:lnTo>
                    <a:pt x="15554" y="12375"/>
                  </a:lnTo>
                  <a:lnTo>
                    <a:pt x="20162" y="6693"/>
                  </a:lnTo>
                  <a:lnTo>
                    <a:pt x="20846" y="3642"/>
                  </a:lnTo>
                  <a:lnTo>
                    <a:pt x="20678" y="2057"/>
                  </a:lnTo>
                  <a:lnTo>
                    <a:pt x="20174" y="629"/>
                  </a:lnTo>
                  <a:lnTo>
                    <a:pt x="1975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6" name="Фигура"/>
            <p:cNvSpPr/>
            <p:nvPr/>
          </p:nvSpPr>
          <p:spPr>
            <a:xfrm>
              <a:off x="482446" y="0"/>
              <a:ext cx="101315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86" y="0"/>
                  </a:moveTo>
                  <a:lnTo>
                    <a:pt x="3501" y="5402"/>
                  </a:lnTo>
                  <a:lnTo>
                    <a:pt x="0" y="21600"/>
                  </a:lnTo>
                  <a:lnTo>
                    <a:pt x="6094" y="21600"/>
                  </a:lnTo>
                  <a:lnTo>
                    <a:pt x="6094" y="18414"/>
                  </a:lnTo>
                  <a:lnTo>
                    <a:pt x="6552" y="15695"/>
                  </a:lnTo>
                  <a:lnTo>
                    <a:pt x="7467" y="13465"/>
                  </a:lnTo>
                  <a:lnTo>
                    <a:pt x="8383" y="11214"/>
                  </a:lnTo>
                  <a:lnTo>
                    <a:pt x="9744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6" y="5522"/>
                  </a:lnTo>
                  <a:lnTo>
                    <a:pt x="18249" y="3109"/>
                  </a:lnTo>
                  <a:lnTo>
                    <a:pt x="16356" y="1383"/>
                  </a:lnTo>
                  <a:lnTo>
                    <a:pt x="14168" y="346"/>
                  </a:lnTo>
                  <a:lnTo>
                    <a:pt x="1168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7" name="Фигура"/>
            <p:cNvSpPr/>
            <p:nvPr/>
          </p:nvSpPr>
          <p:spPr>
            <a:xfrm>
              <a:off x="611342" y="0"/>
              <a:ext cx="126211" cy="166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22" y="0"/>
                  </a:moveTo>
                  <a:lnTo>
                    <a:pt x="5672" y="1376"/>
                  </a:lnTo>
                  <a:lnTo>
                    <a:pt x="1452" y="5166"/>
                  </a:lnTo>
                  <a:lnTo>
                    <a:pt x="0" y="10800"/>
                  </a:lnTo>
                  <a:lnTo>
                    <a:pt x="91" y="12362"/>
                  </a:lnTo>
                  <a:lnTo>
                    <a:pt x="2280" y="17612"/>
                  </a:lnTo>
                  <a:lnTo>
                    <a:pt x="8668" y="21264"/>
                  </a:lnTo>
                  <a:lnTo>
                    <a:pt x="12222" y="21600"/>
                  </a:lnTo>
                  <a:lnTo>
                    <a:pt x="14061" y="21516"/>
                  </a:lnTo>
                  <a:lnTo>
                    <a:pt x="20042" y="19506"/>
                  </a:lnTo>
                  <a:lnTo>
                    <a:pt x="21600" y="18169"/>
                  </a:lnTo>
                  <a:lnTo>
                    <a:pt x="12222" y="18169"/>
                  </a:lnTo>
                  <a:lnTo>
                    <a:pt x="10716" y="18046"/>
                  </a:lnTo>
                  <a:lnTo>
                    <a:pt x="5644" y="13864"/>
                  </a:lnTo>
                  <a:lnTo>
                    <a:pt x="5161" y="10800"/>
                  </a:lnTo>
                  <a:lnTo>
                    <a:pt x="5282" y="9177"/>
                  </a:lnTo>
                  <a:lnTo>
                    <a:pt x="8149" y="4540"/>
                  </a:lnTo>
                  <a:lnTo>
                    <a:pt x="12222" y="3430"/>
                  </a:lnTo>
                  <a:lnTo>
                    <a:pt x="21581" y="3430"/>
                  </a:lnTo>
                  <a:lnTo>
                    <a:pt x="21166" y="2994"/>
                  </a:lnTo>
                  <a:lnTo>
                    <a:pt x="14061" y="86"/>
                  </a:lnTo>
                  <a:lnTo>
                    <a:pt x="1222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8" name="Фигура"/>
            <p:cNvSpPr/>
            <p:nvPr/>
          </p:nvSpPr>
          <p:spPr>
            <a:xfrm>
              <a:off x="682754" y="26490"/>
              <a:ext cx="71360" cy="11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53" y="0"/>
                  </a:moveTo>
                  <a:lnTo>
                    <a:pt x="0" y="0"/>
                  </a:lnTo>
                  <a:lnTo>
                    <a:pt x="2621" y="181"/>
                  </a:lnTo>
                  <a:lnTo>
                    <a:pt x="4992" y="723"/>
                  </a:lnTo>
                  <a:lnTo>
                    <a:pt x="12255" y="8421"/>
                  </a:lnTo>
                  <a:lnTo>
                    <a:pt x="12472" y="10800"/>
                  </a:lnTo>
                  <a:lnTo>
                    <a:pt x="12255" y="13179"/>
                  </a:lnTo>
                  <a:lnTo>
                    <a:pt x="7113" y="19974"/>
                  </a:lnTo>
                  <a:lnTo>
                    <a:pt x="0" y="21600"/>
                  </a:lnTo>
                  <a:lnTo>
                    <a:pt x="16587" y="21600"/>
                  </a:lnTo>
                  <a:lnTo>
                    <a:pt x="21436" y="13090"/>
                  </a:lnTo>
                  <a:lnTo>
                    <a:pt x="21600" y="10800"/>
                  </a:lnTo>
                  <a:lnTo>
                    <a:pt x="21436" y="8529"/>
                  </a:lnTo>
                  <a:lnTo>
                    <a:pt x="20942" y="6396"/>
                  </a:lnTo>
                  <a:lnTo>
                    <a:pt x="20116" y="4401"/>
                  </a:lnTo>
                  <a:lnTo>
                    <a:pt x="18953" y="2544"/>
                  </a:lnTo>
                  <a:lnTo>
                    <a:pt x="17528" y="850"/>
                  </a:lnTo>
                  <a:lnTo>
                    <a:pt x="1655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89" name="Фигура"/>
            <p:cNvSpPr/>
            <p:nvPr/>
          </p:nvSpPr>
          <p:spPr>
            <a:xfrm>
              <a:off x="775107" y="24919"/>
              <a:ext cx="111045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48" y="0"/>
                  </a:moveTo>
                  <a:lnTo>
                    <a:pt x="12190" y="0"/>
                  </a:lnTo>
                  <a:lnTo>
                    <a:pt x="13341" y="390"/>
                  </a:lnTo>
                  <a:lnTo>
                    <a:pt x="14023" y="1171"/>
                  </a:lnTo>
                  <a:lnTo>
                    <a:pt x="14746" y="1959"/>
                  </a:lnTo>
                  <a:lnTo>
                    <a:pt x="15103" y="2870"/>
                  </a:lnTo>
                  <a:lnTo>
                    <a:pt x="15103" y="4992"/>
                  </a:lnTo>
                  <a:lnTo>
                    <a:pt x="10398" y="10837"/>
                  </a:lnTo>
                  <a:lnTo>
                    <a:pt x="2826" y="16385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25" y="17844"/>
                  </a:lnTo>
                  <a:lnTo>
                    <a:pt x="9082" y="17152"/>
                  </a:lnTo>
                  <a:lnTo>
                    <a:pt x="15556" y="12375"/>
                  </a:lnTo>
                  <a:lnTo>
                    <a:pt x="20157" y="6693"/>
                  </a:lnTo>
                  <a:lnTo>
                    <a:pt x="20836" y="3642"/>
                  </a:lnTo>
                  <a:lnTo>
                    <a:pt x="20668" y="2057"/>
                  </a:lnTo>
                  <a:lnTo>
                    <a:pt x="20164" y="629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90" name="Фигура"/>
            <p:cNvSpPr/>
            <p:nvPr/>
          </p:nvSpPr>
          <p:spPr>
            <a:xfrm>
              <a:off x="775369" y="0"/>
              <a:ext cx="101262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93" y="0"/>
                  </a:moveTo>
                  <a:lnTo>
                    <a:pt x="3497" y="5402"/>
                  </a:lnTo>
                  <a:lnTo>
                    <a:pt x="0" y="21600"/>
                  </a:lnTo>
                  <a:lnTo>
                    <a:pt x="6086" y="21600"/>
                  </a:lnTo>
                  <a:lnTo>
                    <a:pt x="6086" y="18414"/>
                  </a:lnTo>
                  <a:lnTo>
                    <a:pt x="6544" y="15695"/>
                  </a:lnTo>
                  <a:lnTo>
                    <a:pt x="8387" y="11214"/>
                  </a:lnTo>
                  <a:lnTo>
                    <a:pt x="9738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5" y="5522"/>
                  </a:lnTo>
                  <a:lnTo>
                    <a:pt x="18249" y="3109"/>
                  </a:lnTo>
                  <a:lnTo>
                    <a:pt x="16359" y="1383"/>
                  </a:lnTo>
                  <a:lnTo>
                    <a:pt x="14174" y="346"/>
                  </a:lnTo>
                  <a:lnTo>
                    <a:pt x="1169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91" name="Фигура"/>
            <p:cNvSpPr/>
            <p:nvPr/>
          </p:nvSpPr>
          <p:spPr>
            <a:xfrm>
              <a:off x="906309" y="0"/>
              <a:ext cx="114085" cy="166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13" y="0"/>
                  </a:moveTo>
                  <a:lnTo>
                    <a:pt x="4297" y="2210"/>
                  </a:lnTo>
                  <a:lnTo>
                    <a:pt x="801" y="6770"/>
                  </a:lnTo>
                  <a:lnTo>
                    <a:pt x="0" y="11744"/>
                  </a:lnTo>
                  <a:lnTo>
                    <a:pt x="27" y="12420"/>
                  </a:lnTo>
                  <a:lnTo>
                    <a:pt x="2025" y="17655"/>
                  </a:lnTo>
                  <a:lnTo>
                    <a:pt x="7736" y="21111"/>
                  </a:lnTo>
                  <a:lnTo>
                    <a:pt x="12291" y="21600"/>
                  </a:lnTo>
                  <a:lnTo>
                    <a:pt x="13834" y="21538"/>
                  </a:lnTo>
                  <a:lnTo>
                    <a:pt x="20902" y="18785"/>
                  </a:lnTo>
                  <a:lnTo>
                    <a:pt x="21345" y="18319"/>
                  </a:lnTo>
                  <a:lnTo>
                    <a:pt x="10328" y="18319"/>
                  </a:lnTo>
                  <a:lnTo>
                    <a:pt x="8951" y="17973"/>
                  </a:lnTo>
                  <a:lnTo>
                    <a:pt x="7840" y="17275"/>
                  </a:lnTo>
                  <a:lnTo>
                    <a:pt x="6770" y="16576"/>
                  </a:lnTo>
                  <a:lnTo>
                    <a:pt x="6246" y="15729"/>
                  </a:lnTo>
                  <a:lnTo>
                    <a:pt x="6225" y="13939"/>
                  </a:lnTo>
                  <a:lnTo>
                    <a:pt x="6472" y="13336"/>
                  </a:lnTo>
                  <a:lnTo>
                    <a:pt x="6968" y="12800"/>
                  </a:lnTo>
                  <a:lnTo>
                    <a:pt x="7464" y="12244"/>
                  </a:lnTo>
                  <a:lnTo>
                    <a:pt x="8128" y="11803"/>
                  </a:lnTo>
                  <a:lnTo>
                    <a:pt x="8980" y="11485"/>
                  </a:lnTo>
                  <a:lnTo>
                    <a:pt x="9853" y="11146"/>
                  </a:lnTo>
                  <a:lnTo>
                    <a:pt x="10824" y="10976"/>
                  </a:lnTo>
                  <a:lnTo>
                    <a:pt x="21600" y="10976"/>
                  </a:lnTo>
                  <a:lnTo>
                    <a:pt x="21579" y="10949"/>
                  </a:lnTo>
                  <a:lnTo>
                    <a:pt x="21214" y="10590"/>
                  </a:lnTo>
                  <a:lnTo>
                    <a:pt x="5442" y="10590"/>
                  </a:lnTo>
                  <a:lnTo>
                    <a:pt x="5612" y="8833"/>
                  </a:lnTo>
                  <a:lnTo>
                    <a:pt x="8323" y="4204"/>
                  </a:lnTo>
                  <a:lnTo>
                    <a:pt x="12073" y="3166"/>
                  </a:lnTo>
                  <a:lnTo>
                    <a:pt x="20970" y="3166"/>
                  </a:lnTo>
                  <a:lnTo>
                    <a:pt x="20072" y="2163"/>
                  </a:lnTo>
                  <a:lnTo>
                    <a:pt x="13626" y="55"/>
                  </a:lnTo>
                  <a:lnTo>
                    <a:pt x="1211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92" name="Фигура"/>
            <p:cNvSpPr/>
            <p:nvPr/>
          </p:nvSpPr>
          <p:spPr>
            <a:xfrm>
              <a:off x="977875" y="84760"/>
              <a:ext cx="49791" cy="56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45" y="0"/>
                  </a:moveTo>
                  <a:lnTo>
                    <a:pt x="0" y="0"/>
                  </a:lnTo>
                  <a:lnTo>
                    <a:pt x="3134" y="997"/>
                  </a:lnTo>
                  <a:lnTo>
                    <a:pt x="8086" y="4986"/>
                  </a:lnTo>
                  <a:lnTo>
                    <a:pt x="9266" y="7518"/>
                  </a:lnTo>
                  <a:lnTo>
                    <a:pt x="9312" y="13981"/>
                  </a:lnTo>
                  <a:lnTo>
                    <a:pt x="8086" y="16554"/>
                  </a:lnTo>
                  <a:lnTo>
                    <a:pt x="3225" y="20603"/>
                  </a:lnTo>
                  <a:lnTo>
                    <a:pt x="137" y="21600"/>
                  </a:lnTo>
                  <a:lnTo>
                    <a:pt x="17862" y="21600"/>
                  </a:lnTo>
                  <a:lnTo>
                    <a:pt x="21600" y="10451"/>
                  </a:lnTo>
                  <a:lnTo>
                    <a:pt x="21400" y="7518"/>
                  </a:lnTo>
                  <a:lnTo>
                    <a:pt x="20799" y="4789"/>
                  </a:lnTo>
                  <a:lnTo>
                    <a:pt x="19798" y="2259"/>
                  </a:lnTo>
                  <a:lnTo>
                    <a:pt x="1844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93" name="Фигура"/>
            <p:cNvSpPr/>
            <p:nvPr/>
          </p:nvSpPr>
          <p:spPr>
            <a:xfrm>
              <a:off x="977300" y="24449"/>
              <a:ext cx="46910" cy="2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10" y="0"/>
                  </a:moveTo>
                  <a:lnTo>
                    <a:pt x="0" y="0"/>
                  </a:lnTo>
                  <a:lnTo>
                    <a:pt x="2724" y="1843"/>
                  </a:lnTo>
                  <a:lnTo>
                    <a:pt x="4845" y="5630"/>
                  </a:lnTo>
                  <a:lnTo>
                    <a:pt x="6967" y="9367"/>
                  </a:lnTo>
                  <a:lnTo>
                    <a:pt x="8341" y="14690"/>
                  </a:lnTo>
                  <a:lnTo>
                    <a:pt x="8968" y="21600"/>
                  </a:lnTo>
                  <a:lnTo>
                    <a:pt x="21600" y="21600"/>
                  </a:lnTo>
                  <a:lnTo>
                    <a:pt x="21239" y="13615"/>
                  </a:lnTo>
                  <a:lnTo>
                    <a:pt x="20081" y="6193"/>
                  </a:lnTo>
                  <a:lnTo>
                    <a:pt x="1831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94" name="Фигура"/>
            <p:cNvSpPr/>
            <p:nvPr/>
          </p:nvSpPr>
          <p:spPr>
            <a:xfrm>
              <a:off x="1058972" y="38270"/>
              <a:ext cx="86805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8533" y="21600"/>
                  </a:lnTo>
                  <a:lnTo>
                    <a:pt x="8533" y="4424"/>
                  </a:lnTo>
                  <a:lnTo>
                    <a:pt x="21600" y="44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95" name="Фигура"/>
            <p:cNvSpPr/>
            <p:nvPr/>
          </p:nvSpPr>
          <p:spPr>
            <a:xfrm>
              <a:off x="1160226" y="130833"/>
              <a:ext cx="36807" cy="3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49" y="0"/>
                  </a:moveTo>
                  <a:lnTo>
                    <a:pt x="7651" y="0"/>
                  </a:lnTo>
                  <a:lnTo>
                    <a:pt x="5039" y="1072"/>
                  </a:lnTo>
                  <a:lnTo>
                    <a:pt x="2950" y="3151"/>
                  </a:lnTo>
                  <a:lnTo>
                    <a:pt x="983" y="5262"/>
                  </a:lnTo>
                  <a:lnTo>
                    <a:pt x="0" y="7828"/>
                  </a:lnTo>
                  <a:lnTo>
                    <a:pt x="0" y="13837"/>
                  </a:lnTo>
                  <a:lnTo>
                    <a:pt x="983" y="16371"/>
                  </a:lnTo>
                  <a:lnTo>
                    <a:pt x="2950" y="18450"/>
                  </a:lnTo>
                  <a:lnTo>
                    <a:pt x="5039" y="20528"/>
                  </a:lnTo>
                  <a:lnTo>
                    <a:pt x="7651" y="21600"/>
                  </a:lnTo>
                  <a:lnTo>
                    <a:pt x="13949" y="21600"/>
                  </a:lnTo>
                  <a:lnTo>
                    <a:pt x="16531" y="20528"/>
                  </a:lnTo>
                  <a:lnTo>
                    <a:pt x="18497" y="18450"/>
                  </a:lnTo>
                  <a:lnTo>
                    <a:pt x="20555" y="16371"/>
                  </a:lnTo>
                  <a:lnTo>
                    <a:pt x="21600" y="13837"/>
                  </a:lnTo>
                  <a:lnTo>
                    <a:pt x="21600" y="7828"/>
                  </a:lnTo>
                  <a:lnTo>
                    <a:pt x="20555" y="5262"/>
                  </a:lnTo>
                  <a:lnTo>
                    <a:pt x="18497" y="3151"/>
                  </a:lnTo>
                  <a:lnTo>
                    <a:pt x="16531" y="1072"/>
                  </a:lnTo>
                  <a:lnTo>
                    <a:pt x="1394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96" name="Фигура"/>
            <p:cNvSpPr/>
            <p:nvPr/>
          </p:nvSpPr>
          <p:spPr>
            <a:xfrm>
              <a:off x="350041" y="59893"/>
              <a:ext cx="668316" cy="27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0"/>
                  </a:moveTo>
                  <a:lnTo>
                    <a:pt x="19026" y="12284"/>
                  </a:lnTo>
                  <a:lnTo>
                    <a:pt x="18908" y="17230"/>
                  </a:lnTo>
                  <a:lnTo>
                    <a:pt x="21600" y="17230"/>
                  </a:lnTo>
                  <a:lnTo>
                    <a:pt x="20453" y="317"/>
                  </a:lnTo>
                  <a:lnTo>
                    <a:pt x="20241" y="0"/>
                  </a:lnTo>
                  <a:close/>
                  <a:moveTo>
                    <a:pt x="1601" y="2020"/>
                  </a:moveTo>
                  <a:lnTo>
                    <a:pt x="86" y="2020"/>
                  </a:lnTo>
                  <a:lnTo>
                    <a:pt x="234" y="2720"/>
                  </a:lnTo>
                  <a:lnTo>
                    <a:pt x="432" y="5648"/>
                  </a:lnTo>
                  <a:lnTo>
                    <a:pt x="481" y="7955"/>
                  </a:lnTo>
                  <a:lnTo>
                    <a:pt x="481" y="14840"/>
                  </a:lnTo>
                  <a:lnTo>
                    <a:pt x="420" y="17560"/>
                  </a:lnTo>
                  <a:lnTo>
                    <a:pt x="296" y="19250"/>
                  </a:lnTo>
                  <a:lnTo>
                    <a:pt x="176" y="20817"/>
                  </a:lnTo>
                  <a:lnTo>
                    <a:pt x="0" y="21600"/>
                  </a:lnTo>
                  <a:lnTo>
                    <a:pt x="1431" y="21600"/>
                  </a:lnTo>
                  <a:lnTo>
                    <a:pt x="1536" y="18755"/>
                  </a:lnTo>
                  <a:lnTo>
                    <a:pt x="1606" y="14221"/>
                  </a:lnTo>
                  <a:lnTo>
                    <a:pt x="1606" y="2349"/>
                  </a:lnTo>
                  <a:lnTo>
                    <a:pt x="1601" y="202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698" name="object 96" descr="object 96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54956" y="575897"/>
            <a:ext cx="9968283" cy="11727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22" name="object 97"/>
          <p:cNvGrpSpPr/>
          <p:nvPr/>
        </p:nvGrpSpPr>
        <p:grpSpPr>
          <a:xfrm>
            <a:off x="1411339" y="2767820"/>
            <a:ext cx="1457317" cy="166802"/>
            <a:chOff x="0" y="0"/>
            <a:chExt cx="1457316" cy="166801"/>
          </a:xfrm>
        </p:grpSpPr>
        <p:sp>
          <p:nvSpPr>
            <p:cNvPr id="2699" name="Прямоугольник"/>
            <p:cNvSpPr/>
            <p:nvPr/>
          </p:nvSpPr>
          <p:spPr>
            <a:xfrm>
              <a:off x="26507" y="36385"/>
              <a:ext cx="30633" cy="127642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0" name="Фигура"/>
            <p:cNvSpPr/>
            <p:nvPr/>
          </p:nvSpPr>
          <p:spPr>
            <a:xfrm>
              <a:off x="0" y="2774"/>
              <a:ext cx="57140" cy="39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721" y="0"/>
                  </a:lnTo>
                  <a:lnTo>
                    <a:pt x="0" y="9367"/>
                  </a:lnTo>
                  <a:lnTo>
                    <a:pt x="0" y="21600"/>
                  </a:lnTo>
                  <a:lnTo>
                    <a:pt x="10020" y="18222"/>
                  </a:lnTo>
                  <a:lnTo>
                    <a:pt x="21600" y="18222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1" name="Прямоугольник"/>
            <p:cNvSpPr/>
            <p:nvPr/>
          </p:nvSpPr>
          <p:spPr>
            <a:xfrm>
              <a:off x="85180" y="85023"/>
              <a:ext cx="96506" cy="24660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2" name="Квадрат"/>
            <p:cNvSpPr/>
            <p:nvPr/>
          </p:nvSpPr>
          <p:spPr>
            <a:xfrm>
              <a:off x="283593" y="134079"/>
              <a:ext cx="29492" cy="29948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3" name="Фигура"/>
            <p:cNvSpPr/>
            <p:nvPr/>
          </p:nvSpPr>
          <p:spPr>
            <a:xfrm>
              <a:off x="204124" y="2773"/>
              <a:ext cx="130149" cy="131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84" y="0"/>
                  </a:moveTo>
                  <a:lnTo>
                    <a:pt x="12537" y="0"/>
                  </a:lnTo>
                  <a:lnTo>
                    <a:pt x="0" y="17733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389"/>
                  </a:lnTo>
                  <a:lnTo>
                    <a:pt x="5237" y="17389"/>
                  </a:lnTo>
                  <a:lnTo>
                    <a:pt x="13495" y="5340"/>
                  </a:lnTo>
                  <a:lnTo>
                    <a:pt x="18084" y="5340"/>
                  </a:lnTo>
                  <a:lnTo>
                    <a:pt x="1808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4" name="Фигура"/>
            <p:cNvSpPr/>
            <p:nvPr/>
          </p:nvSpPr>
          <p:spPr>
            <a:xfrm>
              <a:off x="414641" y="38270"/>
              <a:ext cx="71839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19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319" y="21600"/>
                  </a:lnTo>
                  <a:lnTo>
                    <a:pt x="10319" y="10638"/>
                  </a:lnTo>
                  <a:lnTo>
                    <a:pt x="21600" y="10638"/>
                  </a:lnTo>
                  <a:lnTo>
                    <a:pt x="21379" y="10485"/>
                  </a:lnTo>
                  <a:lnTo>
                    <a:pt x="10319" y="10485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5" name="Фигура"/>
            <p:cNvSpPr/>
            <p:nvPr/>
          </p:nvSpPr>
          <p:spPr>
            <a:xfrm>
              <a:off x="448960" y="100206"/>
              <a:ext cx="90312" cy="63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74" y="0"/>
                  </a:moveTo>
                  <a:lnTo>
                    <a:pt x="0" y="0"/>
                  </a:lnTo>
                  <a:lnTo>
                    <a:pt x="12288" y="21600"/>
                  </a:lnTo>
                  <a:lnTo>
                    <a:pt x="21600" y="21600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6" name="Фигура"/>
            <p:cNvSpPr/>
            <p:nvPr/>
          </p:nvSpPr>
          <p:spPr>
            <a:xfrm>
              <a:off x="448960" y="38271"/>
              <a:ext cx="85935" cy="6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2105" y="0"/>
                  </a:lnTo>
                  <a:lnTo>
                    <a:pt x="0" y="21600"/>
                  </a:lnTo>
                  <a:lnTo>
                    <a:pt x="9246" y="21600"/>
                  </a:lnTo>
                  <a:lnTo>
                    <a:pt x="9093" y="2134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7" name="Фигура"/>
            <p:cNvSpPr/>
            <p:nvPr/>
          </p:nvSpPr>
          <p:spPr>
            <a:xfrm>
              <a:off x="557270" y="38270"/>
              <a:ext cx="112728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77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1477" y="21600"/>
                  </a:lnTo>
                  <a:lnTo>
                    <a:pt x="12856" y="21570"/>
                  </a:lnTo>
                  <a:lnTo>
                    <a:pt x="20494" y="19199"/>
                  </a:lnTo>
                  <a:lnTo>
                    <a:pt x="21497" y="17724"/>
                  </a:lnTo>
                  <a:lnTo>
                    <a:pt x="21600" y="17526"/>
                  </a:lnTo>
                  <a:lnTo>
                    <a:pt x="6575" y="17526"/>
                  </a:lnTo>
                  <a:lnTo>
                    <a:pt x="6575" y="12419"/>
                  </a:lnTo>
                  <a:lnTo>
                    <a:pt x="21194" y="12419"/>
                  </a:lnTo>
                  <a:lnTo>
                    <a:pt x="20569" y="11906"/>
                  </a:lnTo>
                  <a:lnTo>
                    <a:pt x="19569" y="11061"/>
                  </a:lnTo>
                  <a:lnTo>
                    <a:pt x="18230" y="10548"/>
                  </a:lnTo>
                  <a:lnTo>
                    <a:pt x="16553" y="10359"/>
                  </a:lnTo>
                  <a:lnTo>
                    <a:pt x="16553" y="10206"/>
                  </a:lnTo>
                  <a:lnTo>
                    <a:pt x="18144" y="9964"/>
                  </a:lnTo>
                  <a:lnTo>
                    <a:pt x="19334" y="9442"/>
                  </a:lnTo>
                  <a:lnTo>
                    <a:pt x="20126" y="8624"/>
                  </a:lnTo>
                  <a:lnTo>
                    <a:pt x="20326" y="8426"/>
                  </a:lnTo>
                  <a:lnTo>
                    <a:pt x="6575" y="8426"/>
                  </a:lnTo>
                  <a:lnTo>
                    <a:pt x="6575" y="4154"/>
                  </a:lnTo>
                  <a:lnTo>
                    <a:pt x="21336" y="4154"/>
                  </a:lnTo>
                  <a:lnTo>
                    <a:pt x="20921" y="3111"/>
                  </a:lnTo>
                  <a:lnTo>
                    <a:pt x="20040" y="2293"/>
                  </a:lnTo>
                  <a:lnTo>
                    <a:pt x="19186" y="1475"/>
                  </a:lnTo>
                  <a:lnTo>
                    <a:pt x="18010" y="890"/>
                  </a:lnTo>
                  <a:lnTo>
                    <a:pt x="16509" y="548"/>
                  </a:lnTo>
                  <a:lnTo>
                    <a:pt x="15366" y="307"/>
                  </a:lnTo>
                  <a:lnTo>
                    <a:pt x="14146" y="136"/>
                  </a:lnTo>
                  <a:lnTo>
                    <a:pt x="12850" y="34"/>
                  </a:lnTo>
                  <a:lnTo>
                    <a:pt x="1147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8" name="Фигура"/>
            <p:cNvSpPr/>
            <p:nvPr/>
          </p:nvSpPr>
          <p:spPr>
            <a:xfrm>
              <a:off x="621300" y="110572"/>
              <a:ext cx="51376" cy="29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83" y="0"/>
                  </a:moveTo>
                  <a:lnTo>
                    <a:pt x="233" y="0"/>
                  </a:lnTo>
                  <a:lnTo>
                    <a:pt x="2648" y="837"/>
                  </a:lnTo>
                  <a:lnTo>
                    <a:pt x="4266" y="2510"/>
                  </a:lnTo>
                  <a:lnTo>
                    <a:pt x="5882" y="4069"/>
                  </a:lnTo>
                  <a:lnTo>
                    <a:pt x="6689" y="6655"/>
                  </a:lnTo>
                  <a:lnTo>
                    <a:pt x="6689" y="14337"/>
                  </a:lnTo>
                  <a:lnTo>
                    <a:pt x="5787" y="17303"/>
                  </a:lnTo>
                  <a:lnTo>
                    <a:pt x="3973" y="19090"/>
                  </a:lnTo>
                  <a:lnTo>
                    <a:pt x="2236" y="20764"/>
                  </a:lnTo>
                  <a:lnTo>
                    <a:pt x="0" y="21600"/>
                  </a:lnTo>
                  <a:lnTo>
                    <a:pt x="20474" y="21600"/>
                  </a:lnTo>
                  <a:lnTo>
                    <a:pt x="21151" y="19090"/>
                  </a:lnTo>
                  <a:lnTo>
                    <a:pt x="21600" y="15477"/>
                  </a:lnTo>
                  <a:lnTo>
                    <a:pt x="21600" y="5971"/>
                  </a:lnTo>
                  <a:lnTo>
                    <a:pt x="20473" y="1407"/>
                  </a:lnTo>
                  <a:lnTo>
                    <a:pt x="1958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09" name="Фигура"/>
            <p:cNvSpPr/>
            <p:nvPr/>
          </p:nvSpPr>
          <p:spPr>
            <a:xfrm>
              <a:off x="693392" y="130833"/>
              <a:ext cx="36853" cy="3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53" y="0"/>
                  </a:moveTo>
                  <a:lnTo>
                    <a:pt x="7647" y="0"/>
                  </a:lnTo>
                  <a:lnTo>
                    <a:pt x="5045" y="1072"/>
                  </a:lnTo>
                  <a:lnTo>
                    <a:pt x="2970" y="3151"/>
                  </a:lnTo>
                  <a:lnTo>
                    <a:pt x="994" y="5262"/>
                  </a:lnTo>
                  <a:lnTo>
                    <a:pt x="0" y="7828"/>
                  </a:lnTo>
                  <a:lnTo>
                    <a:pt x="0" y="13837"/>
                  </a:lnTo>
                  <a:lnTo>
                    <a:pt x="994" y="16371"/>
                  </a:lnTo>
                  <a:lnTo>
                    <a:pt x="2970" y="18450"/>
                  </a:lnTo>
                  <a:lnTo>
                    <a:pt x="5045" y="20528"/>
                  </a:lnTo>
                  <a:lnTo>
                    <a:pt x="7647" y="21600"/>
                  </a:lnTo>
                  <a:lnTo>
                    <a:pt x="13953" y="21600"/>
                  </a:lnTo>
                  <a:lnTo>
                    <a:pt x="16515" y="20528"/>
                  </a:lnTo>
                  <a:lnTo>
                    <a:pt x="18495" y="18450"/>
                  </a:lnTo>
                  <a:lnTo>
                    <a:pt x="20569" y="16371"/>
                  </a:lnTo>
                  <a:lnTo>
                    <a:pt x="21600" y="13837"/>
                  </a:lnTo>
                  <a:lnTo>
                    <a:pt x="21600" y="7828"/>
                  </a:lnTo>
                  <a:lnTo>
                    <a:pt x="20569" y="5262"/>
                  </a:lnTo>
                  <a:lnTo>
                    <a:pt x="18495" y="3151"/>
                  </a:lnTo>
                  <a:lnTo>
                    <a:pt x="16515" y="1072"/>
                  </a:lnTo>
                  <a:lnTo>
                    <a:pt x="1395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0" name="Фигура"/>
            <p:cNvSpPr/>
            <p:nvPr/>
          </p:nvSpPr>
          <p:spPr>
            <a:xfrm>
              <a:off x="751265" y="24919"/>
              <a:ext cx="111029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1" y="0"/>
                  </a:moveTo>
                  <a:lnTo>
                    <a:pt x="12191" y="0"/>
                  </a:lnTo>
                  <a:lnTo>
                    <a:pt x="13341" y="390"/>
                  </a:lnTo>
                  <a:lnTo>
                    <a:pt x="14029" y="1171"/>
                  </a:lnTo>
                  <a:lnTo>
                    <a:pt x="14745" y="1959"/>
                  </a:lnTo>
                  <a:lnTo>
                    <a:pt x="15103" y="2870"/>
                  </a:lnTo>
                  <a:lnTo>
                    <a:pt x="15103" y="4992"/>
                  </a:lnTo>
                  <a:lnTo>
                    <a:pt x="10396" y="10837"/>
                  </a:lnTo>
                  <a:lnTo>
                    <a:pt x="2824" y="16385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21" y="17844"/>
                  </a:lnTo>
                  <a:lnTo>
                    <a:pt x="9083" y="17152"/>
                  </a:lnTo>
                  <a:lnTo>
                    <a:pt x="15552" y="12375"/>
                  </a:lnTo>
                  <a:lnTo>
                    <a:pt x="20159" y="6693"/>
                  </a:lnTo>
                  <a:lnTo>
                    <a:pt x="20840" y="3642"/>
                  </a:lnTo>
                  <a:lnTo>
                    <a:pt x="20672" y="2057"/>
                  </a:lnTo>
                  <a:lnTo>
                    <a:pt x="20167" y="629"/>
                  </a:lnTo>
                  <a:lnTo>
                    <a:pt x="1975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1" name="Фигура"/>
            <p:cNvSpPr/>
            <p:nvPr/>
          </p:nvSpPr>
          <p:spPr>
            <a:xfrm>
              <a:off x="751490" y="0"/>
              <a:ext cx="101298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92" y="0"/>
                  </a:moveTo>
                  <a:lnTo>
                    <a:pt x="3501" y="5402"/>
                  </a:lnTo>
                  <a:lnTo>
                    <a:pt x="0" y="21600"/>
                  </a:lnTo>
                  <a:lnTo>
                    <a:pt x="6092" y="21600"/>
                  </a:lnTo>
                  <a:lnTo>
                    <a:pt x="6092" y="18414"/>
                  </a:lnTo>
                  <a:lnTo>
                    <a:pt x="6550" y="15695"/>
                  </a:lnTo>
                  <a:lnTo>
                    <a:pt x="8386" y="11214"/>
                  </a:lnTo>
                  <a:lnTo>
                    <a:pt x="9742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7" y="5522"/>
                  </a:lnTo>
                  <a:lnTo>
                    <a:pt x="18251" y="3109"/>
                  </a:lnTo>
                  <a:lnTo>
                    <a:pt x="16360" y="1383"/>
                  </a:lnTo>
                  <a:lnTo>
                    <a:pt x="14173" y="346"/>
                  </a:lnTo>
                  <a:lnTo>
                    <a:pt x="1169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2" name="Фигура"/>
            <p:cNvSpPr/>
            <p:nvPr/>
          </p:nvSpPr>
          <p:spPr>
            <a:xfrm>
              <a:off x="880355" y="0"/>
              <a:ext cx="126243" cy="166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18" y="0"/>
                  </a:moveTo>
                  <a:lnTo>
                    <a:pt x="5676" y="1376"/>
                  </a:lnTo>
                  <a:lnTo>
                    <a:pt x="1458" y="5166"/>
                  </a:lnTo>
                  <a:lnTo>
                    <a:pt x="0" y="10800"/>
                  </a:lnTo>
                  <a:lnTo>
                    <a:pt x="91" y="12362"/>
                  </a:lnTo>
                  <a:lnTo>
                    <a:pt x="2285" y="17612"/>
                  </a:lnTo>
                  <a:lnTo>
                    <a:pt x="8673" y="21264"/>
                  </a:lnTo>
                  <a:lnTo>
                    <a:pt x="12218" y="21600"/>
                  </a:lnTo>
                  <a:lnTo>
                    <a:pt x="14062" y="21516"/>
                  </a:lnTo>
                  <a:lnTo>
                    <a:pt x="20043" y="19506"/>
                  </a:lnTo>
                  <a:lnTo>
                    <a:pt x="21600" y="18169"/>
                  </a:lnTo>
                  <a:lnTo>
                    <a:pt x="12218" y="18169"/>
                  </a:lnTo>
                  <a:lnTo>
                    <a:pt x="10716" y="18046"/>
                  </a:lnTo>
                  <a:lnTo>
                    <a:pt x="5647" y="13864"/>
                  </a:lnTo>
                  <a:lnTo>
                    <a:pt x="5164" y="10800"/>
                  </a:lnTo>
                  <a:lnTo>
                    <a:pt x="5285" y="9177"/>
                  </a:lnTo>
                  <a:lnTo>
                    <a:pt x="8154" y="4540"/>
                  </a:lnTo>
                  <a:lnTo>
                    <a:pt x="12218" y="3430"/>
                  </a:lnTo>
                  <a:lnTo>
                    <a:pt x="21581" y="3430"/>
                  </a:lnTo>
                  <a:lnTo>
                    <a:pt x="21166" y="2994"/>
                  </a:lnTo>
                  <a:lnTo>
                    <a:pt x="14062" y="86"/>
                  </a:lnTo>
                  <a:lnTo>
                    <a:pt x="1221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3" name="Фигура"/>
            <p:cNvSpPr/>
            <p:nvPr/>
          </p:nvSpPr>
          <p:spPr>
            <a:xfrm>
              <a:off x="951766" y="26490"/>
              <a:ext cx="71418" cy="11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49" y="0"/>
                  </a:moveTo>
                  <a:lnTo>
                    <a:pt x="0" y="0"/>
                  </a:lnTo>
                  <a:lnTo>
                    <a:pt x="2626" y="181"/>
                  </a:lnTo>
                  <a:lnTo>
                    <a:pt x="5000" y="723"/>
                  </a:lnTo>
                  <a:lnTo>
                    <a:pt x="12253" y="8421"/>
                  </a:lnTo>
                  <a:lnTo>
                    <a:pt x="12470" y="10800"/>
                  </a:lnTo>
                  <a:lnTo>
                    <a:pt x="12253" y="13179"/>
                  </a:lnTo>
                  <a:lnTo>
                    <a:pt x="7121" y="19974"/>
                  </a:lnTo>
                  <a:lnTo>
                    <a:pt x="0" y="21600"/>
                  </a:lnTo>
                  <a:lnTo>
                    <a:pt x="16584" y="21600"/>
                  </a:lnTo>
                  <a:lnTo>
                    <a:pt x="21434" y="13090"/>
                  </a:lnTo>
                  <a:lnTo>
                    <a:pt x="21600" y="10800"/>
                  </a:lnTo>
                  <a:lnTo>
                    <a:pt x="21434" y="8529"/>
                  </a:lnTo>
                  <a:lnTo>
                    <a:pt x="20937" y="6396"/>
                  </a:lnTo>
                  <a:lnTo>
                    <a:pt x="20110" y="4401"/>
                  </a:lnTo>
                  <a:lnTo>
                    <a:pt x="18952" y="2544"/>
                  </a:lnTo>
                  <a:lnTo>
                    <a:pt x="17524" y="850"/>
                  </a:lnTo>
                  <a:lnTo>
                    <a:pt x="1654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4" name="Фигура"/>
            <p:cNvSpPr/>
            <p:nvPr/>
          </p:nvSpPr>
          <p:spPr>
            <a:xfrm>
              <a:off x="1044167" y="24919"/>
              <a:ext cx="111029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0" y="0"/>
                  </a:moveTo>
                  <a:lnTo>
                    <a:pt x="12190" y="0"/>
                  </a:lnTo>
                  <a:lnTo>
                    <a:pt x="13340" y="390"/>
                  </a:lnTo>
                  <a:lnTo>
                    <a:pt x="14028" y="1171"/>
                  </a:lnTo>
                  <a:lnTo>
                    <a:pt x="14744" y="1959"/>
                  </a:lnTo>
                  <a:lnTo>
                    <a:pt x="15103" y="2870"/>
                  </a:lnTo>
                  <a:lnTo>
                    <a:pt x="15103" y="4992"/>
                  </a:lnTo>
                  <a:lnTo>
                    <a:pt x="10396" y="10837"/>
                  </a:lnTo>
                  <a:lnTo>
                    <a:pt x="2824" y="16385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21" y="17844"/>
                  </a:lnTo>
                  <a:lnTo>
                    <a:pt x="9082" y="17152"/>
                  </a:lnTo>
                  <a:lnTo>
                    <a:pt x="15551" y="12375"/>
                  </a:lnTo>
                  <a:lnTo>
                    <a:pt x="20158" y="6693"/>
                  </a:lnTo>
                  <a:lnTo>
                    <a:pt x="20840" y="3642"/>
                  </a:lnTo>
                  <a:lnTo>
                    <a:pt x="20672" y="2057"/>
                  </a:lnTo>
                  <a:lnTo>
                    <a:pt x="20167" y="629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5" name="Фигура"/>
            <p:cNvSpPr/>
            <p:nvPr/>
          </p:nvSpPr>
          <p:spPr>
            <a:xfrm>
              <a:off x="1044392" y="0"/>
              <a:ext cx="101297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91" y="0"/>
                  </a:moveTo>
                  <a:lnTo>
                    <a:pt x="3502" y="5402"/>
                  </a:lnTo>
                  <a:lnTo>
                    <a:pt x="0" y="21600"/>
                  </a:lnTo>
                  <a:lnTo>
                    <a:pt x="6092" y="21600"/>
                  </a:lnTo>
                  <a:lnTo>
                    <a:pt x="6092" y="18414"/>
                  </a:lnTo>
                  <a:lnTo>
                    <a:pt x="6550" y="15695"/>
                  </a:lnTo>
                  <a:lnTo>
                    <a:pt x="8385" y="11214"/>
                  </a:lnTo>
                  <a:lnTo>
                    <a:pt x="9741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6" y="5522"/>
                  </a:lnTo>
                  <a:lnTo>
                    <a:pt x="18250" y="3109"/>
                  </a:lnTo>
                  <a:lnTo>
                    <a:pt x="16359" y="1383"/>
                  </a:lnTo>
                  <a:lnTo>
                    <a:pt x="14173" y="346"/>
                  </a:lnTo>
                  <a:lnTo>
                    <a:pt x="1169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6" name="Фигура"/>
            <p:cNvSpPr/>
            <p:nvPr/>
          </p:nvSpPr>
          <p:spPr>
            <a:xfrm>
              <a:off x="1174623" y="114289"/>
              <a:ext cx="107123" cy="52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52" y="0"/>
                  </a:moveTo>
                  <a:lnTo>
                    <a:pt x="0" y="0"/>
                  </a:lnTo>
                  <a:lnTo>
                    <a:pt x="139" y="3484"/>
                  </a:lnTo>
                  <a:lnTo>
                    <a:pt x="4614" y="17981"/>
                  </a:lnTo>
                  <a:lnTo>
                    <a:pt x="11658" y="21600"/>
                  </a:lnTo>
                  <a:lnTo>
                    <a:pt x="13398" y="21426"/>
                  </a:lnTo>
                  <a:lnTo>
                    <a:pt x="20825" y="13707"/>
                  </a:lnTo>
                  <a:lnTo>
                    <a:pt x="21600" y="11371"/>
                  </a:lnTo>
                  <a:lnTo>
                    <a:pt x="9831" y="11371"/>
                  </a:lnTo>
                  <a:lnTo>
                    <a:pt x="8404" y="10294"/>
                  </a:lnTo>
                  <a:lnTo>
                    <a:pt x="7386" y="8140"/>
                  </a:lnTo>
                  <a:lnTo>
                    <a:pt x="6391" y="5922"/>
                  </a:lnTo>
                  <a:lnTo>
                    <a:pt x="5880" y="3209"/>
                  </a:lnTo>
                  <a:lnTo>
                    <a:pt x="585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7" name="Фигура"/>
            <p:cNvSpPr/>
            <p:nvPr/>
          </p:nvSpPr>
          <p:spPr>
            <a:xfrm>
              <a:off x="1214706" y="25129"/>
              <a:ext cx="73255" cy="116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43" y="0"/>
                  </a:moveTo>
                  <a:lnTo>
                    <a:pt x="7200" y="0"/>
                  </a:lnTo>
                  <a:lnTo>
                    <a:pt x="8779" y="339"/>
                  </a:lnTo>
                  <a:lnTo>
                    <a:pt x="9914" y="1017"/>
                  </a:lnTo>
                  <a:lnTo>
                    <a:pt x="11089" y="1675"/>
                  </a:lnTo>
                  <a:lnTo>
                    <a:pt x="11680" y="2556"/>
                  </a:lnTo>
                  <a:lnTo>
                    <a:pt x="11680" y="4996"/>
                  </a:lnTo>
                  <a:lnTo>
                    <a:pt x="10908" y="6003"/>
                  </a:lnTo>
                  <a:lnTo>
                    <a:pt x="9370" y="6680"/>
                  </a:lnTo>
                  <a:lnTo>
                    <a:pt x="7833" y="7368"/>
                  </a:lnTo>
                  <a:lnTo>
                    <a:pt x="5909" y="7707"/>
                  </a:lnTo>
                  <a:lnTo>
                    <a:pt x="0" y="7707"/>
                  </a:lnTo>
                  <a:lnTo>
                    <a:pt x="0" y="12180"/>
                  </a:lnTo>
                  <a:lnTo>
                    <a:pt x="6337" y="12180"/>
                  </a:lnTo>
                  <a:lnTo>
                    <a:pt x="8623" y="12596"/>
                  </a:lnTo>
                  <a:lnTo>
                    <a:pt x="10389" y="13419"/>
                  </a:lnTo>
                  <a:lnTo>
                    <a:pt x="12199" y="14213"/>
                  </a:lnTo>
                  <a:lnTo>
                    <a:pt x="13109" y="15394"/>
                  </a:lnTo>
                  <a:lnTo>
                    <a:pt x="13109" y="18289"/>
                  </a:lnTo>
                  <a:lnTo>
                    <a:pt x="12429" y="19393"/>
                  </a:lnTo>
                  <a:lnTo>
                    <a:pt x="9709" y="21155"/>
                  </a:lnTo>
                  <a:lnTo>
                    <a:pt x="7761" y="21600"/>
                  </a:lnTo>
                  <a:lnTo>
                    <a:pt x="19767" y="21600"/>
                  </a:lnTo>
                  <a:lnTo>
                    <a:pt x="20961" y="20322"/>
                  </a:lnTo>
                  <a:lnTo>
                    <a:pt x="21600" y="18812"/>
                  </a:lnTo>
                  <a:lnTo>
                    <a:pt x="21600" y="17166"/>
                  </a:lnTo>
                  <a:lnTo>
                    <a:pt x="16196" y="10712"/>
                  </a:lnTo>
                  <a:lnTo>
                    <a:pt x="12562" y="9837"/>
                  </a:lnTo>
                  <a:lnTo>
                    <a:pt x="14738" y="9440"/>
                  </a:lnTo>
                  <a:lnTo>
                    <a:pt x="20237" y="1830"/>
                  </a:lnTo>
                  <a:lnTo>
                    <a:pt x="19652" y="513"/>
                  </a:lnTo>
                  <a:lnTo>
                    <a:pt x="1914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8" name="Фигура"/>
            <p:cNvSpPr/>
            <p:nvPr/>
          </p:nvSpPr>
          <p:spPr>
            <a:xfrm>
              <a:off x="1178754" y="0"/>
              <a:ext cx="100874" cy="4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7" y="0"/>
                  </a:moveTo>
                  <a:lnTo>
                    <a:pt x="3306" y="5799"/>
                  </a:lnTo>
                  <a:lnTo>
                    <a:pt x="0" y="21600"/>
                  </a:lnTo>
                  <a:lnTo>
                    <a:pt x="6166" y="21600"/>
                  </a:lnTo>
                  <a:lnTo>
                    <a:pt x="6267" y="18712"/>
                  </a:lnTo>
                  <a:lnTo>
                    <a:pt x="6761" y="16247"/>
                  </a:lnTo>
                  <a:lnTo>
                    <a:pt x="7646" y="14251"/>
                  </a:lnTo>
                  <a:lnTo>
                    <a:pt x="8570" y="12256"/>
                  </a:lnTo>
                  <a:lnTo>
                    <a:pt x="9835" y="11270"/>
                  </a:lnTo>
                  <a:lnTo>
                    <a:pt x="21600" y="11270"/>
                  </a:lnTo>
                  <a:lnTo>
                    <a:pt x="21112" y="9626"/>
                  </a:lnTo>
                  <a:lnTo>
                    <a:pt x="13151" y="167"/>
                  </a:lnTo>
                  <a:lnTo>
                    <a:pt x="11447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19" name="Фигура"/>
            <p:cNvSpPr/>
            <p:nvPr/>
          </p:nvSpPr>
          <p:spPr>
            <a:xfrm>
              <a:off x="1319211" y="38270"/>
              <a:ext cx="86857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8533" y="21600"/>
                  </a:lnTo>
                  <a:lnTo>
                    <a:pt x="8533" y="4424"/>
                  </a:lnTo>
                  <a:lnTo>
                    <a:pt x="21600" y="44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20" name="Фигура"/>
            <p:cNvSpPr/>
            <p:nvPr/>
          </p:nvSpPr>
          <p:spPr>
            <a:xfrm>
              <a:off x="1420464" y="130833"/>
              <a:ext cx="36853" cy="3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53" y="0"/>
                  </a:moveTo>
                  <a:lnTo>
                    <a:pt x="7647" y="0"/>
                  </a:lnTo>
                  <a:lnTo>
                    <a:pt x="5045" y="1072"/>
                  </a:lnTo>
                  <a:lnTo>
                    <a:pt x="2970" y="3151"/>
                  </a:lnTo>
                  <a:lnTo>
                    <a:pt x="994" y="5262"/>
                  </a:lnTo>
                  <a:lnTo>
                    <a:pt x="0" y="7828"/>
                  </a:lnTo>
                  <a:lnTo>
                    <a:pt x="0" y="13837"/>
                  </a:lnTo>
                  <a:lnTo>
                    <a:pt x="994" y="16371"/>
                  </a:lnTo>
                  <a:lnTo>
                    <a:pt x="2970" y="18450"/>
                  </a:lnTo>
                  <a:lnTo>
                    <a:pt x="5045" y="20528"/>
                  </a:lnTo>
                  <a:lnTo>
                    <a:pt x="7647" y="21600"/>
                  </a:lnTo>
                  <a:lnTo>
                    <a:pt x="13953" y="21600"/>
                  </a:lnTo>
                  <a:lnTo>
                    <a:pt x="16515" y="20528"/>
                  </a:lnTo>
                  <a:lnTo>
                    <a:pt x="18495" y="18450"/>
                  </a:lnTo>
                  <a:lnTo>
                    <a:pt x="20569" y="16371"/>
                  </a:lnTo>
                  <a:lnTo>
                    <a:pt x="21600" y="13837"/>
                  </a:lnTo>
                  <a:lnTo>
                    <a:pt x="21600" y="7828"/>
                  </a:lnTo>
                  <a:lnTo>
                    <a:pt x="20569" y="5262"/>
                  </a:lnTo>
                  <a:lnTo>
                    <a:pt x="18495" y="3151"/>
                  </a:lnTo>
                  <a:lnTo>
                    <a:pt x="16515" y="1072"/>
                  </a:lnTo>
                  <a:lnTo>
                    <a:pt x="13953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21" name="Фигура"/>
            <p:cNvSpPr/>
            <p:nvPr/>
          </p:nvSpPr>
          <p:spPr>
            <a:xfrm>
              <a:off x="285436" y="35233"/>
              <a:ext cx="383335" cy="7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8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558" y="21600"/>
                  </a:lnTo>
                  <a:lnTo>
                    <a:pt x="1558" y="0"/>
                  </a:lnTo>
                  <a:close/>
                  <a:moveTo>
                    <a:pt x="21592" y="8028"/>
                  </a:moveTo>
                  <a:lnTo>
                    <a:pt x="18952" y="8028"/>
                  </a:lnTo>
                  <a:lnTo>
                    <a:pt x="19207" y="8291"/>
                  </a:lnTo>
                  <a:lnTo>
                    <a:pt x="19380" y="8832"/>
                  </a:lnTo>
                  <a:lnTo>
                    <a:pt x="19553" y="9387"/>
                  </a:lnTo>
                  <a:lnTo>
                    <a:pt x="19640" y="10252"/>
                  </a:lnTo>
                  <a:lnTo>
                    <a:pt x="19640" y="12830"/>
                  </a:lnTo>
                  <a:lnTo>
                    <a:pt x="19531" y="13849"/>
                  </a:lnTo>
                  <a:lnTo>
                    <a:pt x="19315" y="14482"/>
                  </a:lnTo>
                  <a:lnTo>
                    <a:pt x="19107" y="15069"/>
                  </a:lnTo>
                  <a:lnTo>
                    <a:pt x="18801" y="15362"/>
                  </a:lnTo>
                  <a:lnTo>
                    <a:pt x="21294" y="15362"/>
                  </a:lnTo>
                  <a:lnTo>
                    <a:pt x="21479" y="14297"/>
                  </a:lnTo>
                  <a:lnTo>
                    <a:pt x="21600" y="12599"/>
                  </a:lnTo>
                  <a:lnTo>
                    <a:pt x="21600" y="8152"/>
                  </a:lnTo>
                  <a:lnTo>
                    <a:pt x="21592" y="8028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723" name="object 98" descr="object 98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637302" y="2631700"/>
            <a:ext cx="1419397" cy="4390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47" name="object 99"/>
          <p:cNvGrpSpPr/>
          <p:nvPr/>
        </p:nvGrpSpPr>
        <p:grpSpPr>
          <a:xfrm>
            <a:off x="6287870" y="2767820"/>
            <a:ext cx="1510059" cy="166802"/>
            <a:chOff x="0" y="0"/>
            <a:chExt cx="1510058" cy="166801"/>
          </a:xfrm>
        </p:grpSpPr>
        <p:sp>
          <p:nvSpPr>
            <p:cNvPr id="2724" name="Фигура"/>
            <p:cNvSpPr/>
            <p:nvPr/>
          </p:nvSpPr>
          <p:spPr>
            <a:xfrm>
              <a:off x="0" y="24919"/>
              <a:ext cx="111044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48" y="0"/>
                  </a:moveTo>
                  <a:lnTo>
                    <a:pt x="12190" y="0"/>
                  </a:lnTo>
                  <a:lnTo>
                    <a:pt x="13341" y="390"/>
                  </a:lnTo>
                  <a:lnTo>
                    <a:pt x="14023" y="1171"/>
                  </a:lnTo>
                  <a:lnTo>
                    <a:pt x="14746" y="1959"/>
                  </a:lnTo>
                  <a:lnTo>
                    <a:pt x="15103" y="2870"/>
                  </a:lnTo>
                  <a:lnTo>
                    <a:pt x="15103" y="4992"/>
                  </a:lnTo>
                  <a:lnTo>
                    <a:pt x="10398" y="10837"/>
                  </a:lnTo>
                  <a:lnTo>
                    <a:pt x="2826" y="16385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25" y="17844"/>
                  </a:lnTo>
                  <a:lnTo>
                    <a:pt x="9087" y="17152"/>
                  </a:lnTo>
                  <a:lnTo>
                    <a:pt x="15555" y="12375"/>
                  </a:lnTo>
                  <a:lnTo>
                    <a:pt x="20157" y="6693"/>
                  </a:lnTo>
                  <a:lnTo>
                    <a:pt x="20836" y="3642"/>
                  </a:lnTo>
                  <a:lnTo>
                    <a:pt x="20668" y="2057"/>
                  </a:lnTo>
                  <a:lnTo>
                    <a:pt x="20164" y="629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25" name="Фигура"/>
            <p:cNvSpPr/>
            <p:nvPr/>
          </p:nvSpPr>
          <p:spPr>
            <a:xfrm>
              <a:off x="261" y="0"/>
              <a:ext cx="101263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92" y="0"/>
                  </a:moveTo>
                  <a:lnTo>
                    <a:pt x="3497" y="5402"/>
                  </a:lnTo>
                  <a:lnTo>
                    <a:pt x="0" y="21600"/>
                  </a:lnTo>
                  <a:lnTo>
                    <a:pt x="6086" y="21600"/>
                  </a:lnTo>
                  <a:lnTo>
                    <a:pt x="6086" y="18414"/>
                  </a:lnTo>
                  <a:lnTo>
                    <a:pt x="6544" y="15695"/>
                  </a:lnTo>
                  <a:lnTo>
                    <a:pt x="7460" y="13465"/>
                  </a:lnTo>
                  <a:lnTo>
                    <a:pt x="8376" y="11214"/>
                  </a:lnTo>
                  <a:lnTo>
                    <a:pt x="9738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5" y="5522"/>
                  </a:lnTo>
                  <a:lnTo>
                    <a:pt x="18249" y="3109"/>
                  </a:lnTo>
                  <a:lnTo>
                    <a:pt x="16359" y="1383"/>
                  </a:lnTo>
                  <a:lnTo>
                    <a:pt x="14174" y="346"/>
                  </a:lnTo>
                  <a:lnTo>
                    <a:pt x="1169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26" name="Прямоугольник"/>
            <p:cNvSpPr/>
            <p:nvPr/>
          </p:nvSpPr>
          <p:spPr>
            <a:xfrm>
              <a:off x="132299" y="85023"/>
              <a:ext cx="96543" cy="24660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27" name="Квадрат"/>
            <p:cNvSpPr/>
            <p:nvPr/>
          </p:nvSpPr>
          <p:spPr>
            <a:xfrm>
              <a:off x="330722" y="134079"/>
              <a:ext cx="29477" cy="29948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28" name="Фигура"/>
            <p:cNvSpPr/>
            <p:nvPr/>
          </p:nvSpPr>
          <p:spPr>
            <a:xfrm>
              <a:off x="251248" y="2773"/>
              <a:ext cx="130154" cy="131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81" y="0"/>
                  </a:moveTo>
                  <a:lnTo>
                    <a:pt x="12538" y="0"/>
                  </a:lnTo>
                  <a:lnTo>
                    <a:pt x="0" y="17733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389"/>
                  </a:lnTo>
                  <a:lnTo>
                    <a:pt x="5239" y="17389"/>
                  </a:lnTo>
                  <a:lnTo>
                    <a:pt x="13494" y="5340"/>
                  </a:lnTo>
                  <a:lnTo>
                    <a:pt x="18081" y="5340"/>
                  </a:lnTo>
                  <a:lnTo>
                    <a:pt x="1808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29" name="Фигура"/>
            <p:cNvSpPr/>
            <p:nvPr/>
          </p:nvSpPr>
          <p:spPr>
            <a:xfrm>
              <a:off x="461766" y="38270"/>
              <a:ext cx="71812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3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330" y="21600"/>
                  </a:lnTo>
                  <a:lnTo>
                    <a:pt x="10330" y="10638"/>
                  </a:lnTo>
                  <a:lnTo>
                    <a:pt x="21600" y="10638"/>
                  </a:lnTo>
                  <a:lnTo>
                    <a:pt x="21379" y="10485"/>
                  </a:lnTo>
                  <a:lnTo>
                    <a:pt x="10330" y="10485"/>
                  </a:lnTo>
                  <a:lnTo>
                    <a:pt x="1033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0" name="Фигура"/>
            <p:cNvSpPr/>
            <p:nvPr/>
          </p:nvSpPr>
          <p:spPr>
            <a:xfrm>
              <a:off x="496110" y="100206"/>
              <a:ext cx="90260" cy="63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66" y="0"/>
                  </a:moveTo>
                  <a:lnTo>
                    <a:pt x="0" y="0"/>
                  </a:lnTo>
                  <a:lnTo>
                    <a:pt x="12291" y="21600"/>
                  </a:lnTo>
                  <a:lnTo>
                    <a:pt x="21600" y="21600"/>
                  </a:lnTo>
                  <a:lnTo>
                    <a:pt x="896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1" name="Фигура"/>
            <p:cNvSpPr/>
            <p:nvPr/>
          </p:nvSpPr>
          <p:spPr>
            <a:xfrm>
              <a:off x="496110" y="38270"/>
              <a:ext cx="85915" cy="61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2097" y="0"/>
                  </a:lnTo>
                  <a:lnTo>
                    <a:pt x="0" y="21600"/>
                  </a:lnTo>
                  <a:lnTo>
                    <a:pt x="9235" y="21600"/>
                  </a:lnTo>
                  <a:lnTo>
                    <a:pt x="9082" y="2134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2" name="Фигура"/>
            <p:cNvSpPr/>
            <p:nvPr/>
          </p:nvSpPr>
          <p:spPr>
            <a:xfrm>
              <a:off x="604379" y="38270"/>
              <a:ext cx="112733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76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1476" y="21600"/>
                  </a:lnTo>
                  <a:lnTo>
                    <a:pt x="12857" y="21570"/>
                  </a:lnTo>
                  <a:lnTo>
                    <a:pt x="20494" y="19199"/>
                  </a:lnTo>
                  <a:lnTo>
                    <a:pt x="21497" y="17724"/>
                  </a:lnTo>
                  <a:lnTo>
                    <a:pt x="21600" y="17526"/>
                  </a:lnTo>
                  <a:lnTo>
                    <a:pt x="6581" y="17526"/>
                  </a:lnTo>
                  <a:lnTo>
                    <a:pt x="6581" y="12419"/>
                  </a:lnTo>
                  <a:lnTo>
                    <a:pt x="21195" y="12419"/>
                  </a:lnTo>
                  <a:lnTo>
                    <a:pt x="20574" y="11906"/>
                  </a:lnTo>
                  <a:lnTo>
                    <a:pt x="19571" y="11061"/>
                  </a:lnTo>
                  <a:lnTo>
                    <a:pt x="18237" y="10548"/>
                  </a:lnTo>
                  <a:lnTo>
                    <a:pt x="16552" y="10359"/>
                  </a:lnTo>
                  <a:lnTo>
                    <a:pt x="16552" y="10206"/>
                  </a:lnTo>
                  <a:lnTo>
                    <a:pt x="18147" y="9964"/>
                  </a:lnTo>
                  <a:lnTo>
                    <a:pt x="19330" y="9442"/>
                  </a:lnTo>
                  <a:lnTo>
                    <a:pt x="20133" y="8624"/>
                  </a:lnTo>
                  <a:lnTo>
                    <a:pt x="20332" y="8426"/>
                  </a:lnTo>
                  <a:lnTo>
                    <a:pt x="6581" y="8426"/>
                  </a:lnTo>
                  <a:lnTo>
                    <a:pt x="6581" y="4154"/>
                  </a:lnTo>
                  <a:lnTo>
                    <a:pt x="21338" y="4154"/>
                  </a:lnTo>
                  <a:lnTo>
                    <a:pt x="20925" y="3111"/>
                  </a:lnTo>
                  <a:lnTo>
                    <a:pt x="20043" y="2293"/>
                  </a:lnTo>
                  <a:lnTo>
                    <a:pt x="19190" y="1475"/>
                  </a:lnTo>
                  <a:lnTo>
                    <a:pt x="18006" y="890"/>
                  </a:lnTo>
                  <a:lnTo>
                    <a:pt x="16512" y="548"/>
                  </a:lnTo>
                  <a:lnTo>
                    <a:pt x="15368" y="307"/>
                  </a:lnTo>
                  <a:lnTo>
                    <a:pt x="14148" y="136"/>
                  </a:lnTo>
                  <a:lnTo>
                    <a:pt x="12851" y="34"/>
                  </a:lnTo>
                  <a:lnTo>
                    <a:pt x="1147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3" name="Фигура"/>
            <p:cNvSpPr/>
            <p:nvPr/>
          </p:nvSpPr>
          <p:spPr>
            <a:xfrm>
              <a:off x="668461" y="110572"/>
              <a:ext cx="51361" cy="29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71" y="0"/>
                  </a:moveTo>
                  <a:lnTo>
                    <a:pt x="220" y="0"/>
                  </a:lnTo>
                  <a:lnTo>
                    <a:pt x="2642" y="837"/>
                  </a:lnTo>
                  <a:lnTo>
                    <a:pt x="4249" y="2510"/>
                  </a:lnTo>
                  <a:lnTo>
                    <a:pt x="5857" y="4069"/>
                  </a:lnTo>
                  <a:lnTo>
                    <a:pt x="6671" y="6655"/>
                  </a:lnTo>
                  <a:lnTo>
                    <a:pt x="6671" y="14337"/>
                  </a:lnTo>
                  <a:lnTo>
                    <a:pt x="5769" y="17303"/>
                  </a:lnTo>
                  <a:lnTo>
                    <a:pt x="3963" y="19090"/>
                  </a:lnTo>
                  <a:lnTo>
                    <a:pt x="2224" y="20764"/>
                  </a:lnTo>
                  <a:lnTo>
                    <a:pt x="0" y="21600"/>
                  </a:lnTo>
                  <a:lnTo>
                    <a:pt x="20460" y="21600"/>
                  </a:lnTo>
                  <a:lnTo>
                    <a:pt x="21137" y="19090"/>
                  </a:lnTo>
                  <a:lnTo>
                    <a:pt x="21600" y="15477"/>
                  </a:lnTo>
                  <a:lnTo>
                    <a:pt x="21600" y="5971"/>
                  </a:lnTo>
                  <a:lnTo>
                    <a:pt x="20455" y="1407"/>
                  </a:lnTo>
                  <a:lnTo>
                    <a:pt x="19571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4" name="Фигура"/>
            <p:cNvSpPr/>
            <p:nvPr/>
          </p:nvSpPr>
          <p:spPr>
            <a:xfrm>
              <a:off x="740501" y="130833"/>
              <a:ext cx="36858" cy="3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60" y="0"/>
                  </a:moveTo>
                  <a:lnTo>
                    <a:pt x="7670" y="0"/>
                  </a:lnTo>
                  <a:lnTo>
                    <a:pt x="5062" y="1072"/>
                  </a:lnTo>
                  <a:lnTo>
                    <a:pt x="2976" y="3151"/>
                  </a:lnTo>
                  <a:lnTo>
                    <a:pt x="1012" y="5262"/>
                  </a:lnTo>
                  <a:lnTo>
                    <a:pt x="0" y="7828"/>
                  </a:lnTo>
                  <a:lnTo>
                    <a:pt x="0" y="13837"/>
                  </a:lnTo>
                  <a:lnTo>
                    <a:pt x="1012" y="16371"/>
                  </a:lnTo>
                  <a:lnTo>
                    <a:pt x="2976" y="18450"/>
                  </a:lnTo>
                  <a:lnTo>
                    <a:pt x="5062" y="20528"/>
                  </a:lnTo>
                  <a:lnTo>
                    <a:pt x="7670" y="21600"/>
                  </a:lnTo>
                  <a:lnTo>
                    <a:pt x="13960" y="21600"/>
                  </a:lnTo>
                  <a:lnTo>
                    <a:pt x="16538" y="20528"/>
                  </a:lnTo>
                  <a:lnTo>
                    <a:pt x="18501" y="18450"/>
                  </a:lnTo>
                  <a:lnTo>
                    <a:pt x="20557" y="16371"/>
                  </a:lnTo>
                  <a:lnTo>
                    <a:pt x="21600" y="13837"/>
                  </a:lnTo>
                  <a:lnTo>
                    <a:pt x="21600" y="7828"/>
                  </a:lnTo>
                  <a:lnTo>
                    <a:pt x="20557" y="5262"/>
                  </a:lnTo>
                  <a:lnTo>
                    <a:pt x="18501" y="3151"/>
                  </a:lnTo>
                  <a:lnTo>
                    <a:pt x="16538" y="1072"/>
                  </a:lnTo>
                  <a:lnTo>
                    <a:pt x="139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5" name="Фигура"/>
            <p:cNvSpPr/>
            <p:nvPr/>
          </p:nvSpPr>
          <p:spPr>
            <a:xfrm>
              <a:off x="798405" y="24919"/>
              <a:ext cx="111044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48" y="0"/>
                  </a:moveTo>
                  <a:lnTo>
                    <a:pt x="12180" y="0"/>
                  </a:lnTo>
                  <a:lnTo>
                    <a:pt x="13331" y="390"/>
                  </a:lnTo>
                  <a:lnTo>
                    <a:pt x="14023" y="1171"/>
                  </a:lnTo>
                  <a:lnTo>
                    <a:pt x="14736" y="1959"/>
                  </a:lnTo>
                  <a:lnTo>
                    <a:pt x="15093" y="2870"/>
                  </a:lnTo>
                  <a:lnTo>
                    <a:pt x="15093" y="4992"/>
                  </a:lnTo>
                  <a:lnTo>
                    <a:pt x="10398" y="10837"/>
                  </a:lnTo>
                  <a:lnTo>
                    <a:pt x="2817" y="16385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15" y="17844"/>
                  </a:lnTo>
                  <a:lnTo>
                    <a:pt x="9078" y="17152"/>
                  </a:lnTo>
                  <a:lnTo>
                    <a:pt x="15547" y="12375"/>
                  </a:lnTo>
                  <a:lnTo>
                    <a:pt x="20153" y="6693"/>
                  </a:lnTo>
                  <a:lnTo>
                    <a:pt x="20836" y="3642"/>
                  </a:lnTo>
                  <a:lnTo>
                    <a:pt x="20668" y="2057"/>
                  </a:lnTo>
                  <a:lnTo>
                    <a:pt x="20164" y="629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6" name="Фигура"/>
            <p:cNvSpPr/>
            <p:nvPr/>
          </p:nvSpPr>
          <p:spPr>
            <a:xfrm>
              <a:off x="798614" y="0"/>
              <a:ext cx="101315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98" y="0"/>
                  </a:moveTo>
                  <a:lnTo>
                    <a:pt x="3502" y="5402"/>
                  </a:lnTo>
                  <a:lnTo>
                    <a:pt x="0" y="21600"/>
                  </a:lnTo>
                  <a:lnTo>
                    <a:pt x="6094" y="21600"/>
                  </a:lnTo>
                  <a:lnTo>
                    <a:pt x="6094" y="18414"/>
                  </a:lnTo>
                  <a:lnTo>
                    <a:pt x="6552" y="15695"/>
                  </a:lnTo>
                  <a:lnTo>
                    <a:pt x="7467" y="13465"/>
                  </a:lnTo>
                  <a:lnTo>
                    <a:pt x="8383" y="11214"/>
                  </a:lnTo>
                  <a:lnTo>
                    <a:pt x="9744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6" y="5522"/>
                  </a:lnTo>
                  <a:lnTo>
                    <a:pt x="18249" y="3109"/>
                  </a:lnTo>
                  <a:lnTo>
                    <a:pt x="16358" y="1383"/>
                  </a:lnTo>
                  <a:lnTo>
                    <a:pt x="14173" y="346"/>
                  </a:lnTo>
                  <a:lnTo>
                    <a:pt x="1169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7" name="Фигура"/>
            <p:cNvSpPr/>
            <p:nvPr/>
          </p:nvSpPr>
          <p:spPr>
            <a:xfrm>
              <a:off x="927511" y="0"/>
              <a:ext cx="126224" cy="166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20" y="0"/>
                  </a:moveTo>
                  <a:lnTo>
                    <a:pt x="5671" y="1376"/>
                  </a:lnTo>
                  <a:lnTo>
                    <a:pt x="1451" y="5166"/>
                  </a:lnTo>
                  <a:lnTo>
                    <a:pt x="0" y="10800"/>
                  </a:lnTo>
                  <a:lnTo>
                    <a:pt x="91" y="12362"/>
                  </a:lnTo>
                  <a:lnTo>
                    <a:pt x="2279" y="17612"/>
                  </a:lnTo>
                  <a:lnTo>
                    <a:pt x="8670" y="21264"/>
                  </a:lnTo>
                  <a:lnTo>
                    <a:pt x="12220" y="21600"/>
                  </a:lnTo>
                  <a:lnTo>
                    <a:pt x="14060" y="21516"/>
                  </a:lnTo>
                  <a:lnTo>
                    <a:pt x="20040" y="19506"/>
                  </a:lnTo>
                  <a:lnTo>
                    <a:pt x="21600" y="18169"/>
                  </a:lnTo>
                  <a:lnTo>
                    <a:pt x="12220" y="18169"/>
                  </a:lnTo>
                  <a:lnTo>
                    <a:pt x="10715" y="18046"/>
                  </a:lnTo>
                  <a:lnTo>
                    <a:pt x="5643" y="13864"/>
                  </a:lnTo>
                  <a:lnTo>
                    <a:pt x="5160" y="10800"/>
                  </a:lnTo>
                  <a:lnTo>
                    <a:pt x="5281" y="9177"/>
                  </a:lnTo>
                  <a:lnTo>
                    <a:pt x="8148" y="4540"/>
                  </a:lnTo>
                  <a:lnTo>
                    <a:pt x="12220" y="3430"/>
                  </a:lnTo>
                  <a:lnTo>
                    <a:pt x="21581" y="3430"/>
                  </a:lnTo>
                  <a:lnTo>
                    <a:pt x="21165" y="2994"/>
                  </a:lnTo>
                  <a:lnTo>
                    <a:pt x="14060" y="86"/>
                  </a:lnTo>
                  <a:lnTo>
                    <a:pt x="1222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8" name="Фигура"/>
            <p:cNvSpPr/>
            <p:nvPr/>
          </p:nvSpPr>
          <p:spPr>
            <a:xfrm>
              <a:off x="998922" y="26490"/>
              <a:ext cx="71412" cy="11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45" y="0"/>
                  </a:moveTo>
                  <a:lnTo>
                    <a:pt x="0" y="0"/>
                  </a:lnTo>
                  <a:lnTo>
                    <a:pt x="2619" y="181"/>
                  </a:lnTo>
                  <a:lnTo>
                    <a:pt x="4988" y="723"/>
                  </a:lnTo>
                  <a:lnTo>
                    <a:pt x="12246" y="8421"/>
                  </a:lnTo>
                  <a:lnTo>
                    <a:pt x="12463" y="10800"/>
                  </a:lnTo>
                  <a:lnTo>
                    <a:pt x="12246" y="13179"/>
                  </a:lnTo>
                  <a:lnTo>
                    <a:pt x="7108" y="19974"/>
                  </a:lnTo>
                  <a:lnTo>
                    <a:pt x="0" y="21600"/>
                  </a:lnTo>
                  <a:lnTo>
                    <a:pt x="16579" y="21600"/>
                  </a:lnTo>
                  <a:lnTo>
                    <a:pt x="21434" y="13090"/>
                  </a:lnTo>
                  <a:lnTo>
                    <a:pt x="21600" y="10800"/>
                  </a:lnTo>
                  <a:lnTo>
                    <a:pt x="21434" y="8529"/>
                  </a:lnTo>
                  <a:lnTo>
                    <a:pt x="20937" y="6396"/>
                  </a:lnTo>
                  <a:lnTo>
                    <a:pt x="20110" y="4401"/>
                  </a:lnTo>
                  <a:lnTo>
                    <a:pt x="18955" y="2544"/>
                  </a:lnTo>
                  <a:lnTo>
                    <a:pt x="17522" y="850"/>
                  </a:lnTo>
                  <a:lnTo>
                    <a:pt x="16545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39" name="Фигура"/>
            <p:cNvSpPr/>
            <p:nvPr/>
          </p:nvSpPr>
          <p:spPr>
            <a:xfrm>
              <a:off x="1091275" y="24919"/>
              <a:ext cx="111045" cy="13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48" y="0"/>
                  </a:moveTo>
                  <a:lnTo>
                    <a:pt x="12190" y="0"/>
                  </a:lnTo>
                  <a:lnTo>
                    <a:pt x="13341" y="390"/>
                  </a:lnTo>
                  <a:lnTo>
                    <a:pt x="14023" y="1171"/>
                  </a:lnTo>
                  <a:lnTo>
                    <a:pt x="14746" y="1959"/>
                  </a:lnTo>
                  <a:lnTo>
                    <a:pt x="15103" y="2870"/>
                  </a:lnTo>
                  <a:lnTo>
                    <a:pt x="15103" y="4992"/>
                  </a:lnTo>
                  <a:lnTo>
                    <a:pt x="10398" y="10837"/>
                  </a:lnTo>
                  <a:lnTo>
                    <a:pt x="2826" y="16385"/>
                  </a:lnTo>
                  <a:lnTo>
                    <a:pt x="0" y="1827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844"/>
                  </a:lnTo>
                  <a:lnTo>
                    <a:pt x="8025" y="17844"/>
                  </a:lnTo>
                  <a:lnTo>
                    <a:pt x="9087" y="17152"/>
                  </a:lnTo>
                  <a:lnTo>
                    <a:pt x="15556" y="12375"/>
                  </a:lnTo>
                  <a:lnTo>
                    <a:pt x="20157" y="6693"/>
                  </a:lnTo>
                  <a:lnTo>
                    <a:pt x="20836" y="3642"/>
                  </a:lnTo>
                  <a:lnTo>
                    <a:pt x="20668" y="2057"/>
                  </a:lnTo>
                  <a:lnTo>
                    <a:pt x="20164" y="629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40" name="Фигура"/>
            <p:cNvSpPr/>
            <p:nvPr/>
          </p:nvSpPr>
          <p:spPr>
            <a:xfrm>
              <a:off x="1091537" y="0"/>
              <a:ext cx="101263" cy="5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92" y="0"/>
                  </a:moveTo>
                  <a:lnTo>
                    <a:pt x="3497" y="5402"/>
                  </a:lnTo>
                  <a:lnTo>
                    <a:pt x="0" y="21600"/>
                  </a:lnTo>
                  <a:lnTo>
                    <a:pt x="6086" y="21600"/>
                  </a:lnTo>
                  <a:lnTo>
                    <a:pt x="6086" y="18414"/>
                  </a:lnTo>
                  <a:lnTo>
                    <a:pt x="6555" y="15695"/>
                  </a:lnTo>
                  <a:lnTo>
                    <a:pt x="7471" y="13465"/>
                  </a:lnTo>
                  <a:lnTo>
                    <a:pt x="8387" y="11214"/>
                  </a:lnTo>
                  <a:lnTo>
                    <a:pt x="9738" y="10110"/>
                  </a:lnTo>
                  <a:lnTo>
                    <a:pt x="21600" y="10110"/>
                  </a:lnTo>
                  <a:lnTo>
                    <a:pt x="21135" y="8433"/>
                  </a:lnTo>
                  <a:lnTo>
                    <a:pt x="19845" y="5522"/>
                  </a:lnTo>
                  <a:lnTo>
                    <a:pt x="18249" y="3109"/>
                  </a:lnTo>
                  <a:lnTo>
                    <a:pt x="16359" y="1383"/>
                  </a:lnTo>
                  <a:lnTo>
                    <a:pt x="14174" y="346"/>
                  </a:lnTo>
                  <a:lnTo>
                    <a:pt x="1169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41" name="Фигура"/>
            <p:cNvSpPr/>
            <p:nvPr/>
          </p:nvSpPr>
          <p:spPr>
            <a:xfrm>
              <a:off x="1225669" y="118635"/>
              <a:ext cx="107135" cy="4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06" y="0"/>
                  </a:moveTo>
                  <a:lnTo>
                    <a:pt x="0" y="0"/>
                  </a:lnTo>
                  <a:lnTo>
                    <a:pt x="188" y="3023"/>
                  </a:lnTo>
                  <a:lnTo>
                    <a:pt x="4501" y="17283"/>
                  </a:lnTo>
                  <a:lnTo>
                    <a:pt x="11886" y="21600"/>
                  </a:lnTo>
                  <a:lnTo>
                    <a:pt x="13552" y="21385"/>
                  </a:lnTo>
                  <a:lnTo>
                    <a:pt x="21214" y="11684"/>
                  </a:lnTo>
                  <a:lnTo>
                    <a:pt x="21600" y="10330"/>
                  </a:lnTo>
                  <a:lnTo>
                    <a:pt x="10281" y="10330"/>
                  </a:lnTo>
                  <a:lnTo>
                    <a:pt x="8930" y="9368"/>
                  </a:lnTo>
                  <a:lnTo>
                    <a:pt x="7843" y="7442"/>
                  </a:lnTo>
                  <a:lnTo>
                    <a:pt x="6766" y="5447"/>
                  </a:lnTo>
                  <a:lnTo>
                    <a:pt x="6080" y="2958"/>
                  </a:lnTo>
                  <a:lnTo>
                    <a:pt x="580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42" name="Фигура"/>
            <p:cNvSpPr/>
            <p:nvPr/>
          </p:nvSpPr>
          <p:spPr>
            <a:xfrm>
              <a:off x="1293259" y="77170"/>
              <a:ext cx="48952" cy="64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46" y="0"/>
                  </a:moveTo>
                  <a:lnTo>
                    <a:pt x="46" y="0"/>
                  </a:lnTo>
                  <a:lnTo>
                    <a:pt x="3072" y="947"/>
                  </a:lnTo>
                  <a:lnTo>
                    <a:pt x="5429" y="2858"/>
                  </a:lnTo>
                  <a:lnTo>
                    <a:pt x="7877" y="4751"/>
                  </a:lnTo>
                  <a:lnTo>
                    <a:pt x="9102" y="7328"/>
                  </a:lnTo>
                  <a:lnTo>
                    <a:pt x="9102" y="13710"/>
                  </a:lnTo>
                  <a:lnTo>
                    <a:pt x="7877" y="16340"/>
                  </a:lnTo>
                  <a:lnTo>
                    <a:pt x="5429" y="18444"/>
                  </a:lnTo>
                  <a:lnTo>
                    <a:pt x="3072" y="20548"/>
                  </a:lnTo>
                  <a:lnTo>
                    <a:pt x="0" y="21600"/>
                  </a:lnTo>
                  <a:lnTo>
                    <a:pt x="17449" y="21600"/>
                  </a:lnTo>
                  <a:lnTo>
                    <a:pt x="21600" y="10484"/>
                  </a:lnTo>
                  <a:lnTo>
                    <a:pt x="21435" y="8072"/>
                  </a:lnTo>
                  <a:lnTo>
                    <a:pt x="20942" y="5751"/>
                  </a:lnTo>
                  <a:lnTo>
                    <a:pt x="20119" y="3522"/>
                  </a:lnTo>
                  <a:lnTo>
                    <a:pt x="18967" y="1385"/>
                  </a:lnTo>
                  <a:lnTo>
                    <a:pt x="1794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43" name="Фигура"/>
            <p:cNvSpPr/>
            <p:nvPr/>
          </p:nvSpPr>
          <p:spPr>
            <a:xfrm>
              <a:off x="1227973" y="2774"/>
              <a:ext cx="105957" cy="9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36" y="0"/>
                  </a:moveTo>
                  <a:lnTo>
                    <a:pt x="2818" y="0"/>
                  </a:lnTo>
                  <a:lnTo>
                    <a:pt x="0" y="21600"/>
                  </a:lnTo>
                  <a:lnTo>
                    <a:pt x="5774" y="21600"/>
                  </a:lnTo>
                  <a:lnTo>
                    <a:pt x="6212" y="20410"/>
                  </a:lnTo>
                  <a:lnTo>
                    <a:pt x="6948" y="19415"/>
                  </a:lnTo>
                  <a:lnTo>
                    <a:pt x="7983" y="18630"/>
                  </a:lnTo>
                  <a:lnTo>
                    <a:pt x="9018" y="17832"/>
                  </a:lnTo>
                  <a:lnTo>
                    <a:pt x="10235" y="17440"/>
                  </a:lnTo>
                  <a:lnTo>
                    <a:pt x="21600" y="17440"/>
                  </a:lnTo>
                  <a:lnTo>
                    <a:pt x="21387" y="17001"/>
                  </a:lnTo>
                  <a:lnTo>
                    <a:pt x="20564" y="15740"/>
                  </a:lnTo>
                  <a:lnTo>
                    <a:pt x="19752" y="14801"/>
                  </a:lnTo>
                  <a:lnTo>
                    <a:pt x="5817" y="14801"/>
                  </a:lnTo>
                  <a:lnTo>
                    <a:pt x="7322" y="6051"/>
                  </a:lnTo>
                  <a:lnTo>
                    <a:pt x="21036" y="6051"/>
                  </a:lnTo>
                  <a:lnTo>
                    <a:pt x="2103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44" name="Фигура"/>
            <p:cNvSpPr/>
            <p:nvPr/>
          </p:nvSpPr>
          <p:spPr>
            <a:xfrm>
              <a:off x="1371947" y="38270"/>
              <a:ext cx="86857" cy="12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8541" y="21600"/>
                  </a:lnTo>
                  <a:lnTo>
                    <a:pt x="8541" y="4424"/>
                  </a:lnTo>
                  <a:lnTo>
                    <a:pt x="21600" y="44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45" name="Фигура"/>
            <p:cNvSpPr/>
            <p:nvPr/>
          </p:nvSpPr>
          <p:spPr>
            <a:xfrm>
              <a:off x="1473201" y="130833"/>
              <a:ext cx="36858" cy="3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60" y="0"/>
                  </a:moveTo>
                  <a:lnTo>
                    <a:pt x="7670" y="0"/>
                  </a:lnTo>
                  <a:lnTo>
                    <a:pt x="5032" y="1072"/>
                  </a:lnTo>
                  <a:lnTo>
                    <a:pt x="2976" y="3151"/>
                  </a:lnTo>
                  <a:lnTo>
                    <a:pt x="982" y="5262"/>
                  </a:lnTo>
                  <a:lnTo>
                    <a:pt x="0" y="7828"/>
                  </a:lnTo>
                  <a:lnTo>
                    <a:pt x="0" y="13837"/>
                  </a:lnTo>
                  <a:lnTo>
                    <a:pt x="982" y="16371"/>
                  </a:lnTo>
                  <a:lnTo>
                    <a:pt x="2976" y="18450"/>
                  </a:lnTo>
                  <a:lnTo>
                    <a:pt x="5032" y="20528"/>
                  </a:lnTo>
                  <a:lnTo>
                    <a:pt x="7670" y="21600"/>
                  </a:lnTo>
                  <a:lnTo>
                    <a:pt x="13960" y="21600"/>
                  </a:lnTo>
                  <a:lnTo>
                    <a:pt x="16538" y="20528"/>
                  </a:lnTo>
                  <a:lnTo>
                    <a:pt x="18501" y="18450"/>
                  </a:lnTo>
                  <a:lnTo>
                    <a:pt x="20557" y="16371"/>
                  </a:lnTo>
                  <a:lnTo>
                    <a:pt x="21600" y="13837"/>
                  </a:lnTo>
                  <a:lnTo>
                    <a:pt x="21600" y="7828"/>
                  </a:lnTo>
                  <a:lnTo>
                    <a:pt x="20557" y="5262"/>
                  </a:lnTo>
                  <a:lnTo>
                    <a:pt x="18501" y="3151"/>
                  </a:lnTo>
                  <a:lnTo>
                    <a:pt x="16538" y="1072"/>
                  </a:lnTo>
                  <a:lnTo>
                    <a:pt x="1396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46" name="Фигура"/>
            <p:cNvSpPr/>
            <p:nvPr/>
          </p:nvSpPr>
          <p:spPr>
            <a:xfrm>
              <a:off x="332555" y="35233"/>
              <a:ext cx="992311" cy="7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39" y="5311"/>
                  </a:moveTo>
                  <a:lnTo>
                    <a:pt x="20682" y="5311"/>
                  </a:lnTo>
                  <a:lnTo>
                    <a:pt x="20540" y="5666"/>
                  </a:lnTo>
                  <a:lnTo>
                    <a:pt x="20413" y="6392"/>
                  </a:lnTo>
                  <a:lnTo>
                    <a:pt x="20286" y="7071"/>
                  </a:lnTo>
                  <a:lnTo>
                    <a:pt x="20186" y="7952"/>
                  </a:lnTo>
                  <a:lnTo>
                    <a:pt x="20112" y="9048"/>
                  </a:lnTo>
                  <a:lnTo>
                    <a:pt x="21600" y="9048"/>
                  </a:lnTo>
                  <a:lnTo>
                    <a:pt x="21019" y="5456"/>
                  </a:lnTo>
                  <a:lnTo>
                    <a:pt x="20839" y="5311"/>
                  </a:lnTo>
                  <a:close/>
                  <a:moveTo>
                    <a:pt x="602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02" y="21600"/>
                  </a:lnTo>
                  <a:lnTo>
                    <a:pt x="602" y="0"/>
                  </a:lnTo>
                  <a:close/>
                  <a:moveTo>
                    <a:pt x="8341" y="8028"/>
                  </a:moveTo>
                  <a:lnTo>
                    <a:pt x="7322" y="8028"/>
                  </a:lnTo>
                  <a:lnTo>
                    <a:pt x="7420" y="8291"/>
                  </a:lnTo>
                  <a:lnTo>
                    <a:pt x="7553" y="9387"/>
                  </a:lnTo>
                  <a:lnTo>
                    <a:pt x="7588" y="10252"/>
                  </a:lnTo>
                  <a:lnTo>
                    <a:pt x="7588" y="12830"/>
                  </a:lnTo>
                  <a:lnTo>
                    <a:pt x="7545" y="13849"/>
                  </a:lnTo>
                  <a:lnTo>
                    <a:pt x="7462" y="14482"/>
                  </a:lnTo>
                  <a:lnTo>
                    <a:pt x="7381" y="15069"/>
                  </a:lnTo>
                  <a:lnTo>
                    <a:pt x="7263" y="15362"/>
                  </a:lnTo>
                  <a:lnTo>
                    <a:pt x="8227" y="15362"/>
                  </a:lnTo>
                  <a:lnTo>
                    <a:pt x="8298" y="14297"/>
                  </a:lnTo>
                  <a:lnTo>
                    <a:pt x="8344" y="12599"/>
                  </a:lnTo>
                  <a:lnTo>
                    <a:pt x="8344" y="8152"/>
                  </a:lnTo>
                  <a:lnTo>
                    <a:pt x="8341" y="8028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" name="object 2"/>
          <p:cNvGrpSpPr/>
          <p:nvPr/>
        </p:nvGrpSpPr>
        <p:grpSpPr>
          <a:xfrm>
            <a:off x="11301828" y="1300870"/>
            <a:ext cx="8802272" cy="10007686"/>
            <a:chOff x="0" y="0"/>
            <a:chExt cx="8802271" cy="10007684"/>
          </a:xfrm>
        </p:grpSpPr>
        <p:sp>
          <p:nvSpPr>
            <p:cNvPr id="2763" name="object 3"/>
            <p:cNvSpPr/>
            <p:nvPr/>
          </p:nvSpPr>
          <p:spPr>
            <a:xfrm>
              <a:off x="95704" y="0"/>
              <a:ext cx="8706568" cy="10007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403" y="80"/>
                  </a:lnTo>
                  <a:lnTo>
                    <a:pt x="21130" y="193"/>
                  </a:lnTo>
                  <a:lnTo>
                    <a:pt x="20856" y="310"/>
                  </a:lnTo>
                  <a:lnTo>
                    <a:pt x="20582" y="431"/>
                  </a:lnTo>
                  <a:lnTo>
                    <a:pt x="20306" y="555"/>
                  </a:lnTo>
                  <a:lnTo>
                    <a:pt x="20030" y="684"/>
                  </a:lnTo>
                  <a:lnTo>
                    <a:pt x="19753" y="816"/>
                  </a:lnTo>
                  <a:lnTo>
                    <a:pt x="19475" y="952"/>
                  </a:lnTo>
                  <a:lnTo>
                    <a:pt x="19197" y="1091"/>
                  </a:lnTo>
                  <a:lnTo>
                    <a:pt x="18918" y="1234"/>
                  </a:lnTo>
                  <a:lnTo>
                    <a:pt x="18638" y="1381"/>
                  </a:lnTo>
                  <a:lnTo>
                    <a:pt x="18358" y="1532"/>
                  </a:lnTo>
                  <a:lnTo>
                    <a:pt x="18077" y="1686"/>
                  </a:lnTo>
                  <a:lnTo>
                    <a:pt x="17796" y="1844"/>
                  </a:lnTo>
                  <a:lnTo>
                    <a:pt x="17515" y="2005"/>
                  </a:lnTo>
                  <a:lnTo>
                    <a:pt x="17233" y="2170"/>
                  </a:lnTo>
                  <a:lnTo>
                    <a:pt x="16951" y="2339"/>
                  </a:lnTo>
                  <a:lnTo>
                    <a:pt x="16669" y="2511"/>
                  </a:lnTo>
                  <a:lnTo>
                    <a:pt x="16386" y="2686"/>
                  </a:lnTo>
                  <a:lnTo>
                    <a:pt x="16104" y="2865"/>
                  </a:lnTo>
                  <a:lnTo>
                    <a:pt x="15821" y="3048"/>
                  </a:lnTo>
                  <a:lnTo>
                    <a:pt x="15539" y="3234"/>
                  </a:lnTo>
                  <a:lnTo>
                    <a:pt x="15256" y="3423"/>
                  </a:lnTo>
                  <a:lnTo>
                    <a:pt x="14974" y="3616"/>
                  </a:lnTo>
                  <a:lnTo>
                    <a:pt x="14692" y="3812"/>
                  </a:lnTo>
                  <a:lnTo>
                    <a:pt x="14410" y="4011"/>
                  </a:lnTo>
                  <a:lnTo>
                    <a:pt x="14128" y="4214"/>
                  </a:lnTo>
                  <a:lnTo>
                    <a:pt x="13846" y="4420"/>
                  </a:lnTo>
                  <a:lnTo>
                    <a:pt x="13565" y="4630"/>
                  </a:lnTo>
                  <a:lnTo>
                    <a:pt x="13285" y="4842"/>
                  </a:lnTo>
                  <a:lnTo>
                    <a:pt x="13004" y="5058"/>
                  </a:lnTo>
                  <a:lnTo>
                    <a:pt x="12725" y="5277"/>
                  </a:lnTo>
                  <a:lnTo>
                    <a:pt x="12446" y="5500"/>
                  </a:lnTo>
                  <a:lnTo>
                    <a:pt x="12167" y="5725"/>
                  </a:lnTo>
                  <a:lnTo>
                    <a:pt x="11889" y="5954"/>
                  </a:lnTo>
                  <a:lnTo>
                    <a:pt x="11612" y="6186"/>
                  </a:lnTo>
                  <a:lnTo>
                    <a:pt x="11336" y="6421"/>
                  </a:lnTo>
                  <a:lnTo>
                    <a:pt x="11060" y="6659"/>
                  </a:lnTo>
                  <a:lnTo>
                    <a:pt x="10785" y="6900"/>
                  </a:lnTo>
                  <a:lnTo>
                    <a:pt x="10511" y="7144"/>
                  </a:lnTo>
                  <a:lnTo>
                    <a:pt x="10239" y="7392"/>
                  </a:lnTo>
                  <a:lnTo>
                    <a:pt x="9967" y="7642"/>
                  </a:lnTo>
                  <a:lnTo>
                    <a:pt x="9696" y="7896"/>
                  </a:lnTo>
                  <a:lnTo>
                    <a:pt x="9427" y="8152"/>
                  </a:lnTo>
                  <a:lnTo>
                    <a:pt x="9158" y="8411"/>
                  </a:lnTo>
                  <a:lnTo>
                    <a:pt x="8891" y="8673"/>
                  </a:lnTo>
                  <a:lnTo>
                    <a:pt x="8625" y="8939"/>
                  </a:lnTo>
                  <a:lnTo>
                    <a:pt x="8361" y="9207"/>
                  </a:lnTo>
                  <a:lnTo>
                    <a:pt x="8098" y="9478"/>
                  </a:lnTo>
                  <a:lnTo>
                    <a:pt x="7836" y="9751"/>
                  </a:lnTo>
                  <a:lnTo>
                    <a:pt x="7576" y="10028"/>
                  </a:lnTo>
                  <a:lnTo>
                    <a:pt x="7319" y="10305"/>
                  </a:lnTo>
                  <a:lnTo>
                    <a:pt x="7192" y="10444"/>
                  </a:lnTo>
                  <a:lnTo>
                    <a:pt x="7066" y="10583"/>
                  </a:lnTo>
                  <a:lnTo>
                    <a:pt x="6941" y="10722"/>
                  </a:lnTo>
                  <a:lnTo>
                    <a:pt x="6816" y="10862"/>
                  </a:lnTo>
                  <a:lnTo>
                    <a:pt x="6693" y="11001"/>
                  </a:lnTo>
                  <a:lnTo>
                    <a:pt x="6570" y="11141"/>
                  </a:lnTo>
                  <a:lnTo>
                    <a:pt x="6448" y="11281"/>
                  </a:lnTo>
                  <a:lnTo>
                    <a:pt x="6327" y="11421"/>
                  </a:lnTo>
                  <a:lnTo>
                    <a:pt x="6207" y="11561"/>
                  </a:lnTo>
                  <a:lnTo>
                    <a:pt x="6088" y="11701"/>
                  </a:lnTo>
                  <a:lnTo>
                    <a:pt x="5970" y="11841"/>
                  </a:lnTo>
                  <a:lnTo>
                    <a:pt x="5853" y="11981"/>
                  </a:lnTo>
                  <a:lnTo>
                    <a:pt x="5736" y="12122"/>
                  </a:lnTo>
                  <a:lnTo>
                    <a:pt x="5621" y="12262"/>
                  </a:lnTo>
                  <a:lnTo>
                    <a:pt x="5506" y="12403"/>
                  </a:lnTo>
                  <a:lnTo>
                    <a:pt x="5393" y="12544"/>
                  </a:lnTo>
                  <a:lnTo>
                    <a:pt x="5280" y="12685"/>
                  </a:lnTo>
                  <a:lnTo>
                    <a:pt x="5168" y="12825"/>
                  </a:lnTo>
                  <a:lnTo>
                    <a:pt x="5057" y="12966"/>
                  </a:lnTo>
                  <a:lnTo>
                    <a:pt x="4947" y="13107"/>
                  </a:lnTo>
                  <a:lnTo>
                    <a:pt x="4838" y="13248"/>
                  </a:lnTo>
                  <a:lnTo>
                    <a:pt x="4729" y="13389"/>
                  </a:lnTo>
                  <a:lnTo>
                    <a:pt x="4622" y="13530"/>
                  </a:lnTo>
                  <a:lnTo>
                    <a:pt x="4516" y="13671"/>
                  </a:lnTo>
                  <a:lnTo>
                    <a:pt x="4410" y="13812"/>
                  </a:lnTo>
                  <a:lnTo>
                    <a:pt x="4306" y="13953"/>
                  </a:lnTo>
                  <a:lnTo>
                    <a:pt x="4202" y="14095"/>
                  </a:lnTo>
                  <a:lnTo>
                    <a:pt x="4099" y="14236"/>
                  </a:lnTo>
                  <a:lnTo>
                    <a:pt x="3997" y="14377"/>
                  </a:lnTo>
                  <a:lnTo>
                    <a:pt x="3896" y="14518"/>
                  </a:lnTo>
                  <a:lnTo>
                    <a:pt x="3796" y="14659"/>
                  </a:lnTo>
                  <a:lnTo>
                    <a:pt x="3697" y="14800"/>
                  </a:lnTo>
                  <a:lnTo>
                    <a:pt x="3599" y="14941"/>
                  </a:lnTo>
                  <a:lnTo>
                    <a:pt x="3502" y="15082"/>
                  </a:lnTo>
                  <a:lnTo>
                    <a:pt x="3406" y="15223"/>
                  </a:lnTo>
                  <a:lnTo>
                    <a:pt x="3310" y="15364"/>
                  </a:lnTo>
                  <a:lnTo>
                    <a:pt x="3216" y="15505"/>
                  </a:lnTo>
                  <a:lnTo>
                    <a:pt x="3123" y="15646"/>
                  </a:lnTo>
                  <a:lnTo>
                    <a:pt x="3030" y="15787"/>
                  </a:lnTo>
                  <a:lnTo>
                    <a:pt x="2939" y="15927"/>
                  </a:lnTo>
                  <a:lnTo>
                    <a:pt x="2848" y="16068"/>
                  </a:lnTo>
                  <a:lnTo>
                    <a:pt x="2758" y="16208"/>
                  </a:lnTo>
                  <a:lnTo>
                    <a:pt x="2669" y="16349"/>
                  </a:lnTo>
                  <a:lnTo>
                    <a:pt x="2582" y="16489"/>
                  </a:lnTo>
                  <a:lnTo>
                    <a:pt x="2495" y="16630"/>
                  </a:lnTo>
                  <a:lnTo>
                    <a:pt x="2409" y="16770"/>
                  </a:lnTo>
                  <a:lnTo>
                    <a:pt x="2324" y="16910"/>
                  </a:lnTo>
                  <a:lnTo>
                    <a:pt x="2240" y="17050"/>
                  </a:lnTo>
                  <a:lnTo>
                    <a:pt x="2157" y="17189"/>
                  </a:lnTo>
                  <a:lnTo>
                    <a:pt x="2075" y="17329"/>
                  </a:lnTo>
                  <a:lnTo>
                    <a:pt x="1994" y="17469"/>
                  </a:lnTo>
                  <a:lnTo>
                    <a:pt x="1914" y="17608"/>
                  </a:lnTo>
                  <a:lnTo>
                    <a:pt x="1834" y="17747"/>
                  </a:lnTo>
                  <a:lnTo>
                    <a:pt x="1756" y="17886"/>
                  </a:lnTo>
                  <a:lnTo>
                    <a:pt x="1679" y="18025"/>
                  </a:lnTo>
                  <a:lnTo>
                    <a:pt x="1603" y="18164"/>
                  </a:lnTo>
                  <a:lnTo>
                    <a:pt x="1527" y="18303"/>
                  </a:lnTo>
                  <a:lnTo>
                    <a:pt x="1453" y="18441"/>
                  </a:lnTo>
                  <a:lnTo>
                    <a:pt x="1380" y="18579"/>
                  </a:lnTo>
                  <a:lnTo>
                    <a:pt x="1307" y="18717"/>
                  </a:lnTo>
                  <a:lnTo>
                    <a:pt x="1236" y="18855"/>
                  </a:lnTo>
                  <a:lnTo>
                    <a:pt x="1165" y="18993"/>
                  </a:lnTo>
                  <a:lnTo>
                    <a:pt x="1096" y="19130"/>
                  </a:lnTo>
                  <a:lnTo>
                    <a:pt x="1027" y="19268"/>
                  </a:lnTo>
                  <a:lnTo>
                    <a:pt x="960" y="19405"/>
                  </a:lnTo>
                  <a:lnTo>
                    <a:pt x="893" y="19542"/>
                  </a:lnTo>
                  <a:lnTo>
                    <a:pt x="828" y="19678"/>
                  </a:lnTo>
                  <a:lnTo>
                    <a:pt x="763" y="19814"/>
                  </a:lnTo>
                  <a:lnTo>
                    <a:pt x="700" y="19951"/>
                  </a:lnTo>
                  <a:lnTo>
                    <a:pt x="637" y="20086"/>
                  </a:lnTo>
                  <a:lnTo>
                    <a:pt x="575" y="20222"/>
                  </a:lnTo>
                  <a:lnTo>
                    <a:pt x="515" y="20357"/>
                  </a:lnTo>
                  <a:lnTo>
                    <a:pt x="455" y="20492"/>
                  </a:lnTo>
                  <a:lnTo>
                    <a:pt x="397" y="20627"/>
                  </a:lnTo>
                  <a:lnTo>
                    <a:pt x="339" y="20762"/>
                  </a:lnTo>
                  <a:lnTo>
                    <a:pt x="282" y="20896"/>
                  </a:lnTo>
                  <a:lnTo>
                    <a:pt x="227" y="21030"/>
                  </a:lnTo>
                  <a:lnTo>
                    <a:pt x="172" y="21163"/>
                  </a:lnTo>
                  <a:lnTo>
                    <a:pt x="119" y="21297"/>
                  </a:lnTo>
                  <a:lnTo>
                    <a:pt x="66" y="21430"/>
                  </a:lnTo>
                  <a:lnTo>
                    <a:pt x="14" y="21562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64" name="object 4"/>
            <p:cNvSpPr/>
            <p:nvPr/>
          </p:nvSpPr>
          <p:spPr>
            <a:xfrm>
              <a:off x="0" y="5680657"/>
              <a:ext cx="8802272" cy="432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049" y="232"/>
                  </a:lnTo>
                  <a:lnTo>
                    <a:pt x="20421" y="517"/>
                  </a:lnTo>
                  <a:lnTo>
                    <a:pt x="19788" y="825"/>
                  </a:lnTo>
                  <a:lnTo>
                    <a:pt x="19153" y="1156"/>
                  </a:lnTo>
                  <a:lnTo>
                    <a:pt x="18515" y="1510"/>
                  </a:lnTo>
                  <a:lnTo>
                    <a:pt x="17875" y="1886"/>
                  </a:lnTo>
                  <a:lnTo>
                    <a:pt x="17232" y="2286"/>
                  </a:lnTo>
                  <a:lnTo>
                    <a:pt x="16587" y="2709"/>
                  </a:lnTo>
                  <a:lnTo>
                    <a:pt x="15940" y="3154"/>
                  </a:lnTo>
                  <a:lnTo>
                    <a:pt x="15291" y="3622"/>
                  </a:lnTo>
                  <a:lnTo>
                    <a:pt x="14641" y="4114"/>
                  </a:lnTo>
                  <a:lnTo>
                    <a:pt x="13990" y="4628"/>
                  </a:lnTo>
                  <a:lnTo>
                    <a:pt x="13338" y="5165"/>
                  </a:lnTo>
                  <a:lnTo>
                    <a:pt x="12686" y="5725"/>
                  </a:lnTo>
                  <a:lnTo>
                    <a:pt x="12033" y="6307"/>
                  </a:lnTo>
                  <a:lnTo>
                    <a:pt x="11379" y="6913"/>
                  </a:lnTo>
                  <a:lnTo>
                    <a:pt x="10726" y="7542"/>
                  </a:lnTo>
                  <a:lnTo>
                    <a:pt x="10073" y="8193"/>
                  </a:lnTo>
                  <a:lnTo>
                    <a:pt x="9421" y="8868"/>
                  </a:lnTo>
                  <a:lnTo>
                    <a:pt x="8770" y="9565"/>
                  </a:lnTo>
                  <a:lnTo>
                    <a:pt x="8119" y="10285"/>
                  </a:lnTo>
                  <a:lnTo>
                    <a:pt x="7470" y="11028"/>
                  </a:lnTo>
                  <a:lnTo>
                    <a:pt x="6824" y="11792"/>
                  </a:lnTo>
                  <a:lnTo>
                    <a:pt x="6186" y="12571"/>
                  </a:lnTo>
                  <a:lnTo>
                    <a:pt x="5558" y="13363"/>
                  </a:lnTo>
                  <a:lnTo>
                    <a:pt x="4939" y="14168"/>
                  </a:lnTo>
                  <a:lnTo>
                    <a:pt x="4532" y="14712"/>
                  </a:lnTo>
                  <a:lnTo>
                    <a:pt x="4129" y="15261"/>
                  </a:lnTo>
                  <a:lnTo>
                    <a:pt x="3730" y="15816"/>
                  </a:lnTo>
                  <a:lnTo>
                    <a:pt x="3335" y="16376"/>
                  </a:lnTo>
                  <a:lnTo>
                    <a:pt x="2945" y="16941"/>
                  </a:lnTo>
                  <a:lnTo>
                    <a:pt x="2559" y="17511"/>
                  </a:lnTo>
                  <a:lnTo>
                    <a:pt x="2177" y="18086"/>
                  </a:lnTo>
                  <a:lnTo>
                    <a:pt x="1800" y="18666"/>
                  </a:lnTo>
                  <a:lnTo>
                    <a:pt x="1427" y="19250"/>
                  </a:lnTo>
                  <a:lnTo>
                    <a:pt x="1059" y="19839"/>
                  </a:lnTo>
                  <a:lnTo>
                    <a:pt x="695" y="20432"/>
                  </a:lnTo>
                  <a:lnTo>
                    <a:pt x="336" y="2103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3D2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768" name="object 5"/>
          <p:cNvGrpSpPr/>
          <p:nvPr/>
        </p:nvGrpSpPr>
        <p:grpSpPr>
          <a:xfrm>
            <a:off x="1109912" y="2450187"/>
            <a:ext cx="5664751" cy="7989285"/>
            <a:chOff x="0" y="0"/>
            <a:chExt cx="5664749" cy="7989284"/>
          </a:xfrm>
        </p:grpSpPr>
        <p:sp>
          <p:nvSpPr>
            <p:cNvPr id="2766" name="object 6"/>
            <p:cNvSpPr/>
            <p:nvPr/>
          </p:nvSpPr>
          <p:spPr>
            <a:xfrm>
              <a:off x="0" y="0"/>
              <a:ext cx="5664750" cy="7989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4" y="0"/>
                  </a:moveTo>
                  <a:lnTo>
                    <a:pt x="2036" y="0"/>
                  </a:lnTo>
                  <a:lnTo>
                    <a:pt x="1851" y="6"/>
                  </a:lnTo>
                  <a:lnTo>
                    <a:pt x="1670" y="23"/>
                  </a:lnTo>
                  <a:lnTo>
                    <a:pt x="1495" y="52"/>
                  </a:lnTo>
                  <a:lnTo>
                    <a:pt x="1326" y="90"/>
                  </a:lnTo>
                  <a:lnTo>
                    <a:pt x="1163" y="139"/>
                  </a:lnTo>
                  <a:lnTo>
                    <a:pt x="1009" y="197"/>
                  </a:lnTo>
                  <a:lnTo>
                    <a:pt x="862" y="264"/>
                  </a:lnTo>
                  <a:lnTo>
                    <a:pt x="724" y="340"/>
                  </a:lnTo>
                  <a:lnTo>
                    <a:pt x="596" y="423"/>
                  </a:lnTo>
                  <a:lnTo>
                    <a:pt x="479" y="514"/>
                  </a:lnTo>
                  <a:lnTo>
                    <a:pt x="373" y="611"/>
                  </a:lnTo>
                  <a:lnTo>
                    <a:pt x="278" y="715"/>
                  </a:lnTo>
                  <a:lnTo>
                    <a:pt x="196" y="825"/>
                  </a:lnTo>
                  <a:lnTo>
                    <a:pt x="127" y="940"/>
                  </a:lnTo>
                  <a:lnTo>
                    <a:pt x="73" y="1060"/>
                  </a:lnTo>
                  <a:lnTo>
                    <a:pt x="33" y="1184"/>
                  </a:lnTo>
                  <a:lnTo>
                    <a:pt x="8" y="1312"/>
                  </a:lnTo>
                  <a:lnTo>
                    <a:pt x="0" y="1444"/>
                  </a:lnTo>
                  <a:lnTo>
                    <a:pt x="0" y="20156"/>
                  </a:lnTo>
                  <a:lnTo>
                    <a:pt x="8" y="20288"/>
                  </a:lnTo>
                  <a:lnTo>
                    <a:pt x="33" y="20416"/>
                  </a:lnTo>
                  <a:lnTo>
                    <a:pt x="73" y="20540"/>
                  </a:lnTo>
                  <a:lnTo>
                    <a:pt x="127" y="20660"/>
                  </a:lnTo>
                  <a:lnTo>
                    <a:pt x="196" y="20775"/>
                  </a:lnTo>
                  <a:lnTo>
                    <a:pt x="278" y="20885"/>
                  </a:lnTo>
                  <a:lnTo>
                    <a:pt x="373" y="20989"/>
                  </a:lnTo>
                  <a:lnTo>
                    <a:pt x="479" y="21086"/>
                  </a:lnTo>
                  <a:lnTo>
                    <a:pt x="596" y="21177"/>
                  </a:lnTo>
                  <a:lnTo>
                    <a:pt x="724" y="21260"/>
                  </a:lnTo>
                  <a:lnTo>
                    <a:pt x="862" y="21336"/>
                  </a:lnTo>
                  <a:lnTo>
                    <a:pt x="1009" y="21403"/>
                  </a:lnTo>
                  <a:lnTo>
                    <a:pt x="1163" y="21461"/>
                  </a:lnTo>
                  <a:lnTo>
                    <a:pt x="1326" y="21510"/>
                  </a:lnTo>
                  <a:lnTo>
                    <a:pt x="1495" y="21548"/>
                  </a:lnTo>
                  <a:lnTo>
                    <a:pt x="1670" y="21577"/>
                  </a:lnTo>
                  <a:lnTo>
                    <a:pt x="1851" y="21594"/>
                  </a:lnTo>
                  <a:lnTo>
                    <a:pt x="2036" y="21600"/>
                  </a:lnTo>
                  <a:lnTo>
                    <a:pt x="19564" y="21600"/>
                  </a:lnTo>
                  <a:lnTo>
                    <a:pt x="19749" y="21594"/>
                  </a:lnTo>
                  <a:lnTo>
                    <a:pt x="19930" y="21577"/>
                  </a:lnTo>
                  <a:lnTo>
                    <a:pt x="20105" y="21548"/>
                  </a:lnTo>
                  <a:lnTo>
                    <a:pt x="20274" y="21510"/>
                  </a:lnTo>
                  <a:lnTo>
                    <a:pt x="20437" y="21461"/>
                  </a:lnTo>
                  <a:lnTo>
                    <a:pt x="20591" y="21403"/>
                  </a:lnTo>
                  <a:lnTo>
                    <a:pt x="20738" y="21336"/>
                  </a:lnTo>
                  <a:lnTo>
                    <a:pt x="20876" y="21260"/>
                  </a:lnTo>
                  <a:lnTo>
                    <a:pt x="21004" y="21177"/>
                  </a:lnTo>
                  <a:lnTo>
                    <a:pt x="21121" y="21086"/>
                  </a:lnTo>
                  <a:lnTo>
                    <a:pt x="21227" y="20989"/>
                  </a:lnTo>
                  <a:lnTo>
                    <a:pt x="21322" y="20885"/>
                  </a:lnTo>
                  <a:lnTo>
                    <a:pt x="21404" y="20775"/>
                  </a:lnTo>
                  <a:lnTo>
                    <a:pt x="21473" y="20660"/>
                  </a:lnTo>
                  <a:lnTo>
                    <a:pt x="21527" y="20540"/>
                  </a:lnTo>
                  <a:lnTo>
                    <a:pt x="21567" y="20416"/>
                  </a:lnTo>
                  <a:lnTo>
                    <a:pt x="21592" y="20288"/>
                  </a:lnTo>
                  <a:lnTo>
                    <a:pt x="21600" y="20156"/>
                  </a:lnTo>
                  <a:lnTo>
                    <a:pt x="21600" y="1444"/>
                  </a:lnTo>
                  <a:lnTo>
                    <a:pt x="21592" y="1312"/>
                  </a:lnTo>
                  <a:lnTo>
                    <a:pt x="21567" y="1184"/>
                  </a:lnTo>
                  <a:lnTo>
                    <a:pt x="21527" y="1060"/>
                  </a:lnTo>
                  <a:lnTo>
                    <a:pt x="21473" y="940"/>
                  </a:lnTo>
                  <a:lnTo>
                    <a:pt x="21404" y="825"/>
                  </a:lnTo>
                  <a:lnTo>
                    <a:pt x="21322" y="715"/>
                  </a:lnTo>
                  <a:lnTo>
                    <a:pt x="21227" y="611"/>
                  </a:lnTo>
                  <a:lnTo>
                    <a:pt x="21121" y="514"/>
                  </a:lnTo>
                  <a:lnTo>
                    <a:pt x="21004" y="423"/>
                  </a:lnTo>
                  <a:lnTo>
                    <a:pt x="20876" y="340"/>
                  </a:lnTo>
                  <a:lnTo>
                    <a:pt x="20738" y="264"/>
                  </a:lnTo>
                  <a:lnTo>
                    <a:pt x="20591" y="197"/>
                  </a:lnTo>
                  <a:lnTo>
                    <a:pt x="20437" y="139"/>
                  </a:lnTo>
                  <a:lnTo>
                    <a:pt x="20274" y="90"/>
                  </a:lnTo>
                  <a:lnTo>
                    <a:pt x="20105" y="52"/>
                  </a:lnTo>
                  <a:lnTo>
                    <a:pt x="19930" y="23"/>
                  </a:lnTo>
                  <a:lnTo>
                    <a:pt x="19749" y="6"/>
                  </a:lnTo>
                  <a:lnTo>
                    <a:pt x="19564" y="0"/>
                  </a:lnTo>
                  <a:close/>
                </a:path>
              </a:pathLst>
            </a:custGeom>
            <a:solidFill>
              <a:srgbClr val="EDEEF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767" name="object 7" descr="object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5069" y="408363"/>
              <a:ext cx="4984142" cy="71830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771" name="object 8"/>
          <p:cNvGrpSpPr/>
          <p:nvPr/>
        </p:nvGrpSpPr>
        <p:grpSpPr>
          <a:xfrm>
            <a:off x="13339907" y="2439716"/>
            <a:ext cx="5664751" cy="7989285"/>
            <a:chOff x="0" y="0"/>
            <a:chExt cx="5664749" cy="7989284"/>
          </a:xfrm>
        </p:grpSpPr>
        <p:sp>
          <p:nvSpPr>
            <p:cNvPr id="2769" name="object 9"/>
            <p:cNvSpPr/>
            <p:nvPr/>
          </p:nvSpPr>
          <p:spPr>
            <a:xfrm>
              <a:off x="0" y="0"/>
              <a:ext cx="5664750" cy="7989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4" y="0"/>
                  </a:moveTo>
                  <a:lnTo>
                    <a:pt x="2036" y="0"/>
                  </a:lnTo>
                  <a:lnTo>
                    <a:pt x="1851" y="6"/>
                  </a:lnTo>
                  <a:lnTo>
                    <a:pt x="1670" y="23"/>
                  </a:lnTo>
                  <a:lnTo>
                    <a:pt x="1495" y="52"/>
                  </a:lnTo>
                  <a:lnTo>
                    <a:pt x="1326" y="90"/>
                  </a:lnTo>
                  <a:lnTo>
                    <a:pt x="1163" y="139"/>
                  </a:lnTo>
                  <a:lnTo>
                    <a:pt x="1009" y="197"/>
                  </a:lnTo>
                  <a:lnTo>
                    <a:pt x="862" y="264"/>
                  </a:lnTo>
                  <a:lnTo>
                    <a:pt x="724" y="340"/>
                  </a:lnTo>
                  <a:lnTo>
                    <a:pt x="596" y="423"/>
                  </a:lnTo>
                  <a:lnTo>
                    <a:pt x="479" y="514"/>
                  </a:lnTo>
                  <a:lnTo>
                    <a:pt x="373" y="611"/>
                  </a:lnTo>
                  <a:lnTo>
                    <a:pt x="278" y="715"/>
                  </a:lnTo>
                  <a:lnTo>
                    <a:pt x="196" y="825"/>
                  </a:lnTo>
                  <a:lnTo>
                    <a:pt x="127" y="940"/>
                  </a:lnTo>
                  <a:lnTo>
                    <a:pt x="73" y="1060"/>
                  </a:lnTo>
                  <a:lnTo>
                    <a:pt x="33" y="1184"/>
                  </a:lnTo>
                  <a:lnTo>
                    <a:pt x="8" y="1312"/>
                  </a:lnTo>
                  <a:lnTo>
                    <a:pt x="0" y="1444"/>
                  </a:lnTo>
                  <a:lnTo>
                    <a:pt x="0" y="20156"/>
                  </a:lnTo>
                  <a:lnTo>
                    <a:pt x="8" y="20288"/>
                  </a:lnTo>
                  <a:lnTo>
                    <a:pt x="33" y="20416"/>
                  </a:lnTo>
                  <a:lnTo>
                    <a:pt x="73" y="20540"/>
                  </a:lnTo>
                  <a:lnTo>
                    <a:pt x="127" y="20660"/>
                  </a:lnTo>
                  <a:lnTo>
                    <a:pt x="196" y="20775"/>
                  </a:lnTo>
                  <a:lnTo>
                    <a:pt x="278" y="20885"/>
                  </a:lnTo>
                  <a:lnTo>
                    <a:pt x="373" y="20989"/>
                  </a:lnTo>
                  <a:lnTo>
                    <a:pt x="479" y="21086"/>
                  </a:lnTo>
                  <a:lnTo>
                    <a:pt x="596" y="21177"/>
                  </a:lnTo>
                  <a:lnTo>
                    <a:pt x="724" y="21260"/>
                  </a:lnTo>
                  <a:lnTo>
                    <a:pt x="862" y="21336"/>
                  </a:lnTo>
                  <a:lnTo>
                    <a:pt x="1009" y="21403"/>
                  </a:lnTo>
                  <a:lnTo>
                    <a:pt x="1163" y="21461"/>
                  </a:lnTo>
                  <a:lnTo>
                    <a:pt x="1326" y="21510"/>
                  </a:lnTo>
                  <a:lnTo>
                    <a:pt x="1495" y="21548"/>
                  </a:lnTo>
                  <a:lnTo>
                    <a:pt x="1670" y="21577"/>
                  </a:lnTo>
                  <a:lnTo>
                    <a:pt x="1851" y="21594"/>
                  </a:lnTo>
                  <a:lnTo>
                    <a:pt x="2036" y="21600"/>
                  </a:lnTo>
                  <a:lnTo>
                    <a:pt x="19564" y="21600"/>
                  </a:lnTo>
                  <a:lnTo>
                    <a:pt x="19749" y="21594"/>
                  </a:lnTo>
                  <a:lnTo>
                    <a:pt x="19930" y="21577"/>
                  </a:lnTo>
                  <a:lnTo>
                    <a:pt x="20105" y="21548"/>
                  </a:lnTo>
                  <a:lnTo>
                    <a:pt x="20274" y="21510"/>
                  </a:lnTo>
                  <a:lnTo>
                    <a:pt x="20437" y="21461"/>
                  </a:lnTo>
                  <a:lnTo>
                    <a:pt x="20592" y="21403"/>
                  </a:lnTo>
                  <a:lnTo>
                    <a:pt x="20738" y="21336"/>
                  </a:lnTo>
                  <a:lnTo>
                    <a:pt x="20876" y="21260"/>
                  </a:lnTo>
                  <a:lnTo>
                    <a:pt x="21004" y="21177"/>
                  </a:lnTo>
                  <a:lnTo>
                    <a:pt x="21121" y="21086"/>
                  </a:lnTo>
                  <a:lnTo>
                    <a:pt x="21228" y="20989"/>
                  </a:lnTo>
                  <a:lnTo>
                    <a:pt x="21322" y="20885"/>
                  </a:lnTo>
                  <a:lnTo>
                    <a:pt x="21404" y="20775"/>
                  </a:lnTo>
                  <a:lnTo>
                    <a:pt x="21473" y="20660"/>
                  </a:lnTo>
                  <a:lnTo>
                    <a:pt x="21527" y="20540"/>
                  </a:lnTo>
                  <a:lnTo>
                    <a:pt x="21567" y="20416"/>
                  </a:lnTo>
                  <a:lnTo>
                    <a:pt x="21592" y="20288"/>
                  </a:lnTo>
                  <a:lnTo>
                    <a:pt x="21600" y="20156"/>
                  </a:lnTo>
                  <a:lnTo>
                    <a:pt x="21600" y="1444"/>
                  </a:lnTo>
                  <a:lnTo>
                    <a:pt x="21592" y="1312"/>
                  </a:lnTo>
                  <a:lnTo>
                    <a:pt x="21567" y="1184"/>
                  </a:lnTo>
                  <a:lnTo>
                    <a:pt x="21527" y="1060"/>
                  </a:lnTo>
                  <a:lnTo>
                    <a:pt x="21473" y="940"/>
                  </a:lnTo>
                  <a:lnTo>
                    <a:pt x="21404" y="825"/>
                  </a:lnTo>
                  <a:lnTo>
                    <a:pt x="21322" y="715"/>
                  </a:lnTo>
                  <a:lnTo>
                    <a:pt x="21228" y="611"/>
                  </a:lnTo>
                  <a:lnTo>
                    <a:pt x="21121" y="514"/>
                  </a:lnTo>
                  <a:lnTo>
                    <a:pt x="21004" y="423"/>
                  </a:lnTo>
                  <a:lnTo>
                    <a:pt x="20876" y="340"/>
                  </a:lnTo>
                  <a:lnTo>
                    <a:pt x="20738" y="264"/>
                  </a:lnTo>
                  <a:lnTo>
                    <a:pt x="20592" y="197"/>
                  </a:lnTo>
                  <a:lnTo>
                    <a:pt x="20437" y="139"/>
                  </a:lnTo>
                  <a:lnTo>
                    <a:pt x="20274" y="90"/>
                  </a:lnTo>
                  <a:lnTo>
                    <a:pt x="20105" y="52"/>
                  </a:lnTo>
                  <a:lnTo>
                    <a:pt x="19930" y="23"/>
                  </a:lnTo>
                  <a:lnTo>
                    <a:pt x="19749" y="6"/>
                  </a:lnTo>
                  <a:lnTo>
                    <a:pt x="19564" y="0"/>
                  </a:lnTo>
                  <a:close/>
                </a:path>
              </a:pathLst>
            </a:custGeom>
            <a:solidFill>
              <a:srgbClr val="EDEEF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770" name="object 10" descr="object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068" y="408363"/>
              <a:ext cx="4984142" cy="71830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772" name="object 11" descr="object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444" y="2753841"/>
            <a:ext cx="4984142" cy="65024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82" name="object 12"/>
          <p:cNvGrpSpPr/>
          <p:nvPr/>
        </p:nvGrpSpPr>
        <p:grpSpPr>
          <a:xfrm>
            <a:off x="1088971" y="7727512"/>
            <a:ext cx="5696163" cy="3099388"/>
            <a:chOff x="0" y="0"/>
            <a:chExt cx="5696161" cy="3099387"/>
          </a:xfrm>
        </p:grpSpPr>
        <p:pic>
          <p:nvPicPr>
            <p:cNvPr id="2773" name="object 13" descr="object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5696162" cy="29527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74" name="object 14" descr="object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766" y="314126"/>
              <a:ext cx="5528629" cy="27852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75" name="object 15"/>
            <p:cNvSpPr/>
            <p:nvPr/>
          </p:nvSpPr>
          <p:spPr>
            <a:xfrm>
              <a:off x="356010" y="230359"/>
              <a:ext cx="4984142" cy="224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48" y="0"/>
                  </a:moveTo>
                  <a:lnTo>
                    <a:pt x="1452" y="0"/>
                  </a:lnTo>
                  <a:lnTo>
                    <a:pt x="1238" y="35"/>
                  </a:lnTo>
                  <a:lnTo>
                    <a:pt x="1033" y="137"/>
                  </a:lnTo>
                  <a:lnTo>
                    <a:pt x="840" y="300"/>
                  </a:lnTo>
                  <a:lnTo>
                    <a:pt x="661" y="520"/>
                  </a:lnTo>
                  <a:lnTo>
                    <a:pt x="499" y="792"/>
                  </a:lnTo>
                  <a:lnTo>
                    <a:pt x="356" y="1111"/>
                  </a:lnTo>
                  <a:lnTo>
                    <a:pt x="234" y="1471"/>
                  </a:lnTo>
                  <a:lnTo>
                    <a:pt x="135" y="1868"/>
                  </a:lnTo>
                  <a:lnTo>
                    <a:pt x="61" y="2297"/>
                  </a:lnTo>
                  <a:lnTo>
                    <a:pt x="16" y="2753"/>
                  </a:lnTo>
                  <a:lnTo>
                    <a:pt x="0" y="3230"/>
                  </a:lnTo>
                  <a:lnTo>
                    <a:pt x="0" y="18370"/>
                  </a:lnTo>
                  <a:lnTo>
                    <a:pt x="16" y="18847"/>
                  </a:lnTo>
                  <a:lnTo>
                    <a:pt x="61" y="19303"/>
                  </a:lnTo>
                  <a:lnTo>
                    <a:pt x="135" y="19732"/>
                  </a:lnTo>
                  <a:lnTo>
                    <a:pt x="234" y="20129"/>
                  </a:lnTo>
                  <a:lnTo>
                    <a:pt x="356" y="20489"/>
                  </a:lnTo>
                  <a:lnTo>
                    <a:pt x="499" y="20808"/>
                  </a:lnTo>
                  <a:lnTo>
                    <a:pt x="661" y="21080"/>
                  </a:lnTo>
                  <a:lnTo>
                    <a:pt x="840" y="21300"/>
                  </a:lnTo>
                  <a:lnTo>
                    <a:pt x="1033" y="21463"/>
                  </a:lnTo>
                  <a:lnTo>
                    <a:pt x="1238" y="21565"/>
                  </a:lnTo>
                  <a:lnTo>
                    <a:pt x="1452" y="21600"/>
                  </a:lnTo>
                  <a:lnTo>
                    <a:pt x="20148" y="21600"/>
                  </a:lnTo>
                  <a:lnTo>
                    <a:pt x="20362" y="21565"/>
                  </a:lnTo>
                  <a:lnTo>
                    <a:pt x="20567" y="21463"/>
                  </a:lnTo>
                  <a:lnTo>
                    <a:pt x="20760" y="21300"/>
                  </a:lnTo>
                  <a:lnTo>
                    <a:pt x="20939" y="21080"/>
                  </a:lnTo>
                  <a:lnTo>
                    <a:pt x="21101" y="20808"/>
                  </a:lnTo>
                  <a:lnTo>
                    <a:pt x="21244" y="20489"/>
                  </a:lnTo>
                  <a:lnTo>
                    <a:pt x="21366" y="20129"/>
                  </a:lnTo>
                  <a:lnTo>
                    <a:pt x="21465" y="19732"/>
                  </a:lnTo>
                  <a:lnTo>
                    <a:pt x="21539" y="19303"/>
                  </a:lnTo>
                  <a:lnTo>
                    <a:pt x="21584" y="18847"/>
                  </a:lnTo>
                  <a:lnTo>
                    <a:pt x="21600" y="18370"/>
                  </a:lnTo>
                  <a:lnTo>
                    <a:pt x="21600" y="3230"/>
                  </a:lnTo>
                  <a:lnTo>
                    <a:pt x="21584" y="2753"/>
                  </a:lnTo>
                  <a:lnTo>
                    <a:pt x="21539" y="2297"/>
                  </a:lnTo>
                  <a:lnTo>
                    <a:pt x="21465" y="1868"/>
                  </a:lnTo>
                  <a:lnTo>
                    <a:pt x="21366" y="1471"/>
                  </a:lnTo>
                  <a:lnTo>
                    <a:pt x="21244" y="1111"/>
                  </a:lnTo>
                  <a:lnTo>
                    <a:pt x="21101" y="792"/>
                  </a:lnTo>
                  <a:lnTo>
                    <a:pt x="20939" y="520"/>
                  </a:lnTo>
                  <a:lnTo>
                    <a:pt x="20760" y="300"/>
                  </a:lnTo>
                  <a:lnTo>
                    <a:pt x="20567" y="137"/>
                  </a:lnTo>
                  <a:lnTo>
                    <a:pt x="20362" y="35"/>
                  </a:lnTo>
                  <a:lnTo>
                    <a:pt x="2014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781" name="object 16"/>
            <p:cNvGrpSpPr/>
            <p:nvPr/>
          </p:nvGrpSpPr>
          <p:grpSpPr>
            <a:xfrm>
              <a:off x="356010" y="229244"/>
              <a:ext cx="4984142" cy="2243000"/>
              <a:chOff x="0" y="0"/>
              <a:chExt cx="4984141" cy="2242998"/>
            </a:xfrm>
          </p:grpSpPr>
          <p:sp>
            <p:nvSpPr>
              <p:cNvPr id="2776" name="Прямоугольник"/>
              <p:cNvSpPr/>
              <p:nvPr/>
            </p:nvSpPr>
            <p:spPr>
              <a:xfrm>
                <a:off x="335068" y="2230298"/>
                <a:ext cx="4314005" cy="12701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77" name="Фигура"/>
              <p:cNvSpPr/>
              <p:nvPr/>
            </p:nvSpPr>
            <p:spPr>
              <a:xfrm>
                <a:off x="4649073" y="1906816"/>
                <a:ext cx="335069" cy="335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925" y="0"/>
                    </a:lnTo>
                    <a:lnTo>
                      <a:pt x="20698" y="3092"/>
                    </a:lnTo>
                    <a:lnTo>
                      <a:pt x="20039" y="6043"/>
                    </a:lnTo>
                    <a:lnTo>
                      <a:pt x="18980" y="8822"/>
                    </a:lnTo>
                    <a:lnTo>
                      <a:pt x="17554" y="11394"/>
                    </a:lnTo>
                    <a:lnTo>
                      <a:pt x="15792" y="13728"/>
                    </a:lnTo>
                    <a:lnTo>
                      <a:pt x="13728" y="15792"/>
                    </a:lnTo>
                    <a:lnTo>
                      <a:pt x="11394" y="17554"/>
                    </a:lnTo>
                    <a:lnTo>
                      <a:pt x="8821" y="18980"/>
                    </a:lnTo>
                    <a:lnTo>
                      <a:pt x="6043" y="20039"/>
                    </a:lnTo>
                    <a:lnTo>
                      <a:pt x="3092" y="20698"/>
                    </a:lnTo>
                    <a:lnTo>
                      <a:pt x="0" y="20925"/>
                    </a:lnTo>
                    <a:lnTo>
                      <a:pt x="0" y="21600"/>
                    </a:lnTo>
                    <a:lnTo>
                      <a:pt x="3192" y="21366"/>
                    </a:lnTo>
                    <a:lnTo>
                      <a:pt x="6239" y="20686"/>
                    </a:lnTo>
                    <a:lnTo>
                      <a:pt x="9107" y="19593"/>
                    </a:lnTo>
                    <a:lnTo>
                      <a:pt x="11762" y="18120"/>
                    </a:lnTo>
                    <a:lnTo>
                      <a:pt x="14172" y="16302"/>
                    </a:lnTo>
                    <a:lnTo>
                      <a:pt x="16302" y="14171"/>
                    </a:lnTo>
                    <a:lnTo>
                      <a:pt x="18120" y="11762"/>
                    </a:lnTo>
                    <a:lnTo>
                      <a:pt x="19593" y="9106"/>
                    </a:lnTo>
                    <a:lnTo>
                      <a:pt x="20686" y="6239"/>
                    </a:lnTo>
                    <a:lnTo>
                      <a:pt x="21366" y="319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78" name="Фигура"/>
              <p:cNvSpPr/>
              <p:nvPr/>
            </p:nvSpPr>
            <p:spPr>
              <a:xfrm>
                <a:off x="0" y="1114"/>
                <a:ext cx="335069" cy="22407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408" y="35"/>
                    </a:lnTo>
                    <a:lnTo>
                      <a:pt x="15361" y="137"/>
                    </a:lnTo>
                    <a:lnTo>
                      <a:pt x="12494" y="300"/>
                    </a:lnTo>
                    <a:lnTo>
                      <a:pt x="9838" y="520"/>
                    </a:lnTo>
                    <a:lnTo>
                      <a:pt x="7429" y="792"/>
                    </a:lnTo>
                    <a:lnTo>
                      <a:pt x="5298" y="1111"/>
                    </a:lnTo>
                    <a:lnTo>
                      <a:pt x="3480" y="1471"/>
                    </a:lnTo>
                    <a:lnTo>
                      <a:pt x="2007" y="1868"/>
                    </a:lnTo>
                    <a:lnTo>
                      <a:pt x="914" y="2297"/>
                    </a:lnTo>
                    <a:lnTo>
                      <a:pt x="234" y="2753"/>
                    </a:lnTo>
                    <a:lnTo>
                      <a:pt x="0" y="3230"/>
                    </a:lnTo>
                    <a:lnTo>
                      <a:pt x="0" y="18370"/>
                    </a:lnTo>
                    <a:lnTo>
                      <a:pt x="234" y="18847"/>
                    </a:lnTo>
                    <a:lnTo>
                      <a:pt x="914" y="19303"/>
                    </a:lnTo>
                    <a:lnTo>
                      <a:pt x="2007" y="19732"/>
                    </a:lnTo>
                    <a:lnTo>
                      <a:pt x="3480" y="20129"/>
                    </a:lnTo>
                    <a:lnTo>
                      <a:pt x="5298" y="20489"/>
                    </a:lnTo>
                    <a:lnTo>
                      <a:pt x="7429" y="20808"/>
                    </a:lnTo>
                    <a:lnTo>
                      <a:pt x="9838" y="21080"/>
                    </a:lnTo>
                    <a:lnTo>
                      <a:pt x="12494" y="21300"/>
                    </a:lnTo>
                    <a:lnTo>
                      <a:pt x="15361" y="21463"/>
                    </a:lnTo>
                    <a:lnTo>
                      <a:pt x="18408" y="21565"/>
                    </a:lnTo>
                    <a:lnTo>
                      <a:pt x="21600" y="21600"/>
                    </a:lnTo>
                    <a:lnTo>
                      <a:pt x="21600" y="21499"/>
                    </a:lnTo>
                    <a:lnTo>
                      <a:pt x="18508" y="21465"/>
                    </a:lnTo>
                    <a:lnTo>
                      <a:pt x="15557" y="21367"/>
                    </a:lnTo>
                    <a:lnTo>
                      <a:pt x="12778" y="21208"/>
                    </a:lnTo>
                    <a:lnTo>
                      <a:pt x="10206" y="20995"/>
                    </a:lnTo>
                    <a:lnTo>
                      <a:pt x="7872" y="20732"/>
                    </a:lnTo>
                    <a:lnTo>
                      <a:pt x="5807" y="20423"/>
                    </a:lnTo>
                    <a:lnTo>
                      <a:pt x="4046" y="20074"/>
                    </a:lnTo>
                    <a:lnTo>
                      <a:pt x="2620" y="19689"/>
                    </a:lnTo>
                    <a:lnTo>
                      <a:pt x="1561" y="19274"/>
                    </a:lnTo>
                    <a:lnTo>
                      <a:pt x="902" y="18832"/>
                    </a:lnTo>
                    <a:lnTo>
                      <a:pt x="675" y="18370"/>
                    </a:lnTo>
                    <a:lnTo>
                      <a:pt x="675" y="3230"/>
                    </a:lnTo>
                    <a:lnTo>
                      <a:pt x="902" y="2768"/>
                    </a:lnTo>
                    <a:lnTo>
                      <a:pt x="1561" y="2326"/>
                    </a:lnTo>
                    <a:lnTo>
                      <a:pt x="2620" y="1911"/>
                    </a:lnTo>
                    <a:lnTo>
                      <a:pt x="4046" y="1526"/>
                    </a:lnTo>
                    <a:lnTo>
                      <a:pt x="5807" y="1177"/>
                    </a:lnTo>
                    <a:lnTo>
                      <a:pt x="7872" y="868"/>
                    </a:lnTo>
                    <a:lnTo>
                      <a:pt x="10206" y="605"/>
                    </a:lnTo>
                    <a:lnTo>
                      <a:pt x="12778" y="392"/>
                    </a:lnTo>
                    <a:lnTo>
                      <a:pt x="15557" y="233"/>
                    </a:lnTo>
                    <a:lnTo>
                      <a:pt x="18508" y="135"/>
                    </a:lnTo>
                    <a:lnTo>
                      <a:pt x="21600" y="10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79" name="Фигура"/>
              <p:cNvSpPr/>
              <p:nvPr/>
            </p:nvSpPr>
            <p:spPr>
              <a:xfrm>
                <a:off x="4649073" y="1114"/>
                <a:ext cx="335069" cy="1905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19"/>
                    </a:lnTo>
                    <a:lnTo>
                      <a:pt x="3092" y="159"/>
                    </a:lnTo>
                    <a:lnTo>
                      <a:pt x="6043" y="274"/>
                    </a:lnTo>
                    <a:lnTo>
                      <a:pt x="8821" y="461"/>
                    </a:lnTo>
                    <a:lnTo>
                      <a:pt x="11394" y="711"/>
                    </a:lnTo>
                    <a:lnTo>
                      <a:pt x="13728" y="1021"/>
                    </a:lnTo>
                    <a:lnTo>
                      <a:pt x="15792" y="1384"/>
                    </a:lnTo>
                    <a:lnTo>
                      <a:pt x="17554" y="1794"/>
                    </a:lnTo>
                    <a:lnTo>
                      <a:pt x="18980" y="2247"/>
                    </a:lnTo>
                    <a:lnTo>
                      <a:pt x="20039" y="2735"/>
                    </a:lnTo>
                    <a:lnTo>
                      <a:pt x="20698" y="3254"/>
                    </a:lnTo>
                    <a:lnTo>
                      <a:pt x="20925" y="3798"/>
                    </a:lnTo>
                    <a:lnTo>
                      <a:pt x="20925" y="21600"/>
                    </a:lnTo>
                    <a:lnTo>
                      <a:pt x="21600" y="21600"/>
                    </a:lnTo>
                    <a:lnTo>
                      <a:pt x="21600" y="3798"/>
                    </a:lnTo>
                    <a:lnTo>
                      <a:pt x="21366" y="3237"/>
                    </a:lnTo>
                    <a:lnTo>
                      <a:pt x="20686" y="2701"/>
                    </a:lnTo>
                    <a:lnTo>
                      <a:pt x="19593" y="2197"/>
                    </a:lnTo>
                    <a:lnTo>
                      <a:pt x="18120" y="1730"/>
                    </a:lnTo>
                    <a:lnTo>
                      <a:pt x="16302" y="1306"/>
                    </a:lnTo>
                    <a:lnTo>
                      <a:pt x="14172" y="931"/>
                    </a:lnTo>
                    <a:lnTo>
                      <a:pt x="11762" y="612"/>
                    </a:lnTo>
                    <a:lnTo>
                      <a:pt x="9107" y="353"/>
                    </a:lnTo>
                    <a:lnTo>
                      <a:pt x="6239" y="161"/>
                    </a:lnTo>
                    <a:lnTo>
                      <a:pt x="3192" y="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80" name="Прямоугольник"/>
              <p:cNvSpPr/>
              <p:nvPr/>
            </p:nvSpPr>
            <p:spPr>
              <a:xfrm>
                <a:off x="335068" y="0"/>
                <a:ext cx="4314005" cy="12700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792" name="object 18"/>
          <p:cNvGrpSpPr/>
          <p:nvPr/>
        </p:nvGrpSpPr>
        <p:grpSpPr>
          <a:xfrm>
            <a:off x="7057376" y="7727502"/>
            <a:ext cx="5696162" cy="3099387"/>
            <a:chOff x="0" y="0"/>
            <a:chExt cx="5696161" cy="3099387"/>
          </a:xfrm>
        </p:grpSpPr>
        <p:pic>
          <p:nvPicPr>
            <p:cNvPr id="2783" name="object 19" descr="object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5696162" cy="29527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84" name="object 20" descr="object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767" y="314126"/>
              <a:ext cx="5528629" cy="27852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85" name="object 21"/>
            <p:cNvSpPr/>
            <p:nvPr/>
          </p:nvSpPr>
          <p:spPr>
            <a:xfrm>
              <a:off x="356011" y="230349"/>
              <a:ext cx="4984142" cy="2240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48" y="0"/>
                  </a:moveTo>
                  <a:lnTo>
                    <a:pt x="1452" y="0"/>
                  </a:lnTo>
                  <a:lnTo>
                    <a:pt x="1237" y="35"/>
                  </a:lnTo>
                  <a:lnTo>
                    <a:pt x="1033" y="137"/>
                  </a:lnTo>
                  <a:lnTo>
                    <a:pt x="840" y="300"/>
                  </a:lnTo>
                  <a:lnTo>
                    <a:pt x="661" y="520"/>
                  </a:lnTo>
                  <a:lnTo>
                    <a:pt x="499" y="792"/>
                  </a:lnTo>
                  <a:lnTo>
                    <a:pt x="356" y="1111"/>
                  </a:lnTo>
                  <a:lnTo>
                    <a:pt x="234" y="1471"/>
                  </a:lnTo>
                  <a:lnTo>
                    <a:pt x="135" y="1868"/>
                  </a:lnTo>
                  <a:lnTo>
                    <a:pt x="61" y="2297"/>
                  </a:lnTo>
                  <a:lnTo>
                    <a:pt x="16" y="2753"/>
                  </a:lnTo>
                  <a:lnTo>
                    <a:pt x="0" y="3230"/>
                  </a:lnTo>
                  <a:lnTo>
                    <a:pt x="0" y="18370"/>
                  </a:lnTo>
                  <a:lnTo>
                    <a:pt x="16" y="18847"/>
                  </a:lnTo>
                  <a:lnTo>
                    <a:pt x="61" y="19303"/>
                  </a:lnTo>
                  <a:lnTo>
                    <a:pt x="135" y="19732"/>
                  </a:lnTo>
                  <a:lnTo>
                    <a:pt x="234" y="20129"/>
                  </a:lnTo>
                  <a:lnTo>
                    <a:pt x="356" y="20489"/>
                  </a:lnTo>
                  <a:lnTo>
                    <a:pt x="499" y="20808"/>
                  </a:lnTo>
                  <a:lnTo>
                    <a:pt x="661" y="21080"/>
                  </a:lnTo>
                  <a:lnTo>
                    <a:pt x="840" y="21300"/>
                  </a:lnTo>
                  <a:lnTo>
                    <a:pt x="1033" y="21463"/>
                  </a:lnTo>
                  <a:lnTo>
                    <a:pt x="1237" y="21565"/>
                  </a:lnTo>
                  <a:lnTo>
                    <a:pt x="1452" y="21600"/>
                  </a:lnTo>
                  <a:lnTo>
                    <a:pt x="20148" y="21600"/>
                  </a:lnTo>
                  <a:lnTo>
                    <a:pt x="20362" y="21565"/>
                  </a:lnTo>
                  <a:lnTo>
                    <a:pt x="20567" y="21463"/>
                  </a:lnTo>
                  <a:lnTo>
                    <a:pt x="20760" y="21300"/>
                  </a:lnTo>
                  <a:lnTo>
                    <a:pt x="20939" y="21080"/>
                  </a:lnTo>
                  <a:lnTo>
                    <a:pt x="21101" y="20808"/>
                  </a:lnTo>
                  <a:lnTo>
                    <a:pt x="21244" y="20489"/>
                  </a:lnTo>
                  <a:lnTo>
                    <a:pt x="21366" y="20129"/>
                  </a:lnTo>
                  <a:lnTo>
                    <a:pt x="21465" y="19732"/>
                  </a:lnTo>
                  <a:lnTo>
                    <a:pt x="21539" y="19303"/>
                  </a:lnTo>
                  <a:lnTo>
                    <a:pt x="21584" y="18847"/>
                  </a:lnTo>
                  <a:lnTo>
                    <a:pt x="21600" y="18370"/>
                  </a:lnTo>
                  <a:lnTo>
                    <a:pt x="21600" y="3230"/>
                  </a:lnTo>
                  <a:lnTo>
                    <a:pt x="21584" y="2753"/>
                  </a:lnTo>
                  <a:lnTo>
                    <a:pt x="21539" y="2297"/>
                  </a:lnTo>
                  <a:lnTo>
                    <a:pt x="21465" y="1868"/>
                  </a:lnTo>
                  <a:lnTo>
                    <a:pt x="21366" y="1471"/>
                  </a:lnTo>
                  <a:lnTo>
                    <a:pt x="21244" y="1111"/>
                  </a:lnTo>
                  <a:lnTo>
                    <a:pt x="21101" y="792"/>
                  </a:lnTo>
                  <a:lnTo>
                    <a:pt x="20939" y="520"/>
                  </a:lnTo>
                  <a:lnTo>
                    <a:pt x="20760" y="300"/>
                  </a:lnTo>
                  <a:lnTo>
                    <a:pt x="20567" y="137"/>
                  </a:lnTo>
                  <a:lnTo>
                    <a:pt x="20362" y="35"/>
                  </a:lnTo>
                  <a:lnTo>
                    <a:pt x="20148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791" name="object 22"/>
            <p:cNvGrpSpPr/>
            <p:nvPr/>
          </p:nvGrpSpPr>
          <p:grpSpPr>
            <a:xfrm>
              <a:off x="356011" y="229234"/>
              <a:ext cx="4984142" cy="2243020"/>
              <a:chOff x="0" y="0"/>
              <a:chExt cx="4984141" cy="2243019"/>
            </a:xfrm>
          </p:grpSpPr>
          <p:sp>
            <p:nvSpPr>
              <p:cNvPr id="2786" name="Прямоугольник"/>
              <p:cNvSpPr/>
              <p:nvPr/>
            </p:nvSpPr>
            <p:spPr>
              <a:xfrm>
                <a:off x="335068" y="2230319"/>
                <a:ext cx="4314005" cy="12701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87" name="Фигура"/>
              <p:cNvSpPr/>
              <p:nvPr/>
            </p:nvSpPr>
            <p:spPr>
              <a:xfrm>
                <a:off x="4649073" y="1906837"/>
                <a:ext cx="335069" cy="335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925" y="0"/>
                    </a:lnTo>
                    <a:lnTo>
                      <a:pt x="20698" y="3092"/>
                    </a:lnTo>
                    <a:lnTo>
                      <a:pt x="20039" y="6043"/>
                    </a:lnTo>
                    <a:lnTo>
                      <a:pt x="18980" y="8821"/>
                    </a:lnTo>
                    <a:lnTo>
                      <a:pt x="17554" y="11394"/>
                    </a:lnTo>
                    <a:lnTo>
                      <a:pt x="15792" y="13728"/>
                    </a:lnTo>
                    <a:lnTo>
                      <a:pt x="13728" y="15792"/>
                    </a:lnTo>
                    <a:lnTo>
                      <a:pt x="11394" y="17554"/>
                    </a:lnTo>
                    <a:lnTo>
                      <a:pt x="8821" y="18980"/>
                    </a:lnTo>
                    <a:lnTo>
                      <a:pt x="6043" y="20039"/>
                    </a:lnTo>
                    <a:lnTo>
                      <a:pt x="3092" y="20698"/>
                    </a:lnTo>
                    <a:lnTo>
                      <a:pt x="0" y="20925"/>
                    </a:lnTo>
                    <a:lnTo>
                      <a:pt x="0" y="21600"/>
                    </a:lnTo>
                    <a:lnTo>
                      <a:pt x="3192" y="21366"/>
                    </a:lnTo>
                    <a:lnTo>
                      <a:pt x="6239" y="20685"/>
                    </a:lnTo>
                    <a:lnTo>
                      <a:pt x="9107" y="19592"/>
                    </a:lnTo>
                    <a:lnTo>
                      <a:pt x="11762" y="18120"/>
                    </a:lnTo>
                    <a:lnTo>
                      <a:pt x="14172" y="16302"/>
                    </a:lnTo>
                    <a:lnTo>
                      <a:pt x="16302" y="14171"/>
                    </a:lnTo>
                    <a:lnTo>
                      <a:pt x="18120" y="11761"/>
                    </a:lnTo>
                    <a:lnTo>
                      <a:pt x="19593" y="9106"/>
                    </a:lnTo>
                    <a:lnTo>
                      <a:pt x="20686" y="6238"/>
                    </a:lnTo>
                    <a:lnTo>
                      <a:pt x="21366" y="319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88" name="Фигура"/>
              <p:cNvSpPr/>
              <p:nvPr/>
            </p:nvSpPr>
            <p:spPr>
              <a:xfrm>
                <a:off x="0" y="1115"/>
                <a:ext cx="335069" cy="22407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408" y="35"/>
                    </a:lnTo>
                    <a:lnTo>
                      <a:pt x="15361" y="137"/>
                    </a:lnTo>
                    <a:lnTo>
                      <a:pt x="12493" y="300"/>
                    </a:lnTo>
                    <a:lnTo>
                      <a:pt x="9838" y="520"/>
                    </a:lnTo>
                    <a:lnTo>
                      <a:pt x="7428" y="792"/>
                    </a:lnTo>
                    <a:lnTo>
                      <a:pt x="5298" y="1111"/>
                    </a:lnTo>
                    <a:lnTo>
                      <a:pt x="3480" y="1471"/>
                    </a:lnTo>
                    <a:lnTo>
                      <a:pt x="2007" y="1868"/>
                    </a:lnTo>
                    <a:lnTo>
                      <a:pt x="914" y="2297"/>
                    </a:lnTo>
                    <a:lnTo>
                      <a:pt x="234" y="2753"/>
                    </a:lnTo>
                    <a:lnTo>
                      <a:pt x="0" y="3230"/>
                    </a:lnTo>
                    <a:lnTo>
                      <a:pt x="0" y="18370"/>
                    </a:lnTo>
                    <a:lnTo>
                      <a:pt x="234" y="18847"/>
                    </a:lnTo>
                    <a:lnTo>
                      <a:pt x="914" y="19303"/>
                    </a:lnTo>
                    <a:lnTo>
                      <a:pt x="2007" y="19732"/>
                    </a:lnTo>
                    <a:lnTo>
                      <a:pt x="3480" y="20129"/>
                    </a:lnTo>
                    <a:lnTo>
                      <a:pt x="5298" y="20489"/>
                    </a:lnTo>
                    <a:lnTo>
                      <a:pt x="7428" y="20808"/>
                    </a:lnTo>
                    <a:lnTo>
                      <a:pt x="9838" y="21080"/>
                    </a:lnTo>
                    <a:lnTo>
                      <a:pt x="12493" y="21300"/>
                    </a:lnTo>
                    <a:lnTo>
                      <a:pt x="15361" y="21463"/>
                    </a:lnTo>
                    <a:lnTo>
                      <a:pt x="18408" y="21565"/>
                    </a:lnTo>
                    <a:lnTo>
                      <a:pt x="21600" y="21600"/>
                    </a:lnTo>
                    <a:lnTo>
                      <a:pt x="21600" y="21499"/>
                    </a:lnTo>
                    <a:lnTo>
                      <a:pt x="18508" y="21465"/>
                    </a:lnTo>
                    <a:lnTo>
                      <a:pt x="15557" y="21367"/>
                    </a:lnTo>
                    <a:lnTo>
                      <a:pt x="12779" y="21208"/>
                    </a:lnTo>
                    <a:lnTo>
                      <a:pt x="10206" y="20995"/>
                    </a:lnTo>
                    <a:lnTo>
                      <a:pt x="7872" y="20732"/>
                    </a:lnTo>
                    <a:lnTo>
                      <a:pt x="5808" y="20423"/>
                    </a:lnTo>
                    <a:lnTo>
                      <a:pt x="4046" y="20074"/>
                    </a:lnTo>
                    <a:lnTo>
                      <a:pt x="2620" y="19689"/>
                    </a:lnTo>
                    <a:lnTo>
                      <a:pt x="1561" y="19274"/>
                    </a:lnTo>
                    <a:lnTo>
                      <a:pt x="902" y="18833"/>
                    </a:lnTo>
                    <a:lnTo>
                      <a:pt x="675" y="18370"/>
                    </a:lnTo>
                    <a:lnTo>
                      <a:pt x="675" y="3230"/>
                    </a:lnTo>
                    <a:lnTo>
                      <a:pt x="902" y="2768"/>
                    </a:lnTo>
                    <a:lnTo>
                      <a:pt x="1561" y="2326"/>
                    </a:lnTo>
                    <a:lnTo>
                      <a:pt x="2620" y="1911"/>
                    </a:lnTo>
                    <a:lnTo>
                      <a:pt x="4046" y="1526"/>
                    </a:lnTo>
                    <a:lnTo>
                      <a:pt x="5808" y="1177"/>
                    </a:lnTo>
                    <a:lnTo>
                      <a:pt x="7872" y="868"/>
                    </a:lnTo>
                    <a:lnTo>
                      <a:pt x="10206" y="605"/>
                    </a:lnTo>
                    <a:lnTo>
                      <a:pt x="12779" y="392"/>
                    </a:lnTo>
                    <a:lnTo>
                      <a:pt x="15557" y="233"/>
                    </a:lnTo>
                    <a:lnTo>
                      <a:pt x="18508" y="135"/>
                    </a:lnTo>
                    <a:lnTo>
                      <a:pt x="21600" y="10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89" name="Фигура"/>
              <p:cNvSpPr/>
              <p:nvPr/>
            </p:nvSpPr>
            <p:spPr>
              <a:xfrm>
                <a:off x="4649073" y="1114"/>
                <a:ext cx="335069" cy="1905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19"/>
                    </a:lnTo>
                    <a:lnTo>
                      <a:pt x="3092" y="159"/>
                    </a:lnTo>
                    <a:lnTo>
                      <a:pt x="6043" y="274"/>
                    </a:lnTo>
                    <a:lnTo>
                      <a:pt x="8821" y="461"/>
                    </a:lnTo>
                    <a:lnTo>
                      <a:pt x="11394" y="711"/>
                    </a:lnTo>
                    <a:lnTo>
                      <a:pt x="13728" y="1021"/>
                    </a:lnTo>
                    <a:lnTo>
                      <a:pt x="15792" y="1384"/>
                    </a:lnTo>
                    <a:lnTo>
                      <a:pt x="17554" y="1795"/>
                    </a:lnTo>
                    <a:lnTo>
                      <a:pt x="18980" y="2247"/>
                    </a:lnTo>
                    <a:lnTo>
                      <a:pt x="20039" y="2735"/>
                    </a:lnTo>
                    <a:lnTo>
                      <a:pt x="20698" y="3254"/>
                    </a:lnTo>
                    <a:lnTo>
                      <a:pt x="20925" y="3798"/>
                    </a:lnTo>
                    <a:lnTo>
                      <a:pt x="20925" y="21600"/>
                    </a:lnTo>
                    <a:lnTo>
                      <a:pt x="21600" y="21600"/>
                    </a:lnTo>
                    <a:lnTo>
                      <a:pt x="21600" y="3798"/>
                    </a:lnTo>
                    <a:lnTo>
                      <a:pt x="21366" y="3237"/>
                    </a:lnTo>
                    <a:lnTo>
                      <a:pt x="20686" y="2701"/>
                    </a:lnTo>
                    <a:lnTo>
                      <a:pt x="19593" y="2197"/>
                    </a:lnTo>
                    <a:lnTo>
                      <a:pt x="18120" y="1730"/>
                    </a:lnTo>
                    <a:lnTo>
                      <a:pt x="16302" y="1306"/>
                    </a:lnTo>
                    <a:lnTo>
                      <a:pt x="14172" y="932"/>
                    </a:lnTo>
                    <a:lnTo>
                      <a:pt x="11762" y="612"/>
                    </a:lnTo>
                    <a:lnTo>
                      <a:pt x="9107" y="353"/>
                    </a:lnTo>
                    <a:lnTo>
                      <a:pt x="6239" y="161"/>
                    </a:lnTo>
                    <a:lnTo>
                      <a:pt x="3192" y="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90" name="Прямоугольник"/>
              <p:cNvSpPr/>
              <p:nvPr/>
            </p:nvSpPr>
            <p:spPr>
              <a:xfrm>
                <a:off x="335068" y="0"/>
                <a:ext cx="4314005" cy="12700"/>
              </a:xfrm>
              <a:prstGeom prst="rect">
                <a:avLst/>
              </a:prstGeom>
              <a:solidFill>
                <a:srgbClr val="DEDE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795" name="object 24"/>
          <p:cNvGrpSpPr/>
          <p:nvPr/>
        </p:nvGrpSpPr>
        <p:grpSpPr>
          <a:xfrm>
            <a:off x="13318965" y="7727512"/>
            <a:ext cx="5696162" cy="3099388"/>
            <a:chOff x="0" y="0"/>
            <a:chExt cx="5696161" cy="3099387"/>
          </a:xfrm>
        </p:grpSpPr>
        <p:pic>
          <p:nvPicPr>
            <p:cNvPr id="2793" name="object 25" descr="object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5696162" cy="29527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94" name="object 26" descr="object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766" y="314126"/>
              <a:ext cx="5528629" cy="27852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796" name="object 28" descr="object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74976" y="7957873"/>
            <a:ext cx="4984142" cy="22407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7" name="object 29" descr="object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782" y="628252"/>
            <a:ext cx="11695979" cy="12669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8" name="object 30" descr="object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2748" y="8458390"/>
            <a:ext cx="4324424" cy="1287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9" name="object 31" descr="object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7407" y="8666740"/>
            <a:ext cx="3444309" cy="9010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5" name="object 2"/>
          <p:cNvSpPr/>
          <p:nvPr/>
        </p:nvSpPr>
        <p:spPr>
          <a:xfrm>
            <a:off x="-1" y="-1"/>
            <a:ext cx="12648831" cy="11308558"/>
          </a:xfrm>
          <a:prstGeom prst="rect">
            <a:avLst/>
          </a:prstGeom>
          <a:solidFill>
            <a:srgbClr val="E2E8F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816" name="object 3" descr="objec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8135" y="5528626"/>
            <a:ext cx="7025965" cy="57799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7" name="object 4" descr="objec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29" y="554956"/>
            <a:ext cx="11381852" cy="20104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23" name="object 99"/>
          <p:cNvGrpSpPr/>
          <p:nvPr/>
        </p:nvGrpSpPr>
        <p:grpSpPr>
          <a:xfrm>
            <a:off x="13484974" y="3534974"/>
            <a:ext cx="897467" cy="311821"/>
            <a:chOff x="0" y="0"/>
            <a:chExt cx="897465" cy="311819"/>
          </a:xfrm>
        </p:grpSpPr>
        <p:grpSp>
          <p:nvGrpSpPr>
            <p:cNvPr id="2821" name="object 100"/>
            <p:cNvGrpSpPr/>
            <p:nvPr/>
          </p:nvGrpSpPr>
          <p:grpSpPr>
            <a:xfrm>
              <a:off x="0" y="0"/>
              <a:ext cx="627989" cy="307849"/>
              <a:chOff x="0" y="0"/>
              <a:chExt cx="627988" cy="307847"/>
            </a:xfrm>
          </p:grpSpPr>
          <p:sp>
            <p:nvSpPr>
              <p:cNvPr id="2818" name="Фигура"/>
              <p:cNvSpPr/>
              <p:nvPr/>
            </p:nvSpPr>
            <p:spPr>
              <a:xfrm>
                <a:off x="-1" y="0"/>
                <a:ext cx="282766" cy="3078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645"/>
                    </a:moveTo>
                    <a:lnTo>
                      <a:pt x="20925" y="12527"/>
                    </a:lnTo>
                    <a:lnTo>
                      <a:pt x="18681" y="10429"/>
                    </a:lnTo>
                    <a:lnTo>
                      <a:pt x="19635" y="9640"/>
                    </a:lnTo>
                    <a:lnTo>
                      <a:pt x="20231" y="8732"/>
                    </a:lnTo>
                    <a:lnTo>
                      <a:pt x="20317" y="8602"/>
                    </a:lnTo>
                    <a:lnTo>
                      <a:pt x="20727" y="7312"/>
                    </a:lnTo>
                    <a:lnTo>
                      <a:pt x="20865" y="5771"/>
                    </a:lnTo>
                    <a:lnTo>
                      <a:pt x="20750" y="4363"/>
                    </a:lnTo>
                    <a:lnTo>
                      <a:pt x="19049" y="1388"/>
                    </a:lnTo>
                    <a:lnTo>
                      <a:pt x="17169" y="504"/>
                    </a:lnTo>
                    <a:lnTo>
                      <a:pt x="17169" y="15028"/>
                    </a:lnTo>
                    <a:lnTo>
                      <a:pt x="17120" y="15633"/>
                    </a:lnTo>
                    <a:lnTo>
                      <a:pt x="14759" y="17489"/>
                    </a:lnTo>
                    <a:lnTo>
                      <a:pt x="13978" y="17526"/>
                    </a:lnTo>
                    <a:lnTo>
                      <a:pt x="4735" y="17526"/>
                    </a:lnTo>
                    <a:lnTo>
                      <a:pt x="4735" y="12527"/>
                    </a:lnTo>
                    <a:lnTo>
                      <a:pt x="13978" y="12527"/>
                    </a:lnTo>
                    <a:lnTo>
                      <a:pt x="16732" y="13482"/>
                    </a:lnTo>
                    <a:lnTo>
                      <a:pt x="17169" y="15028"/>
                    </a:lnTo>
                    <a:lnTo>
                      <a:pt x="17169" y="504"/>
                    </a:lnTo>
                    <a:lnTo>
                      <a:pt x="16698" y="348"/>
                    </a:lnTo>
                    <a:lnTo>
                      <a:pt x="16461" y="309"/>
                    </a:lnTo>
                    <a:lnTo>
                      <a:pt x="16461" y="6388"/>
                    </a:lnTo>
                    <a:lnTo>
                      <a:pt x="16411" y="6963"/>
                    </a:lnTo>
                    <a:lnTo>
                      <a:pt x="13949" y="8697"/>
                    </a:lnTo>
                    <a:lnTo>
                      <a:pt x="13134" y="8732"/>
                    </a:lnTo>
                    <a:lnTo>
                      <a:pt x="4735" y="8732"/>
                    </a:lnTo>
                    <a:lnTo>
                      <a:pt x="4735" y="4074"/>
                    </a:lnTo>
                    <a:lnTo>
                      <a:pt x="13269" y="4074"/>
                    </a:lnTo>
                    <a:lnTo>
                      <a:pt x="16028" y="4947"/>
                    </a:lnTo>
                    <a:lnTo>
                      <a:pt x="16461" y="6388"/>
                    </a:lnTo>
                    <a:lnTo>
                      <a:pt x="16461" y="309"/>
                    </a:lnTo>
                    <a:lnTo>
                      <a:pt x="15119" y="87"/>
                    </a:lnTo>
                    <a:lnTo>
                      <a:pt x="1326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3978" y="21600"/>
                    </a:lnTo>
                    <a:lnTo>
                      <a:pt x="17427" y="21245"/>
                    </a:lnTo>
                    <a:lnTo>
                      <a:pt x="20581" y="19366"/>
                    </a:lnTo>
                    <a:lnTo>
                      <a:pt x="21486" y="17098"/>
                    </a:lnTo>
                    <a:lnTo>
                      <a:pt x="21600" y="15645"/>
                    </a:lnTo>
                    <a:close/>
                  </a:path>
                </a:pathLst>
              </a:cu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19" name="Фигура"/>
              <p:cNvSpPr/>
              <p:nvPr/>
            </p:nvSpPr>
            <p:spPr>
              <a:xfrm>
                <a:off x="325855" y="79159"/>
                <a:ext cx="208942" cy="2286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792"/>
                    </a:moveTo>
                    <a:lnTo>
                      <a:pt x="21458" y="11874"/>
                    </a:lnTo>
                    <a:lnTo>
                      <a:pt x="21241" y="11048"/>
                    </a:lnTo>
                    <a:lnTo>
                      <a:pt x="21030" y="10238"/>
                    </a:lnTo>
                    <a:lnTo>
                      <a:pt x="18012" y="6991"/>
                    </a:lnTo>
                    <a:lnTo>
                      <a:pt x="15642" y="6284"/>
                    </a:lnTo>
                    <a:lnTo>
                      <a:pt x="15642" y="14731"/>
                    </a:lnTo>
                    <a:lnTo>
                      <a:pt x="11458" y="16491"/>
                    </a:lnTo>
                    <a:lnTo>
                      <a:pt x="6003" y="16491"/>
                    </a:lnTo>
                    <a:lnTo>
                      <a:pt x="6003" y="11048"/>
                    </a:lnTo>
                    <a:lnTo>
                      <a:pt x="11414" y="11048"/>
                    </a:lnTo>
                    <a:lnTo>
                      <a:pt x="15306" y="12130"/>
                    </a:lnTo>
                    <a:lnTo>
                      <a:pt x="15642" y="12823"/>
                    </a:lnTo>
                    <a:lnTo>
                      <a:pt x="15642" y="6284"/>
                    </a:lnTo>
                    <a:lnTo>
                      <a:pt x="14330" y="6056"/>
                    </a:lnTo>
                    <a:lnTo>
                      <a:pt x="11961" y="5939"/>
                    </a:lnTo>
                    <a:lnTo>
                      <a:pt x="6003" y="5939"/>
                    </a:lnTo>
                    <a:lnTo>
                      <a:pt x="6003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2004" y="21600"/>
                    </a:lnTo>
                    <a:lnTo>
                      <a:pt x="14355" y="21482"/>
                    </a:lnTo>
                    <a:lnTo>
                      <a:pt x="19322" y="19731"/>
                    </a:lnTo>
                    <a:lnTo>
                      <a:pt x="21246" y="16491"/>
                    </a:lnTo>
                    <a:lnTo>
                      <a:pt x="21458" y="15690"/>
                    </a:lnTo>
                    <a:lnTo>
                      <a:pt x="21600" y="13792"/>
                    </a:lnTo>
                    <a:close/>
                  </a:path>
                </a:pathLst>
              </a:cu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20" name="Прямоугольник"/>
              <p:cNvSpPr/>
              <p:nvPr/>
            </p:nvSpPr>
            <p:spPr>
              <a:xfrm>
                <a:off x="569936" y="79159"/>
                <a:ext cx="58053" cy="228689"/>
              </a:xfrm>
              <a:prstGeom prst="rect">
                <a:avLst/>
              </a:pr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2822" name="object 101" descr="object 10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253" y="75177"/>
              <a:ext cx="228213" cy="236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827" name="object 102"/>
          <p:cNvGrpSpPr/>
          <p:nvPr/>
        </p:nvGrpSpPr>
        <p:grpSpPr>
          <a:xfrm>
            <a:off x="14402638" y="3613625"/>
            <a:ext cx="571297" cy="339141"/>
            <a:chOff x="0" y="0"/>
            <a:chExt cx="571296" cy="339140"/>
          </a:xfrm>
        </p:grpSpPr>
        <p:sp>
          <p:nvSpPr>
            <p:cNvPr id="2824" name="Фигура"/>
            <p:cNvSpPr/>
            <p:nvPr/>
          </p:nvSpPr>
          <p:spPr>
            <a:xfrm>
              <a:off x="0" y="0"/>
              <a:ext cx="225184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5160"/>
                  </a:lnTo>
                  <a:lnTo>
                    <a:pt x="8016" y="5160"/>
                  </a:lnTo>
                  <a:lnTo>
                    <a:pt x="8016" y="21600"/>
                  </a:lnTo>
                  <a:lnTo>
                    <a:pt x="13585" y="21600"/>
                  </a:lnTo>
                  <a:lnTo>
                    <a:pt x="13585" y="5160"/>
                  </a:lnTo>
                  <a:lnTo>
                    <a:pt x="21600" y="516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25" name="Фигура"/>
            <p:cNvSpPr/>
            <p:nvPr/>
          </p:nvSpPr>
          <p:spPr>
            <a:xfrm>
              <a:off x="237490" y="508"/>
              <a:ext cx="244069" cy="33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114" y="0"/>
                  </a:lnTo>
                  <a:lnTo>
                    <a:pt x="10818" y="9705"/>
                  </a:lnTo>
                  <a:lnTo>
                    <a:pt x="5449" y="0"/>
                  </a:lnTo>
                  <a:lnTo>
                    <a:pt x="0" y="0"/>
                  </a:lnTo>
                  <a:lnTo>
                    <a:pt x="8058" y="14587"/>
                  </a:lnTo>
                  <a:lnTo>
                    <a:pt x="4202" y="21600"/>
                  </a:lnTo>
                  <a:lnTo>
                    <a:pt x="969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26" name="Прямоугольник"/>
            <p:cNvSpPr/>
            <p:nvPr/>
          </p:nvSpPr>
          <p:spPr>
            <a:xfrm>
              <a:off x="513232" y="54610"/>
              <a:ext cx="58065" cy="173990"/>
            </a:xfrm>
            <a:prstGeom prst="rect">
              <a:avLst/>
            </a:pr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831" name="object 103"/>
          <p:cNvGrpSpPr/>
          <p:nvPr/>
        </p:nvGrpSpPr>
        <p:grpSpPr>
          <a:xfrm>
            <a:off x="14915870" y="3610150"/>
            <a:ext cx="749621" cy="236643"/>
            <a:chOff x="0" y="0"/>
            <a:chExt cx="749620" cy="236641"/>
          </a:xfrm>
        </p:grpSpPr>
        <p:sp>
          <p:nvSpPr>
            <p:cNvPr id="2828" name="object 104"/>
            <p:cNvSpPr/>
            <p:nvPr/>
          </p:nvSpPr>
          <p:spPr>
            <a:xfrm>
              <a:off x="0" y="3473"/>
              <a:ext cx="222988" cy="228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5160"/>
                  </a:lnTo>
                  <a:lnTo>
                    <a:pt x="15976" y="5160"/>
                  </a:lnTo>
                  <a:lnTo>
                    <a:pt x="15976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829" name="object 105" descr="object 10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5237" y="0"/>
              <a:ext cx="223397" cy="236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30" name="object 106" descr="object 10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9732" y="3978"/>
              <a:ext cx="219889" cy="2286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32" name="object 107"/>
          <p:cNvSpPr/>
          <p:nvPr/>
        </p:nvSpPr>
        <p:spPr>
          <a:xfrm>
            <a:off x="15832345" y="3668236"/>
            <a:ext cx="58062" cy="173992"/>
          </a:xfrm>
          <a:prstGeom prst="rect">
            <a:avLst/>
          </a:prstGeom>
          <a:solidFill>
            <a:srgbClr val="1F547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835" name="object 108"/>
          <p:cNvGrpSpPr/>
          <p:nvPr/>
        </p:nvGrpSpPr>
        <p:grpSpPr>
          <a:xfrm>
            <a:off x="15832341" y="3610150"/>
            <a:ext cx="488628" cy="236643"/>
            <a:chOff x="0" y="0"/>
            <a:chExt cx="488627" cy="236641"/>
          </a:xfrm>
        </p:grpSpPr>
        <p:sp>
          <p:nvSpPr>
            <p:cNvPr id="2833" name="object 109"/>
            <p:cNvSpPr/>
            <p:nvPr/>
          </p:nvSpPr>
          <p:spPr>
            <a:xfrm>
              <a:off x="0" y="3473"/>
              <a:ext cx="222975" cy="228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5160"/>
                  </a:lnTo>
                  <a:lnTo>
                    <a:pt x="15975" y="5160"/>
                  </a:lnTo>
                  <a:lnTo>
                    <a:pt x="15975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834" name="object 110" descr="object 1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5231" y="0"/>
              <a:ext cx="223397" cy="236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840" name="object 111"/>
          <p:cNvGrpSpPr/>
          <p:nvPr/>
        </p:nvGrpSpPr>
        <p:grpSpPr>
          <a:xfrm>
            <a:off x="16371334" y="3610150"/>
            <a:ext cx="236172" cy="342608"/>
            <a:chOff x="0" y="0"/>
            <a:chExt cx="236171" cy="342607"/>
          </a:xfrm>
        </p:grpSpPr>
        <p:sp>
          <p:nvSpPr>
            <p:cNvPr id="2836" name="Фигура"/>
            <p:cNvSpPr/>
            <p:nvPr/>
          </p:nvSpPr>
          <p:spPr>
            <a:xfrm>
              <a:off x="0" y="3977"/>
              <a:ext cx="226234" cy="33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5543" y="21600"/>
                  </a:lnTo>
                  <a:lnTo>
                    <a:pt x="5543" y="13044"/>
                  </a:lnTo>
                  <a:lnTo>
                    <a:pt x="20239" y="13044"/>
                  </a:lnTo>
                  <a:lnTo>
                    <a:pt x="21250" y="12012"/>
                  </a:lnTo>
                  <a:lnTo>
                    <a:pt x="21594" y="11391"/>
                  </a:lnTo>
                  <a:lnTo>
                    <a:pt x="11337" y="11391"/>
                  </a:lnTo>
                  <a:lnTo>
                    <a:pt x="9948" y="11331"/>
                  </a:lnTo>
                  <a:lnTo>
                    <a:pt x="6385" y="9871"/>
                  </a:lnTo>
                  <a:lnTo>
                    <a:pt x="5628" y="7294"/>
                  </a:lnTo>
                  <a:lnTo>
                    <a:pt x="5713" y="6299"/>
                  </a:lnTo>
                  <a:lnTo>
                    <a:pt x="7766" y="3750"/>
                  </a:lnTo>
                  <a:lnTo>
                    <a:pt x="11337" y="3196"/>
                  </a:lnTo>
                  <a:lnTo>
                    <a:pt x="21600" y="3196"/>
                  </a:lnTo>
                  <a:lnTo>
                    <a:pt x="21250" y="2565"/>
                  </a:lnTo>
                  <a:lnTo>
                    <a:pt x="20239" y="1543"/>
                  </a:lnTo>
                  <a:lnTo>
                    <a:pt x="5543" y="1543"/>
                  </a:lnTo>
                  <a:lnTo>
                    <a:pt x="5543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37" name="Фигура"/>
            <p:cNvSpPr/>
            <p:nvPr/>
          </p:nvSpPr>
          <p:spPr>
            <a:xfrm>
              <a:off x="118739" y="54081"/>
              <a:ext cx="117433" cy="128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72" y="0"/>
                  </a:moveTo>
                  <a:lnTo>
                    <a:pt x="0" y="0"/>
                  </a:lnTo>
                  <a:lnTo>
                    <a:pt x="2644" y="162"/>
                  </a:lnTo>
                  <a:lnTo>
                    <a:pt x="4899" y="648"/>
                  </a:lnTo>
                  <a:lnTo>
                    <a:pt x="10255" y="5939"/>
                  </a:lnTo>
                  <a:lnTo>
                    <a:pt x="10920" y="10800"/>
                  </a:lnTo>
                  <a:lnTo>
                    <a:pt x="10760" y="13452"/>
                  </a:lnTo>
                  <a:lnTo>
                    <a:pt x="6844" y="20182"/>
                  </a:lnTo>
                  <a:lnTo>
                    <a:pt x="0" y="21600"/>
                  </a:lnTo>
                  <a:lnTo>
                    <a:pt x="19760" y="21600"/>
                  </a:lnTo>
                  <a:lnTo>
                    <a:pt x="20488" y="19801"/>
                  </a:lnTo>
                  <a:lnTo>
                    <a:pt x="21322" y="15655"/>
                  </a:lnTo>
                  <a:lnTo>
                    <a:pt x="21600" y="10800"/>
                  </a:lnTo>
                  <a:lnTo>
                    <a:pt x="21322" y="5917"/>
                  </a:lnTo>
                  <a:lnTo>
                    <a:pt x="20488" y="1763"/>
                  </a:lnTo>
                  <a:lnTo>
                    <a:pt x="19772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38" name="Фигура"/>
            <p:cNvSpPr/>
            <p:nvPr/>
          </p:nvSpPr>
          <p:spPr>
            <a:xfrm>
              <a:off x="58061" y="0"/>
              <a:ext cx="153923" cy="2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7327" y="1354"/>
                  </a:lnTo>
                  <a:lnTo>
                    <a:pt x="4369" y="5410"/>
                  </a:lnTo>
                  <a:lnTo>
                    <a:pt x="1927" y="1216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9677" y="12161"/>
                  </a:lnTo>
                  <a:lnTo>
                    <a:pt x="17236" y="5410"/>
                  </a:lnTo>
                  <a:lnTo>
                    <a:pt x="14277" y="1354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39" name="Фигура"/>
            <p:cNvSpPr/>
            <p:nvPr/>
          </p:nvSpPr>
          <p:spPr>
            <a:xfrm>
              <a:off x="58061" y="208475"/>
              <a:ext cx="153923" cy="28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927" y="9438"/>
                  </a:lnTo>
                  <a:lnTo>
                    <a:pt x="4369" y="16190"/>
                  </a:lnTo>
                  <a:lnTo>
                    <a:pt x="7327" y="20246"/>
                  </a:lnTo>
                  <a:lnTo>
                    <a:pt x="10800" y="21600"/>
                  </a:lnTo>
                  <a:lnTo>
                    <a:pt x="14277" y="20246"/>
                  </a:lnTo>
                  <a:lnTo>
                    <a:pt x="17236" y="16190"/>
                  </a:lnTo>
                  <a:lnTo>
                    <a:pt x="19677" y="9438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843" name="object 112"/>
          <p:cNvGrpSpPr/>
          <p:nvPr/>
        </p:nvGrpSpPr>
        <p:grpSpPr>
          <a:xfrm>
            <a:off x="16628123" y="3613625"/>
            <a:ext cx="314922" cy="228601"/>
            <a:chOff x="0" y="0"/>
            <a:chExt cx="314921" cy="228600"/>
          </a:xfrm>
        </p:grpSpPr>
        <p:sp>
          <p:nvSpPr>
            <p:cNvPr id="2841" name="Фигура"/>
            <p:cNvSpPr/>
            <p:nvPr/>
          </p:nvSpPr>
          <p:spPr>
            <a:xfrm>
              <a:off x="-1" y="0"/>
              <a:ext cx="225185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5160"/>
                  </a:lnTo>
                  <a:lnTo>
                    <a:pt x="8021" y="5160"/>
                  </a:lnTo>
                  <a:lnTo>
                    <a:pt x="8021" y="21600"/>
                  </a:lnTo>
                  <a:lnTo>
                    <a:pt x="13584" y="21600"/>
                  </a:lnTo>
                  <a:lnTo>
                    <a:pt x="13584" y="5160"/>
                  </a:lnTo>
                  <a:lnTo>
                    <a:pt x="21600" y="516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42" name="Прямоугольник"/>
            <p:cNvSpPr/>
            <p:nvPr/>
          </p:nvSpPr>
          <p:spPr>
            <a:xfrm>
              <a:off x="256857" y="142239"/>
              <a:ext cx="58065" cy="86362"/>
            </a:xfrm>
            <a:prstGeom prst="rect">
              <a:avLst/>
            </a:pr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853" name="object 113"/>
          <p:cNvGrpSpPr/>
          <p:nvPr/>
        </p:nvGrpSpPr>
        <p:grpSpPr>
          <a:xfrm>
            <a:off x="16884981" y="3610150"/>
            <a:ext cx="1404619" cy="342608"/>
            <a:chOff x="0" y="0"/>
            <a:chExt cx="1404618" cy="342606"/>
          </a:xfrm>
        </p:grpSpPr>
        <p:sp>
          <p:nvSpPr>
            <p:cNvPr id="2844" name="object 114"/>
            <p:cNvSpPr/>
            <p:nvPr/>
          </p:nvSpPr>
          <p:spPr>
            <a:xfrm>
              <a:off x="0" y="3474"/>
              <a:ext cx="222975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975" y="0"/>
                  </a:lnTo>
                  <a:lnTo>
                    <a:pt x="15975" y="8280"/>
                  </a:lnTo>
                  <a:lnTo>
                    <a:pt x="5625" y="8280"/>
                  </a:lnTo>
                  <a:lnTo>
                    <a:pt x="5625" y="0"/>
                  </a:lnTo>
                  <a:lnTo>
                    <a:pt x="0" y="0"/>
                  </a:lnTo>
                  <a:lnTo>
                    <a:pt x="0" y="13440"/>
                  </a:lnTo>
                  <a:lnTo>
                    <a:pt x="15975" y="13440"/>
                  </a:lnTo>
                  <a:lnTo>
                    <a:pt x="15975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845" name="object 115" descr="object 1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4338" y="0"/>
              <a:ext cx="233973" cy="236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850" name="object 116"/>
            <p:cNvGrpSpPr/>
            <p:nvPr/>
          </p:nvGrpSpPr>
          <p:grpSpPr>
            <a:xfrm>
              <a:off x="538991" y="0"/>
              <a:ext cx="236172" cy="342607"/>
              <a:chOff x="0" y="0"/>
              <a:chExt cx="236171" cy="342607"/>
            </a:xfrm>
          </p:grpSpPr>
          <p:sp>
            <p:nvSpPr>
              <p:cNvPr id="2846" name="Фигура"/>
              <p:cNvSpPr/>
              <p:nvPr/>
            </p:nvSpPr>
            <p:spPr>
              <a:xfrm>
                <a:off x="0" y="3977"/>
                <a:ext cx="226234" cy="338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43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5543" y="21600"/>
                    </a:lnTo>
                    <a:lnTo>
                      <a:pt x="5543" y="13044"/>
                    </a:lnTo>
                    <a:lnTo>
                      <a:pt x="20239" y="13044"/>
                    </a:lnTo>
                    <a:lnTo>
                      <a:pt x="21250" y="12012"/>
                    </a:lnTo>
                    <a:lnTo>
                      <a:pt x="21594" y="11391"/>
                    </a:lnTo>
                    <a:lnTo>
                      <a:pt x="11337" y="11391"/>
                    </a:lnTo>
                    <a:lnTo>
                      <a:pt x="9948" y="11331"/>
                    </a:lnTo>
                    <a:lnTo>
                      <a:pt x="6383" y="9871"/>
                    </a:lnTo>
                    <a:lnTo>
                      <a:pt x="5628" y="7294"/>
                    </a:lnTo>
                    <a:lnTo>
                      <a:pt x="5712" y="6299"/>
                    </a:lnTo>
                    <a:lnTo>
                      <a:pt x="7766" y="3750"/>
                    </a:lnTo>
                    <a:lnTo>
                      <a:pt x="11337" y="3196"/>
                    </a:lnTo>
                    <a:lnTo>
                      <a:pt x="21600" y="3196"/>
                    </a:lnTo>
                    <a:lnTo>
                      <a:pt x="21250" y="2565"/>
                    </a:lnTo>
                    <a:lnTo>
                      <a:pt x="20239" y="1543"/>
                    </a:lnTo>
                    <a:lnTo>
                      <a:pt x="5543" y="1543"/>
                    </a:lnTo>
                    <a:lnTo>
                      <a:pt x="5543" y="0"/>
                    </a:lnTo>
                    <a:close/>
                  </a:path>
                </a:pathLst>
              </a:cu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47" name="Фигура"/>
              <p:cNvSpPr/>
              <p:nvPr/>
            </p:nvSpPr>
            <p:spPr>
              <a:xfrm>
                <a:off x="118739" y="54081"/>
                <a:ext cx="117433" cy="1284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72" y="0"/>
                    </a:moveTo>
                    <a:lnTo>
                      <a:pt x="0" y="0"/>
                    </a:lnTo>
                    <a:lnTo>
                      <a:pt x="2640" y="162"/>
                    </a:lnTo>
                    <a:lnTo>
                      <a:pt x="4896" y="648"/>
                    </a:lnTo>
                    <a:lnTo>
                      <a:pt x="10255" y="5939"/>
                    </a:lnTo>
                    <a:lnTo>
                      <a:pt x="10920" y="10800"/>
                    </a:lnTo>
                    <a:lnTo>
                      <a:pt x="10759" y="13452"/>
                    </a:lnTo>
                    <a:lnTo>
                      <a:pt x="6840" y="20182"/>
                    </a:lnTo>
                    <a:lnTo>
                      <a:pt x="0" y="21600"/>
                    </a:lnTo>
                    <a:lnTo>
                      <a:pt x="19760" y="21600"/>
                    </a:lnTo>
                    <a:lnTo>
                      <a:pt x="20488" y="19801"/>
                    </a:lnTo>
                    <a:lnTo>
                      <a:pt x="21322" y="15655"/>
                    </a:lnTo>
                    <a:lnTo>
                      <a:pt x="21600" y="10800"/>
                    </a:lnTo>
                    <a:lnTo>
                      <a:pt x="21322" y="5917"/>
                    </a:lnTo>
                    <a:lnTo>
                      <a:pt x="20488" y="1763"/>
                    </a:lnTo>
                    <a:lnTo>
                      <a:pt x="19772" y="0"/>
                    </a:lnTo>
                    <a:close/>
                  </a:path>
                </a:pathLst>
              </a:cu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48" name="Фигура"/>
              <p:cNvSpPr/>
              <p:nvPr/>
            </p:nvSpPr>
            <p:spPr>
              <a:xfrm>
                <a:off x="58061" y="0"/>
                <a:ext cx="153923" cy="281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7324" y="1354"/>
                    </a:lnTo>
                    <a:lnTo>
                      <a:pt x="4367" y="5410"/>
                    </a:lnTo>
                    <a:lnTo>
                      <a:pt x="1926" y="1216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9676" y="12161"/>
                    </a:lnTo>
                    <a:lnTo>
                      <a:pt x="17233" y="5410"/>
                    </a:lnTo>
                    <a:lnTo>
                      <a:pt x="14274" y="1354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49" name="Фигура"/>
              <p:cNvSpPr/>
              <p:nvPr/>
            </p:nvSpPr>
            <p:spPr>
              <a:xfrm>
                <a:off x="58061" y="208475"/>
                <a:ext cx="153923" cy="28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1926" y="9438"/>
                    </a:lnTo>
                    <a:lnTo>
                      <a:pt x="4367" y="16190"/>
                    </a:lnTo>
                    <a:lnTo>
                      <a:pt x="7324" y="20246"/>
                    </a:lnTo>
                    <a:lnTo>
                      <a:pt x="10800" y="21600"/>
                    </a:lnTo>
                    <a:lnTo>
                      <a:pt x="14274" y="20246"/>
                    </a:lnTo>
                    <a:lnTo>
                      <a:pt x="17233" y="16190"/>
                    </a:lnTo>
                    <a:lnTo>
                      <a:pt x="19676" y="9438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2851" name="object 117" descr="object 1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6784" y="0"/>
              <a:ext cx="236171" cy="236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52" name="object 118"/>
            <p:cNvSpPr/>
            <p:nvPr/>
          </p:nvSpPr>
          <p:spPr>
            <a:xfrm>
              <a:off x="1084000" y="3978"/>
              <a:ext cx="320619" cy="228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230" y="0"/>
                  </a:lnTo>
                  <a:lnTo>
                    <a:pt x="10786" y="15577"/>
                  </a:lnTo>
                  <a:lnTo>
                    <a:pt x="637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3912" y="21600"/>
                  </a:lnTo>
                  <a:lnTo>
                    <a:pt x="3912" y="5148"/>
                  </a:lnTo>
                  <a:lnTo>
                    <a:pt x="8712" y="21600"/>
                  </a:lnTo>
                  <a:lnTo>
                    <a:pt x="12888" y="21600"/>
                  </a:lnTo>
                  <a:lnTo>
                    <a:pt x="17688" y="5148"/>
                  </a:lnTo>
                  <a:lnTo>
                    <a:pt x="17688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854" name="object 119"/>
          <p:cNvSpPr/>
          <p:nvPr/>
        </p:nvSpPr>
        <p:spPr>
          <a:xfrm>
            <a:off x="13480583" y="4275296"/>
            <a:ext cx="58062" cy="175261"/>
          </a:xfrm>
          <a:prstGeom prst="rect">
            <a:avLst/>
          </a:prstGeom>
          <a:solidFill>
            <a:srgbClr val="1F547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55" name="object 120"/>
          <p:cNvSpPr/>
          <p:nvPr/>
        </p:nvSpPr>
        <p:spPr>
          <a:xfrm>
            <a:off x="13480580" y="4221955"/>
            <a:ext cx="222975" cy="228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5040"/>
                </a:lnTo>
                <a:lnTo>
                  <a:pt x="15975" y="5040"/>
                </a:lnTo>
                <a:lnTo>
                  <a:pt x="1597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1F547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860" name="object 121"/>
          <p:cNvGrpSpPr/>
          <p:nvPr/>
        </p:nvGrpSpPr>
        <p:grpSpPr>
          <a:xfrm>
            <a:off x="13754605" y="4217463"/>
            <a:ext cx="236172" cy="342608"/>
            <a:chOff x="0" y="0"/>
            <a:chExt cx="236171" cy="342607"/>
          </a:xfrm>
        </p:grpSpPr>
        <p:sp>
          <p:nvSpPr>
            <p:cNvPr id="2856" name="Фигура"/>
            <p:cNvSpPr/>
            <p:nvPr/>
          </p:nvSpPr>
          <p:spPr>
            <a:xfrm>
              <a:off x="0" y="3977"/>
              <a:ext cx="226234" cy="33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5543" y="21600"/>
                  </a:lnTo>
                  <a:lnTo>
                    <a:pt x="5543" y="13044"/>
                  </a:lnTo>
                  <a:lnTo>
                    <a:pt x="20239" y="13044"/>
                  </a:lnTo>
                  <a:lnTo>
                    <a:pt x="21250" y="12012"/>
                  </a:lnTo>
                  <a:lnTo>
                    <a:pt x="21594" y="11391"/>
                  </a:lnTo>
                  <a:lnTo>
                    <a:pt x="11337" y="11391"/>
                  </a:lnTo>
                  <a:lnTo>
                    <a:pt x="9945" y="11331"/>
                  </a:lnTo>
                  <a:lnTo>
                    <a:pt x="6380" y="9871"/>
                  </a:lnTo>
                  <a:lnTo>
                    <a:pt x="5623" y="7294"/>
                  </a:lnTo>
                  <a:lnTo>
                    <a:pt x="5708" y="6299"/>
                  </a:lnTo>
                  <a:lnTo>
                    <a:pt x="7761" y="3750"/>
                  </a:lnTo>
                  <a:lnTo>
                    <a:pt x="11337" y="3196"/>
                  </a:lnTo>
                  <a:lnTo>
                    <a:pt x="21600" y="3196"/>
                  </a:lnTo>
                  <a:lnTo>
                    <a:pt x="21250" y="2565"/>
                  </a:lnTo>
                  <a:lnTo>
                    <a:pt x="20239" y="1543"/>
                  </a:lnTo>
                  <a:lnTo>
                    <a:pt x="5543" y="1543"/>
                  </a:lnTo>
                  <a:lnTo>
                    <a:pt x="5543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57" name="Фигура"/>
            <p:cNvSpPr/>
            <p:nvPr/>
          </p:nvSpPr>
          <p:spPr>
            <a:xfrm>
              <a:off x="118739" y="54081"/>
              <a:ext cx="117433" cy="128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72" y="0"/>
                  </a:moveTo>
                  <a:lnTo>
                    <a:pt x="0" y="0"/>
                  </a:lnTo>
                  <a:lnTo>
                    <a:pt x="2638" y="162"/>
                  </a:lnTo>
                  <a:lnTo>
                    <a:pt x="4892" y="648"/>
                  </a:lnTo>
                  <a:lnTo>
                    <a:pt x="10251" y="5939"/>
                  </a:lnTo>
                  <a:lnTo>
                    <a:pt x="10920" y="10800"/>
                  </a:lnTo>
                  <a:lnTo>
                    <a:pt x="10758" y="13452"/>
                  </a:lnTo>
                  <a:lnTo>
                    <a:pt x="6839" y="20182"/>
                  </a:lnTo>
                  <a:lnTo>
                    <a:pt x="0" y="21600"/>
                  </a:lnTo>
                  <a:lnTo>
                    <a:pt x="19760" y="21600"/>
                  </a:lnTo>
                  <a:lnTo>
                    <a:pt x="20488" y="19801"/>
                  </a:lnTo>
                  <a:lnTo>
                    <a:pt x="21322" y="15655"/>
                  </a:lnTo>
                  <a:lnTo>
                    <a:pt x="21600" y="10800"/>
                  </a:lnTo>
                  <a:lnTo>
                    <a:pt x="21322" y="5917"/>
                  </a:lnTo>
                  <a:lnTo>
                    <a:pt x="20488" y="1763"/>
                  </a:lnTo>
                  <a:lnTo>
                    <a:pt x="19772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58" name="Фигура"/>
            <p:cNvSpPr/>
            <p:nvPr/>
          </p:nvSpPr>
          <p:spPr>
            <a:xfrm>
              <a:off x="58061" y="0"/>
              <a:ext cx="153923" cy="2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7323" y="1354"/>
                  </a:lnTo>
                  <a:lnTo>
                    <a:pt x="4364" y="5410"/>
                  </a:lnTo>
                  <a:lnTo>
                    <a:pt x="1923" y="1216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9673" y="12161"/>
                  </a:lnTo>
                  <a:lnTo>
                    <a:pt x="17230" y="5410"/>
                  </a:lnTo>
                  <a:lnTo>
                    <a:pt x="14273" y="1354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59" name="Фигура"/>
            <p:cNvSpPr/>
            <p:nvPr/>
          </p:nvSpPr>
          <p:spPr>
            <a:xfrm>
              <a:off x="58061" y="208475"/>
              <a:ext cx="153923" cy="28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923" y="9438"/>
                  </a:lnTo>
                  <a:lnTo>
                    <a:pt x="4364" y="16190"/>
                  </a:lnTo>
                  <a:lnTo>
                    <a:pt x="7323" y="20246"/>
                  </a:lnTo>
                  <a:lnTo>
                    <a:pt x="10800" y="21600"/>
                  </a:lnTo>
                  <a:lnTo>
                    <a:pt x="14273" y="20246"/>
                  </a:lnTo>
                  <a:lnTo>
                    <a:pt x="17230" y="16190"/>
                  </a:lnTo>
                  <a:lnTo>
                    <a:pt x="19673" y="9438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865" name="object 122"/>
          <p:cNvGrpSpPr/>
          <p:nvPr/>
        </p:nvGrpSpPr>
        <p:grpSpPr>
          <a:xfrm>
            <a:off x="14022347" y="4217463"/>
            <a:ext cx="1257187" cy="236643"/>
            <a:chOff x="0" y="0"/>
            <a:chExt cx="1257186" cy="236641"/>
          </a:xfrm>
        </p:grpSpPr>
        <p:pic>
          <p:nvPicPr>
            <p:cNvPr id="2861" name="object 123" descr="object 12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7583" y="0"/>
              <a:ext cx="233920" cy="236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62" name="object 124" descr="object 12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236171" cy="236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63" name="object 125" descr="object 12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2234" y="3979"/>
              <a:ext cx="469934" cy="2291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64" name="object 126" descr="object 12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3738" y="0"/>
              <a:ext cx="223449" cy="236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866" name="object 127" descr="object 12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328120" y="4374944"/>
            <a:ext cx="79160" cy="15962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72" name="object 128"/>
          <p:cNvGrpSpPr/>
          <p:nvPr/>
        </p:nvGrpSpPr>
        <p:grpSpPr>
          <a:xfrm>
            <a:off x="15572091" y="4221441"/>
            <a:ext cx="560246" cy="228685"/>
            <a:chOff x="0" y="0"/>
            <a:chExt cx="560245" cy="228683"/>
          </a:xfrm>
        </p:grpSpPr>
        <p:pic>
          <p:nvPicPr>
            <p:cNvPr id="2867" name="object 129" descr="object 12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0" y="0"/>
              <a:ext cx="216381" cy="228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871" name="object 130"/>
            <p:cNvGrpSpPr/>
            <p:nvPr/>
          </p:nvGrpSpPr>
          <p:grpSpPr>
            <a:xfrm>
              <a:off x="258106" y="0"/>
              <a:ext cx="302140" cy="228684"/>
              <a:chOff x="0" y="0"/>
              <a:chExt cx="302138" cy="228683"/>
            </a:xfrm>
          </p:grpSpPr>
          <p:sp>
            <p:nvSpPr>
              <p:cNvPr id="2868" name="Фигура"/>
              <p:cNvSpPr/>
              <p:nvPr/>
            </p:nvSpPr>
            <p:spPr>
              <a:xfrm>
                <a:off x="0" y="0"/>
                <a:ext cx="205482" cy="2286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103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2207" y="21600"/>
                    </a:lnTo>
                    <a:lnTo>
                      <a:pt x="14594" y="21483"/>
                    </a:lnTo>
                    <a:lnTo>
                      <a:pt x="19647" y="19731"/>
                    </a:lnTo>
                    <a:lnTo>
                      <a:pt x="21600" y="16492"/>
                    </a:lnTo>
                    <a:lnTo>
                      <a:pt x="6103" y="16492"/>
                    </a:lnTo>
                    <a:lnTo>
                      <a:pt x="6103" y="11047"/>
                    </a:lnTo>
                    <a:lnTo>
                      <a:pt x="21595" y="11047"/>
                    </a:lnTo>
                    <a:lnTo>
                      <a:pt x="21381" y="10238"/>
                    </a:lnTo>
                    <a:lnTo>
                      <a:pt x="18313" y="6990"/>
                    </a:lnTo>
                    <a:lnTo>
                      <a:pt x="12163" y="5939"/>
                    </a:lnTo>
                    <a:lnTo>
                      <a:pt x="6103" y="5939"/>
                    </a:lnTo>
                    <a:lnTo>
                      <a:pt x="6103" y="0"/>
                    </a:lnTo>
                    <a:close/>
                  </a:path>
                </a:pathLst>
              </a:cu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69" name="Фигура"/>
              <p:cNvSpPr/>
              <p:nvPr/>
            </p:nvSpPr>
            <p:spPr>
              <a:xfrm>
                <a:off x="110415" y="116958"/>
                <a:ext cx="98480" cy="576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41" y="0"/>
                    </a:moveTo>
                    <a:lnTo>
                      <a:pt x="0" y="0"/>
                    </a:lnTo>
                    <a:lnTo>
                      <a:pt x="2198" y="166"/>
                    </a:lnTo>
                    <a:lnTo>
                      <a:pt x="4072" y="662"/>
                    </a:lnTo>
                    <a:lnTo>
                      <a:pt x="5621" y="1490"/>
                    </a:lnTo>
                    <a:lnTo>
                      <a:pt x="6844" y="2649"/>
                    </a:lnTo>
                    <a:lnTo>
                      <a:pt x="8268" y="4297"/>
                    </a:lnTo>
                    <a:lnTo>
                      <a:pt x="8968" y="7043"/>
                    </a:lnTo>
                    <a:lnTo>
                      <a:pt x="8968" y="14616"/>
                    </a:lnTo>
                    <a:lnTo>
                      <a:pt x="92" y="21600"/>
                    </a:lnTo>
                    <a:lnTo>
                      <a:pt x="20851" y="21600"/>
                    </a:lnTo>
                    <a:lnTo>
                      <a:pt x="21298" y="18418"/>
                    </a:lnTo>
                    <a:lnTo>
                      <a:pt x="21600" y="10888"/>
                    </a:lnTo>
                    <a:lnTo>
                      <a:pt x="21298" y="3281"/>
                    </a:lnTo>
                    <a:lnTo>
                      <a:pt x="20841" y="0"/>
                    </a:lnTo>
                    <a:close/>
                  </a:path>
                </a:pathLst>
              </a:cu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70" name="Прямоугольник"/>
              <p:cNvSpPr/>
              <p:nvPr/>
            </p:nvSpPr>
            <p:spPr>
              <a:xfrm>
                <a:off x="244128" y="0"/>
                <a:ext cx="58011" cy="228684"/>
              </a:xfrm>
              <a:prstGeom prst="rect">
                <a:avLst/>
              </a:pr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877" name="object 131"/>
          <p:cNvGrpSpPr/>
          <p:nvPr/>
        </p:nvGrpSpPr>
        <p:grpSpPr>
          <a:xfrm>
            <a:off x="16299189" y="4217463"/>
            <a:ext cx="1236978" cy="236643"/>
            <a:chOff x="0" y="0"/>
            <a:chExt cx="1236977" cy="236641"/>
          </a:xfrm>
        </p:grpSpPr>
        <p:sp>
          <p:nvSpPr>
            <p:cNvPr id="2873" name="object 132"/>
            <p:cNvSpPr/>
            <p:nvPr/>
          </p:nvSpPr>
          <p:spPr>
            <a:xfrm>
              <a:off x="0" y="3978"/>
              <a:ext cx="320619" cy="228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230" y="0"/>
                  </a:lnTo>
                  <a:lnTo>
                    <a:pt x="10786" y="15577"/>
                  </a:lnTo>
                  <a:lnTo>
                    <a:pt x="637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3912" y="21600"/>
                  </a:lnTo>
                  <a:lnTo>
                    <a:pt x="3912" y="5148"/>
                  </a:lnTo>
                  <a:lnTo>
                    <a:pt x="8712" y="21600"/>
                  </a:lnTo>
                  <a:lnTo>
                    <a:pt x="12888" y="21600"/>
                  </a:lnTo>
                  <a:lnTo>
                    <a:pt x="17688" y="5148"/>
                  </a:lnTo>
                  <a:lnTo>
                    <a:pt x="17688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874" name="object 133" descr="object 13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61822" y="0"/>
              <a:ext cx="236171" cy="236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75" name="object 134"/>
            <p:cNvSpPr/>
            <p:nvPr/>
          </p:nvSpPr>
          <p:spPr>
            <a:xfrm>
              <a:off x="613698" y="3978"/>
              <a:ext cx="373393" cy="228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46" y="0"/>
                  </a:moveTo>
                  <a:lnTo>
                    <a:pt x="17275" y="0"/>
                  </a:lnTo>
                  <a:lnTo>
                    <a:pt x="13841" y="8060"/>
                  </a:lnTo>
                  <a:lnTo>
                    <a:pt x="12469" y="8060"/>
                  </a:lnTo>
                  <a:lnTo>
                    <a:pt x="12469" y="0"/>
                  </a:lnTo>
                  <a:lnTo>
                    <a:pt x="9110" y="0"/>
                  </a:lnTo>
                  <a:lnTo>
                    <a:pt x="9110" y="8060"/>
                  </a:lnTo>
                  <a:lnTo>
                    <a:pt x="7762" y="8060"/>
                  </a:lnTo>
                  <a:lnTo>
                    <a:pt x="4325" y="0"/>
                  </a:lnTo>
                  <a:lnTo>
                    <a:pt x="357" y="0"/>
                  </a:lnTo>
                  <a:lnTo>
                    <a:pt x="4885" y="10553"/>
                  </a:lnTo>
                  <a:lnTo>
                    <a:pt x="0" y="21600"/>
                  </a:lnTo>
                  <a:lnTo>
                    <a:pt x="4070" y="21600"/>
                  </a:lnTo>
                  <a:lnTo>
                    <a:pt x="7762" y="13169"/>
                  </a:lnTo>
                  <a:lnTo>
                    <a:pt x="9110" y="13169"/>
                  </a:lnTo>
                  <a:lnTo>
                    <a:pt x="9110" y="21600"/>
                  </a:lnTo>
                  <a:lnTo>
                    <a:pt x="12469" y="21600"/>
                  </a:lnTo>
                  <a:lnTo>
                    <a:pt x="12469" y="13169"/>
                  </a:lnTo>
                  <a:lnTo>
                    <a:pt x="13841" y="13169"/>
                  </a:lnTo>
                  <a:lnTo>
                    <a:pt x="17530" y="21600"/>
                  </a:lnTo>
                  <a:lnTo>
                    <a:pt x="21600" y="21600"/>
                  </a:lnTo>
                  <a:lnTo>
                    <a:pt x="16715" y="10553"/>
                  </a:lnTo>
                  <a:lnTo>
                    <a:pt x="21246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876" name="object 135" descr="object 135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03006" y="0"/>
              <a:ext cx="233972" cy="236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880" name="object 136"/>
          <p:cNvGrpSpPr/>
          <p:nvPr/>
        </p:nvGrpSpPr>
        <p:grpSpPr>
          <a:xfrm>
            <a:off x="17556213" y="4217463"/>
            <a:ext cx="479886" cy="236643"/>
            <a:chOff x="0" y="0"/>
            <a:chExt cx="479885" cy="236641"/>
          </a:xfrm>
        </p:grpSpPr>
        <p:sp>
          <p:nvSpPr>
            <p:cNvPr id="2878" name="object 137"/>
            <p:cNvSpPr/>
            <p:nvPr/>
          </p:nvSpPr>
          <p:spPr>
            <a:xfrm>
              <a:off x="0" y="4491"/>
              <a:ext cx="225172" cy="228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5040"/>
                  </a:lnTo>
                  <a:lnTo>
                    <a:pt x="8015" y="5040"/>
                  </a:lnTo>
                  <a:lnTo>
                    <a:pt x="8015" y="21600"/>
                  </a:lnTo>
                  <a:lnTo>
                    <a:pt x="13585" y="21600"/>
                  </a:lnTo>
                  <a:lnTo>
                    <a:pt x="13585" y="5040"/>
                  </a:lnTo>
                  <a:lnTo>
                    <a:pt x="21600" y="50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879" name="object 138" descr="object 13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45913" y="0"/>
              <a:ext cx="233973" cy="236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81" name="object 139"/>
          <p:cNvSpPr/>
          <p:nvPr/>
        </p:nvSpPr>
        <p:spPr>
          <a:xfrm>
            <a:off x="13480583" y="4882355"/>
            <a:ext cx="58062" cy="175260"/>
          </a:xfrm>
          <a:prstGeom prst="rect">
            <a:avLst/>
          </a:prstGeom>
          <a:solidFill>
            <a:srgbClr val="1F547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887" name="object 140"/>
          <p:cNvGrpSpPr/>
          <p:nvPr/>
        </p:nvGrpSpPr>
        <p:grpSpPr>
          <a:xfrm>
            <a:off x="13480580" y="4824774"/>
            <a:ext cx="1282635" cy="342609"/>
            <a:chOff x="0" y="0"/>
            <a:chExt cx="1282634" cy="342608"/>
          </a:xfrm>
        </p:grpSpPr>
        <p:sp>
          <p:nvSpPr>
            <p:cNvPr id="2882" name="object 141"/>
            <p:cNvSpPr/>
            <p:nvPr/>
          </p:nvSpPr>
          <p:spPr>
            <a:xfrm>
              <a:off x="0" y="4240"/>
              <a:ext cx="222975" cy="228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5040"/>
                  </a:lnTo>
                  <a:lnTo>
                    <a:pt x="15975" y="5040"/>
                  </a:lnTo>
                  <a:lnTo>
                    <a:pt x="15975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883" name="object 142" descr="object 14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64341" y="0"/>
              <a:ext cx="236171" cy="236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84" name="object 143" descr="object 143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26270" y="3978"/>
              <a:ext cx="238370" cy="2286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85" name="object 144"/>
            <p:cNvSpPr/>
            <p:nvPr/>
          </p:nvSpPr>
          <p:spPr>
            <a:xfrm>
              <a:off x="796210" y="3978"/>
              <a:ext cx="244077" cy="33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114" y="0"/>
                  </a:lnTo>
                  <a:lnTo>
                    <a:pt x="10818" y="9705"/>
                  </a:lnTo>
                  <a:lnTo>
                    <a:pt x="5449" y="0"/>
                  </a:lnTo>
                  <a:lnTo>
                    <a:pt x="0" y="0"/>
                  </a:lnTo>
                  <a:lnTo>
                    <a:pt x="8057" y="14587"/>
                  </a:lnTo>
                  <a:lnTo>
                    <a:pt x="4202" y="21600"/>
                  </a:lnTo>
                  <a:lnTo>
                    <a:pt x="969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886" name="object 145" descr="object 145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064526" y="3978"/>
              <a:ext cx="218109" cy="2286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888" name="object 146" descr="object 14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814103" y="4828752"/>
            <a:ext cx="222978" cy="22868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92" name="object 147"/>
          <p:cNvGrpSpPr/>
          <p:nvPr/>
        </p:nvGrpSpPr>
        <p:grpSpPr>
          <a:xfrm>
            <a:off x="15068754" y="4724987"/>
            <a:ext cx="697153" cy="336430"/>
            <a:chOff x="-1" y="0"/>
            <a:chExt cx="697152" cy="336429"/>
          </a:xfrm>
        </p:grpSpPr>
        <p:sp>
          <p:nvSpPr>
            <p:cNvPr id="2889" name="object 148"/>
            <p:cNvSpPr/>
            <p:nvPr/>
          </p:nvSpPr>
          <p:spPr>
            <a:xfrm>
              <a:off x="-2" y="104029"/>
              <a:ext cx="225172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5040"/>
                  </a:lnTo>
                  <a:lnTo>
                    <a:pt x="8015" y="5040"/>
                  </a:lnTo>
                  <a:lnTo>
                    <a:pt x="8015" y="21600"/>
                  </a:lnTo>
                  <a:lnTo>
                    <a:pt x="13585" y="21600"/>
                  </a:lnTo>
                  <a:lnTo>
                    <a:pt x="13585" y="5040"/>
                  </a:lnTo>
                  <a:lnTo>
                    <a:pt x="21600" y="50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47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2890" name="object 149" descr="object 149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56851" y="-1"/>
              <a:ext cx="332661" cy="3324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91" name="object 150" descr="object 150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17991" y="99787"/>
              <a:ext cx="79160" cy="236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93" name="object 151"/>
          <p:cNvSpPr/>
          <p:nvPr/>
        </p:nvSpPr>
        <p:spPr>
          <a:xfrm>
            <a:off x="1298388" y="5601923"/>
            <a:ext cx="7622806" cy="1172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36" y="0"/>
                </a:moveTo>
                <a:lnTo>
                  <a:pt x="564" y="0"/>
                </a:lnTo>
                <a:lnTo>
                  <a:pt x="434" y="97"/>
                </a:lnTo>
                <a:lnTo>
                  <a:pt x="316" y="372"/>
                </a:lnTo>
                <a:lnTo>
                  <a:pt x="211" y="805"/>
                </a:lnTo>
                <a:lnTo>
                  <a:pt x="124" y="1372"/>
                </a:lnTo>
                <a:lnTo>
                  <a:pt x="57" y="2053"/>
                </a:lnTo>
                <a:lnTo>
                  <a:pt x="15" y="2824"/>
                </a:lnTo>
                <a:lnTo>
                  <a:pt x="0" y="3664"/>
                </a:lnTo>
                <a:lnTo>
                  <a:pt x="0" y="17936"/>
                </a:lnTo>
                <a:lnTo>
                  <a:pt x="15" y="18776"/>
                </a:lnTo>
                <a:lnTo>
                  <a:pt x="57" y="19547"/>
                </a:lnTo>
                <a:lnTo>
                  <a:pt x="124" y="20228"/>
                </a:lnTo>
                <a:lnTo>
                  <a:pt x="211" y="20795"/>
                </a:lnTo>
                <a:lnTo>
                  <a:pt x="316" y="21228"/>
                </a:lnTo>
                <a:lnTo>
                  <a:pt x="434" y="21503"/>
                </a:lnTo>
                <a:lnTo>
                  <a:pt x="564" y="21600"/>
                </a:lnTo>
                <a:lnTo>
                  <a:pt x="21036" y="21600"/>
                </a:lnTo>
                <a:lnTo>
                  <a:pt x="21166" y="21503"/>
                </a:lnTo>
                <a:lnTo>
                  <a:pt x="21284" y="21228"/>
                </a:lnTo>
                <a:lnTo>
                  <a:pt x="21389" y="20795"/>
                </a:lnTo>
                <a:lnTo>
                  <a:pt x="21476" y="20228"/>
                </a:lnTo>
                <a:lnTo>
                  <a:pt x="21543" y="19547"/>
                </a:lnTo>
                <a:lnTo>
                  <a:pt x="21585" y="18776"/>
                </a:lnTo>
                <a:lnTo>
                  <a:pt x="21600" y="17936"/>
                </a:lnTo>
                <a:lnTo>
                  <a:pt x="21600" y="3664"/>
                </a:lnTo>
                <a:lnTo>
                  <a:pt x="21585" y="2824"/>
                </a:lnTo>
                <a:lnTo>
                  <a:pt x="21543" y="2053"/>
                </a:lnTo>
                <a:lnTo>
                  <a:pt x="21476" y="1372"/>
                </a:lnTo>
                <a:lnTo>
                  <a:pt x="21389" y="805"/>
                </a:lnTo>
                <a:lnTo>
                  <a:pt x="21284" y="372"/>
                </a:lnTo>
                <a:lnTo>
                  <a:pt x="21166" y="97"/>
                </a:lnTo>
                <a:lnTo>
                  <a:pt x="21036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94" name="object 152"/>
          <p:cNvSpPr/>
          <p:nvPr/>
        </p:nvSpPr>
        <p:spPr>
          <a:xfrm>
            <a:off x="1298388" y="6973609"/>
            <a:ext cx="7622806" cy="1172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36" y="0"/>
                </a:moveTo>
                <a:lnTo>
                  <a:pt x="564" y="0"/>
                </a:lnTo>
                <a:lnTo>
                  <a:pt x="434" y="97"/>
                </a:lnTo>
                <a:lnTo>
                  <a:pt x="316" y="372"/>
                </a:lnTo>
                <a:lnTo>
                  <a:pt x="211" y="805"/>
                </a:lnTo>
                <a:lnTo>
                  <a:pt x="124" y="1372"/>
                </a:lnTo>
                <a:lnTo>
                  <a:pt x="57" y="2053"/>
                </a:lnTo>
                <a:lnTo>
                  <a:pt x="15" y="2824"/>
                </a:lnTo>
                <a:lnTo>
                  <a:pt x="0" y="3664"/>
                </a:lnTo>
                <a:lnTo>
                  <a:pt x="0" y="17936"/>
                </a:lnTo>
                <a:lnTo>
                  <a:pt x="15" y="18776"/>
                </a:lnTo>
                <a:lnTo>
                  <a:pt x="57" y="19547"/>
                </a:lnTo>
                <a:lnTo>
                  <a:pt x="124" y="20228"/>
                </a:lnTo>
                <a:lnTo>
                  <a:pt x="211" y="20795"/>
                </a:lnTo>
                <a:lnTo>
                  <a:pt x="316" y="21228"/>
                </a:lnTo>
                <a:lnTo>
                  <a:pt x="434" y="21503"/>
                </a:lnTo>
                <a:lnTo>
                  <a:pt x="564" y="21600"/>
                </a:lnTo>
                <a:lnTo>
                  <a:pt x="21036" y="21600"/>
                </a:lnTo>
                <a:lnTo>
                  <a:pt x="21166" y="21503"/>
                </a:lnTo>
                <a:lnTo>
                  <a:pt x="21284" y="21228"/>
                </a:lnTo>
                <a:lnTo>
                  <a:pt x="21389" y="20795"/>
                </a:lnTo>
                <a:lnTo>
                  <a:pt x="21476" y="20228"/>
                </a:lnTo>
                <a:lnTo>
                  <a:pt x="21543" y="19547"/>
                </a:lnTo>
                <a:lnTo>
                  <a:pt x="21585" y="18776"/>
                </a:lnTo>
                <a:lnTo>
                  <a:pt x="21600" y="17936"/>
                </a:lnTo>
                <a:lnTo>
                  <a:pt x="21600" y="3664"/>
                </a:lnTo>
                <a:lnTo>
                  <a:pt x="21585" y="2824"/>
                </a:lnTo>
                <a:lnTo>
                  <a:pt x="21543" y="2053"/>
                </a:lnTo>
                <a:lnTo>
                  <a:pt x="21476" y="1372"/>
                </a:lnTo>
                <a:lnTo>
                  <a:pt x="21389" y="805"/>
                </a:lnTo>
                <a:lnTo>
                  <a:pt x="21284" y="372"/>
                </a:lnTo>
                <a:lnTo>
                  <a:pt x="21166" y="97"/>
                </a:lnTo>
                <a:lnTo>
                  <a:pt x="21036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95" name="object 153"/>
          <p:cNvSpPr/>
          <p:nvPr/>
        </p:nvSpPr>
        <p:spPr>
          <a:xfrm>
            <a:off x="1298388" y="8345296"/>
            <a:ext cx="7622806" cy="1172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36" y="0"/>
                </a:moveTo>
                <a:lnTo>
                  <a:pt x="564" y="0"/>
                </a:lnTo>
                <a:lnTo>
                  <a:pt x="434" y="97"/>
                </a:lnTo>
                <a:lnTo>
                  <a:pt x="316" y="372"/>
                </a:lnTo>
                <a:lnTo>
                  <a:pt x="211" y="805"/>
                </a:lnTo>
                <a:lnTo>
                  <a:pt x="124" y="1372"/>
                </a:lnTo>
                <a:lnTo>
                  <a:pt x="57" y="2053"/>
                </a:lnTo>
                <a:lnTo>
                  <a:pt x="15" y="2824"/>
                </a:lnTo>
                <a:lnTo>
                  <a:pt x="0" y="3664"/>
                </a:lnTo>
                <a:lnTo>
                  <a:pt x="0" y="17936"/>
                </a:lnTo>
                <a:lnTo>
                  <a:pt x="15" y="18776"/>
                </a:lnTo>
                <a:lnTo>
                  <a:pt x="57" y="19547"/>
                </a:lnTo>
                <a:lnTo>
                  <a:pt x="124" y="20228"/>
                </a:lnTo>
                <a:lnTo>
                  <a:pt x="211" y="20795"/>
                </a:lnTo>
                <a:lnTo>
                  <a:pt x="316" y="21228"/>
                </a:lnTo>
                <a:lnTo>
                  <a:pt x="434" y="21503"/>
                </a:lnTo>
                <a:lnTo>
                  <a:pt x="564" y="21600"/>
                </a:lnTo>
                <a:lnTo>
                  <a:pt x="21036" y="21600"/>
                </a:lnTo>
                <a:lnTo>
                  <a:pt x="21166" y="21503"/>
                </a:lnTo>
                <a:lnTo>
                  <a:pt x="21284" y="21228"/>
                </a:lnTo>
                <a:lnTo>
                  <a:pt x="21389" y="20795"/>
                </a:lnTo>
                <a:lnTo>
                  <a:pt x="21476" y="20228"/>
                </a:lnTo>
                <a:lnTo>
                  <a:pt x="21543" y="19547"/>
                </a:lnTo>
                <a:lnTo>
                  <a:pt x="21585" y="18776"/>
                </a:lnTo>
                <a:lnTo>
                  <a:pt x="21600" y="17936"/>
                </a:lnTo>
                <a:lnTo>
                  <a:pt x="21600" y="3664"/>
                </a:lnTo>
                <a:lnTo>
                  <a:pt x="21585" y="2824"/>
                </a:lnTo>
                <a:lnTo>
                  <a:pt x="21543" y="2053"/>
                </a:lnTo>
                <a:lnTo>
                  <a:pt x="21476" y="1372"/>
                </a:lnTo>
                <a:lnTo>
                  <a:pt x="21389" y="805"/>
                </a:lnTo>
                <a:lnTo>
                  <a:pt x="21284" y="372"/>
                </a:lnTo>
                <a:lnTo>
                  <a:pt x="21166" y="97"/>
                </a:lnTo>
                <a:lnTo>
                  <a:pt x="21036" y="0"/>
                </a:lnTo>
                <a:close/>
              </a:path>
            </a:pathLst>
          </a:custGeom>
          <a:solidFill>
            <a:srgbClr val="54929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896" name="object 154" descr="object 15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26408" y="10207028"/>
            <a:ext cx="10576265" cy="779813"/>
          </a:xfrm>
          <a:prstGeom prst="rect">
            <a:avLst/>
          </a:prstGeom>
          <a:ln w="12700">
            <a:miter lim="400000"/>
          </a:ln>
        </p:spPr>
      </p:pic>
      <p:sp>
        <p:nvSpPr>
          <p:cNvPr id="2912" name="1. Завершение доклинических исследований (порядка 7 миллионов рублей)¹;"/>
          <p:cNvSpPr txBox="1"/>
          <p:nvPr/>
        </p:nvSpPr>
        <p:spPr>
          <a:xfrm>
            <a:off x="1537678" y="5761572"/>
            <a:ext cx="7144226" cy="77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22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1. Завершение доклинических исследований (порядка 7 миллионов рублей)¹;</a:t>
            </a:r>
          </a:p>
        </p:txBody>
      </p:sp>
      <p:sp>
        <p:nvSpPr>
          <p:cNvPr id="2913" name="2. База для проведения клинических исследований;"/>
          <p:cNvSpPr txBox="1"/>
          <p:nvPr/>
        </p:nvSpPr>
        <p:spPr>
          <a:xfrm>
            <a:off x="1576135" y="7120558"/>
            <a:ext cx="7144226" cy="77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22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2. </a:t>
            </a:r>
            <a:r>
              <a:rPr dirty="0" err="1"/>
              <a:t>База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проведения</a:t>
            </a:r>
            <a:r>
              <a:rPr dirty="0"/>
              <a:t> </a:t>
            </a:r>
            <a:r>
              <a:rPr dirty="0" err="1"/>
              <a:t>клинических</a:t>
            </a:r>
            <a:r>
              <a:rPr dirty="0"/>
              <a:t> </a:t>
            </a:r>
            <a:r>
              <a:rPr dirty="0" err="1"/>
              <a:t>исследований</a:t>
            </a:r>
            <a:r>
              <a:rPr lang="ru-RU" dirty="0"/>
              <a:t>.</a:t>
            </a:r>
            <a:endParaRPr dirty="0"/>
          </a:p>
        </p:txBody>
      </p:sp>
      <p:sp>
        <p:nvSpPr>
          <p:cNvPr id="2914" name="По нашим оценкам проведение клинических испытаний составит порядка 600 млн. руб²."/>
          <p:cNvSpPr txBox="1"/>
          <p:nvPr/>
        </p:nvSpPr>
        <p:spPr>
          <a:xfrm>
            <a:off x="1576135" y="8490260"/>
            <a:ext cx="7144226" cy="77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22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нашим</a:t>
            </a:r>
            <a:r>
              <a:rPr dirty="0"/>
              <a:t> </a:t>
            </a:r>
            <a:r>
              <a:rPr dirty="0" err="1"/>
              <a:t>оценкам</a:t>
            </a:r>
            <a:r>
              <a:rPr dirty="0"/>
              <a:t> </a:t>
            </a:r>
            <a:r>
              <a:rPr dirty="0" err="1"/>
              <a:t>проведение</a:t>
            </a:r>
            <a:r>
              <a:rPr dirty="0"/>
              <a:t> </a:t>
            </a:r>
            <a:r>
              <a:rPr dirty="0" err="1"/>
              <a:t>клинических</a:t>
            </a:r>
            <a:r>
              <a:rPr dirty="0"/>
              <a:t> </a:t>
            </a:r>
            <a:r>
              <a:rPr dirty="0" err="1"/>
              <a:t>испытаний</a:t>
            </a:r>
            <a:r>
              <a:rPr dirty="0"/>
              <a:t> </a:t>
            </a:r>
            <a:r>
              <a:rPr dirty="0" err="1"/>
              <a:t>составит</a:t>
            </a:r>
            <a:r>
              <a:rPr dirty="0"/>
              <a:t> </a:t>
            </a:r>
            <a:r>
              <a:rPr dirty="0" err="1"/>
              <a:t>порядка</a:t>
            </a:r>
            <a:r>
              <a:rPr dirty="0"/>
              <a:t> 60 </a:t>
            </a:r>
            <a:r>
              <a:rPr dirty="0" err="1"/>
              <a:t>млн</a:t>
            </a:r>
            <a:r>
              <a:rPr dirty="0"/>
              <a:t>. руб².</a:t>
            </a:r>
          </a:p>
        </p:txBody>
      </p:sp>
      <p:sp>
        <p:nvSpPr>
          <p:cNvPr id="2915" name="Для завершения клинических испытаний и выхода препарата на рынок нам необходимо:"/>
          <p:cNvSpPr txBox="1"/>
          <p:nvPr/>
        </p:nvSpPr>
        <p:spPr>
          <a:xfrm>
            <a:off x="1403904" y="3183253"/>
            <a:ext cx="8224018" cy="1729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3500">
                <a:solidFill>
                  <a:srgbClr val="474464"/>
                </a:solidFill>
                <a:latin typeface="Ruberoid Medium"/>
                <a:ea typeface="Ruberoid Medium"/>
                <a:cs typeface="Ruberoid Medium"/>
                <a:sym typeface="Ruberoid Medium"/>
              </a:defRPr>
            </a:lvl1pPr>
          </a:lstStyle>
          <a:p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завершения</a:t>
            </a:r>
            <a:r>
              <a:rPr dirty="0"/>
              <a:t> </a:t>
            </a:r>
            <a:r>
              <a:rPr dirty="0" err="1"/>
              <a:t>клинических</a:t>
            </a:r>
            <a:r>
              <a:rPr dirty="0"/>
              <a:t> </a:t>
            </a:r>
            <a:r>
              <a:rPr dirty="0" err="1"/>
              <a:t>испытаний</a:t>
            </a:r>
            <a:r>
              <a:rPr dirty="0"/>
              <a:t> и </a:t>
            </a:r>
            <a:r>
              <a:rPr dirty="0" err="1"/>
              <a:t>выхода</a:t>
            </a:r>
            <a:r>
              <a:rPr dirty="0"/>
              <a:t> </a:t>
            </a:r>
            <a:r>
              <a:rPr dirty="0" err="1"/>
              <a:t>препарата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рынок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необходимо</a:t>
            </a:r>
            <a:r>
              <a:rPr dirty="0"/>
              <a:t>:</a:t>
            </a:r>
          </a:p>
        </p:txBody>
      </p:sp>
      <p:sp>
        <p:nvSpPr>
          <p:cNvPr id="2916" name="1. Долю в действующей компании;…"/>
          <p:cNvSpPr txBox="1"/>
          <p:nvPr/>
        </p:nvSpPr>
        <p:spPr>
          <a:xfrm>
            <a:off x="13345565" y="5691064"/>
            <a:ext cx="7144226" cy="75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21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1. Долю в действующей компании;</a:t>
            </a:r>
          </a:p>
          <a:p>
            <a:pPr defTabSz="457200">
              <a:defRPr sz="21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2. Или долю в совместном предприятии.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6" name="object 2"/>
          <p:cNvGrpSpPr/>
          <p:nvPr/>
        </p:nvGrpSpPr>
        <p:grpSpPr>
          <a:xfrm>
            <a:off x="0" y="-1"/>
            <a:ext cx="15217148" cy="11308557"/>
            <a:chOff x="0" y="0"/>
            <a:chExt cx="15217147" cy="11308556"/>
          </a:xfrm>
        </p:grpSpPr>
        <p:pic>
          <p:nvPicPr>
            <p:cNvPr id="2918" name="object 3" descr="objec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556"/>
              <a:ext cx="15217148" cy="11303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19" name="object 4"/>
            <p:cNvSpPr/>
            <p:nvPr/>
          </p:nvSpPr>
          <p:spPr>
            <a:xfrm>
              <a:off x="0" y="-1"/>
              <a:ext cx="8598273" cy="11308558"/>
            </a:xfrm>
            <a:prstGeom prst="rect">
              <a:avLst/>
            </a:pr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939" name="object 5"/>
            <p:cNvGrpSpPr/>
            <p:nvPr/>
          </p:nvGrpSpPr>
          <p:grpSpPr>
            <a:xfrm>
              <a:off x="769073" y="5352776"/>
              <a:ext cx="7048742" cy="452236"/>
              <a:chOff x="0" y="0"/>
              <a:chExt cx="7048741" cy="452235"/>
            </a:xfrm>
          </p:grpSpPr>
          <p:sp>
            <p:nvSpPr>
              <p:cNvPr id="2920" name="Фигура"/>
              <p:cNvSpPr/>
              <p:nvPr/>
            </p:nvSpPr>
            <p:spPr>
              <a:xfrm>
                <a:off x="0" y="29629"/>
                <a:ext cx="416116" cy="4226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110"/>
                    </a:moveTo>
                    <a:lnTo>
                      <a:pt x="20401" y="3917"/>
                    </a:lnTo>
                    <a:lnTo>
                      <a:pt x="18281" y="1723"/>
                    </a:lnTo>
                    <a:lnTo>
                      <a:pt x="15163" y="430"/>
                    </a:lnTo>
                    <a:lnTo>
                      <a:pt x="13201" y="108"/>
                    </a:lnTo>
                    <a:lnTo>
                      <a:pt x="10969" y="0"/>
                    </a:lnTo>
                    <a:lnTo>
                      <a:pt x="8279" y="161"/>
                    </a:lnTo>
                    <a:lnTo>
                      <a:pt x="5983" y="643"/>
                    </a:lnTo>
                    <a:lnTo>
                      <a:pt x="4084" y="1446"/>
                    </a:lnTo>
                    <a:lnTo>
                      <a:pt x="1452" y="4039"/>
                    </a:lnTo>
                    <a:lnTo>
                      <a:pt x="645" y="5899"/>
                    </a:lnTo>
                    <a:lnTo>
                      <a:pt x="161" y="8153"/>
                    </a:lnTo>
                    <a:lnTo>
                      <a:pt x="0" y="10800"/>
                    </a:lnTo>
                    <a:lnTo>
                      <a:pt x="161" y="13449"/>
                    </a:lnTo>
                    <a:lnTo>
                      <a:pt x="645" y="15709"/>
                    </a:lnTo>
                    <a:lnTo>
                      <a:pt x="1452" y="17578"/>
                    </a:lnTo>
                    <a:lnTo>
                      <a:pt x="4084" y="20170"/>
                    </a:lnTo>
                    <a:lnTo>
                      <a:pt x="5983" y="20965"/>
                    </a:lnTo>
                    <a:lnTo>
                      <a:pt x="8279" y="21441"/>
                    </a:lnTo>
                    <a:lnTo>
                      <a:pt x="10969" y="21600"/>
                    </a:lnTo>
                    <a:lnTo>
                      <a:pt x="13201" y="21492"/>
                    </a:lnTo>
                    <a:lnTo>
                      <a:pt x="15163" y="21169"/>
                    </a:lnTo>
                    <a:lnTo>
                      <a:pt x="18281" y="19877"/>
                    </a:lnTo>
                    <a:lnTo>
                      <a:pt x="20401" y="17659"/>
                    </a:lnTo>
                    <a:lnTo>
                      <a:pt x="21600" y="14461"/>
                    </a:lnTo>
                    <a:lnTo>
                      <a:pt x="18835" y="14461"/>
                    </a:lnTo>
                    <a:lnTo>
                      <a:pt x="18404" y="15590"/>
                    </a:lnTo>
                    <a:lnTo>
                      <a:pt x="17821" y="16556"/>
                    </a:lnTo>
                    <a:lnTo>
                      <a:pt x="16192" y="18001"/>
                    </a:lnTo>
                    <a:lnTo>
                      <a:pt x="13934" y="18839"/>
                    </a:lnTo>
                    <a:lnTo>
                      <a:pt x="10969" y="19120"/>
                    </a:lnTo>
                    <a:lnTo>
                      <a:pt x="8937" y="18996"/>
                    </a:lnTo>
                    <a:lnTo>
                      <a:pt x="5772" y="18013"/>
                    </a:lnTo>
                    <a:lnTo>
                      <a:pt x="3779" y="16008"/>
                    </a:lnTo>
                    <a:lnTo>
                      <a:pt x="2796" y="12832"/>
                    </a:lnTo>
                    <a:lnTo>
                      <a:pt x="2673" y="10800"/>
                    </a:lnTo>
                    <a:lnTo>
                      <a:pt x="2796" y="8770"/>
                    </a:lnTo>
                    <a:lnTo>
                      <a:pt x="3779" y="5610"/>
                    </a:lnTo>
                    <a:lnTo>
                      <a:pt x="5772" y="3603"/>
                    </a:lnTo>
                    <a:lnTo>
                      <a:pt x="8937" y="2605"/>
                    </a:lnTo>
                    <a:lnTo>
                      <a:pt x="10969" y="2481"/>
                    </a:lnTo>
                    <a:lnTo>
                      <a:pt x="12540" y="2550"/>
                    </a:lnTo>
                    <a:lnTo>
                      <a:pt x="15151" y="3109"/>
                    </a:lnTo>
                    <a:lnTo>
                      <a:pt x="17072" y="4239"/>
                    </a:lnTo>
                    <a:lnTo>
                      <a:pt x="18393" y="5993"/>
                    </a:lnTo>
                    <a:lnTo>
                      <a:pt x="18835" y="7110"/>
                    </a:lnTo>
                    <a:lnTo>
                      <a:pt x="21600" y="711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21" name="Фигура"/>
              <p:cNvSpPr/>
              <p:nvPr/>
            </p:nvSpPr>
            <p:spPr>
              <a:xfrm>
                <a:off x="500265" y="140449"/>
                <a:ext cx="293600" cy="307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3616" y="21600"/>
                    </a:lnTo>
                    <a:lnTo>
                      <a:pt x="3616" y="3213"/>
                    </a:lnTo>
                    <a:lnTo>
                      <a:pt x="17986" y="3213"/>
                    </a:lnTo>
                    <a:lnTo>
                      <a:pt x="1798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22" name="Фигура"/>
              <p:cNvSpPr/>
              <p:nvPr/>
            </p:nvSpPr>
            <p:spPr>
              <a:xfrm>
                <a:off x="878128" y="136169"/>
                <a:ext cx="294692" cy="316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776"/>
                    </a:moveTo>
                    <a:lnTo>
                      <a:pt x="21443" y="6631"/>
                    </a:lnTo>
                    <a:lnTo>
                      <a:pt x="20971" y="4803"/>
                    </a:lnTo>
                    <a:lnTo>
                      <a:pt x="20184" y="3294"/>
                    </a:lnTo>
                    <a:lnTo>
                      <a:pt x="19831" y="2913"/>
                    </a:lnTo>
                    <a:lnTo>
                      <a:pt x="19083" y="2104"/>
                    </a:lnTo>
                    <a:lnTo>
                      <a:pt x="17654" y="1184"/>
                    </a:lnTo>
                    <a:lnTo>
                      <a:pt x="15840" y="526"/>
                    </a:lnTo>
                    <a:lnTo>
                      <a:pt x="13640" y="132"/>
                    </a:lnTo>
                    <a:lnTo>
                      <a:pt x="11056" y="0"/>
                    </a:lnTo>
                    <a:lnTo>
                      <a:pt x="8757" y="102"/>
                    </a:lnTo>
                    <a:lnTo>
                      <a:pt x="5070" y="910"/>
                    </a:lnTo>
                    <a:lnTo>
                      <a:pt x="2558" y="2527"/>
                    </a:lnTo>
                    <a:lnTo>
                      <a:pt x="997" y="5077"/>
                    </a:lnTo>
                    <a:lnTo>
                      <a:pt x="557" y="6716"/>
                    </a:lnTo>
                    <a:lnTo>
                      <a:pt x="4115" y="6716"/>
                    </a:lnTo>
                    <a:lnTo>
                      <a:pt x="4481" y="5792"/>
                    </a:lnTo>
                    <a:lnTo>
                      <a:pt x="4973" y="5005"/>
                    </a:lnTo>
                    <a:lnTo>
                      <a:pt x="7217" y="3436"/>
                    </a:lnTo>
                    <a:lnTo>
                      <a:pt x="10928" y="2913"/>
                    </a:lnTo>
                    <a:lnTo>
                      <a:pt x="12662" y="3001"/>
                    </a:lnTo>
                    <a:lnTo>
                      <a:pt x="15351" y="3710"/>
                    </a:lnTo>
                    <a:lnTo>
                      <a:pt x="17575" y="6139"/>
                    </a:lnTo>
                    <a:lnTo>
                      <a:pt x="17995" y="8776"/>
                    </a:lnTo>
                    <a:lnTo>
                      <a:pt x="17998" y="9103"/>
                    </a:lnTo>
                    <a:lnTo>
                      <a:pt x="17998" y="12824"/>
                    </a:lnTo>
                    <a:lnTo>
                      <a:pt x="17206" y="15482"/>
                    </a:lnTo>
                    <a:lnTo>
                      <a:pt x="14484" y="17915"/>
                    </a:lnTo>
                    <a:lnTo>
                      <a:pt x="11447" y="18602"/>
                    </a:lnTo>
                    <a:lnTo>
                      <a:pt x="9538" y="18687"/>
                    </a:lnTo>
                    <a:lnTo>
                      <a:pt x="8117" y="18637"/>
                    </a:lnTo>
                    <a:lnTo>
                      <a:pt x="5026" y="17879"/>
                    </a:lnTo>
                    <a:lnTo>
                      <a:pt x="3594" y="15292"/>
                    </a:lnTo>
                    <a:lnTo>
                      <a:pt x="3699" y="14406"/>
                    </a:lnTo>
                    <a:lnTo>
                      <a:pt x="6282" y="12149"/>
                    </a:lnTo>
                    <a:lnTo>
                      <a:pt x="9037" y="11706"/>
                    </a:lnTo>
                    <a:lnTo>
                      <a:pt x="10797" y="11650"/>
                    </a:lnTo>
                    <a:lnTo>
                      <a:pt x="17998" y="11650"/>
                    </a:lnTo>
                    <a:lnTo>
                      <a:pt x="17998" y="9103"/>
                    </a:lnTo>
                    <a:lnTo>
                      <a:pt x="9972" y="9103"/>
                    </a:lnTo>
                    <a:lnTo>
                      <a:pt x="7510" y="9196"/>
                    </a:lnTo>
                    <a:lnTo>
                      <a:pt x="3692" y="9943"/>
                    </a:lnTo>
                    <a:lnTo>
                      <a:pt x="1312" y="11444"/>
                    </a:lnTo>
                    <a:lnTo>
                      <a:pt x="140" y="13851"/>
                    </a:lnTo>
                    <a:lnTo>
                      <a:pt x="0" y="15482"/>
                    </a:lnTo>
                    <a:lnTo>
                      <a:pt x="127" y="16920"/>
                    </a:lnTo>
                    <a:lnTo>
                      <a:pt x="2119" y="20144"/>
                    </a:lnTo>
                    <a:lnTo>
                      <a:pt x="4841" y="21235"/>
                    </a:lnTo>
                    <a:lnTo>
                      <a:pt x="8757" y="21600"/>
                    </a:lnTo>
                    <a:lnTo>
                      <a:pt x="11889" y="21387"/>
                    </a:lnTo>
                    <a:lnTo>
                      <a:pt x="14473" y="20750"/>
                    </a:lnTo>
                    <a:lnTo>
                      <a:pt x="16510" y="19688"/>
                    </a:lnTo>
                    <a:lnTo>
                      <a:pt x="17511" y="18687"/>
                    </a:lnTo>
                    <a:lnTo>
                      <a:pt x="17998" y="18201"/>
                    </a:lnTo>
                    <a:lnTo>
                      <a:pt x="17998" y="21317"/>
                    </a:lnTo>
                    <a:lnTo>
                      <a:pt x="21600" y="21317"/>
                    </a:lnTo>
                    <a:lnTo>
                      <a:pt x="21600" y="877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23" name="Фигура"/>
              <p:cNvSpPr/>
              <p:nvPr/>
            </p:nvSpPr>
            <p:spPr>
              <a:xfrm>
                <a:off x="1248994" y="136169"/>
                <a:ext cx="302477" cy="316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725"/>
                    </a:moveTo>
                    <a:lnTo>
                      <a:pt x="20479" y="4237"/>
                    </a:lnTo>
                    <a:lnTo>
                      <a:pt x="18387" y="1861"/>
                    </a:lnTo>
                    <a:lnTo>
                      <a:pt x="15259" y="465"/>
                    </a:lnTo>
                    <a:lnTo>
                      <a:pt x="10947" y="0"/>
                    </a:lnTo>
                    <a:lnTo>
                      <a:pt x="8269" y="161"/>
                    </a:lnTo>
                    <a:lnTo>
                      <a:pt x="4085" y="1456"/>
                    </a:lnTo>
                    <a:lnTo>
                      <a:pt x="1451" y="4057"/>
                    </a:lnTo>
                    <a:lnTo>
                      <a:pt x="161" y="8164"/>
                    </a:lnTo>
                    <a:lnTo>
                      <a:pt x="0" y="10802"/>
                    </a:lnTo>
                    <a:lnTo>
                      <a:pt x="161" y="13441"/>
                    </a:lnTo>
                    <a:lnTo>
                      <a:pt x="1451" y="17565"/>
                    </a:lnTo>
                    <a:lnTo>
                      <a:pt x="4085" y="20168"/>
                    </a:lnTo>
                    <a:lnTo>
                      <a:pt x="8269" y="21441"/>
                    </a:lnTo>
                    <a:lnTo>
                      <a:pt x="10947" y="21600"/>
                    </a:lnTo>
                    <a:lnTo>
                      <a:pt x="13251" y="21486"/>
                    </a:lnTo>
                    <a:lnTo>
                      <a:pt x="16971" y="20577"/>
                    </a:lnTo>
                    <a:lnTo>
                      <a:pt x="19555" y="18713"/>
                    </a:lnTo>
                    <a:lnTo>
                      <a:pt x="21161" y="15761"/>
                    </a:lnTo>
                    <a:lnTo>
                      <a:pt x="21600" y="13875"/>
                    </a:lnTo>
                    <a:lnTo>
                      <a:pt x="18135" y="13875"/>
                    </a:lnTo>
                    <a:lnTo>
                      <a:pt x="17766" y="14989"/>
                    </a:lnTo>
                    <a:lnTo>
                      <a:pt x="17257" y="15947"/>
                    </a:lnTo>
                    <a:lnTo>
                      <a:pt x="14874" y="17873"/>
                    </a:lnTo>
                    <a:lnTo>
                      <a:pt x="10990" y="18488"/>
                    </a:lnTo>
                    <a:lnTo>
                      <a:pt x="9157" y="18373"/>
                    </a:lnTo>
                    <a:lnTo>
                      <a:pt x="6283" y="17463"/>
                    </a:lnTo>
                    <a:lnTo>
                      <a:pt x="3910" y="14270"/>
                    </a:lnTo>
                    <a:lnTo>
                      <a:pt x="3465" y="10802"/>
                    </a:lnTo>
                    <a:lnTo>
                      <a:pt x="3577" y="8918"/>
                    </a:lnTo>
                    <a:lnTo>
                      <a:pt x="4465" y="5983"/>
                    </a:lnTo>
                    <a:lnTo>
                      <a:pt x="7565" y="3569"/>
                    </a:lnTo>
                    <a:lnTo>
                      <a:pt x="10990" y="3113"/>
                    </a:lnTo>
                    <a:lnTo>
                      <a:pt x="12465" y="3184"/>
                    </a:lnTo>
                    <a:lnTo>
                      <a:pt x="15809" y="4247"/>
                    </a:lnTo>
                    <a:lnTo>
                      <a:pt x="17766" y="6614"/>
                    </a:lnTo>
                    <a:lnTo>
                      <a:pt x="18135" y="7725"/>
                    </a:lnTo>
                    <a:lnTo>
                      <a:pt x="21600" y="772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24" name="Фигура"/>
              <p:cNvSpPr/>
              <p:nvPr/>
            </p:nvSpPr>
            <p:spPr>
              <a:xfrm>
                <a:off x="1628038" y="140309"/>
                <a:ext cx="293574" cy="307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422" y="0"/>
                    </a:lnTo>
                    <a:lnTo>
                      <a:pt x="3614" y="16159"/>
                    </a:lnTo>
                    <a:lnTo>
                      <a:pt x="361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178" y="21600"/>
                    </a:lnTo>
                    <a:lnTo>
                      <a:pt x="17986" y="5441"/>
                    </a:lnTo>
                    <a:lnTo>
                      <a:pt x="1798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25" name="Фигура"/>
              <p:cNvSpPr/>
              <p:nvPr/>
            </p:nvSpPr>
            <p:spPr>
              <a:xfrm>
                <a:off x="2004009" y="0"/>
                <a:ext cx="316675" cy="4522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96"/>
                    </a:moveTo>
                    <a:lnTo>
                      <a:pt x="21447" y="12164"/>
                    </a:lnTo>
                    <a:lnTo>
                      <a:pt x="20984" y="10603"/>
                    </a:lnTo>
                    <a:lnTo>
                      <a:pt x="20215" y="9309"/>
                    </a:lnTo>
                    <a:lnTo>
                      <a:pt x="19552" y="8680"/>
                    </a:lnTo>
                    <a:lnTo>
                      <a:pt x="19137" y="8284"/>
                    </a:lnTo>
                    <a:lnTo>
                      <a:pt x="18289" y="7813"/>
                    </a:lnTo>
                    <a:lnTo>
                      <a:pt x="18289" y="14023"/>
                    </a:lnTo>
                    <a:lnTo>
                      <a:pt x="18181" y="15342"/>
                    </a:lnTo>
                    <a:lnTo>
                      <a:pt x="17313" y="17406"/>
                    </a:lnTo>
                    <a:lnTo>
                      <a:pt x="14343" y="19106"/>
                    </a:lnTo>
                    <a:lnTo>
                      <a:pt x="11104" y="19425"/>
                    </a:lnTo>
                    <a:lnTo>
                      <a:pt x="9335" y="19345"/>
                    </a:lnTo>
                    <a:lnTo>
                      <a:pt x="6568" y="18708"/>
                    </a:lnTo>
                    <a:lnTo>
                      <a:pt x="4300" y="16469"/>
                    </a:lnTo>
                    <a:lnTo>
                      <a:pt x="3876" y="14023"/>
                    </a:lnTo>
                    <a:lnTo>
                      <a:pt x="3982" y="12709"/>
                    </a:lnTo>
                    <a:lnTo>
                      <a:pt x="4829" y="10674"/>
                    </a:lnTo>
                    <a:lnTo>
                      <a:pt x="7823" y="8998"/>
                    </a:lnTo>
                    <a:lnTo>
                      <a:pt x="11104" y="8680"/>
                    </a:lnTo>
                    <a:lnTo>
                      <a:pt x="12852" y="8759"/>
                    </a:lnTo>
                    <a:lnTo>
                      <a:pt x="15577" y="9396"/>
                    </a:lnTo>
                    <a:lnTo>
                      <a:pt x="17855" y="11606"/>
                    </a:lnTo>
                    <a:lnTo>
                      <a:pt x="18289" y="14023"/>
                    </a:lnTo>
                    <a:lnTo>
                      <a:pt x="18289" y="7813"/>
                    </a:lnTo>
                    <a:lnTo>
                      <a:pt x="17737" y="7505"/>
                    </a:lnTo>
                    <a:lnTo>
                      <a:pt x="15958" y="6948"/>
                    </a:lnTo>
                    <a:lnTo>
                      <a:pt x="13800" y="6615"/>
                    </a:lnTo>
                    <a:lnTo>
                      <a:pt x="11264" y="6504"/>
                    </a:lnTo>
                    <a:lnTo>
                      <a:pt x="9538" y="6564"/>
                    </a:lnTo>
                    <a:lnTo>
                      <a:pt x="6752" y="7044"/>
                    </a:lnTo>
                    <a:lnTo>
                      <a:pt x="4199" y="8722"/>
                    </a:lnTo>
                    <a:lnTo>
                      <a:pt x="3431" y="10575"/>
                    </a:lnTo>
                    <a:lnTo>
                      <a:pt x="3422" y="9989"/>
                    </a:lnTo>
                    <a:lnTo>
                      <a:pt x="3513" y="8145"/>
                    </a:lnTo>
                    <a:lnTo>
                      <a:pt x="4129" y="5662"/>
                    </a:lnTo>
                    <a:lnTo>
                      <a:pt x="5492" y="4044"/>
                    </a:lnTo>
                    <a:lnTo>
                      <a:pt x="7793" y="3097"/>
                    </a:lnTo>
                    <a:lnTo>
                      <a:pt x="11144" y="2631"/>
                    </a:lnTo>
                    <a:lnTo>
                      <a:pt x="19663" y="2178"/>
                    </a:lnTo>
                    <a:lnTo>
                      <a:pt x="19663" y="0"/>
                    </a:lnTo>
                    <a:lnTo>
                      <a:pt x="10820" y="453"/>
                    </a:lnTo>
                    <a:lnTo>
                      <a:pt x="7989" y="747"/>
                    </a:lnTo>
                    <a:lnTo>
                      <a:pt x="3750" y="2075"/>
                    </a:lnTo>
                    <a:lnTo>
                      <a:pt x="1318" y="4460"/>
                    </a:lnTo>
                    <a:lnTo>
                      <a:pt x="146" y="8305"/>
                    </a:lnTo>
                    <a:lnTo>
                      <a:pt x="0" y="10800"/>
                    </a:lnTo>
                    <a:lnTo>
                      <a:pt x="78" y="12781"/>
                    </a:lnTo>
                    <a:lnTo>
                      <a:pt x="704" y="16076"/>
                    </a:lnTo>
                    <a:lnTo>
                      <a:pt x="1961" y="18496"/>
                    </a:lnTo>
                    <a:lnTo>
                      <a:pt x="3758" y="20149"/>
                    </a:lnTo>
                    <a:lnTo>
                      <a:pt x="6111" y="21092"/>
                    </a:lnTo>
                    <a:lnTo>
                      <a:pt x="9220" y="21544"/>
                    </a:lnTo>
                    <a:lnTo>
                      <a:pt x="11063" y="21600"/>
                    </a:lnTo>
                    <a:lnTo>
                      <a:pt x="13639" y="21487"/>
                    </a:lnTo>
                    <a:lnTo>
                      <a:pt x="15837" y="21147"/>
                    </a:lnTo>
                    <a:lnTo>
                      <a:pt x="17656" y="20582"/>
                    </a:lnTo>
                    <a:lnTo>
                      <a:pt x="19097" y="19790"/>
                    </a:lnTo>
                    <a:lnTo>
                      <a:pt x="19481" y="19425"/>
                    </a:lnTo>
                    <a:lnTo>
                      <a:pt x="20192" y="18750"/>
                    </a:lnTo>
                    <a:lnTo>
                      <a:pt x="20975" y="17438"/>
                    </a:lnTo>
                    <a:lnTo>
                      <a:pt x="21444" y="15853"/>
                    </a:lnTo>
                    <a:lnTo>
                      <a:pt x="21600" y="1399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26" name="Фигура"/>
              <p:cNvSpPr/>
              <p:nvPr/>
            </p:nvSpPr>
            <p:spPr>
              <a:xfrm>
                <a:off x="2380792" y="136169"/>
                <a:ext cx="313133" cy="316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2"/>
                    </a:moveTo>
                    <a:lnTo>
                      <a:pt x="21439" y="8164"/>
                    </a:lnTo>
                    <a:lnTo>
                      <a:pt x="20152" y="4057"/>
                    </a:lnTo>
                    <a:lnTo>
                      <a:pt x="18253" y="1988"/>
                    </a:lnTo>
                    <a:lnTo>
                      <a:pt x="18253" y="10802"/>
                    </a:lnTo>
                    <a:lnTo>
                      <a:pt x="18140" y="12670"/>
                    </a:lnTo>
                    <a:lnTo>
                      <a:pt x="17241" y="15602"/>
                    </a:lnTo>
                    <a:lnTo>
                      <a:pt x="14168" y="18032"/>
                    </a:lnTo>
                    <a:lnTo>
                      <a:pt x="10820" y="18488"/>
                    </a:lnTo>
                    <a:lnTo>
                      <a:pt x="8994" y="18373"/>
                    </a:lnTo>
                    <a:lnTo>
                      <a:pt x="6135" y="17463"/>
                    </a:lnTo>
                    <a:lnTo>
                      <a:pt x="3787" y="14270"/>
                    </a:lnTo>
                    <a:lnTo>
                      <a:pt x="3347" y="10802"/>
                    </a:lnTo>
                    <a:lnTo>
                      <a:pt x="3458" y="8918"/>
                    </a:lnTo>
                    <a:lnTo>
                      <a:pt x="4336" y="5983"/>
                    </a:lnTo>
                    <a:lnTo>
                      <a:pt x="7432" y="3569"/>
                    </a:lnTo>
                    <a:lnTo>
                      <a:pt x="10820" y="3113"/>
                    </a:lnTo>
                    <a:lnTo>
                      <a:pt x="12645" y="3227"/>
                    </a:lnTo>
                    <a:lnTo>
                      <a:pt x="15483" y="4138"/>
                    </a:lnTo>
                    <a:lnTo>
                      <a:pt x="17813" y="7311"/>
                    </a:lnTo>
                    <a:lnTo>
                      <a:pt x="18253" y="10802"/>
                    </a:lnTo>
                    <a:lnTo>
                      <a:pt x="18253" y="1988"/>
                    </a:lnTo>
                    <a:lnTo>
                      <a:pt x="17565" y="1456"/>
                    </a:lnTo>
                    <a:lnTo>
                      <a:pt x="15709" y="647"/>
                    </a:lnTo>
                    <a:lnTo>
                      <a:pt x="13461" y="161"/>
                    </a:lnTo>
                    <a:lnTo>
                      <a:pt x="10820" y="0"/>
                    </a:lnTo>
                    <a:lnTo>
                      <a:pt x="8176" y="161"/>
                    </a:lnTo>
                    <a:lnTo>
                      <a:pt x="4053" y="1456"/>
                    </a:lnTo>
                    <a:lnTo>
                      <a:pt x="1447" y="4057"/>
                    </a:lnTo>
                    <a:lnTo>
                      <a:pt x="161" y="8164"/>
                    </a:lnTo>
                    <a:lnTo>
                      <a:pt x="0" y="10802"/>
                    </a:lnTo>
                    <a:lnTo>
                      <a:pt x="161" y="13441"/>
                    </a:lnTo>
                    <a:lnTo>
                      <a:pt x="1447" y="17565"/>
                    </a:lnTo>
                    <a:lnTo>
                      <a:pt x="4053" y="20168"/>
                    </a:lnTo>
                    <a:lnTo>
                      <a:pt x="8176" y="21441"/>
                    </a:lnTo>
                    <a:lnTo>
                      <a:pt x="10820" y="21600"/>
                    </a:lnTo>
                    <a:lnTo>
                      <a:pt x="13461" y="21441"/>
                    </a:lnTo>
                    <a:lnTo>
                      <a:pt x="17565" y="20168"/>
                    </a:lnTo>
                    <a:lnTo>
                      <a:pt x="20152" y="17565"/>
                    </a:lnTo>
                    <a:lnTo>
                      <a:pt x="21439" y="13441"/>
                    </a:lnTo>
                    <a:lnTo>
                      <a:pt x="21600" y="10802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27" name="Фигура"/>
              <p:cNvSpPr/>
              <p:nvPr/>
            </p:nvSpPr>
            <p:spPr>
              <a:xfrm>
                <a:off x="2917202" y="136169"/>
                <a:ext cx="284126" cy="316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453"/>
                    </a:moveTo>
                    <a:lnTo>
                      <a:pt x="21375" y="13718"/>
                    </a:lnTo>
                    <a:lnTo>
                      <a:pt x="20700" y="12318"/>
                    </a:lnTo>
                    <a:lnTo>
                      <a:pt x="19574" y="11251"/>
                    </a:lnTo>
                    <a:lnTo>
                      <a:pt x="18000" y="10516"/>
                    </a:lnTo>
                    <a:lnTo>
                      <a:pt x="19377" y="9788"/>
                    </a:lnTo>
                    <a:lnTo>
                      <a:pt x="20362" y="8777"/>
                    </a:lnTo>
                    <a:lnTo>
                      <a:pt x="20952" y="7484"/>
                    </a:lnTo>
                    <a:lnTo>
                      <a:pt x="21149" y="5907"/>
                    </a:lnTo>
                    <a:lnTo>
                      <a:pt x="21000" y="4458"/>
                    </a:lnTo>
                    <a:lnTo>
                      <a:pt x="18764" y="1414"/>
                    </a:lnTo>
                    <a:lnTo>
                      <a:pt x="15727" y="354"/>
                    </a:lnTo>
                    <a:lnTo>
                      <a:pt x="11295" y="0"/>
                    </a:lnTo>
                    <a:lnTo>
                      <a:pt x="8730" y="102"/>
                    </a:lnTo>
                    <a:lnTo>
                      <a:pt x="4680" y="910"/>
                    </a:lnTo>
                    <a:lnTo>
                      <a:pt x="2017" y="2556"/>
                    </a:lnTo>
                    <a:lnTo>
                      <a:pt x="419" y="5205"/>
                    </a:lnTo>
                    <a:lnTo>
                      <a:pt x="0" y="6916"/>
                    </a:lnTo>
                    <a:lnTo>
                      <a:pt x="3735" y="6916"/>
                    </a:lnTo>
                    <a:lnTo>
                      <a:pt x="4058" y="5937"/>
                    </a:lnTo>
                    <a:lnTo>
                      <a:pt x="4533" y="5105"/>
                    </a:lnTo>
                    <a:lnTo>
                      <a:pt x="6907" y="3458"/>
                    </a:lnTo>
                    <a:lnTo>
                      <a:pt x="11160" y="2913"/>
                    </a:lnTo>
                    <a:lnTo>
                      <a:pt x="12673" y="2963"/>
                    </a:lnTo>
                    <a:lnTo>
                      <a:pt x="15930" y="3722"/>
                    </a:lnTo>
                    <a:lnTo>
                      <a:pt x="17460" y="6269"/>
                    </a:lnTo>
                    <a:lnTo>
                      <a:pt x="17384" y="7005"/>
                    </a:lnTo>
                    <a:lnTo>
                      <a:pt x="14658" y="9121"/>
                    </a:lnTo>
                    <a:lnTo>
                      <a:pt x="12329" y="9302"/>
                    </a:lnTo>
                    <a:lnTo>
                      <a:pt x="8100" y="9302"/>
                    </a:lnTo>
                    <a:lnTo>
                      <a:pt x="8100" y="11851"/>
                    </a:lnTo>
                    <a:lnTo>
                      <a:pt x="12689" y="11851"/>
                    </a:lnTo>
                    <a:lnTo>
                      <a:pt x="13986" y="11898"/>
                    </a:lnTo>
                    <a:lnTo>
                      <a:pt x="17226" y="13045"/>
                    </a:lnTo>
                    <a:lnTo>
                      <a:pt x="17909" y="15049"/>
                    </a:lnTo>
                    <a:lnTo>
                      <a:pt x="17809" y="15936"/>
                    </a:lnTo>
                    <a:lnTo>
                      <a:pt x="15390" y="18211"/>
                    </a:lnTo>
                    <a:lnTo>
                      <a:pt x="11341" y="18687"/>
                    </a:lnTo>
                    <a:lnTo>
                      <a:pt x="9675" y="18630"/>
                    </a:lnTo>
                    <a:lnTo>
                      <a:pt x="6030" y="17758"/>
                    </a:lnTo>
                    <a:lnTo>
                      <a:pt x="4106" y="15665"/>
                    </a:lnTo>
                    <a:lnTo>
                      <a:pt x="3780" y="14684"/>
                    </a:lnTo>
                    <a:lnTo>
                      <a:pt x="45" y="14684"/>
                    </a:lnTo>
                    <a:lnTo>
                      <a:pt x="1113" y="17829"/>
                    </a:lnTo>
                    <a:lnTo>
                      <a:pt x="3240" y="19983"/>
                    </a:lnTo>
                    <a:lnTo>
                      <a:pt x="6648" y="21196"/>
                    </a:lnTo>
                    <a:lnTo>
                      <a:pt x="11474" y="21600"/>
                    </a:lnTo>
                    <a:lnTo>
                      <a:pt x="13930" y="21509"/>
                    </a:lnTo>
                    <a:lnTo>
                      <a:pt x="17778" y="20781"/>
                    </a:lnTo>
                    <a:lnTo>
                      <a:pt x="20233" y="19305"/>
                    </a:lnTo>
                    <a:lnTo>
                      <a:pt x="21448" y="16960"/>
                    </a:lnTo>
                    <a:lnTo>
                      <a:pt x="21600" y="1545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28" name="Фигура"/>
              <p:cNvSpPr/>
              <p:nvPr/>
            </p:nvSpPr>
            <p:spPr>
              <a:xfrm>
                <a:off x="3269475" y="136169"/>
                <a:ext cx="294679" cy="316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776"/>
                    </a:moveTo>
                    <a:lnTo>
                      <a:pt x="21443" y="6631"/>
                    </a:lnTo>
                    <a:lnTo>
                      <a:pt x="20971" y="4803"/>
                    </a:lnTo>
                    <a:lnTo>
                      <a:pt x="20184" y="3294"/>
                    </a:lnTo>
                    <a:lnTo>
                      <a:pt x="19831" y="2913"/>
                    </a:lnTo>
                    <a:lnTo>
                      <a:pt x="19083" y="2104"/>
                    </a:lnTo>
                    <a:lnTo>
                      <a:pt x="17654" y="1184"/>
                    </a:lnTo>
                    <a:lnTo>
                      <a:pt x="15840" y="526"/>
                    </a:lnTo>
                    <a:lnTo>
                      <a:pt x="13642" y="132"/>
                    </a:lnTo>
                    <a:lnTo>
                      <a:pt x="11056" y="0"/>
                    </a:lnTo>
                    <a:lnTo>
                      <a:pt x="8757" y="102"/>
                    </a:lnTo>
                    <a:lnTo>
                      <a:pt x="5070" y="910"/>
                    </a:lnTo>
                    <a:lnTo>
                      <a:pt x="2558" y="2527"/>
                    </a:lnTo>
                    <a:lnTo>
                      <a:pt x="996" y="5077"/>
                    </a:lnTo>
                    <a:lnTo>
                      <a:pt x="558" y="6716"/>
                    </a:lnTo>
                    <a:lnTo>
                      <a:pt x="4115" y="6716"/>
                    </a:lnTo>
                    <a:lnTo>
                      <a:pt x="4480" y="5792"/>
                    </a:lnTo>
                    <a:lnTo>
                      <a:pt x="4971" y="5005"/>
                    </a:lnTo>
                    <a:lnTo>
                      <a:pt x="7216" y="3436"/>
                    </a:lnTo>
                    <a:lnTo>
                      <a:pt x="10926" y="2913"/>
                    </a:lnTo>
                    <a:lnTo>
                      <a:pt x="12662" y="3001"/>
                    </a:lnTo>
                    <a:lnTo>
                      <a:pt x="15353" y="3710"/>
                    </a:lnTo>
                    <a:lnTo>
                      <a:pt x="17576" y="6139"/>
                    </a:lnTo>
                    <a:lnTo>
                      <a:pt x="17996" y="8776"/>
                    </a:lnTo>
                    <a:lnTo>
                      <a:pt x="17999" y="9103"/>
                    </a:lnTo>
                    <a:lnTo>
                      <a:pt x="17999" y="12824"/>
                    </a:lnTo>
                    <a:lnTo>
                      <a:pt x="17207" y="15482"/>
                    </a:lnTo>
                    <a:lnTo>
                      <a:pt x="14484" y="17915"/>
                    </a:lnTo>
                    <a:lnTo>
                      <a:pt x="11447" y="18602"/>
                    </a:lnTo>
                    <a:lnTo>
                      <a:pt x="9538" y="18687"/>
                    </a:lnTo>
                    <a:lnTo>
                      <a:pt x="8117" y="18637"/>
                    </a:lnTo>
                    <a:lnTo>
                      <a:pt x="5026" y="17879"/>
                    </a:lnTo>
                    <a:lnTo>
                      <a:pt x="3594" y="15292"/>
                    </a:lnTo>
                    <a:lnTo>
                      <a:pt x="3700" y="14406"/>
                    </a:lnTo>
                    <a:lnTo>
                      <a:pt x="6282" y="12149"/>
                    </a:lnTo>
                    <a:lnTo>
                      <a:pt x="9036" y="11706"/>
                    </a:lnTo>
                    <a:lnTo>
                      <a:pt x="10796" y="11650"/>
                    </a:lnTo>
                    <a:lnTo>
                      <a:pt x="17999" y="11650"/>
                    </a:lnTo>
                    <a:lnTo>
                      <a:pt x="17999" y="9103"/>
                    </a:lnTo>
                    <a:lnTo>
                      <a:pt x="9971" y="9103"/>
                    </a:lnTo>
                    <a:lnTo>
                      <a:pt x="7510" y="9196"/>
                    </a:lnTo>
                    <a:lnTo>
                      <a:pt x="3691" y="9943"/>
                    </a:lnTo>
                    <a:lnTo>
                      <a:pt x="1311" y="11444"/>
                    </a:lnTo>
                    <a:lnTo>
                      <a:pt x="140" y="13851"/>
                    </a:lnTo>
                    <a:lnTo>
                      <a:pt x="0" y="15482"/>
                    </a:lnTo>
                    <a:lnTo>
                      <a:pt x="127" y="16920"/>
                    </a:lnTo>
                    <a:lnTo>
                      <a:pt x="2120" y="20144"/>
                    </a:lnTo>
                    <a:lnTo>
                      <a:pt x="4842" y="21235"/>
                    </a:lnTo>
                    <a:lnTo>
                      <a:pt x="8757" y="21600"/>
                    </a:lnTo>
                    <a:lnTo>
                      <a:pt x="11889" y="21387"/>
                    </a:lnTo>
                    <a:lnTo>
                      <a:pt x="14473" y="20750"/>
                    </a:lnTo>
                    <a:lnTo>
                      <a:pt x="16510" y="19688"/>
                    </a:lnTo>
                    <a:lnTo>
                      <a:pt x="17511" y="18687"/>
                    </a:lnTo>
                    <a:lnTo>
                      <a:pt x="17999" y="18201"/>
                    </a:lnTo>
                    <a:lnTo>
                      <a:pt x="17999" y="21317"/>
                    </a:lnTo>
                    <a:lnTo>
                      <a:pt x="21600" y="21317"/>
                    </a:lnTo>
                    <a:lnTo>
                      <a:pt x="21600" y="877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29" name="Фигура"/>
              <p:cNvSpPr/>
              <p:nvPr/>
            </p:nvSpPr>
            <p:spPr>
              <a:xfrm>
                <a:off x="3821684" y="140309"/>
                <a:ext cx="279972" cy="307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660"/>
                    </a:moveTo>
                    <a:lnTo>
                      <a:pt x="21369" y="13804"/>
                    </a:lnTo>
                    <a:lnTo>
                      <a:pt x="20675" y="12306"/>
                    </a:lnTo>
                    <a:lnTo>
                      <a:pt x="20242" y="11879"/>
                    </a:lnTo>
                    <a:lnTo>
                      <a:pt x="19519" y="11166"/>
                    </a:lnTo>
                    <a:lnTo>
                      <a:pt x="17900" y="10383"/>
                    </a:lnTo>
                    <a:lnTo>
                      <a:pt x="19019" y="9592"/>
                    </a:lnTo>
                    <a:lnTo>
                      <a:pt x="19271" y="9262"/>
                    </a:lnTo>
                    <a:lnTo>
                      <a:pt x="19819" y="8546"/>
                    </a:lnTo>
                    <a:lnTo>
                      <a:pt x="20299" y="7245"/>
                    </a:lnTo>
                    <a:lnTo>
                      <a:pt x="20459" y="5691"/>
                    </a:lnTo>
                    <a:lnTo>
                      <a:pt x="20330" y="4299"/>
                    </a:lnTo>
                    <a:lnTo>
                      <a:pt x="18404" y="1371"/>
                    </a:lnTo>
                    <a:lnTo>
                      <a:pt x="17810" y="1063"/>
                    </a:lnTo>
                    <a:lnTo>
                      <a:pt x="17810" y="15203"/>
                    </a:lnTo>
                    <a:lnTo>
                      <a:pt x="17734" y="16034"/>
                    </a:lnTo>
                    <a:lnTo>
                      <a:pt x="15863" y="18124"/>
                    </a:lnTo>
                    <a:lnTo>
                      <a:pt x="12558" y="18569"/>
                    </a:lnTo>
                    <a:lnTo>
                      <a:pt x="3790" y="18569"/>
                    </a:lnTo>
                    <a:lnTo>
                      <a:pt x="3790" y="11879"/>
                    </a:lnTo>
                    <a:lnTo>
                      <a:pt x="12512" y="11879"/>
                    </a:lnTo>
                    <a:lnTo>
                      <a:pt x="15860" y="12324"/>
                    </a:lnTo>
                    <a:lnTo>
                      <a:pt x="17734" y="14390"/>
                    </a:lnTo>
                    <a:lnTo>
                      <a:pt x="17810" y="15203"/>
                    </a:lnTo>
                    <a:lnTo>
                      <a:pt x="17810" y="1063"/>
                    </a:lnTo>
                    <a:lnTo>
                      <a:pt x="17245" y="770"/>
                    </a:lnTo>
                    <a:lnTo>
                      <a:pt x="16669" y="602"/>
                    </a:lnTo>
                    <a:lnTo>
                      <a:pt x="16669" y="6147"/>
                    </a:lnTo>
                    <a:lnTo>
                      <a:pt x="16591" y="6903"/>
                    </a:lnTo>
                    <a:lnTo>
                      <a:pt x="13859" y="9076"/>
                    </a:lnTo>
                    <a:lnTo>
                      <a:pt x="11507" y="9262"/>
                    </a:lnTo>
                    <a:lnTo>
                      <a:pt x="3790" y="9262"/>
                    </a:lnTo>
                    <a:lnTo>
                      <a:pt x="3790" y="3031"/>
                    </a:lnTo>
                    <a:lnTo>
                      <a:pt x="11507" y="3031"/>
                    </a:lnTo>
                    <a:lnTo>
                      <a:pt x="14745" y="3453"/>
                    </a:lnTo>
                    <a:lnTo>
                      <a:pt x="16669" y="6147"/>
                    </a:lnTo>
                    <a:lnTo>
                      <a:pt x="16669" y="602"/>
                    </a:lnTo>
                    <a:lnTo>
                      <a:pt x="15778" y="342"/>
                    </a:lnTo>
                    <a:lnTo>
                      <a:pt x="14002" y="86"/>
                    </a:lnTo>
                    <a:lnTo>
                      <a:pt x="11919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12879" y="21600"/>
                    </a:lnTo>
                    <a:lnTo>
                      <a:pt x="16851" y="21259"/>
                    </a:lnTo>
                    <a:lnTo>
                      <a:pt x="20444" y="19415"/>
                    </a:lnTo>
                    <a:lnTo>
                      <a:pt x="20970" y="18569"/>
                    </a:lnTo>
                    <a:lnTo>
                      <a:pt x="21087" y="18382"/>
                    </a:lnTo>
                    <a:lnTo>
                      <a:pt x="21472" y="17129"/>
                    </a:lnTo>
                    <a:lnTo>
                      <a:pt x="21600" y="1566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30" name="Фигура"/>
              <p:cNvSpPr/>
              <p:nvPr/>
            </p:nvSpPr>
            <p:spPr>
              <a:xfrm>
                <a:off x="4181208" y="140449"/>
                <a:ext cx="293587" cy="307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7987" y="0"/>
                    </a:lnTo>
                    <a:lnTo>
                      <a:pt x="17987" y="9193"/>
                    </a:lnTo>
                    <a:lnTo>
                      <a:pt x="3616" y="9193"/>
                    </a:lnTo>
                    <a:lnTo>
                      <a:pt x="3616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616" y="21600"/>
                    </a:lnTo>
                    <a:lnTo>
                      <a:pt x="3616" y="12407"/>
                    </a:lnTo>
                    <a:lnTo>
                      <a:pt x="17987" y="12407"/>
                    </a:lnTo>
                    <a:lnTo>
                      <a:pt x="17987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31" name="Фигура"/>
              <p:cNvSpPr/>
              <p:nvPr/>
            </p:nvSpPr>
            <p:spPr>
              <a:xfrm>
                <a:off x="4570806" y="140309"/>
                <a:ext cx="293612" cy="307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423" y="0"/>
                    </a:lnTo>
                    <a:lnTo>
                      <a:pt x="3617" y="16159"/>
                    </a:lnTo>
                    <a:lnTo>
                      <a:pt x="361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181" y="21600"/>
                    </a:lnTo>
                    <a:lnTo>
                      <a:pt x="17983" y="5441"/>
                    </a:lnTo>
                    <a:lnTo>
                      <a:pt x="1798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32" name="Фигура"/>
              <p:cNvSpPr/>
              <p:nvPr/>
            </p:nvSpPr>
            <p:spPr>
              <a:xfrm>
                <a:off x="4960429" y="140309"/>
                <a:ext cx="395962" cy="307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7305" y="0"/>
                    </a:lnTo>
                    <a:lnTo>
                      <a:pt x="10816" y="18235"/>
                    </a:lnTo>
                    <a:lnTo>
                      <a:pt x="4293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2679" y="21600"/>
                    </a:lnTo>
                    <a:lnTo>
                      <a:pt x="2679" y="3031"/>
                    </a:lnTo>
                    <a:lnTo>
                      <a:pt x="9396" y="21600"/>
                    </a:lnTo>
                    <a:lnTo>
                      <a:pt x="12235" y="21600"/>
                    </a:lnTo>
                    <a:lnTo>
                      <a:pt x="18952" y="3031"/>
                    </a:lnTo>
                    <a:lnTo>
                      <a:pt x="18952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33" name="Фигура"/>
              <p:cNvSpPr/>
              <p:nvPr/>
            </p:nvSpPr>
            <p:spPr>
              <a:xfrm>
                <a:off x="5440553" y="136169"/>
                <a:ext cx="294730" cy="316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776"/>
                    </a:moveTo>
                    <a:lnTo>
                      <a:pt x="21442" y="6631"/>
                    </a:lnTo>
                    <a:lnTo>
                      <a:pt x="20970" y="4803"/>
                    </a:lnTo>
                    <a:lnTo>
                      <a:pt x="20183" y="3294"/>
                    </a:lnTo>
                    <a:lnTo>
                      <a:pt x="19831" y="2913"/>
                    </a:lnTo>
                    <a:lnTo>
                      <a:pt x="19082" y="2104"/>
                    </a:lnTo>
                    <a:lnTo>
                      <a:pt x="17653" y="1184"/>
                    </a:lnTo>
                    <a:lnTo>
                      <a:pt x="15839" y="526"/>
                    </a:lnTo>
                    <a:lnTo>
                      <a:pt x="13640" y="132"/>
                    </a:lnTo>
                    <a:lnTo>
                      <a:pt x="11055" y="0"/>
                    </a:lnTo>
                    <a:lnTo>
                      <a:pt x="8758" y="102"/>
                    </a:lnTo>
                    <a:lnTo>
                      <a:pt x="5072" y="910"/>
                    </a:lnTo>
                    <a:lnTo>
                      <a:pt x="2561" y="2527"/>
                    </a:lnTo>
                    <a:lnTo>
                      <a:pt x="999" y="5077"/>
                    </a:lnTo>
                    <a:lnTo>
                      <a:pt x="562" y="6716"/>
                    </a:lnTo>
                    <a:lnTo>
                      <a:pt x="4115" y="6716"/>
                    </a:lnTo>
                    <a:lnTo>
                      <a:pt x="4482" y="5792"/>
                    </a:lnTo>
                    <a:lnTo>
                      <a:pt x="4973" y="5005"/>
                    </a:lnTo>
                    <a:lnTo>
                      <a:pt x="7218" y="3436"/>
                    </a:lnTo>
                    <a:lnTo>
                      <a:pt x="10925" y="2913"/>
                    </a:lnTo>
                    <a:lnTo>
                      <a:pt x="12662" y="3001"/>
                    </a:lnTo>
                    <a:lnTo>
                      <a:pt x="15351" y="3710"/>
                    </a:lnTo>
                    <a:lnTo>
                      <a:pt x="17574" y="6139"/>
                    </a:lnTo>
                    <a:lnTo>
                      <a:pt x="17993" y="8776"/>
                    </a:lnTo>
                    <a:lnTo>
                      <a:pt x="17997" y="9103"/>
                    </a:lnTo>
                    <a:lnTo>
                      <a:pt x="17997" y="12824"/>
                    </a:lnTo>
                    <a:lnTo>
                      <a:pt x="17205" y="15482"/>
                    </a:lnTo>
                    <a:lnTo>
                      <a:pt x="14485" y="17915"/>
                    </a:lnTo>
                    <a:lnTo>
                      <a:pt x="11448" y="18602"/>
                    </a:lnTo>
                    <a:lnTo>
                      <a:pt x="9540" y="18687"/>
                    </a:lnTo>
                    <a:lnTo>
                      <a:pt x="8119" y="18637"/>
                    </a:lnTo>
                    <a:lnTo>
                      <a:pt x="5028" y="17879"/>
                    </a:lnTo>
                    <a:lnTo>
                      <a:pt x="3596" y="15292"/>
                    </a:lnTo>
                    <a:lnTo>
                      <a:pt x="3702" y="14406"/>
                    </a:lnTo>
                    <a:lnTo>
                      <a:pt x="6283" y="12149"/>
                    </a:lnTo>
                    <a:lnTo>
                      <a:pt x="9037" y="11706"/>
                    </a:lnTo>
                    <a:lnTo>
                      <a:pt x="10795" y="11650"/>
                    </a:lnTo>
                    <a:lnTo>
                      <a:pt x="17997" y="11650"/>
                    </a:lnTo>
                    <a:lnTo>
                      <a:pt x="17997" y="9103"/>
                    </a:lnTo>
                    <a:lnTo>
                      <a:pt x="9974" y="9103"/>
                    </a:lnTo>
                    <a:lnTo>
                      <a:pt x="7511" y="9196"/>
                    </a:lnTo>
                    <a:lnTo>
                      <a:pt x="3693" y="9943"/>
                    </a:lnTo>
                    <a:lnTo>
                      <a:pt x="1313" y="11444"/>
                    </a:lnTo>
                    <a:lnTo>
                      <a:pt x="140" y="13851"/>
                    </a:lnTo>
                    <a:lnTo>
                      <a:pt x="0" y="15482"/>
                    </a:lnTo>
                    <a:lnTo>
                      <a:pt x="127" y="16920"/>
                    </a:lnTo>
                    <a:lnTo>
                      <a:pt x="2123" y="20144"/>
                    </a:lnTo>
                    <a:lnTo>
                      <a:pt x="4844" y="21235"/>
                    </a:lnTo>
                    <a:lnTo>
                      <a:pt x="8757" y="21600"/>
                    </a:lnTo>
                    <a:lnTo>
                      <a:pt x="11889" y="21387"/>
                    </a:lnTo>
                    <a:lnTo>
                      <a:pt x="14472" y="20750"/>
                    </a:lnTo>
                    <a:lnTo>
                      <a:pt x="16509" y="19688"/>
                    </a:lnTo>
                    <a:lnTo>
                      <a:pt x="17509" y="18687"/>
                    </a:lnTo>
                    <a:lnTo>
                      <a:pt x="17997" y="18201"/>
                    </a:lnTo>
                    <a:lnTo>
                      <a:pt x="17997" y="21317"/>
                    </a:lnTo>
                    <a:lnTo>
                      <a:pt x="21600" y="21317"/>
                    </a:lnTo>
                    <a:lnTo>
                      <a:pt x="21600" y="877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34" name="Фигура"/>
              <p:cNvSpPr/>
              <p:nvPr/>
            </p:nvSpPr>
            <p:spPr>
              <a:xfrm>
                <a:off x="5829198" y="140449"/>
                <a:ext cx="293612" cy="307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7983" y="0"/>
                    </a:lnTo>
                    <a:lnTo>
                      <a:pt x="17983" y="9193"/>
                    </a:lnTo>
                    <a:lnTo>
                      <a:pt x="3617" y="9193"/>
                    </a:lnTo>
                    <a:lnTo>
                      <a:pt x="3617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617" y="21600"/>
                    </a:lnTo>
                    <a:lnTo>
                      <a:pt x="3617" y="12407"/>
                    </a:lnTo>
                    <a:lnTo>
                      <a:pt x="17983" y="12407"/>
                    </a:lnTo>
                    <a:lnTo>
                      <a:pt x="17983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35" name="Фигура"/>
              <p:cNvSpPr/>
              <p:nvPr/>
            </p:nvSpPr>
            <p:spPr>
              <a:xfrm>
                <a:off x="6218821" y="140309"/>
                <a:ext cx="293549" cy="307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422" y="0"/>
                    </a:lnTo>
                    <a:lnTo>
                      <a:pt x="3614" y="16159"/>
                    </a:lnTo>
                    <a:lnTo>
                      <a:pt x="3614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3178" y="21600"/>
                    </a:lnTo>
                    <a:lnTo>
                      <a:pt x="17987" y="5441"/>
                    </a:lnTo>
                    <a:lnTo>
                      <a:pt x="17987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36" name="Фигура"/>
              <p:cNvSpPr/>
              <p:nvPr/>
            </p:nvSpPr>
            <p:spPr>
              <a:xfrm>
                <a:off x="6590639" y="136169"/>
                <a:ext cx="310148" cy="316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2"/>
                    </a:moveTo>
                    <a:lnTo>
                      <a:pt x="21506" y="9224"/>
                    </a:lnTo>
                    <a:lnTo>
                      <a:pt x="21443" y="8164"/>
                    </a:lnTo>
                    <a:lnTo>
                      <a:pt x="20973" y="5915"/>
                    </a:lnTo>
                    <a:lnTo>
                      <a:pt x="20188" y="4057"/>
                    </a:lnTo>
                    <a:lnTo>
                      <a:pt x="19332" y="2913"/>
                    </a:lnTo>
                    <a:lnTo>
                      <a:pt x="19088" y="2587"/>
                    </a:lnTo>
                    <a:lnTo>
                      <a:pt x="18220" y="1907"/>
                    </a:lnTo>
                    <a:lnTo>
                      <a:pt x="18220" y="9224"/>
                    </a:lnTo>
                    <a:lnTo>
                      <a:pt x="3504" y="9224"/>
                    </a:lnTo>
                    <a:lnTo>
                      <a:pt x="4175" y="6341"/>
                    </a:lnTo>
                    <a:lnTo>
                      <a:pt x="6619" y="3754"/>
                    </a:lnTo>
                    <a:lnTo>
                      <a:pt x="9277" y="3006"/>
                    </a:lnTo>
                    <a:lnTo>
                      <a:pt x="10924" y="2913"/>
                    </a:lnTo>
                    <a:lnTo>
                      <a:pt x="12550" y="3006"/>
                    </a:lnTo>
                    <a:lnTo>
                      <a:pt x="15168" y="3754"/>
                    </a:lnTo>
                    <a:lnTo>
                      <a:pt x="17562" y="6341"/>
                    </a:lnTo>
                    <a:lnTo>
                      <a:pt x="18220" y="9224"/>
                    </a:lnTo>
                    <a:lnTo>
                      <a:pt x="18220" y="1907"/>
                    </a:lnTo>
                    <a:lnTo>
                      <a:pt x="17646" y="1456"/>
                    </a:lnTo>
                    <a:lnTo>
                      <a:pt x="15799" y="647"/>
                    </a:lnTo>
                    <a:lnTo>
                      <a:pt x="13544" y="161"/>
                    </a:lnTo>
                    <a:lnTo>
                      <a:pt x="10885" y="0"/>
                    </a:lnTo>
                    <a:lnTo>
                      <a:pt x="8214" y="161"/>
                    </a:lnTo>
                    <a:lnTo>
                      <a:pt x="4051" y="1456"/>
                    </a:lnTo>
                    <a:lnTo>
                      <a:pt x="1438" y="4057"/>
                    </a:lnTo>
                    <a:lnTo>
                      <a:pt x="160" y="8164"/>
                    </a:lnTo>
                    <a:lnTo>
                      <a:pt x="0" y="10802"/>
                    </a:lnTo>
                    <a:lnTo>
                      <a:pt x="160" y="13441"/>
                    </a:lnTo>
                    <a:lnTo>
                      <a:pt x="1438" y="17565"/>
                    </a:lnTo>
                    <a:lnTo>
                      <a:pt x="4051" y="20168"/>
                    </a:lnTo>
                    <a:lnTo>
                      <a:pt x="8214" y="21441"/>
                    </a:lnTo>
                    <a:lnTo>
                      <a:pt x="10885" y="21600"/>
                    </a:lnTo>
                    <a:lnTo>
                      <a:pt x="12853" y="21511"/>
                    </a:lnTo>
                    <a:lnTo>
                      <a:pt x="16233" y="20805"/>
                    </a:lnTo>
                    <a:lnTo>
                      <a:pt x="18852" y="19321"/>
                    </a:lnTo>
                    <a:lnTo>
                      <a:pt x="20605" y="16772"/>
                    </a:lnTo>
                    <a:lnTo>
                      <a:pt x="21148" y="15088"/>
                    </a:lnTo>
                    <a:lnTo>
                      <a:pt x="17645" y="15088"/>
                    </a:lnTo>
                    <a:lnTo>
                      <a:pt x="16683" y="16663"/>
                    </a:lnTo>
                    <a:lnTo>
                      <a:pt x="15242" y="17788"/>
                    </a:lnTo>
                    <a:lnTo>
                      <a:pt x="13323" y="18462"/>
                    </a:lnTo>
                    <a:lnTo>
                      <a:pt x="10924" y="18687"/>
                    </a:lnTo>
                    <a:lnTo>
                      <a:pt x="9206" y="18584"/>
                    </a:lnTo>
                    <a:lnTo>
                      <a:pt x="6466" y="17756"/>
                    </a:lnTo>
                    <a:lnTo>
                      <a:pt x="4062" y="14887"/>
                    </a:lnTo>
                    <a:lnTo>
                      <a:pt x="3465" y="11772"/>
                    </a:lnTo>
                    <a:lnTo>
                      <a:pt x="21600" y="11772"/>
                    </a:lnTo>
                    <a:lnTo>
                      <a:pt x="21600" y="10802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37" name="Фигура"/>
              <p:cNvSpPr/>
              <p:nvPr/>
            </p:nvSpPr>
            <p:spPr>
              <a:xfrm>
                <a:off x="6984822" y="33769"/>
                <a:ext cx="51512" cy="2817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1491" y="21600"/>
                    </a:lnTo>
                    <a:lnTo>
                      <a:pt x="2037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38" name="Фигура"/>
              <p:cNvSpPr/>
              <p:nvPr/>
            </p:nvSpPr>
            <p:spPr>
              <a:xfrm>
                <a:off x="6973036" y="377050"/>
                <a:ext cx="75706" cy="75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91"/>
                    </a:moveTo>
                    <a:lnTo>
                      <a:pt x="15617" y="642"/>
                    </a:lnTo>
                    <a:lnTo>
                      <a:pt x="10802" y="0"/>
                    </a:lnTo>
                    <a:lnTo>
                      <a:pt x="8131" y="161"/>
                    </a:lnTo>
                    <a:lnTo>
                      <a:pt x="159" y="8202"/>
                    </a:lnTo>
                    <a:lnTo>
                      <a:pt x="0" y="10891"/>
                    </a:lnTo>
                    <a:lnTo>
                      <a:pt x="159" y="13580"/>
                    </a:lnTo>
                    <a:lnTo>
                      <a:pt x="8131" y="21454"/>
                    </a:lnTo>
                    <a:lnTo>
                      <a:pt x="10802" y="21600"/>
                    </a:lnTo>
                    <a:lnTo>
                      <a:pt x="13400" y="21443"/>
                    </a:lnTo>
                    <a:lnTo>
                      <a:pt x="21433" y="13507"/>
                    </a:lnTo>
                    <a:lnTo>
                      <a:pt x="21600" y="1089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940" name="Плотникова Ольга"/>
            <p:cNvSpPr/>
            <p:nvPr/>
          </p:nvSpPr>
          <p:spPr>
            <a:xfrm>
              <a:off x="9761652" y="261556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457200">
                <a:defRPr sz="5000">
                  <a:solidFill>
                    <a:srgbClr val="474464"/>
                  </a:solidFill>
                  <a:latin typeface="Ruberoid "/>
                  <a:ea typeface="Ruberoid "/>
                  <a:cs typeface="Ruberoid "/>
                  <a:sym typeface="Ruberoid "/>
                </a:defRPr>
              </a:lvl1pPr>
            </a:lstStyle>
            <a:p>
              <a:r>
                <a:t>Плотникова Ольга</a:t>
              </a:r>
            </a:p>
          </p:txBody>
        </p:sp>
        <p:sp>
          <p:nvSpPr>
            <p:cNvPr id="2941" name="radiolog2906@gmail.com"/>
            <p:cNvSpPr/>
            <p:nvPr/>
          </p:nvSpPr>
          <p:spPr>
            <a:xfrm>
              <a:off x="9761652" y="544850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457200">
                <a:defRPr sz="5000">
                  <a:solidFill>
                    <a:srgbClr val="474464"/>
                  </a:solidFill>
                  <a:latin typeface="Ruberoid "/>
                  <a:ea typeface="Ruberoid "/>
                  <a:cs typeface="Ruberoid "/>
                  <a:sym typeface="Ruberoid "/>
                </a:defRPr>
              </a:lvl1pPr>
            </a:lstStyle>
            <a:p>
              <a:r>
                <a:t> radiolog2906@gmail.com</a:t>
              </a:r>
            </a:p>
          </p:txBody>
        </p:sp>
        <p:sp>
          <p:nvSpPr>
            <p:cNvPr id="2942" name="+7 914 963-47-29"/>
            <p:cNvSpPr/>
            <p:nvPr/>
          </p:nvSpPr>
          <p:spPr>
            <a:xfrm>
              <a:off x="9761652" y="878941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457200">
                <a:defRPr sz="5000">
                  <a:solidFill>
                    <a:srgbClr val="474464"/>
                  </a:solidFill>
                  <a:latin typeface="Ruberoid "/>
                  <a:ea typeface="Ruberoid "/>
                  <a:cs typeface="Ruberoid "/>
                  <a:sym typeface="Ruberoid "/>
                </a:defRPr>
              </a:lvl1pPr>
            </a:lstStyle>
            <a:p>
              <a:r>
                <a:t> +7 914 963-47-29</a:t>
              </a:r>
            </a:p>
          </p:txBody>
        </p:sp>
        <p:sp>
          <p:nvSpPr>
            <p:cNvPr id="2943" name="можно обратиться:"/>
            <p:cNvSpPr/>
            <p:nvPr/>
          </p:nvSpPr>
          <p:spPr>
            <a:xfrm>
              <a:off x="9761652" y="172656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457200">
                <a:defRPr sz="3400">
                  <a:solidFill>
                    <a:srgbClr val="2D5272"/>
                  </a:solidFill>
                  <a:latin typeface="Ruberoid "/>
                  <a:ea typeface="Ruberoid "/>
                  <a:cs typeface="Ruberoid "/>
                  <a:sym typeface="Ruberoid "/>
                </a:defRPr>
              </a:lvl1pPr>
            </a:lstStyle>
            <a:p>
              <a:r>
                <a:t>можно обратиться:</a:t>
              </a:r>
            </a:p>
          </p:txBody>
        </p:sp>
        <p:sp>
          <p:nvSpPr>
            <p:cNvPr id="2944" name="Email"/>
            <p:cNvSpPr/>
            <p:nvPr/>
          </p:nvSpPr>
          <p:spPr>
            <a:xfrm>
              <a:off x="9968283" y="498771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457200">
                <a:defRPr sz="2400" b="1">
                  <a:solidFill>
                    <a:schemeClr val="accent1">
                      <a:satOff val="-4409"/>
                      <a:lumOff val="-10509"/>
                    </a:schemeClr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Email</a:t>
              </a:r>
            </a:p>
          </p:txBody>
        </p:sp>
        <p:sp>
          <p:nvSpPr>
            <p:cNvPr id="2945" name="Телефон"/>
            <p:cNvSpPr/>
            <p:nvPr/>
          </p:nvSpPr>
          <p:spPr>
            <a:xfrm>
              <a:off x="9968283" y="818772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457200">
                <a:defRPr sz="2400" b="1">
                  <a:solidFill>
                    <a:schemeClr val="accent1">
                      <a:satOff val="-4409"/>
                      <a:lumOff val="-10509"/>
                    </a:schemeClr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Телефон</a:t>
              </a:r>
            </a:p>
          </p:txBody>
        </p:sp>
      </p:grpSp>
      <p:sp>
        <p:nvSpPr>
          <p:cNvPr id="2947" name="object 11"/>
          <p:cNvSpPr/>
          <p:nvPr/>
        </p:nvSpPr>
        <p:spPr>
          <a:xfrm>
            <a:off x="9799963" y="1312385"/>
            <a:ext cx="39319" cy="279401"/>
          </a:xfrm>
          <a:prstGeom prst="rect">
            <a:avLst/>
          </a:prstGeom>
          <a:solidFill>
            <a:srgbClr val="1F537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48" name="object 12"/>
          <p:cNvSpPr/>
          <p:nvPr/>
        </p:nvSpPr>
        <p:spPr>
          <a:xfrm>
            <a:off x="9799955" y="1275554"/>
            <a:ext cx="297689" cy="316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516"/>
                </a:lnTo>
                <a:lnTo>
                  <a:pt x="18751" y="2516"/>
                </a:lnTo>
                <a:lnTo>
                  <a:pt x="18751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1F537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949" name="object 13" descr="object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1731" y="1353519"/>
            <a:ext cx="238946" cy="241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0" name="object 14" descr="object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122" y="1356660"/>
            <a:ext cx="213659" cy="234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1" name="object 15" descr="object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5951" y="1353519"/>
            <a:ext cx="238998" cy="241250"/>
          </a:xfrm>
          <a:prstGeom prst="rect">
            <a:avLst/>
          </a:prstGeom>
          <a:ln w="12700">
            <a:miter lim="400000"/>
          </a:ln>
        </p:spPr>
      </p:pic>
      <p:sp>
        <p:nvSpPr>
          <p:cNvPr id="2952" name="object 16"/>
          <p:cNvSpPr/>
          <p:nvPr/>
        </p:nvSpPr>
        <p:spPr>
          <a:xfrm>
            <a:off x="11144477" y="1391126"/>
            <a:ext cx="37486" cy="200661"/>
          </a:xfrm>
          <a:prstGeom prst="rect">
            <a:avLst/>
          </a:prstGeom>
          <a:solidFill>
            <a:srgbClr val="1F537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53" name="object 17"/>
          <p:cNvSpPr/>
          <p:nvPr/>
        </p:nvSpPr>
        <p:spPr>
          <a:xfrm>
            <a:off x="11144466" y="1356835"/>
            <a:ext cx="224079" cy="234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3152"/>
                </a:lnTo>
                <a:lnTo>
                  <a:pt x="17987" y="3152"/>
                </a:lnTo>
                <a:lnTo>
                  <a:pt x="17987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1F537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958" name="object 18"/>
          <p:cNvGrpSpPr/>
          <p:nvPr/>
        </p:nvGrpSpPr>
        <p:grpSpPr>
          <a:xfrm>
            <a:off x="11441849" y="1353519"/>
            <a:ext cx="238056" cy="350985"/>
            <a:chOff x="0" y="0"/>
            <a:chExt cx="238055" cy="350984"/>
          </a:xfrm>
        </p:grpSpPr>
        <p:sp>
          <p:nvSpPr>
            <p:cNvPr id="2954" name="Фигура"/>
            <p:cNvSpPr/>
            <p:nvPr/>
          </p:nvSpPr>
          <p:spPr>
            <a:xfrm>
              <a:off x="0" y="3140"/>
              <a:ext cx="82460" cy="34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19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9819" y="21600"/>
                  </a:lnTo>
                  <a:lnTo>
                    <a:pt x="9819" y="12289"/>
                  </a:lnTo>
                  <a:lnTo>
                    <a:pt x="21476" y="12289"/>
                  </a:lnTo>
                  <a:lnTo>
                    <a:pt x="12847" y="10635"/>
                  </a:lnTo>
                  <a:lnTo>
                    <a:pt x="10052" y="7295"/>
                  </a:lnTo>
                  <a:lnTo>
                    <a:pt x="10371" y="6001"/>
                  </a:lnTo>
                  <a:lnTo>
                    <a:pt x="15140" y="3254"/>
                  </a:lnTo>
                  <a:lnTo>
                    <a:pt x="21600" y="2302"/>
                  </a:lnTo>
                  <a:lnTo>
                    <a:pt x="9819" y="2302"/>
                  </a:lnTo>
                  <a:lnTo>
                    <a:pt x="9819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55" name="Фигура"/>
            <p:cNvSpPr/>
            <p:nvPr/>
          </p:nvSpPr>
          <p:spPr>
            <a:xfrm>
              <a:off x="37485" y="201040"/>
              <a:ext cx="179114" cy="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6" y="0"/>
                  </a:moveTo>
                  <a:lnTo>
                    <a:pt x="0" y="0"/>
                  </a:lnTo>
                  <a:lnTo>
                    <a:pt x="1792" y="9438"/>
                  </a:lnTo>
                  <a:lnTo>
                    <a:pt x="4232" y="16189"/>
                  </a:lnTo>
                  <a:lnTo>
                    <a:pt x="7320" y="20246"/>
                  </a:lnTo>
                  <a:lnTo>
                    <a:pt x="11055" y="21600"/>
                  </a:lnTo>
                  <a:lnTo>
                    <a:pt x="14278" y="20641"/>
                  </a:lnTo>
                  <a:lnTo>
                    <a:pt x="17022" y="17768"/>
                  </a:lnTo>
                  <a:lnTo>
                    <a:pt x="19290" y="12986"/>
                  </a:lnTo>
                  <a:lnTo>
                    <a:pt x="21081" y="6300"/>
                  </a:lnTo>
                  <a:lnTo>
                    <a:pt x="21600" y="2897"/>
                  </a:lnTo>
                  <a:lnTo>
                    <a:pt x="9912" y="2897"/>
                  </a:lnTo>
                  <a:lnTo>
                    <a:pt x="7503" y="2213"/>
                  </a:lnTo>
                  <a:lnTo>
                    <a:pt x="5447" y="162"/>
                  </a:lnTo>
                  <a:lnTo>
                    <a:pt x="5366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56" name="Фигура"/>
            <p:cNvSpPr/>
            <p:nvPr/>
          </p:nvSpPr>
          <p:spPr>
            <a:xfrm>
              <a:off x="119681" y="34762"/>
              <a:ext cx="118374" cy="171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34" y="0"/>
                  </a:moveTo>
                  <a:lnTo>
                    <a:pt x="0" y="0"/>
                  </a:lnTo>
                  <a:lnTo>
                    <a:pt x="3613" y="164"/>
                  </a:lnTo>
                  <a:lnTo>
                    <a:pt x="11292" y="2615"/>
                  </a:lnTo>
                  <a:lnTo>
                    <a:pt x="14616" y="8180"/>
                  </a:lnTo>
                  <a:lnTo>
                    <a:pt x="14836" y="10803"/>
                  </a:lnTo>
                  <a:lnTo>
                    <a:pt x="14616" y="13449"/>
                  </a:lnTo>
                  <a:lnTo>
                    <a:pt x="11292" y="19044"/>
                  </a:lnTo>
                  <a:lnTo>
                    <a:pt x="3645" y="21440"/>
                  </a:lnTo>
                  <a:lnTo>
                    <a:pt x="0" y="21600"/>
                  </a:lnTo>
                  <a:lnTo>
                    <a:pt x="17685" y="21600"/>
                  </a:lnTo>
                  <a:lnTo>
                    <a:pt x="18956" y="20309"/>
                  </a:lnTo>
                  <a:lnTo>
                    <a:pt x="20425" y="17680"/>
                  </a:lnTo>
                  <a:lnTo>
                    <a:pt x="21306" y="14511"/>
                  </a:lnTo>
                  <a:lnTo>
                    <a:pt x="21600" y="10803"/>
                  </a:lnTo>
                  <a:lnTo>
                    <a:pt x="21306" y="7096"/>
                  </a:lnTo>
                  <a:lnTo>
                    <a:pt x="20425" y="3938"/>
                  </a:lnTo>
                  <a:lnTo>
                    <a:pt x="18956" y="1328"/>
                  </a:lnTo>
                  <a:lnTo>
                    <a:pt x="17634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57" name="Фигура"/>
            <p:cNvSpPr/>
            <p:nvPr/>
          </p:nvSpPr>
          <p:spPr>
            <a:xfrm>
              <a:off x="37485" y="0"/>
              <a:ext cx="178838" cy="40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72" y="0"/>
                  </a:moveTo>
                  <a:lnTo>
                    <a:pt x="7311" y="1350"/>
                  </a:lnTo>
                  <a:lnTo>
                    <a:pt x="4213" y="5400"/>
                  </a:lnTo>
                  <a:lnTo>
                    <a:pt x="1776" y="12150"/>
                  </a:lnTo>
                  <a:lnTo>
                    <a:pt x="0" y="21600"/>
                  </a:lnTo>
                  <a:lnTo>
                    <a:pt x="5432" y="21600"/>
                  </a:lnTo>
                  <a:lnTo>
                    <a:pt x="5493" y="21473"/>
                  </a:lnTo>
                  <a:lnTo>
                    <a:pt x="7536" y="19375"/>
                  </a:lnTo>
                  <a:lnTo>
                    <a:pt x="9928" y="18675"/>
                  </a:lnTo>
                  <a:lnTo>
                    <a:pt x="21600" y="18675"/>
                  </a:lnTo>
                  <a:lnTo>
                    <a:pt x="21114" y="15525"/>
                  </a:lnTo>
                  <a:lnTo>
                    <a:pt x="19320" y="8733"/>
                  </a:lnTo>
                  <a:lnTo>
                    <a:pt x="17049" y="3881"/>
                  </a:lnTo>
                  <a:lnTo>
                    <a:pt x="14300" y="970"/>
                  </a:lnTo>
                  <a:lnTo>
                    <a:pt x="11072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959" name="object 19" descr="object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6029" y="1353519"/>
            <a:ext cx="238998" cy="241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0" name="object 20" descr="object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11048" y="1353519"/>
            <a:ext cx="230831" cy="241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1" name="object 21" descr="object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91314" y="1353519"/>
            <a:ext cx="224953" cy="241250"/>
          </a:xfrm>
          <a:prstGeom prst="rect">
            <a:avLst/>
          </a:prstGeom>
          <a:ln w="12700">
            <a:miter lim="400000"/>
          </a:ln>
        </p:spPr>
      </p:pic>
      <p:sp>
        <p:nvSpPr>
          <p:cNvPr id="2962" name="object 22"/>
          <p:cNvSpPr/>
          <p:nvPr/>
        </p:nvSpPr>
        <p:spPr>
          <a:xfrm>
            <a:off x="12587940" y="1356660"/>
            <a:ext cx="302191" cy="2349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7308" y="0"/>
                </a:lnTo>
                <a:lnTo>
                  <a:pt x="10815" y="18235"/>
                </a:lnTo>
                <a:lnTo>
                  <a:pt x="4292" y="0"/>
                </a:lnTo>
                <a:lnTo>
                  <a:pt x="0" y="0"/>
                </a:lnTo>
                <a:lnTo>
                  <a:pt x="0" y="21600"/>
                </a:lnTo>
                <a:lnTo>
                  <a:pt x="2679" y="21600"/>
                </a:lnTo>
                <a:lnTo>
                  <a:pt x="2679" y="3033"/>
                </a:lnTo>
                <a:lnTo>
                  <a:pt x="9397" y="21600"/>
                </a:lnTo>
                <a:lnTo>
                  <a:pt x="12237" y="21600"/>
                </a:lnTo>
                <a:lnTo>
                  <a:pt x="18954" y="3033"/>
                </a:lnTo>
                <a:lnTo>
                  <a:pt x="18954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1F537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963" name="object 23" descr="object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74681" y="1353519"/>
            <a:ext cx="230831" cy="241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4" name="object 24" descr="object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50377" y="1353519"/>
            <a:ext cx="238946" cy="241250"/>
          </a:xfrm>
          <a:prstGeom prst="rect">
            <a:avLst/>
          </a:prstGeom>
          <a:ln w="12700">
            <a:miter lim="400000"/>
          </a:ln>
        </p:spPr>
      </p:pic>
      <p:sp>
        <p:nvSpPr>
          <p:cNvPr id="2965" name="object 25"/>
          <p:cNvSpPr/>
          <p:nvPr/>
        </p:nvSpPr>
        <p:spPr>
          <a:xfrm>
            <a:off x="13619632" y="1356835"/>
            <a:ext cx="232666" cy="234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3152"/>
                </a:lnTo>
                <a:lnTo>
                  <a:pt x="9060" y="3152"/>
                </a:lnTo>
                <a:lnTo>
                  <a:pt x="9060" y="21600"/>
                </a:lnTo>
                <a:lnTo>
                  <a:pt x="12497" y="21600"/>
                </a:lnTo>
                <a:lnTo>
                  <a:pt x="12497" y="3152"/>
                </a:lnTo>
                <a:lnTo>
                  <a:pt x="21600" y="3152"/>
                </a:lnTo>
                <a:lnTo>
                  <a:pt x="21600" y="0"/>
                </a:lnTo>
                <a:close/>
              </a:path>
            </a:pathLst>
          </a:custGeom>
          <a:solidFill>
            <a:srgbClr val="1F537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969" name="object 26"/>
          <p:cNvGrpSpPr/>
          <p:nvPr/>
        </p:nvGrpSpPr>
        <p:grpSpPr>
          <a:xfrm>
            <a:off x="13900353" y="1353520"/>
            <a:ext cx="812916" cy="350990"/>
            <a:chOff x="0" y="0"/>
            <a:chExt cx="812915" cy="350989"/>
          </a:xfrm>
        </p:grpSpPr>
        <p:sp>
          <p:nvSpPr>
            <p:cNvPr id="2966" name="Фигура"/>
            <p:cNvSpPr/>
            <p:nvPr/>
          </p:nvSpPr>
          <p:spPr>
            <a:xfrm>
              <a:off x="0" y="0"/>
              <a:ext cx="238062" cy="350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23"/>
                  </a:moveTo>
                  <a:lnTo>
                    <a:pt x="21454" y="5610"/>
                  </a:lnTo>
                  <a:lnTo>
                    <a:pt x="21016" y="4066"/>
                  </a:lnTo>
                  <a:lnTo>
                    <a:pt x="20285" y="2789"/>
                  </a:lnTo>
                  <a:lnTo>
                    <a:pt x="19628" y="2140"/>
                  </a:lnTo>
                  <a:lnTo>
                    <a:pt x="19263" y="1779"/>
                  </a:lnTo>
                  <a:lnTo>
                    <a:pt x="18241" y="1189"/>
                  </a:lnTo>
                  <a:lnTo>
                    <a:pt x="18241" y="7423"/>
                  </a:lnTo>
                  <a:lnTo>
                    <a:pt x="18130" y="8718"/>
                  </a:lnTo>
                  <a:lnTo>
                    <a:pt x="16474" y="11454"/>
                  </a:lnTo>
                  <a:lnTo>
                    <a:pt x="12672" y="12626"/>
                  </a:lnTo>
                  <a:lnTo>
                    <a:pt x="10859" y="12704"/>
                  </a:lnTo>
                  <a:lnTo>
                    <a:pt x="9047" y="12626"/>
                  </a:lnTo>
                  <a:lnTo>
                    <a:pt x="7500" y="12391"/>
                  </a:lnTo>
                  <a:lnTo>
                    <a:pt x="7439" y="12372"/>
                  </a:lnTo>
                  <a:lnTo>
                    <a:pt x="6220" y="12000"/>
                  </a:lnTo>
                  <a:lnTo>
                    <a:pt x="3913" y="9820"/>
                  </a:lnTo>
                  <a:lnTo>
                    <a:pt x="3482" y="7423"/>
                  </a:lnTo>
                  <a:lnTo>
                    <a:pt x="3593" y="6140"/>
                  </a:lnTo>
                  <a:lnTo>
                    <a:pt x="5244" y="3419"/>
                  </a:lnTo>
                  <a:lnTo>
                    <a:pt x="9065" y="2220"/>
                  </a:lnTo>
                  <a:lnTo>
                    <a:pt x="10859" y="2140"/>
                  </a:lnTo>
                  <a:lnTo>
                    <a:pt x="12656" y="2220"/>
                  </a:lnTo>
                  <a:lnTo>
                    <a:pt x="16474" y="3419"/>
                  </a:lnTo>
                  <a:lnTo>
                    <a:pt x="18130" y="6140"/>
                  </a:lnTo>
                  <a:lnTo>
                    <a:pt x="18241" y="7423"/>
                  </a:lnTo>
                  <a:lnTo>
                    <a:pt x="18241" y="1189"/>
                  </a:lnTo>
                  <a:lnTo>
                    <a:pt x="17915" y="1000"/>
                  </a:lnTo>
                  <a:lnTo>
                    <a:pt x="16209" y="445"/>
                  </a:lnTo>
                  <a:lnTo>
                    <a:pt x="14146" y="112"/>
                  </a:lnTo>
                  <a:lnTo>
                    <a:pt x="11724" y="0"/>
                  </a:lnTo>
                  <a:lnTo>
                    <a:pt x="8898" y="155"/>
                  </a:lnTo>
                  <a:lnTo>
                    <a:pt x="6568" y="619"/>
                  </a:lnTo>
                  <a:lnTo>
                    <a:pt x="4737" y="1392"/>
                  </a:lnTo>
                  <a:lnTo>
                    <a:pt x="3402" y="2474"/>
                  </a:lnTo>
                  <a:lnTo>
                    <a:pt x="3402" y="194"/>
                  </a:lnTo>
                  <a:lnTo>
                    <a:pt x="0" y="194"/>
                  </a:lnTo>
                  <a:lnTo>
                    <a:pt x="0" y="21600"/>
                  </a:lnTo>
                  <a:lnTo>
                    <a:pt x="3402" y="21600"/>
                  </a:lnTo>
                  <a:lnTo>
                    <a:pt x="3402" y="12372"/>
                  </a:lnTo>
                  <a:lnTo>
                    <a:pt x="4752" y="13454"/>
                  </a:lnTo>
                  <a:lnTo>
                    <a:pt x="6590" y="14227"/>
                  </a:lnTo>
                  <a:lnTo>
                    <a:pt x="8914" y="14692"/>
                  </a:lnTo>
                  <a:lnTo>
                    <a:pt x="11724" y="14847"/>
                  </a:lnTo>
                  <a:lnTo>
                    <a:pt x="14146" y="14737"/>
                  </a:lnTo>
                  <a:lnTo>
                    <a:pt x="16209" y="14408"/>
                  </a:lnTo>
                  <a:lnTo>
                    <a:pt x="17915" y="13860"/>
                  </a:lnTo>
                  <a:lnTo>
                    <a:pt x="19263" y="13094"/>
                  </a:lnTo>
                  <a:lnTo>
                    <a:pt x="19653" y="12704"/>
                  </a:lnTo>
                  <a:lnTo>
                    <a:pt x="20285" y="12073"/>
                  </a:lnTo>
                  <a:lnTo>
                    <a:pt x="21016" y="10787"/>
                  </a:lnTo>
                  <a:lnTo>
                    <a:pt x="21454" y="9237"/>
                  </a:lnTo>
                  <a:lnTo>
                    <a:pt x="21600" y="7423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67" name="Фигура"/>
            <p:cNvSpPr/>
            <p:nvPr/>
          </p:nvSpPr>
          <p:spPr>
            <a:xfrm>
              <a:off x="267169" y="3149"/>
              <a:ext cx="239841" cy="347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021" y="0"/>
                  </a:lnTo>
                  <a:lnTo>
                    <a:pt x="10783" y="11587"/>
                  </a:lnTo>
                  <a:lnTo>
                    <a:pt x="3579" y="0"/>
                  </a:lnTo>
                  <a:lnTo>
                    <a:pt x="0" y="0"/>
                  </a:lnTo>
                  <a:lnTo>
                    <a:pt x="8991" y="14587"/>
                  </a:lnTo>
                  <a:lnTo>
                    <a:pt x="4677" y="21600"/>
                  </a:lnTo>
                  <a:lnTo>
                    <a:pt x="82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68" name="Фигура"/>
            <p:cNvSpPr/>
            <p:nvPr/>
          </p:nvSpPr>
          <p:spPr>
            <a:xfrm>
              <a:off x="512965" y="3149"/>
              <a:ext cx="299951" cy="307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041"/>
                  </a:moveTo>
                  <a:lnTo>
                    <a:pt x="18444" y="14041"/>
                  </a:lnTo>
                  <a:lnTo>
                    <a:pt x="18444" y="0"/>
                  </a:lnTo>
                  <a:lnTo>
                    <a:pt x="15745" y="0"/>
                  </a:lnTo>
                  <a:lnTo>
                    <a:pt x="15745" y="14041"/>
                  </a:lnTo>
                  <a:lnTo>
                    <a:pt x="5595" y="14041"/>
                  </a:lnTo>
                  <a:lnTo>
                    <a:pt x="6216" y="12580"/>
                  </a:lnTo>
                  <a:lnTo>
                    <a:pt x="6710" y="10483"/>
                  </a:lnTo>
                  <a:lnTo>
                    <a:pt x="7077" y="7751"/>
                  </a:lnTo>
                  <a:lnTo>
                    <a:pt x="7318" y="4384"/>
                  </a:lnTo>
                  <a:lnTo>
                    <a:pt x="7416" y="2448"/>
                  </a:lnTo>
                  <a:lnTo>
                    <a:pt x="15745" y="2448"/>
                  </a:lnTo>
                  <a:lnTo>
                    <a:pt x="15745" y="0"/>
                  </a:lnTo>
                  <a:lnTo>
                    <a:pt x="4879" y="0"/>
                  </a:lnTo>
                  <a:lnTo>
                    <a:pt x="4683" y="4193"/>
                  </a:lnTo>
                  <a:lnTo>
                    <a:pt x="4536" y="6661"/>
                  </a:lnTo>
                  <a:lnTo>
                    <a:pt x="4147" y="10299"/>
                  </a:lnTo>
                  <a:lnTo>
                    <a:pt x="3260" y="13064"/>
                  </a:lnTo>
                  <a:lnTo>
                    <a:pt x="2307" y="14041"/>
                  </a:lnTo>
                  <a:lnTo>
                    <a:pt x="0" y="14041"/>
                  </a:lnTo>
                  <a:lnTo>
                    <a:pt x="0" y="21600"/>
                  </a:lnTo>
                  <a:lnTo>
                    <a:pt x="2700" y="21600"/>
                  </a:lnTo>
                  <a:lnTo>
                    <a:pt x="2700" y="16519"/>
                  </a:lnTo>
                  <a:lnTo>
                    <a:pt x="18930" y="16519"/>
                  </a:lnTo>
                  <a:lnTo>
                    <a:pt x="18930" y="21600"/>
                  </a:lnTo>
                  <a:lnTo>
                    <a:pt x="21600" y="21600"/>
                  </a:lnTo>
                  <a:lnTo>
                    <a:pt x="21600" y="14041"/>
                  </a:lnTo>
                  <a:close/>
                </a:path>
              </a:pathLst>
            </a:custGeom>
            <a:solidFill>
              <a:srgbClr val="1F537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970" name="object 27"/>
          <p:cNvSpPr/>
          <p:nvPr/>
        </p:nvSpPr>
        <p:spPr>
          <a:xfrm>
            <a:off x="14769444" y="1491455"/>
            <a:ext cx="37486" cy="100330"/>
          </a:xfrm>
          <a:prstGeom prst="rect">
            <a:avLst/>
          </a:prstGeom>
          <a:solidFill>
            <a:srgbClr val="1F537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71" name="object 28"/>
          <p:cNvSpPr/>
          <p:nvPr/>
        </p:nvSpPr>
        <p:spPr>
          <a:xfrm>
            <a:off x="14769439" y="1356835"/>
            <a:ext cx="224028" cy="234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7985" y="0"/>
                </a:lnTo>
                <a:lnTo>
                  <a:pt x="17985" y="9107"/>
                </a:lnTo>
                <a:lnTo>
                  <a:pt x="3615" y="9107"/>
                </a:lnTo>
                <a:lnTo>
                  <a:pt x="3615" y="0"/>
                </a:lnTo>
                <a:lnTo>
                  <a:pt x="0" y="0"/>
                </a:lnTo>
                <a:lnTo>
                  <a:pt x="0" y="12376"/>
                </a:lnTo>
                <a:lnTo>
                  <a:pt x="17985" y="12376"/>
                </a:lnTo>
                <a:lnTo>
                  <a:pt x="1798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1F537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972" name="object 29" descr="object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66765" y="1356660"/>
            <a:ext cx="224077" cy="234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3" name="object 30" descr="object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353669" y="1356660"/>
            <a:ext cx="211879" cy="234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4" name="object 31" descr="object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908154" y="1353519"/>
            <a:ext cx="230831" cy="241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5" name="object 32" descr="object 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625387" y="1353519"/>
            <a:ext cx="236695" cy="241250"/>
          </a:xfrm>
          <a:prstGeom prst="rect">
            <a:avLst/>
          </a:prstGeom>
          <a:ln w="12700">
            <a:miter lim="400000"/>
          </a:ln>
        </p:spPr>
      </p:pic>
      <p:sp>
        <p:nvSpPr>
          <p:cNvPr id="2976" name="object 33"/>
          <p:cNvSpPr/>
          <p:nvPr/>
        </p:nvSpPr>
        <p:spPr>
          <a:xfrm>
            <a:off x="16168140" y="1356835"/>
            <a:ext cx="232666" cy="234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3152"/>
                </a:lnTo>
                <a:lnTo>
                  <a:pt x="9060" y="3152"/>
                </a:lnTo>
                <a:lnTo>
                  <a:pt x="9060" y="21600"/>
                </a:lnTo>
                <a:lnTo>
                  <a:pt x="12501" y="21600"/>
                </a:lnTo>
                <a:lnTo>
                  <a:pt x="12501" y="3152"/>
                </a:lnTo>
                <a:lnTo>
                  <a:pt x="21600" y="3152"/>
                </a:lnTo>
                <a:lnTo>
                  <a:pt x="21600" y="0"/>
                </a:lnTo>
                <a:close/>
              </a:path>
            </a:pathLst>
          </a:custGeom>
          <a:solidFill>
            <a:srgbClr val="1F537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977" name="object 34" descr="object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448870" y="1356660"/>
            <a:ext cx="213659" cy="234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8" name="object 35" descr="object 3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714322" y="1353519"/>
            <a:ext cx="224901" cy="2412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87" name="object 54"/>
          <p:cNvGrpSpPr/>
          <p:nvPr/>
        </p:nvGrpSpPr>
        <p:grpSpPr>
          <a:xfrm>
            <a:off x="2628191" y="6963137"/>
            <a:ext cx="2984204" cy="2984203"/>
            <a:chOff x="0" y="0"/>
            <a:chExt cx="2984203" cy="2984201"/>
          </a:xfrm>
        </p:grpSpPr>
        <p:sp>
          <p:nvSpPr>
            <p:cNvPr id="2979" name="object 55"/>
            <p:cNvSpPr/>
            <p:nvPr/>
          </p:nvSpPr>
          <p:spPr>
            <a:xfrm>
              <a:off x="0" y="0"/>
              <a:ext cx="2984203" cy="2984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2" y="0"/>
                  </a:moveTo>
                  <a:lnTo>
                    <a:pt x="1368" y="0"/>
                  </a:lnTo>
                  <a:lnTo>
                    <a:pt x="1004" y="49"/>
                  </a:lnTo>
                  <a:lnTo>
                    <a:pt x="678" y="187"/>
                  </a:lnTo>
                  <a:lnTo>
                    <a:pt x="401" y="401"/>
                  </a:lnTo>
                  <a:lnTo>
                    <a:pt x="187" y="678"/>
                  </a:lnTo>
                  <a:lnTo>
                    <a:pt x="49" y="1004"/>
                  </a:lnTo>
                  <a:lnTo>
                    <a:pt x="0" y="1368"/>
                  </a:lnTo>
                  <a:lnTo>
                    <a:pt x="0" y="20232"/>
                  </a:lnTo>
                  <a:lnTo>
                    <a:pt x="49" y="20596"/>
                  </a:lnTo>
                  <a:lnTo>
                    <a:pt x="187" y="20922"/>
                  </a:lnTo>
                  <a:lnTo>
                    <a:pt x="401" y="21199"/>
                  </a:lnTo>
                  <a:lnTo>
                    <a:pt x="678" y="21413"/>
                  </a:lnTo>
                  <a:lnTo>
                    <a:pt x="1004" y="21551"/>
                  </a:lnTo>
                  <a:lnTo>
                    <a:pt x="1368" y="21600"/>
                  </a:lnTo>
                  <a:lnTo>
                    <a:pt x="20232" y="21600"/>
                  </a:lnTo>
                  <a:lnTo>
                    <a:pt x="20596" y="21551"/>
                  </a:lnTo>
                  <a:lnTo>
                    <a:pt x="20922" y="21413"/>
                  </a:lnTo>
                  <a:lnTo>
                    <a:pt x="21199" y="21199"/>
                  </a:lnTo>
                  <a:lnTo>
                    <a:pt x="21413" y="20922"/>
                  </a:lnTo>
                  <a:lnTo>
                    <a:pt x="21551" y="20596"/>
                  </a:lnTo>
                  <a:lnTo>
                    <a:pt x="21600" y="20232"/>
                  </a:lnTo>
                  <a:lnTo>
                    <a:pt x="21600" y="1368"/>
                  </a:lnTo>
                  <a:lnTo>
                    <a:pt x="21551" y="1004"/>
                  </a:lnTo>
                  <a:lnTo>
                    <a:pt x="21413" y="678"/>
                  </a:lnTo>
                  <a:lnTo>
                    <a:pt x="21199" y="401"/>
                  </a:lnTo>
                  <a:lnTo>
                    <a:pt x="20922" y="187"/>
                  </a:lnTo>
                  <a:lnTo>
                    <a:pt x="20596" y="49"/>
                  </a:lnTo>
                  <a:lnTo>
                    <a:pt x="20232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985" name="object 56"/>
            <p:cNvGrpSpPr/>
            <p:nvPr/>
          </p:nvGrpSpPr>
          <p:grpSpPr>
            <a:xfrm>
              <a:off x="-1" y="0"/>
              <a:ext cx="2984205" cy="2984203"/>
              <a:chOff x="0" y="0"/>
              <a:chExt cx="2984203" cy="2984202"/>
            </a:xfrm>
          </p:grpSpPr>
          <p:sp>
            <p:nvSpPr>
              <p:cNvPr id="2980" name="Прямоугольник"/>
              <p:cNvSpPr/>
              <p:nvPr/>
            </p:nvSpPr>
            <p:spPr>
              <a:xfrm>
                <a:off x="189009" y="2929947"/>
                <a:ext cx="2606195" cy="54256"/>
              </a:xfrm>
              <a:prstGeom prst="rect">
                <a:avLst/>
              </a:pr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81" name="Фигура"/>
              <p:cNvSpPr/>
              <p:nvPr/>
            </p:nvSpPr>
            <p:spPr>
              <a:xfrm>
                <a:off x="2795203" y="2795192"/>
                <a:ext cx="189001" cy="1890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401" y="0"/>
                    </a:lnTo>
                    <a:lnTo>
                      <a:pt x="14616" y="4867"/>
                    </a:lnTo>
                    <a:lnTo>
                      <a:pt x="12429" y="9095"/>
                    </a:lnTo>
                    <a:lnTo>
                      <a:pt x="9094" y="12428"/>
                    </a:lnTo>
                    <a:lnTo>
                      <a:pt x="4867" y="14615"/>
                    </a:lnTo>
                    <a:lnTo>
                      <a:pt x="0" y="15400"/>
                    </a:lnTo>
                    <a:lnTo>
                      <a:pt x="0" y="21600"/>
                    </a:lnTo>
                    <a:lnTo>
                      <a:pt x="5743" y="20828"/>
                    </a:lnTo>
                    <a:lnTo>
                      <a:pt x="10903" y="18651"/>
                    </a:lnTo>
                    <a:lnTo>
                      <a:pt x="15274" y="15273"/>
                    </a:lnTo>
                    <a:lnTo>
                      <a:pt x="18651" y="10902"/>
                    </a:lnTo>
                    <a:lnTo>
                      <a:pt x="20829" y="574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82" name="Фигура"/>
              <p:cNvSpPr/>
              <p:nvPr/>
            </p:nvSpPr>
            <p:spPr>
              <a:xfrm>
                <a:off x="0" y="0"/>
                <a:ext cx="189010" cy="29842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858" y="49"/>
                    </a:lnTo>
                    <a:lnTo>
                      <a:pt x="10698" y="187"/>
                    </a:lnTo>
                    <a:lnTo>
                      <a:pt x="6327" y="401"/>
                    </a:lnTo>
                    <a:lnTo>
                      <a:pt x="2949" y="678"/>
                    </a:lnTo>
                    <a:lnTo>
                      <a:pt x="772" y="1004"/>
                    </a:lnTo>
                    <a:lnTo>
                      <a:pt x="0" y="1368"/>
                    </a:lnTo>
                    <a:lnTo>
                      <a:pt x="0" y="20232"/>
                    </a:lnTo>
                    <a:lnTo>
                      <a:pt x="772" y="20596"/>
                    </a:lnTo>
                    <a:lnTo>
                      <a:pt x="2949" y="20922"/>
                    </a:lnTo>
                    <a:lnTo>
                      <a:pt x="6327" y="21199"/>
                    </a:lnTo>
                    <a:lnTo>
                      <a:pt x="10698" y="21413"/>
                    </a:lnTo>
                    <a:lnTo>
                      <a:pt x="15858" y="21551"/>
                    </a:lnTo>
                    <a:lnTo>
                      <a:pt x="21600" y="21600"/>
                    </a:lnTo>
                    <a:lnTo>
                      <a:pt x="21600" y="21207"/>
                    </a:lnTo>
                    <a:lnTo>
                      <a:pt x="16733" y="21158"/>
                    </a:lnTo>
                    <a:lnTo>
                      <a:pt x="12505" y="21019"/>
                    </a:lnTo>
                    <a:lnTo>
                      <a:pt x="9172" y="20808"/>
                    </a:lnTo>
                    <a:lnTo>
                      <a:pt x="6985" y="20540"/>
                    </a:lnTo>
                    <a:lnTo>
                      <a:pt x="6200" y="20232"/>
                    </a:lnTo>
                    <a:lnTo>
                      <a:pt x="6200" y="1368"/>
                    </a:lnTo>
                    <a:lnTo>
                      <a:pt x="6985" y="1060"/>
                    </a:lnTo>
                    <a:lnTo>
                      <a:pt x="9172" y="792"/>
                    </a:lnTo>
                    <a:lnTo>
                      <a:pt x="12505" y="581"/>
                    </a:lnTo>
                    <a:lnTo>
                      <a:pt x="16733" y="442"/>
                    </a:lnTo>
                    <a:lnTo>
                      <a:pt x="21600" y="393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83" name="Фигура"/>
              <p:cNvSpPr/>
              <p:nvPr/>
            </p:nvSpPr>
            <p:spPr>
              <a:xfrm>
                <a:off x="2795203" y="0"/>
                <a:ext cx="189001" cy="27951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419"/>
                    </a:lnTo>
                    <a:lnTo>
                      <a:pt x="4867" y="472"/>
                    </a:lnTo>
                    <a:lnTo>
                      <a:pt x="9094" y="620"/>
                    </a:lnTo>
                    <a:lnTo>
                      <a:pt x="12429" y="846"/>
                    </a:lnTo>
                    <a:lnTo>
                      <a:pt x="14616" y="1131"/>
                    </a:lnTo>
                    <a:lnTo>
                      <a:pt x="15401" y="1461"/>
                    </a:lnTo>
                    <a:lnTo>
                      <a:pt x="15401" y="21600"/>
                    </a:lnTo>
                    <a:lnTo>
                      <a:pt x="21600" y="21600"/>
                    </a:lnTo>
                    <a:lnTo>
                      <a:pt x="21600" y="1461"/>
                    </a:lnTo>
                    <a:lnTo>
                      <a:pt x="20829" y="1072"/>
                    </a:lnTo>
                    <a:lnTo>
                      <a:pt x="18651" y="723"/>
                    </a:lnTo>
                    <a:lnTo>
                      <a:pt x="15274" y="428"/>
                    </a:lnTo>
                    <a:lnTo>
                      <a:pt x="10903" y="199"/>
                    </a:lnTo>
                    <a:lnTo>
                      <a:pt x="5743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84" name="Прямоугольник"/>
              <p:cNvSpPr/>
              <p:nvPr/>
            </p:nvSpPr>
            <p:spPr>
              <a:xfrm>
                <a:off x="189009" y="0"/>
                <a:ext cx="2606195" cy="54254"/>
              </a:xfrm>
              <a:prstGeom prst="rect">
                <a:avLst/>
              </a:prstGeom>
              <a:solidFill>
                <a:srgbClr val="1F547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2986" name="object 57" descr="object 57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38726" y="238735"/>
              <a:ext cx="2496773" cy="24967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377</Words>
  <Application>Microsoft Office PowerPoint</Application>
  <PresentationFormat>Произвольный</PresentationFormat>
  <Paragraphs>53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Helvetica Neue</vt:lpstr>
      <vt:lpstr>Ruberoid </vt:lpstr>
      <vt:lpstr>Ruberoid Medium</vt:lpstr>
      <vt:lpstr>Calibri</vt:lpstr>
      <vt:lpstr>Century Gothic</vt:lpstr>
      <vt:lpstr>Helvetica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Ольга Плотникова</cp:lastModifiedBy>
  <cp:revision>6</cp:revision>
  <dcterms:modified xsi:type="dcterms:W3CDTF">2022-12-09T01:23:42Z</dcterms:modified>
</cp:coreProperties>
</file>