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B5A39-53DE-48F5-A94A-2150BC31F1A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D7C57-70F7-4944-BA99-1225FE387E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-20211003-WA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4609" y="0"/>
            <a:ext cx="647478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</cp:revision>
  <dcterms:created xsi:type="dcterms:W3CDTF">2021-10-03T17:05:42Z</dcterms:created>
  <dcterms:modified xsi:type="dcterms:W3CDTF">2021-10-03T17:07:05Z</dcterms:modified>
</cp:coreProperties>
</file>