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3F3"/>
    <a:srgbClr val="262626"/>
    <a:srgbClr val="0D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61" autoAdjust="0"/>
    <p:restoredTop sz="94679"/>
  </p:normalViewPr>
  <p:slideViewPr>
    <p:cSldViewPr snapToGrid="0">
      <p:cViewPr varScale="1">
        <p:scale>
          <a:sx n="104" d="100"/>
          <a:sy n="104" d="100"/>
        </p:scale>
        <p:origin x="12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3EF60-5CAC-4663-9CA4-C31D9091FFAB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53BD08-FE61-4529-B3BD-5331C97AD8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792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0C73897-3176-7120-804D-F281C4C71BC3}"/>
              </a:ext>
            </a:extLst>
          </p:cNvPr>
          <p:cNvSpPr/>
          <p:nvPr userDrawn="1"/>
        </p:nvSpPr>
        <p:spPr>
          <a:xfrm>
            <a:off x="435202" y="377371"/>
            <a:ext cx="11321596" cy="599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ACKGROUND_IMAGE"/>
          <p:cNvSpPr>
            <a:spLocks noGrp="1"/>
          </p:cNvSpPr>
          <p:nvPr>
            <p:ph type="pic" sz="quarter" idx="10"/>
          </p:nvPr>
        </p:nvSpPr>
        <p:spPr>
          <a:xfrm>
            <a:off x="6908573" y="377371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1" name="AVATAR_IMAGE"/>
          <p:cNvSpPr>
            <a:spLocks noGrp="1"/>
          </p:cNvSpPr>
          <p:nvPr>
            <p:ph type="pic" sz="quarter" idx="11"/>
          </p:nvPr>
        </p:nvSpPr>
        <p:spPr>
          <a:xfrm>
            <a:off x="838200" y="5365257"/>
            <a:ext cx="349805" cy="35500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30" name="HEADER"/>
          <p:cNvSpPr>
            <a:spLocks noGrp="1"/>
          </p:cNvSpPr>
          <p:nvPr>
            <p:ph type="title" hasCustomPrompt="1"/>
          </p:nvPr>
        </p:nvSpPr>
        <p:spPr>
          <a:xfrm>
            <a:off x="838200" y="933826"/>
            <a:ext cx="5105400" cy="1480458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{{T_HEADER}}</a:t>
            </a:r>
            <a:br>
              <a:rPr lang="en-US" dirty="0"/>
            </a:br>
            <a:br>
              <a:rPr lang="en-US" dirty="0"/>
            </a:br>
            <a:endParaRPr lang="ru-RU" dirty="0"/>
          </a:p>
        </p:txBody>
      </p:sp>
      <p:sp>
        <p:nvSpPr>
          <p:cNvPr id="7" name="TEXT_1"/>
          <p:cNvSpPr>
            <a:spLocks noGrp="1"/>
          </p:cNvSpPr>
          <p:nvPr>
            <p:ph type="body" sz="quarter" idx="14" hasCustomPrompt="1"/>
          </p:nvPr>
        </p:nvSpPr>
        <p:spPr>
          <a:xfrm>
            <a:off x="823493" y="2874100"/>
            <a:ext cx="5551905" cy="1587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{{T_TEXT}}</a:t>
            </a:r>
          </a:p>
          <a:p>
            <a:pPr lvl="0"/>
            <a:endParaRPr lang="ru-RU" dirty="0"/>
          </a:p>
        </p:txBody>
      </p:sp>
      <p:sp>
        <p:nvSpPr>
          <p:cNvPr id="8" name="AUTHOR_NAME"/>
          <p:cNvSpPr>
            <a:spLocks noGrp="1"/>
          </p:cNvSpPr>
          <p:nvPr>
            <p:ph type="body" sz="quarter" idx="15" hasCustomPrompt="1"/>
          </p:nvPr>
        </p:nvSpPr>
        <p:spPr>
          <a:xfrm>
            <a:off x="1341490" y="5402101"/>
            <a:ext cx="5033907" cy="29790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6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{{I_TEXT_1}}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2267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1204FD5-EBE6-30A6-4EAC-35D6A8A90E61}"/>
              </a:ext>
            </a:extLst>
          </p:cNvPr>
          <p:cNvSpPr/>
          <p:nvPr userDrawn="1"/>
        </p:nvSpPr>
        <p:spPr>
          <a:xfrm>
            <a:off x="435202" y="377370"/>
            <a:ext cx="11321596" cy="5994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BACKGROUND_IMAGE"/>
          <p:cNvSpPr>
            <a:spLocks noGrp="1"/>
          </p:cNvSpPr>
          <p:nvPr>
            <p:ph type="pic" sz="quarter" idx="10"/>
          </p:nvPr>
        </p:nvSpPr>
        <p:spPr>
          <a:xfrm>
            <a:off x="449716" y="391886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9" name="HEADER"/>
          <p:cNvSpPr>
            <a:spLocks noGrp="1"/>
          </p:cNvSpPr>
          <p:nvPr>
            <p:ph type="title" hasCustomPrompt="1"/>
          </p:nvPr>
        </p:nvSpPr>
        <p:spPr>
          <a:xfrm>
            <a:off x="5896866" y="1473169"/>
            <a:ext cx="5659632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{{I_HEADER}}</a:t>
            </a:r>
            <a:br>
              <a:rPr lang="en-US" dirty="0"/>
            </a:br>
            <a:endParaRPr lang="ru-RU" dirty="0"/>
          </a:p>
        </p:txBody>
      </p:sp>
      <p:sp>
        <p:nvSpPr>
          <p:cNvPr id="21" name="TEXT_1"/>
          <p:cNvSpPr>
            <a:spLocks noGrp="1"/>
          </p:cNvSpPr>
          <p:nvPr>
            <p:ph type="body" sz="quarter" idx="11" hasCustomPrompt="1"/>
          </p:nvPr>
        </p:nvSpPr>
        <p:spPr>
          <a:xfrm>
            <a:off x="5896866" y="2362168"/>
            <a:ext cx="2637534" cy="3225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{{I_TEXT_1}}</a:t>
            </a:r>
          </a:p>
          <a:p>
            <a:pPr lvl="0"/>
            <a:endParaRPr lang="ru-RU" dirty="0"/>
          </a:p>
        </p:txBody>
      </p:sp>
      <p:sp>
        <p:nvSpPr>
          <p:cNvPr id="23" name="TEXT_2"/>
          <p:cNvSpPr>
            <a:spLocks noGrp="1"/>
          </p:cNvSpPr>
          <p:nvPr>
            <p:ph type="body" sz="quarter" idx="12" hasCustomPrompt="1"/>
          </p:nvPr>
        </p:nvSpPr>
        <p:spPr>
          <a:xfrm>
            <a:off x="8918964" y="2362168"/>
            <a:ext cx="2637534" cy="3225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{{I_TEXT_1}}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9254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62FE4DC-E002-2993-16DA-3063A0399BD5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613666" y="1703070"/>
            <a:ext cx="2819400" cy="241173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6" name="BACKGROUND_IMAGE"/>
          <p:cNvSpPr>
            <a:spLocks noGrp="1"/>
          </p:cNvSpPr>
          <p:nvPr>
            <p:ph type="pic" sz="quarter" idx="10"/>
          </p:nvPr>
        </p:nvSpPr>
        <p:spPr>
          <a:xfrm>
            <a:off x="6908573" y="377371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HEADER"/>
          <p:cNvSpPr>
            <a:spLocks noGrp="1"/>
          </p:cNvSpPr>
          <p:nvPr>
            <p:ph type="title" hasCustomPrompt="1"/>
          </p:nvPr>
        </p:nvSpPr>
        <p:spPr>
          <a:xfrm>
            <a:off x="613666" y="749269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{{S1_HEADER}}</a:t>
            </a:r>
            <a:br>
              <a:rPr lang="en-US" dirty="0"/>
            </a:br>
            <a:endParaRPr lang="ru-RU" dirty="0"/>
          </a:p>
        </p:txBody>
      </p:sp>
      <p:sp>
        <p:nvSpPr>
          <p:cNvPr id="8" name="TITLE_1"/>
          <p:cNvSpPr>
            <a:spLocks noGrp="1"/>
          </p:cNvSpPr>
          <p:nvPr>
            <p:ph type="body" sz="quarter" idx="11" hasCustomPrompt="1"/>
          </p:nvPr>
        </p:nvSpPr>
        <p:spPr>
          <a:xfrm>
            <a:off x="905766" y="2044668"/>
            <a:ext cx="213337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{{S1_TITLE_1}}</a:t>
            </a:r>
          </a:p>
          <a:p>
            <a:pPr lvl="0"/>
            <a:endParaRPr lang="ru-RU" dirty="0"/>
          </a:p>
        </p:txBody>
      </p:sp>
      <p:sp>
        <p:nvSpPr>
          <p:cNvPr id="9" name="TEXT_1"/>
          <p:cNvSpPr>
            <a:spLocks noGrp="1"/>
          </p:cNvSpPr>
          <p:nvPr>
            <p:ph type="body" sz="quarter" idx="12" hasCustomPrompt="1"/>
          </p:nvPr>
        </p:nvSpPr>
        <p:spPr>
          <a:xfrm>
            <a:off x="905766" y="2451068"/>
            <a:ext cx="2133373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{{S1_TEXT_1}}</a:t>
            </a:r>
          </a:p>
          <a:p>
            <a:pPr lvl="0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3771536" y="1703070"/>
            <a:ext cx="2819400" cy="241173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ITLE_2"/>
          <p:cNvSpPr>
            <a:spLocks noGrp="1"/>
          </p:cNvSpPr>
          <p:nvPr>
            <p:ph type="body" sz="quarter" idx="13" hasCustomPrompt="1"/>
          </p:nvPr>
        </p:nvSpPr>
        <p:spPr>
          <a:xfrm>
            <a:off x="4063636" y="2044668"/>
            <a:ext cx="213337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{{S1_TITLE_2}}</a:t>
            </a:r>
          </a:p>
          <a:p>
            <a:pPr lvl="0"/>
            <a:endParaRPr lang="ru-RU" dirty="0"/>
          </a:p>
        </p:txBody>
      </p:sp>
      <p:sp>
        <p:nvSpPr>
          <p:cNvPr id="15" name="TEXT_2"/>
          <p:cNvSpPr>
            <a:spLocks noGrp="1"/>
          </p:cNvSpPr>
          <p:nvPr>
            <p:ph type="body" sz="quarter" idx="14" hasCustomPrompt="1"/>
          </p:nvPr>
        </p:nvSpPr>
        <p:spPr>
          <a:xfrm>
            <a:off x="4063636" y="2451068"/>
            <a:ext cx="2133373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{{S1_TEXT_2}}</a:t>
            </a:r>
          </a:p>
          <a:p>
            <a:pPr lvl="0"/>
            <a:endParaRPr lang="ru-RU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613666" y="4456398"/>
            <a:ext cx="5977270" cy="167248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ITLE_3"/>
          <p:cNvSpPr>
            <a:spLocks noGrp="1"/>
          </p:cNvSpPr>
          <p:nvPr>
            <p:ph type="body" sz="quarter" idx="15" hasCustomPrompt="1"/>
          </p:nvPr>
        </p:nvSpPr>
        <p:spPr>
          <a:xfrm>
            <a:off x="905766" y="4763770"/>
            <a:ext cx="213337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{{S1_TITLE_3}}</a:t>
            </a:r>
          </a:p>
          <a:p>
            <a:pPr lvl="0"/>
            <a:endParaRPr lang="ru-RU" dirty="0"/>
          </a:p>
        </p:txBody>
      </p:sp>
      <p:sp>
        <p:nvSpPr>
          <p:cNvPr id="18" name="TEXT_3"/>
          <p:cNvSpPr>
            <a:spLocks noGrp="1"/>
          </p:cNvSpPr>
          <p:nvPr>
            <p:ph type="body" sz="quarter" idx="16" hasCustomPrompt="1"/>
          </p:nvPr>
        </p:nvSpPr>
        <p:spPr>
          <a:xfrm>
            <a:off x="905766" y="5170170"/>
            <a:ext cx="5291243" cy="58162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{{S1_TEXT_3}}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0641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5E92940-9325-19E4-8B58-A9BB570EEB60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BACKGROUND_IMAGE"/>
          <p:cNvSpPr>
            <a:spLocks noGrp="1"/>
          </p:cNvSpPr>
          <p:nvPr>
            <p:ph type="pic" sz="quarter" idx="10"/>
          </p:nvPr>
        </p:nvSpPr>
        <p:spPr>
          <a:xfrm>
            <a:off x="449716" y="391886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ICON_1"/>
          <p:cNvSpPr>
            <a:spLocks noGrp="1"/>
          </p:cNvSpPr>
          <p:nvPr>
            <p:ph type="pic" sz="quarter" idx="11"/>
          </p:nvPr>
        </p:nvSpPr>
        <p:spPr>
          <a:xfrm>
            <a:off x="5744466" y="15419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5" name="HEADER"/>
          <p:cNvSpPr>
            <a:spLocks noGrp="1"/>
          </p:cNvSpPr>
          <p:nvPr>
            <p:ph type="title" hasCustomPrompt="1"/>
          </p:nvPr>
        </p:nvSpPr>
        <p:spPr>
          <a:xfrm>
            <a:off x="5744466" y="487429"/>
            <a:ext cx="5659632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{{BL1_HEADER}}</a:t>
            </a:r>
            <a:br>
              <a:rPr lang="en-US" dirty="0"/>
            </a:br>
            <a:endParaRPr lang="ru-RU" dirty="0"/>
          </a:p>
        </p:txBody>
      </p:sp>
      <p:sp>
        <p:nvSpPr>
          <p:cNvPr id="6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5744466" y="25973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{{BL1_TITLE_1}}</a:t>
            </a:r>
          </a:p>
          <a:p>
            <a:pPr lvl="0"/>
            <a:endParaRPr lang="ru-RU" dirty="0"/>
          </a:p>
        </p:txBody>
      </p:sp>
      <p:sp>
        <p:nvSpPr>
          <p:cNvPr id="7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5744466" y="3003762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{{BL1_TEXT_1}}</a:t>
            </a:r>
          </a:p>
          <a:p>
            <a:pPr lvl="0"/>
            <a:endParaRPr lang="ru-RU" dirty="0"/>
          </a:p>
        </p:txBody>
      </p:sp>
      <p:sp>
        <p:nvSpPr>
          <p:cNvPr id="20" name="ICON_2"/>
          <p:cNvSpPr>
            <a:spLocks noGrp="1"/>
          </p:cNvSpPr>
          <p:nvPr>
            <p:ph type="pic" sz="quarter" idx="14"/>
          </p:nvPr>
        </p:nvSpPr>
        <p:spPr>
          <a:xfrm>
            <a:off x="8715262" y="15419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21" name="TITLE_2"/>
          <p:cNvSpPr>
            <a:spLocks noGrp="1"/>
          </p:cNvSpPr>
          <p:nvPr>
            <p:ph type="body" sz="quarter" idx="15" hasCustomPrompt="1"/>
          </p:nvPr>
        </p:nvSpPr>
        <p:spPr>
          <a:xfrm>
            <a:off x="8715262" y="25973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{{BL1_TITLE_2}}</a:t>
            </a:r>
          </a:p>
          <a:p>
            <a:pPr lvl="0"/>
            <a:endParaRPr lang="ru-RU" dirty="0"/>
          </a:p>
        </p:txBody>
      </p:sp>
      <p:sp>
        <p:nvSpPr>
          <p:cNvPr id="23" name="ICON_3"/>
          <p:cNvSpPr>
            <a:spLocks noGrp="1"/>
          </p:cNvSpPr>
          <p:nvPr>
            <p:ph type="pic" sz="quarter" idx="17"/>
          </p:nvPr>
        </p:nvSpPr>
        <p:spPr>
          <a:xfrm>
            <a:off x="5744466" y="40812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24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5744466" y="51366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{{BL1_TITLE_3}}</a:t>
            </a:r>
          </a:p>
          <a:p>
            <a:pPr lvl="0"/>
            <a:endParaRPr lang="ru-RU" dirty="0"/>
          </a:p>
        </p:txBody>
      </p:sp>
      <p:sp>
        <p:nvSpPr>
          <p:cNvPr id="26" name="ICON_4"/>
          <p:cNvSpPr>
            <a:spLocks noGrp="1"/>
          </p:cNvSpPr>
          <p:nvPr>
            <p:ph type="pic" sz="quarter" idx="20"/>
          </p:nvPr>
        </p:nvSpPr>
        <p:spPr>
          <a:xfrm>
            <a:off x="8715262" y="40812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27" name="TITLE_4"/>
          <p:cNvSpPr>
            <a:spLocks noGrp="1"/>
          </p:cNvSpPr>
          <p:nvPr>
            <p:ph type="body" sz="quarter" idx="21" hasCustomPrompt="1"/>
          </p:nvPr>
        </p:nvSpPr>
        <p:spPr>
          <a:xfrm>
            <a:off x="8715262" y="51366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{{BL1_TITLE_4}}</a:t>
            </a:r>
          </a:p>
          <a:p>
            <a:pPr lvl="0"/>
            <a:endParaRPr lang="ru-RU" dirty="0"/>
          </a:p>
        </p:txBody>
      </p:sp>
      <p:sp>
        <p:nvSpPr>
          <p:cNvPr id="29" name="TEXT_2"/>
          <p:cNvSpPr>
            <a:spLocks noGrp="1"/>
          </p:cNvSpPr>
          <p:nvPr>
            <p:ph type="body" sz="quarter" idx="22" hasCustomPrompt="1"/>
          </p:nvPr>
        </p:nvSpPr>
        <p:spPr>
          <a:xfrm>
            <a:off x="8715262" y="3037323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30" name="TEXT_4"/>
          <p:cNvSpPr>
            <a:spLocks noGrp="1"/>
          </p:cNvSpPr>
          <p:nvPr>
            <p:ph type="body" sz="quarter" idx="23" hasCustomPrompt="1"/>
          </p:nvPr>
        </p:nvSpPr>
        <p:spPr>
          <a:xfrm>
            <a:off x="8715262" y="5550537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</a:t>
            </a:r>
            <a:r>
              <a:rPr lang="ru-RU" dirty="0"/>
              <a:t>4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31" name="TEXT_3"/>
          <p:cNvSpPr>
            <a:spLocks noGrp="1"/>
          </p:cNvSpPr>
          <p:nvPr>
            <p:ph type="body" sz="quarter" idx="24" hasCustomPrompt="1"/>
          </p:nvPr>
        </p:nvSpPr>
        <p:spPr>
          <a:xfrm>
            <a:off x="5744466" y="5550537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532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_IMAGE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16822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HEADER"/>
          <p:cNvSpPr>
            <a:spLocks noGrp="1"/>
          </p:cNvSpPr>
          <p:nvPr>
            <p:ph type="title" hasCustomPrompt="1"/>
          </p:nvPr>
        </p:nvSpPr>
        <p:spPr>
          <a:xfrm>
            <a:off x="613666" y="2628869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{{BL2_HEADER}}</a:t>
            </a:r>
            <a:br>
              <a:rPr lang="en-US" dirty="0"/>
            </a:br>
            <a:endParaRPr lang="ru-RU" dirty="0"/>
          </a:p>
        </p:txBody>
      </p:sp>
      <p:sp>
        <p:nvSpPr>
          <p:cNvPr id="5" name="Овал 4"/>
          <p:cNvSpPr/>
          <p:nvPr userDrawn="1"/>
        </p:nvSpPr>
        <p:spPr>
          <a:xfrm>
            <a:off x="613666" y="3534047"/>
            <a:ext cx="656334" cy="653384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ICON_1"/>
          <p:cNvSpPr>
            <a:spLocks noGrp="1"/>
          </p:cNvSpPr>
          <p:nvPr>
            <p:ph type="pic" sz="quarter" idx="11"/>
          </p:nvPr>
        </p:nvSpPr>
        <p:spPr>
          <a:xfrm>
            <a:off x="729626" y="3645377"/>
            <a:ext cx="424414" cy="43072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7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1471685" y="3454338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{{BL2_TITLE_1}}</a:t>
            </a:r>
          </a:p>
          <a:p>
            <a:pPr lvl="0"/>
            <a:endParaRPr lang="ru-RU" dirty="0"/>
          </a:p>
        </p:txBody>
      </p:sp>
      <p:sp>
        <p:nvSpPr>
          <p:cNvPr id="8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1471685" y="3860739"/>
            <a:ext cx="9840840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{{BL2_TEXT_1}}</a:t>
            </a:r>
          </a:p>
        </p:txBody>
      </p:sp>
      <p:sp>
        <p:nvSpPr>
          <p:cNvPr id="9" name="Овал 8"/>
          <p:cNvSpPr/>
          <p:nvPr userDrawn="1"/>
        </p:nvSpPr>
        <p:spPr>
          <a:xfrm>
            <a:off x="613666" y="4575371"/>
            <a:ext cx="656334" cy="653384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ICON_2"/>
          <p:cNvSpPr>
            <a:spLocks noGrp="1"/>
          </p:cNvSpPr>
          <p:nvPr>
            <p:ph type="pic" sz="quarter" idx="14"/>
          </p:nvPr>
        </p:nvSpPr>
        <p:spPr>
          <a:xfrm>
            <a:off x="729626" y="4686701"/>
            <a:ext cx="424414" cy="43072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11" name="TITLE_2"/>
          <p:cNvSpPr>
            <a:spLocks noGrp="1"/>
          </p:cNvSpPr>
          <p:nvPr>
            <p:ph type="body" sz="quarter" idx="15" hasCustomPrompt="1"/>
          </p:nvPr>
        </p:nvSpPr>
        <p:spPr>
          <a:xfrm>
            <a:off x="1471685" y="44956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{{BL2_TITLE_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12" name="TEXT_2"/>
          <p:cNvSpPr>
            <a:spLocks noGrp="1"/>
          </p:cNvSpPr>
          <p:nvPr>
            <p:ph type="body" sz="quarter" idx="16" hasCustomPrompt="1"/>
          </p:nvPr>
        </p:nvSpPr>
        <p:spPr>
          <a:xfrm>
            <a:off x="1471685" y="4902063"/>
            <a:ext cx="9840840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{{BL2_TEXT_</a:t>
            </a:r>
            <a:r>
              <a:rPr lang="ru-RU" dirty="0"/>
              <a:t>2</a:t>
            </a:r>
            <a:r>
              <a:rPr lang="en-US" dirty="0"/>
              <a:t>}}</a:t>
            </a:r>
          </a:p>
        </p:txBody>
      </p:sp>
      <p:sp>
        <p:nvSpPr>
          <p:cNvPr id="13" name="Овал 12"/>
          <p:cNvSpPr/>
          <p:nvPr userDrawn="1"/>
        </p:nvSpPr>
        <p:spPr>
          <a:xfrm>
            <a:off x="613666" y="5604103"/>
            <a:ext cx="656334" cy="653384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ICON_3"/>
          <p:cNvSpPr>
            <a:spLocks noGrp="1"/>
          </p:cNvSpPr>
          <p:nvPr>
            <p:ph type="pic" sz="quarter" idx="17"/>
          </p:nvPr>
        </p:nvSpPr>
        <p:spPr>
          <a:xfrm>
            <a:off x="729626" y="5715433"/>
            <a:ext cx="424414" cy="43072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15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1471685" y="5524394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{{BL2_TITLE_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16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1471685" y="5930795"/>
            <a:ext cx="9840840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{{BL2_TEXT_</a:t>
            </a:r>
            <a:r>
              <a:rPr lang="ru-RU" dirty="0"/>
              <a:t>3</a:t>
            </a:r>
            <a:r>
              <a:rPr lang="en-US" dirty="0"/>
              <a:t>}}</a:t>
            </a:r>
          </a:p>
        </p:txBody>
      </p:sp>
    </p:spTree>
    <p:extLst>
      <p:ext uri="{BB962C8B-B14F-4D97-AF65-F5344CB8AC3E}">
        <p14:creationId xmlns:p14="http://schemas.microsoft.com/office/powerpoint/2010/main" val="258843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27F9F48-04A9-0C57-B525-5D5A855051A9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Трапеция 9"/>
          <p:cNvSpPr/>
          <p:nvPr userDrawn="1"/>
        </p:nvSpPr>
        <p:spPr>
          <a:xfrm>
            <a:off x="2665048" y="2407064"/>
            <a:ext cx="1104234" cy="843215"/>
          </a:xfrm>
          <a:prstGeom prst="trapezoid">
            <a:avLst>
              <a:gd name="adj" fmla="val 75000"/>
            </a:avLst>
          </a:prstGeom>
          <a:solidFill>
            <a:srgbClr val="F3F3F3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Трапеция 7"/>
          <p:cNvSpPr/>
          <p:nvPr userDrawn="1"/>
        </p:nvSpPr>
        <p:spPr>
          <a:xfrm>
            <a:off x="1801021" y="3353112"/>
            <a:ext cx="2832287" cy="1045739"/>
          </a:xfrm>
          <a:prstGeom prst="trapezoid">
            <a:avLst>
              <a:gd name="adj" fmla="val 75000"/>
            </a:avLst>
          </a:prstGeom>
          <a:solidFill>
            <a:srgbClr val="F3F3F3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Трапеция 5"/>
          <p:cNvSpPr/>
          <p:nvPr userDrawn="1"/>
        </p:nvSpPr>
        <p:spPr>
          <a:xfrm>
            <a:off x="849471" y="4501684"/>
            <a:ext cx="4735389" cy="1205345"/>
          </a:xfrm>
          <a:prstGeom prst="trapezoid">
            <a:avLst>
              <a:gd name="adj" fmla="val 75000"/>
            </a:avLst>
          </a:prstGeom>
          <a:solidFill>
            <a:srgbClr val="F3F3F3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4134951" y="2348854"/>
            <a:ext cx="397082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{{HL1_TITLE_1}}</a:t>
            </a:r>
          </a:p>
          <a:p>
            <a:pPr lvl="0"/>
            <a:endParaRPr lang="ru-RU" dirty="0"/>
          </a:p>
        </p:txBody>
      </p:sp>
      <p:sp>
        <p:nvSpPr>
          <p:cNvPr id="13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4134952" y="2738629"/>
            <a:ext cx="7095023" cy="283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{{HL1_TEXT_1}}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14" name="HEADER"/>
          <p:cNvSpPr>
            <a:spLocks noGrp="1"/>
          </p:cNvSpPr>
          <p:nvPr>
            <p:ph type="title" hasCustomPrompt="1"/>
          </p:nvPr>
        </p:nvSpPr>
        <p:spPr>
          <a:xfrm>
            <a:off x="613666" y="1281530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{{BL2_HEADER}}</a:t>
            </a:r>
            <a:br>
              <a:rPr lang="en-US" dirty="0"/>
            </a:br>
            <a:endParaRPr lang="ru-RU" dirty="0"/>
          </a:p>
        </p:txBody>
      </p:sp>
      <p:cxnSp>
        <p:nvCxnSpPr>
          <p:cNvPr id="18" name="Прямая соединительная линия 17"/>
          <p:cNvCxnSpPr/>
          <p:nvPr userDrawn="1"/>
        </p:nvCxnSpPr>
        <p:spPr>
          <a:xfrm>
            <a:off x="4127331" y="3250279"/>
            <a:ext cx="7102644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_2"/>
          <p:cNvSpPr>
            <a:spLocks noGrp="1"/>
          </p:cNvSpPr>
          <p:nvPr>
            <p:ph type="body" sz="quarter" idx="14" hasCustomPrompt="1"/>
          </p:nvPr>
        </p:nvSpPr>
        <p:spPr>
          <a:xfrm>
            <a:off x="5043810" y="3533069"/>
            <a:ext cx="397082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{{HL1_TITLE_2}}</a:t>
            </a:r>
          </a:p>
          <a:p>
            <a:pPr lvl="0"/>
            <a:endParaRPr lang="ru-RU" dirty="0"/>
          </a:p>
        </p:txBody>
      </p:sp>
      <p:sp>
        <p:nvSpPr>
          <p:cNvPr id="22" name="TEXT_2"/>
          <p:cNvSpPr>
            <a:spLocks noGrp="1"/>
          </p:cNvSpPr>
          <p:nvPr>
            <p:ph type="body" sz="quarter" idx="15" hasCustomPrompt="1"/>
          </p:nvPr>
        </p:nvSpPr>
        <p:spPr>
          <a:xfrm>
            <a:off x="5043812" y="3922844"/>
            <a:ext cx="6186164" cy="283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{{HL1_TEXT_2}}</a:t>
            </a:r>
            <a:r>
              <a:rPr lang="ru-RU" dirty="0"/>
              <a:t> </a:t>
            </a:r>
            <a:endParaRPr lang="en-US" dirty="0"/>
          </a:p>
        </p:txBody>
      </p:sp>
      <p:cxnSp>
        <p:nvCxnSpPr>
          <p:cNvPr id="23" name="Прямая соединительная линия 22"/>
          <p:cNvCxnSpPr/>
          <p:nvPr userDrawn="1"/>
        </p:nvCxnSpPr>
        <p:spPr>
          <a:xfrm>
            <a:off x="5036190" y="4429280"/>
            <a:ext cx="6192809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_3"/>
          <p:cNvSpPr>
            <a:spLocks noGrp="1"/>
          </p:cNvSpPr>
          <p:nvPr>
            <p:ph type="body" sz="quarter" idx="16" hasCustomPrompt="1"/>
          </p:nvPr>
        </p:nvSpPr>
        <p:spPr>
          <a:xfrm>
            <a:off x="6027482" y="4774498"/>
            <a:ext cx="397082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{{HL1_TITLE_3}}</a:t>
            </a:r>
          </a:p>
          <a:p>
            <a:pPr lvl="0"/>
            <a:endParaRPr lang="ru-RU" dirty="0"/>
          </a:p>
        </p:txBody>
      </p:sp>
      <p:sp>
        <p:nvSpPr>
          <p:cNvPr id="26" name="TEXT_3"/>
          <p:cNvSpPr>
            <a:spLocks noGrp="1"/>
          </p:cNvSpPr>
          <p:nvPr>
            <p:ph type="body" sz="quarter" idx="17" hasCustomPrompt="1"/>
          </p:nvPr>
        </p:nvSpPr>
        <p:spPr>
          <a:xfrm>
            <a:off x="6027484" y="5164273"/>
            <a:ext cx="5201515" cy="283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{{HL1_TEXT_3}}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3060711" y="2759926"/>
            <a:ext cx="284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1</a:t>
            </a:r>
            <a:endParaRPr lang="ru-RU" b="1" dirty="0">
              <a:solidFill>
                <a:schemeClr val="bg1">
                  <a:lumMod val="50000"/>
                </a:schemeClr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30" name="Прямоугольник 29"/>
          <p:cNvSpPr/>
          <p:nvPr userDrawn="1"/>
        </p:nvSpPr>
        <p:spPr>
          <a:xfrm>
            <a:off x="3064429" y="3850956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2</a:t>
            </a:r>
            <a:endParaRPr lang="ru-RU" b="1" dirty="0">
              <a:solidFill>
                <a:schemeClr val="bg1">
                  <a:lumMod val="50000"/>
                </a:schemeClr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31" name="Прямоугольник 30"/>
          <p:cNvSpPr/>
          <p:nvPr userDrawn="1"/>
        </p:nvSpPr>
        <p:spPr>
          <a:xfrm>
            <a:off x="3061308" y="5079330"/>
            <a:ext cx="333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3</a:t>
            </a:r>
            <a:endParaRPr lang="ru-RU" b="1" dirty="0">
              <a:solidFill>
                <a:schemeClr val="bg1">
                  <a:lumMod val="50000"/>
                </a:schemeClr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849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B09F895-CFDE-CD20-451F-E9142DE111B5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6605660" y="1749363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{{NL1_TITLE_1}}</a:t>
            </a:r>
          </a:p>
          <a:p>
            <a:pPr lvl="0"/>
            <a:endParaRPr lang="ru-RU" dirty="0"/>
          </a:p>
        </p:txBody>
      </p:sp>
      <p:sp>
        <p:nvSpPr>
          <p:cNvPr id="6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6605660" y="2155764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{{NL1_TEXT_1}}</a:t>
            </a:r>
          </a:p>
        </p:txBody>
      </p:sp>
      <p:sp>
        <p:nvSpPr>
          <p:cNvPr id="16" name="HEADER"/>
          <p:cNvSpPr>
            <a:spLocks noGrp="1"/>
          </p:cNvSpPr>
          <p:nvPr>
            <p:ph type="title" hasCustomPrompt="1"/>
          </p:nvPr>
        </p:nvSpPr>
        <p:spPr>
          <a:xfrm>
            <a:off x="5747641" y="873386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{{NL1_HEADER}}</a:t>
            </a:r>
            <a:br>
              <a:rPr lang="en-US" dirty="0"/>
            </a:br>
            <a:endParaRPr lang="ru-RU" dirty="0"/>
          </a:p>
        </p:txBody>
      </p:sp>
      <p:sp>
        <p:nvSpPr>
          <p:cNvPr id="17" name="BACKGROUND_IMAGE"/>
          <p:cNvSpPr>
            <a:spLocks noGrp="1"/>
          </p:cNvSpPr>
          <p:nvPr>
            <p:ph type="pic" sz="quarter" idx="10"/>
          </p:nvPr>
        </p:nvSpPr>
        <p:spPr>
          <a:xfrm>
            <a:off x="449716" y="391886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grpSp>
        <p:nvGrpSpPr>
          <p:cNvPr id="23" name="Группа 22"/>
          <p:cNvGrpSpPr/>
          <p:nvPr userDrawn="1"/>
        </p:nvGrpSpPr>
        <p:grpSpPr>
          <a:xfrm>
            <a:off x="5747641" y="1829072"/>
            <a:ext cx="656334" cy="653384"/>
            <a:chOff x="5700016" y="1895747"/>
            <a:chExt cx="656334" cy="653384"/>
          </a:xfrm>
          <a:noFill/>
        </p:grpSpPr>
        <p:sp>
          <p:nvSpPr>
            <p:cNvPr id="3" name="Овал 2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 userDrawn="1"/>
          </p:nvSpPr>
          <p:spPr>
            <a:xfrm>
              <a:off x="5871730" y="2037773"/>
              <a:ext cx="284052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1</a:t>
              </a:r>
              <a:endParaRPr lang="ru-RU" b="1" dirty="0">
                <a:solidFill>
                  <a:schemeClr val="bg1">
                    <a:lumMod val="50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  <p:sp>
        <p:nvSpPr>
          <p:cNvPr id="28" name="TITLE_2"/>
          <p:cNvSpPr>
            <a:spLocks noGrp="1"/>
          </p:cNvSpPr>
          <p:nvPr>
            <p:ph type="body" sz="quarter" idx="14" hasCustomPrompt="1"/>
          </p:nvPr>
        </p:nvSpPr>
        <p:spPr>
          <a:xfrm>
            <a:off x="6605660" y="2921528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{{NL1_TITLE_2}}</a:t>
            </a:r>
          </a:p>
          <a:p>
            <a:pPr lvl="0"/>
            <a:endParaRPr lang="ru-RU" dirty="0"/>
          </a:p>
        </p:txBody>
      </p:sp>
      <p:sp>
        <p:nvSpPr>
          <p:cNvPr id="29" name="TEXT_2"/>
          <p:cNvSpPr>
            <a:spLocks noGrp="1"/>
          </p:cNvSpPr>
          <p:nvPr>
            <p:ph type="body" sz="quarter" idx="15" hasCustomPrompt="1"/>
          </p:nvPr>
        </p:nvSpPr>
        <p:spPr>
          <a:xfrm>
            <a:off x="6605660" y="3327929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{{NL1_TEXT_2}}</a:t>
            </a:r>
          </a:p>
        </p:txBody>
      </p:sp>
      <p:grpSp>
        <p:nvGrpSpPr>
          <p:cNvPr id="30" name="Группа 29"/>
          <p:cNvGrpSpPr/>
          <p:nvPr userDrawn="1"/>
        </p:nvGrpSpPr>
        <p:grpSpPr>
          <a:xfrm>
            <a:off x="5747641" y="3001237"/>
            <a:ext cx="656334" cy="653384"/>
            <a:chOff x="5700016" y="1895747"/>
            <a:chExt cx="656334" cy="653384"/>
          </a:xfrm>
          <a:noFill/>
        </p:grpSpPr>
        <p:sp>
          <p:nvSpPr>
            <p:cNvPr id="31" name="Овал 30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 userDrawn="1"/>
          </p:nvSpPr>
          <p:spPr>
            <a:xfrm>
              <a:off x="5871730" y="2037773"/>
              <a:ext cx="330540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2</a:t>
              </a:r>
              <a:endParaRPr lang="ru-RU" b="1" dirty="0">
                <a:solidFill>
                  <a:schemeClr val="bg1">
                    <a:lumMod val="50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  <p:sp>
        <p:nvSpPr>
          <p:cNvPr id="33" name="TITLE_3"/>
          <p:cNvSpPr>
            <a:spLocks noGrp="1"/>
          </p:cNvSpPr>
          <p:nvPr>
            <p:ph type="body" sz="quarter" idx="16" hasCustomPrompt="1"/>
          </p:nvPr>
        </p:nvSpPr>
        <p:spPr>
          <a:xfrm>
            <a:off x="6605660" y="4048193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{{NL1_TITLE_3}}</a:t>
            </a:r>
          </a:p>
          <a:p>
            <a:pPr lvl="0"/>
            <a:endParaRPr lang="ru-RU" dirty="0"/>
          </a:p>
        </p:txBody>
      </p:sp>
      <p:sp>
        <p:nvSpPr>
          <p:cNvPr id="34" name="TEXT_3"/>
          <p:cNvSpPr>
            <a:spLocks noGrp="1"/>
          </p:cNvSpPr>
          <p:nvPr>
            <p:ph type="body" sz="quarter" idx="17" hasCustomPrompt="1"/>
          </p:nvPr>
        </p:nvSpPr>
        <p:spPr>
          <a:xfrm>
            <a:off x="6605660" y="4454594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{{NL1_TEXT_3}}</a:t>
            </a:r>
          </a:p>
        </p:txBody>
      </p:sp>
      <p:grpSp>
        <p:nvGrpSpPr>
          <p:cNvPr id="35" name="Группа 34"/>
          <p:cNvGrpSpPr/>
          <p:nvPr userDrawn="1"/>
        </p:nvGrpSpPr>
        <p:grpSpPr>
          <a:xfrm>
            <a:off x="5747641" y="4127902"/>
            <a:ext cx="656334" cy="653384"/>
            <a:chOff x="5700016" y="1895747"/>
            <a:chExt cx="656334" cy="653384"/>
          </a:xfrm>
          <a:noFill/>
        </p:grpSpPr>
        <p:sp>
          <p:nvSpPr>
            <p:cNvPr id="36" name="Овал 35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 userDrawn="1"/>
          </p:nvSpPr>
          <p:spPr>
            <a:xfrm>
              <a:off x="5871730" y="2037773"/>
              <a:ext cx="333746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3</a:t>
              </a:r>
              <a:endParaRPr lang="ru-RU" b="1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  <p:sp>
        <p:nvSpPr>
          <p:cNvPr id="38" name="TITLE_4"/>
          <p:cNvSpPr>
            <a:spLocks noGrp="1"/>
          </p:cNvSpPr>
          <p:nvPr>
            <p:ph type="body" sz="quarter" idx="18" hasCustomPrompt="1"/>
          </p:nvPr>
        </p:nvSpPr>
        <p:spPr>
          <a:xfrm>
            <a:off x="6605660" y="5196304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{{NL1_TITLE_4}}</a:t>
            </a:r>
          </a:p>
          <a:p>
            <a:pPr lvl="0"/>
            <a:endParaRPr lang="ru-RU" dirty="0"/>
          </a:p>
        </p:txBody>
      </p:sp>
      <p:sp>
        <p:nvSpPr>
          <p:cNvPr id="39" name="TEXT_4"/>
          <p:cNvSpPr>
            <a:spLocks noGrp="1"/>
          </p:cNvSpPr>
          <p:nvPr>
            <p:ph type="body" sz="quarter" idx="19" hasCustomPrompt="1"/>
          </p:nvPr>
        </p:nvSpPr>
        <p:spPr>
          <a:xfrm>
            <a:off x="6605660" y="5602705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{{NL1_TEXT_4}}</a:t>
            </a:r>
          </a:p>
        </p:txBody>
      </p:sp>
      <p:grpSp>
        <p:nvGrpSpPr>
          <p:cNvPr id="40" name="Группа 39"/>
          <p:cNvGrpSpPr/>
          <p:nvPr userDrawn="1"/>
        </p:nvGrpSpPr>
        <p:grpSpPr>
          <a:xfrm>
            <a:off x="5747641" y="5276013"/>
            <a:ext cx="656334" cy="653384"/>
            <a:chOff x="5700016" y="1895747"/>
            <a:chExt cx="656334" cy="653384"/>
          </a:xfrm>
          <a:noFill/>
        </p:grpSpPr>
        <p:sp>
          <p:nvSpPr>
            <p:cNvPr id="41" name="Овал 40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 userDrawn="1"/>
          </p:nvSpPr>
          <p:spPr>
            <a:xfrm>
              <a:off x="5871730" y="2037773"/>
              <a:ext cx="340158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4</a:t>
              </a:r>
              <a:endParaRPr lang="ru-RU" b="1" dirty="0">
                <a:solidFill>
                  <a:schemeClr val="bg1">
                    <a:lumMod val="50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7656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281C485-54BA-D887-70B1-46A7047FB545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Shape 2"/>
          <p:cNvSpPr/>
          <p:nvPr userDrawn="1"/>
        </p:nvSpPr>
        <p:spPr>
          <a:xfrm>
            <a:off x="613666" y="2133679"/>
            <a:ext cx="2044898" cy="1229439"/>
          </a:xfrm>
          <a:prstGeom prst="roundRect">
            <a:avLst>
              <a:gd name="adj" fmla="val 2603"/>
            </a:avLst>
          </a:prstGeom>
          <a:solidFill>
            <a:srgbClr val="F3F3F3"/>
          </a:solidFill>
          <a:ln w="12700">
            <a:noFill/>
          </a:ln>
        </p:spPr>
      </p:sp>
      <p:sp>
        <p:nvSpPr>
          <p:cNvPr id="4" name="Shape 7"/>
          <p:cNvSpPr/>
          <p:nvPr userDrawn="1"/>
        </p:nvSpPr>
        <p:spPr>
          <a:xfrm>
            <a:off x="613666" y="3469799"/>
            <a:ext cx="4089916" cy="1229439"/>
          </a:xfrm>
          <a:prstGeom prst="roundRect">
            <a:avLst>
              <a:gd name="adj" fmla="val 2603"/>
            </a:avLst>
          </a:prstGeom>
          <a:solidFill>
            <a:srgbClr val="F3F3F3"/>
          </a:solidFill>
          <a:ln w="12700">
            <a:noFill/>
          </a:ln>
        </p:spPr>
      </p:sp>
      <p:sp>
        <p:nvSpPr>
          <p:cNvPr id="5" name="Shape 12"/>
          <p:cNvSpPr/>
          <p:nvPr userDrawn="1"/>
        </p:nvSpPr>
        <p:spPr>
          <a:xfrm>
            <a:off x="613666" y="4805919"/>
            <a:ext cx="6134933" cy="1213882"/>
          </a:xfrm>
          <a:prstGeom prst="roundRect">
            <a:avLst>
              <a:gd name="adj" fmla="val 2038"/>
            </a:avLst>
          </a:prstGeom>
          <a:solidFill>
            <a:srgbClr val="F3F3F3"/>
          </a:solidFill>
          <a:ln w="12700">
            <a:noFill/>
          </a:ln>
        </p:spPr>
      </p:sp>
      <p:sp>
        <p:nvSpPr>
          <p:cNvPr id="6" name="HEADER"/>
          <p:cNvSpPr>
            <a:spLocks noGrp="1"/>
          </p:cNvSpPr>
          <p:nvPr>
            <p:ph type="title" hasCustomPrompt="1"/>
          </p:nvPr>
        </p:nvSpPr>
        <p:spPr>
          <a:xfrm>
            <a:off x="613666" y="967205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{{HL2_HEADER}}</a:t>
            </a:r>
            <a:br>
              <a:rPr lang="en-US" dirty="0"/>
            </a:br>
            <a:endParaRPr lang="ru-RU" dirty="0"/>
          </a:p>
        </p:txBody>
      </p:sp>
      <p:sp>
        <p:nvSpPr>
          <p:cNvPr id="7" name="TITLE_1"/>
          <p:cNvSpPr>
            <a:spLocks noGrp="1"/>
          </p:cNvSpPr>
          <p:nvPr>
            <p:ph type="body" sz="quarter" idx="14" hasCustomPrompt="1"/>
          </p:nvPr>
        </p:nvSpPr>
        <p:spPr>
          <a:xfrm>
            <a:off x="2902165" y="2306283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{{HL2_TITLE_1}}</a:t>
            </a:r>
          </a:p>
          <a:p>
            <a:pPr lvl="0"/>
            <a:endParaRPr lang="ru-RU" dirty="0"/>
          </a:p>
        </p:txBody>
      </p:sp>
      <p:sp>
        <p:nvSpPr>
          <p:cNvPr id="8" name="TEXT_1"/>
          <p:cNvSpPr>
            <a:spLocks noGrp="1"/>
          </p:cNvSpPr>
          <p:nvPr>
            <p:ph type="body" sz="quarter" idx="15" hasCustomPrompt="1"/>
          </p:nvPr>
        </p:nvSpPr>
        <p:spPr>
          <a:xfrm>
            <a:off x="2902165" y="2712684"/>
            <a:ext cx="8257137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{{HL2_TEXT_1}}</a:t>
            </a:r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2902165" y="3336777"/>
            <a:ext cx="8257137" cy="0"/>
          </a:xfrm>
          <a:prstGeom prst="line">
            <a:avLst/>
          </a:prstGeom>
          <a:ln w="19050"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_2"/>
          <p:cNvSpPr>
            <a:spLocks noGrp="1"/>
          </p:cNvSpPr>
          <p:nvPr>
            <p:ph type="body" sz="quarter" idx="16" hasCustomPrompt="1"/>
          </p:nvPr>
        </p:nvSpPr>
        <p:spPr>
          <a:xfrm>
            <a:off x="4966493" y="3632168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{{HL2_TITLE_2}}</a:t>
            </a:r>
          </a:p>
          <a:p>
            <a:pPr lvl="0"/>
            <a:endParaRPr lang="ru-RU" dirty="0"/>
          </a:p>
        </p:txBody>
      </p:sp>
      <p:sp>
        <p:nvSpPr>
          <p:cNvPr id="12" name="TEXT_2"/>
          <p:cNvSpPr>
            <a:spLocks noGrp="1"/>
          </p:cNvSpPr>
          <p:nvPr>
            <p:ph type="body" sz="quarter" idx="17" hasCustomPrompt="1"/>
          </p:nvPr>
        </p:nvSpPr>
        <p:spPr>
          <a:xfrm>
            <a:off x="4966493" y="4038569"/>
            <a:ext cx="6192809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{{HL2_TEXT_2}}</a:t>
            </a:r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966493" y="4662662"/>
            <a:ext cx="6192809" cy="0"/>
          </a:xfrm>
          <a:prstGeom prst="line">
            <a:avLst/>
          </a:prstGeom>
          <a:ln w="19050"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6981407" y="4964790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{{HL2_TITLE_3}}</a:t>
            </a:r>
          </a:p>
          <a:p>
            <a:pPr lvl="0"/>
            <a:endParaRPr lang="ru-RU" dirty="0"/>
          </a:p>
        </p:txBody>
      </p:sp>
      <p:sp>
        <p:nvSpPr>
          <p:cNvPr id="16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6981408" y="5371191"/>
            <a:ext cx="4177894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{{HL2_TEXT_3}}</a:t>
            </a:r>
          </a:p>
        </p:txBody>
      </p:sp>
      <p:cxnSp>
        <p:nvCxnSpPr>
          <p:cNvPr id="17" name="Прямая соединительная линия 16"/>
          <p:cNvCxnSpPr/>
          <p:nvPr userDrawn="1"/>
        </p:nvCxnSpPr>
        <p:spPr>
          <a:xfrm>
            <a:off x="6981407" y="5995284"/>
            <a:ext cx="4177894" cy="0"/>
          </a:xfrm>
          <a:prstGeom prst="line">
            <a:avLst/>
          </a:prstGeom>
          <a:ln w="19050"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 userDrawn="1"/>
        </p:nvSpPr>
        <p:spPr>
          <a:xfrm>
            <a:off x="1479662" y="2563732"/>
            <a:ext cx="284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1</a:t>
            </a:r>
            <a:endParaRPr lang="ru-RU" b="1" dirty="0">
              <a:solidFill>
                <a:schemeClr val="bg1">
                  <a:lumMod val="50000"/>
                </a:schemeClr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2502111" y="3899852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2</a:t>
            </a:r>
            <a:endParaRPr lang="ru-RU" b="1" dirty="0">
              <a:solidFill>
                <a:schemeClr val="bg1">
                  <a:lumMod val="50000"/>
                </a:schemeClr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3524679" y="5228194"/>
            <a:ext cx="333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3</a:t>
            </a:r>
            <a:endParaRPr lang="ru-RU" b="1" dirty="0">
              <a:solidFill>
                <a:schemeClr val="bg1">
                  <a:lumMod val="50000"/>
                </a:schemeClr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525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730A588-28B7-F19B-D61B-983E18E98F9A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BACKGROUND_IMAGE"/>
          <p:cNvSpPr>
            <a:spLocks noGrp="1"/>
          </p:cNvSpPr>
          <p:nvPr>
            <p:ph type="pic" sz="quarter" idx="10"/>
          </p:nvPr>
        </p:nvSpPr>
        <p:spPr>
          <a:xfrm>
            <a:off x="6908573" y="377371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HEADER"/>
          <p:cNvSpPr>
            <a:spLocks noGrp="1"/>
          </p:cNvSpPr>
          <p:nvPr>
            <p:ph type="title" hasCustomPrompt="1"/>
          </p:nvPr>
        </p:nvSpPr>
        <p:spPr>
          <a:xfrm>
            <a:off x="613666" y="967205"/>
            <a:ext cx="5554378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{{NL2_HEADER}}</a:t>
            </a:r>
            <a:br>
              <a:rPr lang="en-US" dirty="0"/>
            </a:br>
            <a:endParaRPr lang="ru-RU" dirty="0"/>
          </a:p>
        </p:txBody>
      </p:sp>
      <p:sp>
        <p:nvSpPr>
          <p:cNvPr id="5" name="TITLE_1"/>
          <p:cNvSpPr>
            <a:spLocks noGrp="1"/>
          </p:cNvSpPr>
          <p:nvPr>
            <p:ph type="body" sz="quarter" idx="14" hasCustomPrompt="1"/>
          </p:nvPr>
        </p:nvSpPr>
        <p:spPr>
          <a:xfrm>
            <a:off x="962801" y="2730232"/>
            <a:ext cx="2121146" cy="3048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{{NL2_TITLE_1}}</a:t>
            </a:r>
          </a:p>
          <a:p>
            <a:pPr lvl="0"/>
            <a:endParaRPr lang="ru-RU" dirty="0"/>
          </a:p>
        </p:txBody>
      </p:sp>
      <p:sp>
        <p:nvSpPr>
          <p:cNvPr id="6" name="TEXT_1"/>
          <p:cNvSpPr>
            <a:spLocks noGrp="1"/>
          </p:cNvSpPr>
          <p:nvPr>
            <p:ph type="body" sz="quarter" idx="15" hasCustomPrompt="1"/>
          </p:nvPr>
        </p:nvSpPr>
        <p:spPr>
          <a:xfrm>
            <a:off x="962801" y="3136632"/>
            <a:ext cx="2121146" cy="7370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{{NL2_TEXT_1}}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817228" y="2063928"/>
            <a:ext cx="3609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>
                    <a:lumMod val="50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1</a:t>
            </a:r>
          </a:p>
        </p:txBody>
      </p:sp>
      <p:sp>
        <p:nvSpPr>
          <p:cNvPr id="8" name="TITLE_2"/>
          <p:cNvSpPr>
            <a:spLocks noGrp="1"/>
          </p:cNvSpPr>
          <p:nvPr>
            <p:ph type="body" sz="quarter" idx="16" hasCustomPrompt="1"/>
          </p:nvPr>
        </p:nvSpPr>
        <p:spPr>
          <a:xfrm>
            <a:off x="3683041" y="2730232"/>
            <a:ext cx="2121146" cy="3048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{{NL2_TITLE_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9" name="TEXT_2"/>
          <p:cNvSpPr>
            <a:spLocks noGrp="1"/>
          </p:cNvSpPr>
          <p:nvPr>
            <p:ph type="body" sz="quarter" idx="17" hasCustomPrompt="1"/>
          </p:nvPr>
        </p:nvSpPr>
        <p:spPr>
          <a:xfrm>
            <a:off x="3683041" y="3136632"/>
            <a:ext cx="2121146" cy="7370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{{NL2_TEXT_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4537468" y="2063928"/>
            <a:ext cx="4427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>
                    <a:lumMod val="50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2</a:t>
            </a:r>
          </a:p>
        </p:txBody>
      </p:sp>
      <p:sp>
        <p:nvSpPr>
          <p:cNvPr id="11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2322921" y="4681353"/>
            <a:ext cx="2121146" cy="3048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{{NL2_TITLE_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12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2322921" y="5087753"/>
            <a:ext cx="2121146" cy="7370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{{NL2_TEXT_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3177348" y="4015049"/>
            <a:ext cx="4491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>
                    <a:lumMod val="50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18508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CKGROUND_IMAGE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16822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HEADER"/>
          <p:cNvSpPr>
            <a:spLocks noGrp="1"/>
          </p:cNvSpPr>
          <p:nvPr>
            <p:ph type="title" hasCustomPrompt="1"/>
          </p:nvPr>
        </p:nvSpPr>
        <p:spPr>
          <a:xfrm>
            <a:off x="613666" y="2820943"/>
            <a:ext cx="5554378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{{S2_HEADER}}</a:t>
            </a:r>
            <a:br>
              <a:rPr lang="en-US" dirty="0"/>
            </a:br>
            <a:endParaRPr lang="ru-RU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613666" y="3806190"/>
            <a:ext cx="3218501" cy="241173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17" name="TITLE_1"/>
          <p:cNvSpPr>
            <a:spLocks noGrp="1"/>
          </p:cNvSpPr>
          <p:nvPr>
            <p:ph type="body" sz="quarter" idx="11" hasCustomPrompt="1"/>
          </p:nvPr>
        </p:nvSpPr>
        <p:spPr>
          <a:xfrm>
            <a:off x="847575" y="4147788"/>
            <a:ext cx="274030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{{S2_TITLE_1}}</a:t>
            </a:r>
          </a:p>
          <a:p>
            <a:pPr lvl="0"/>
            <a:endParaRPr lang="ru-RU" dirty="0"/>
          </a:p>
        </p:txBody>
      </p:sp>
      <p:sp>
        <p:nvSpPr>
          <p:cNvPr id="18" name="TEXT_1"/>
          <p:cNvSpPr>
            <a:spLocks noGrp="1"/>
          </p:cNvSpPr>
          <p:nvPr>
            <p:ph type="body" sz="quarter" idx="12" hasCustomPrompt="1"/>
          </p:nvPr>
        </p:nvSpPr>
        <p:spPr>
          <a:xfrm>
            <a:off x="847575" y="4554188"/>
            <a:ext cx="2740306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{{S2_TEXT_1}}</a:t>
            </a:r>
          </a:p>
          <a:p>
            <a:pPr lvl="0"/>
            <a:endParaRPr lang="ru-RU" dirty="0"/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8338961" y="3806190"/>
            <a:ext cx="3218501" cy="241173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23" name="TITLE_3"/>
          <p:cNvSpPr>
            <a:spLocks noGrp="1"/>
          </p:cNvSpPr>
          <p:nvPr>
            <p:ph type="body" sz="quarter" idx="13" hasCustomPrompt="1"/>
          </p:nvPr>
        </p:nvSpPr>
        <p:spPr>
          <a:xfrm>
            <a:off x="8572870" y="4147788"/>
            <a:ext cx="274030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{{S2_TITLE_3}}</a:t>
            </a:r>
          </a:p>
          <a:p>
            <a:pPr lvl="0"/>
            <a:endParaRPr lang="ru-RU" dirty="0"/>
          </a:p>
        </p:txBody>
      </p:sp>
      <p:sp>
        <p:nvSpPr>
          <p:cNvPr id="24" name="TEXT_3"/>
          <p:cNvSpPr>
            <a:spLocks noGrp="1"/>
          </p:cNvSpPr>
          <p:nvPr>
            <p:ph type="body" sz="quarter" idx="14" hasCustomPrompt="1"/>
          </p:nvPr>
        </p:nvSpPr>
        <p:spPr>
          <a:xfrm>
            <a:off x="8572870" y="4554188"/>
            <a:ext cx="2740306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{{S2_TEXT_3}}</a:t>
            </a:r>
          </a:p>
          <a:p>
            <a:pPr lvl="0"/>
            <a:endParaRPr lang="ru-RU" dirty="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4476313" y="3806190"/>
            <a:ext cx="3218501" cy="241173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26" name="TITLE_2"/>
          <p:cNvSpPr>
            <a:spLocks noGrp="1"/>
          </p:cNvSpPr>
          <p:nvPr>
            <p:ph type="body" sz="quarter" idx="15" hasCustomPrompt="1"/>
          </p:nvPr>
        </p:nvSpPr>
        <p:spPr>
          <a:xfrm>
            <a:off x="4710222" y="4147788"/>
            <a:ext cx="274030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{{S2_TITLE_2}}</a:t>
            </a:r>
          </a:p>
          <a:p>
            <a:pPr lvl="0"/>
            <a:endParaRPr lang="ru-RU" dirty="0"/>
          </a:p>
        </p:txBody>
      </p:sp>
      <p:sp>
        <p:nvSpPr>
          <p:cNvPr id="27" name="TEXT_2"/>
          <p:cNvSpPr>
            <a:spLocks noGrp="1"/>
          </p:cNvSpPr>
          <p:nvPr>
            <p:ph type="body" sz="quarter" idx="16" hasCustomPrompt="1"/>
          </p:nvPr>
        </p:nvSpPr>
        <p:spPr>
          <a:xfrm>
            <a:off x="4710222" y="4554188"/>
            <a:ext cx="2740306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{{S2_TEXT_2}}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9257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CKGROUND_IMAGE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154722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HEADER"/>
          <p:cNvSpPr>
            <a:spLocks noGrp="1"/>
          </p:cNvSpPr>
          <p:nvPr>
            <p:ph type="title" hasCustomPrompt="1"/>
          </p:nvPr>
        </p:nvSpPr>
        <p:spPr>
          <a:xfrm>
            <a:off x="613666" y="2168222"/>
            <a:ext cx="5554378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{{C_HEADER}}</a:t>
            </a:r>
            <a:br>
              <a:rPr lang="en-US" dirty="0"/>
            </a:br>
            <a:endParaRPr lang="ru-RU" dirty="0"/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5333702" y="3182552"/>
            <a:ext cx="1524596" cy="3330773"/>
            <a:chOff x="6552902" y="4442103"/>
            <a:chExt cx="1524596" cy="3330773"/>
          </a:xfrm>
          <a:solidFill>
            <a:srgbClr val="262626"/>
          </a:solidFill>
        </p:grpSpPr>
        <p:sp>
          <p:nvSpPr>
            <p:cNvPr id="34" name="Shape 1"/>
            <p:cNvSpPr/>
            <p:nvPr userDrawn="1"/>
          </p:nvSpPr>
          <p:spPr>
            <a:xfrm>
              <a:off x="7303770" y="4442103"/>
              <a:ext cx="22860" cy="3330773"/>
            </a:xfrm>
            <a:prstGeom prst="roundRect">
              <a:avLst>
                <a:gd name="adj" fmla="val 124898"/>
              </a:avLst>
            </a:prstGeom>
            <a:solidFill>
              <a:srgbClr val="F3F3F3"/>
            </a:solidFill>
            <a:ln/>
          </p:spPr>
        </p:sp>
        <p:sp>
          <p:nvSpPr>
            <p:cNvPr id="35" name="Shape 2"/>
            <p:cNvSpPr/>
            <p:nvPr userDrawn="1"/>
          </p:nvSpPr>
          <p:spPr>
            <a:xfrm>
              <a:off x="6552902" y="4794528"/>
              <a:ext cx="571024" cy="22860"/>
            </a:xfrm>
            <a:prstGeom prst="roundRect">
              <a:avLst>
                <a:gd name="adj" fmla="val 124898"/>
              </a:avLst>
            </a:prstGeom>
            <a:solidFill>
              <a:srgbClr val="F3F3F3"/>
            </a:solidFill>
            <a:ln/>
          </p:spPr>
        </p:sp>
        <p:sp>
          <p:nvSpPr>
            <p:cNvPr id="36" name="Shape 3"/>
            <p:cNvSpPr/>
            <p:nvPr userDrawn="1"/>
          </p:nvSpPr>
          <p:spPr>
            <a:xfrm>
              <a:off x="7101066" y="4591883"/>
              <a:ext cx="428268" cy="428268"/>
            </a:xfrm>
            <a:prstGeom prst="roundRect">
              <a:avLst>
                <a:gd name="adj" fmla="val 6667"/>
              </a:avLst>
            </a:prstGeom>
            <a:solidFill>
              <a:srgbClr val="F3F3F3"/>
            </a:solidFill>
            <a:ln w="12700">
              <a:noFill/>
            </a:ln>
          </p:spPr>
        </p:sp>
        <p:sp>
          <p:nvSpPr>
            <p:cNvPr id="37" name="Shape 7"/>
            <p:cNvSpPr/>
            <p:nvPr userDrawn="1"/>
          </p:nvSpPr>
          <p:spPr>
            <a:xfrm>
              <a:off x="7506474" y="5746075"/>
              <a:ext cx="571024" cy="22860"/>
            </a:xfrm>
            <a:prstGeom prst="roundRect">
              <a:avLst>
                <a:gd name="adj" fmla="val 124898"/>
              </a:avLst>
            </a:prstGeom>
            <a:solidFill>
              <a:srgbClr val="F3F3F3"/>
            </a:solidFill>
            <a:ln/>
          </p:spPr>
        </p:sp>
        <p:sp>
          <p:nvSpPr>
            <p:cNvPr id="38" name="Shape 8"/>
            <p:cNvSpPr/>
            <p:nvPr userDrawn="1"/>
          </p:nvSpPr>
          <p:spPr>
            <a:xfrm>
              <a:off x="7101066" y="5543431"/>
              <a:ext cx="428268" cy="428268"/>
            </a:xfrm>
            <a:prstGeom prst="roundRect">
              <a:avLst>
                <a:gd name="adj" fmla="val 6667"/>
              </a:avLst>
            </a:prstGeom>
            <a:solidFill>
              <a:srgbClr val="F3F3F3"/>
            </a:solidFill>
            <a:ln w="12700">
              <a:noFill/>
            </a:ln>
          </p:spPr>
        </p:sp>
        <p:sp>
          <p:nvSpPr>
            <p:cNvPr id="39" name="Shape 12"/>
            <p:cNvSpPr/>
            <p:nvPr userDrawn="1"/>
          </p:nvSpPr>
          <p:spPr>
            <a:xfrm>
              <a:off x="6552902" y="6602492"/>
              <a:ext cx="571024" cy="22860"/>
            </a:xfrm>
            <a:prstGeom prst="roundRect">
              <a:avLst>
                <a:gd name="adj" fmla="val 124898"/>
              </a:avLst>
            </a:prstGeom>
            <a:solidFill>
              <a:srgbClr val="F3F3F3"/>
            </a:solidFill>
            <a:ln/>
          </p:spPr>
        </p:sp>
        <p:sp>
          <p:nvSpPr>
            <p:cNvPr id="40" name="Shape 13"/>
            <p:cNvSpPr/>
            <p:nvPr userDrawn="1"/>
          </p:nvSpPr>
          <p:spPr>
            <a:xfrm>
              <a:off x="7101066" y="6399848"/>
              <a:ext cx="428268" cy="428268"/>
            </a:xfrm>
            <a:prstGeom prst="roundRect">
              <a:avLst>
                <a:gd name="adj" fmla="val 6667"/>
              </a:avLst>
            </a:prstGeom>
            <a:solidFill>
              <a:srgbClr val="F3F3F3"/>
            </a:solidFill>
            <a:ln w="12700">
              <a:noFill/>
            </a:ln>
          </p:spPr>
        </p:sp>
        <p:sp>
          <p:nvSpPr>
            <p:cNvPr id="41" name="TextBox 40"/>
            <p:cNvSpPr txBox="1"/>
            <p:nvPr userDrawn="1"/>
          </p:nvSpPr>
          <p:spPr>
            <a:xfrm>
              <a:off x="7158747" y="4621292"/>
              <a:ext cx="312906" cy="369332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ru-RU" b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latin typeface="Iner"/>
                </a:rPr>
                <a:t>1</a:t>
              </a:r>
            </a:p>
          </p:txBody>
        </p:sp>
        <p:sp>
          <p:nvSpPr>
            <p:cNvPr id="42" name="TextBox 41"/>
            <p:cNvSpPr txBox="1"/>
            <p:nvPr userDrawn="1"/>
          </p:nvSpPr>
          <p:spPr>
            <a:xfrm>
              <a:off x="7158747" y="5572839"/>
              <a:ext cx="312906" cy="369332"/>
            </a:xfrm>
            <a:prstGeom prst="rect">
              <a:avLst/>
            </a:prstGeom>
            <a:solidFill>
              <a:srgbClr val="F3F3F3"/>
            </a:solidFill>
          </p:spPr>
          <p:txBody>
            <a:bodyPr wrap="none" rtlCol="0">
              <a:spAutoFit/>
            </a:bodyPr>
            <a:lstStyle/>
            <a:p>
              <a:r>
                <a:rPr lang="ru-RU" b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latin typeface="Iner"/>
                </a:rPr>
                <a:t>2</a:t>
              </a:r>
            </a:p>
          </p:txBody>
        </p:sp>
        <p:sp>
          <p:nvSpPr>
            <p:cNvPr id="43" name="TextBox 42"/>
            <p:cNvSpPr txBox="1"/>
            <p:nvPr userDrawn="1"/>
          </p:nvSpPr>
          <p:spPr>
            <a:xfrm>
              <a:off x="7154694" y="6429256"/>
              <a:ext cx="312906" cy="369332"/>
            </a:xfrm>
            <a:prstGeom prst="rect">
              <a:avLst/>
            </a:prstGeom>
            <a:solidFill>
              <a:srgbClr val="F3F3F3"/>
            </a:solidFill>
          </p:spPr>
          <p:txBody>
            <a:bodyPr wrap="none" rtlCol="0">
              <a:spAutoFit/>
            </a:bodyPr>
            <a:lstStyle/>
            <a:p>
              <a:r>
                <a:rPr lang="ru-RU" b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latin typeface="Iner"/>
                </a:rPr>
                <a:t>3</a:t>
              </a:r>
            </a:p>
          </p:txBody>
        </p:sp>
      </p:grpSp>
      <p:sp>
        <p:nvSpPr>
          <p:cNvPr id="44" name="TITLE_2"/>
          <p:cNvSpPr>
            <a:spLocks noGrp="1"/>
          </p:cNvSpPr>
          <p:nvPr>
            <p:ph type="body" sz="quarter" idx="14" hasCustomPrompt="1"/>
          </p:nvPr>
        </p:nvSpPr>
        <p:spPr>
          <a:xfrm>
            <a:off x="7070305" y="4131464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{{C_TITLE_2}}</a:t>
            </a:r>
          </a:p>
          <a:p>
            <a:pPr lvl="0"/>
            <a:endParaRPr lang="ru-RU" dirty="0"/>
          </a:p>
        </p:txBody>
      </p:sp>
      <p:sp>
        <p:nvSpPr>
          <p:cNvPr id="45" name="TEXT_2"/>
          <p:cNvSpPr>
            <a:spLocks noGrp="1"/>
          </p:cNvSpPr>
          <p:nvPr>
            <p:ph type="body" sz="quarter" idx="15" hasCustomPrompt="1"/>
          </p:nvPr>
        </p:nvSpPr>
        <p:spPr>
          <a:xfrm>
            <a:off x="7070305" y="4537865"/>
            <a:ext cx="4054895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{{C_TEXT_2}}</a:t>
            </a:r>
          </a:p>
        </p:txBody>
      </p:sp>
      <p:sp>
        <p:nvSpPr>
          <p:cNvPr id="46" name="TITLE_1"/>
          <p:cNvSpPr>
            <a:spLocks noGrp="1"/>
          </p:cNvSpPr>
          <p:nvPr>
            <p:ph type="body" sz="quarter" idx="16" hasCustomPrompt="1"/>
          </p:nvPr>
        </p:nvSpPr>
        <p:spPr>
          <a:xfrm>
            <a:off x="2466330" y="3185972"/>
            <a:ext cx="2688836" cy="3048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{{C_TITLE_1}}</a:t>
            </a:r>
          </a:p>
          <a:p>
            <a:pPr lvl="0"/>
            <a:endParaRPr lang="ru-RU" dirty="0"/>
          </a:p>
        </p:txBody>
      </p:sp>
      <p:sp>
        <p:nvSpPr>
          <p:cNvPr id="47" name="TEXT_1"/>
          <p:cNvSpPr>
            <a:spLocks noGrp="1"/>
          </p:cNvSpPr>
          <p:nvPr>
            <p:ph type="body" sz="quarter" idx="17" hasCustomPrompt="1"/>
          </p:nvPr>
        </p:nvSpPr>
        <p:spPr>
          <a:xfrm>
            <a:off x="1100271" y="3592373"/>
            <a:ext cx="4054895" cy="3683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{{C_TEXT_1}}</a:t>
            </a:r>
          </a:p>
        </p:txBody>
      </p:sp>
      <p:sp>
        <p:nvSpPr>
          <p:cNvPr id="48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2466330" y="4987881"/>
            <a:ext cx="2688836" cy="3048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{{C_TITLE_3}}</a:t>
            </a:r>
          </a:p>
          <a:p>
            <a:pPr lvl="0"/>
            <a:endParaRPr lang="ru-RU" dirty="0"/>
          </a:p>
        </p:txBody>
      </p:sp>
      <p:sp>
        <p:nvSpPr>
          <p:cNvPr id="49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1100271" y="5394282"/>
            <a:ext cx="4054895" cy="3683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{{C_TEXT_3}}</a:t>
            </a:r>
          </a:p>
        </p:txBody>
      </p:sp>
    </p:spTree>
    <p:extLst>
      <p:ext uri="{BB962C8B-B14F-4D97-AF65-F5344CB8AC3E}">
        <p14:creationId xmlns:p14="http://schemas.microsoft.com/office/powerpoint/2010/main" val="2930086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2310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Коррекция дислексии у школьников: современные подходы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Дислексия - это расстройство, влияющее на способность к чтению. Современные методы коррекции включают использование технологий и адаптированных программ обучения, которые помогают школьникам преодолеть трудности в обучении.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Актуальность проблемы дислексии в современном обществе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Дислексия затрудняет чтение и обучение, что влияет на академическую и профессиональную успешность.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Распространенность дислексии требует внимания и адаптации образовательных методов для поддержки людей с этим нарушением.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Причины и механизмы развития дислексии у детей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Генетическая предрасположенность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Дислексия часто связана с наследственными факторами.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Нарушение работы мозга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Недостаточная активность в зонах, отвечающих за чтение.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Влияние окружающей среды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Факторы среды могут усугублять проблемы с чтением.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Педагогические подходы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Используют специальные программы для улучшения чтения и письма.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Традиционные методы коррекции дислексии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Логопедическая терапия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Фокусируется на развитии языковых навыков и фонематического восприятия.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Использование технологий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t>Включает обучение с помощью компьютерных программ и приложений.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pic>
        <p:nvPicPr>
          <p:cNvPr id="3" name="Picture Placeholder 2" descr="image.png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32" r="732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Современные методики: нейропсихологический подход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Нейропластичность и обучение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Развитие мозга через адаптацию и обучение новым навыкам.</a:t>
            </a:r>
          </a:p>
        </p:txBody>
      </p:sp>
      <p:pic>
        <p:nvPicPr>
          <p:cNvPr id="7" name="Picture Placeholder 6" descr="image.png"/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732" r="732"/>
          <a:stretch>
            <a:fillRect/>
          </a:stretch>
        </p:blipFill>
        <p:spPr/>
      </p:pic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Эмоциональный интеллект</a:t>
            </a:r>
          </a:p>
        </p:txBody>
      </p:sp>
      <p:pic>
        <p:nvPicPr>
          <p:cNvPr id="9" name="Picture Placeholder 8" descr="image.png"/>
          <p:cNvPicPr>
            <a:picLocks noGrp="1" noChangeAspect="1"/>
          </p:cNvPicPr>
          <p:nvPr>
            <p:ph type="pic" sz="quarter" idx="17"/>
          </p:nvPr>
        </p:nvPicPr>
        <p:blipFill>
          <a:blip r:embed="rId5"/>
          <a:srcRect l="732" r="732"/>
          <a:stretch>
            <a:fillRect/>
          </a:stretch>
        </p:blipFill>
        <p:spPr/>
      </p:pic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Когнитивное развитие</a:t>
            </a:r>
          </a:p>
        </p:txBody>
      </p:sp>
      <p:pic>
        <p:nvPicPr>
          <p:cNvPr id="11" name="Picture Placeholder 10" descr="image.png"/>
          <p:cNvPicPr>
            <a:picLocks noGrp="1" noChangeAspect="1"/>
          </p:cNvPicPr>
          <p:nvPr>
            <p:ph type="pic" sz="quarter" idx="20"/>
          </p:nvPr>
        </p:nvPicPr>
        <p:blipFill>
          <a:blip r:embed="rId3"/>
          <a:srcRect l="732" r="732"/>
          <a:stretch>
            <a:fillRect/>
          </a:stretch>
        </p:blipFill>
        <p:spPr/>
      </p:pic>
      <p:sp>
        <p:nvSpPr>
          <p:cNvPr id="12" name="Text Placeholder 1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t>Применение в образовании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t>Способность распознавать и управлять своими эмоциями.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t>Использование нейропсихологии для повышения успеваемости.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t>Улучшение мыслительных процессов и памяти.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pic>
        <p:nvPicPr>
          <p:cNvPr id="3" name="Picture Placeholder 2" descr="image.png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32" r="732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Использование цифровых технологий для коррекции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Цифровая коррекция данных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Использование технологий для точной обработки данных.</a:t>
            </a:r>
          </a:p>
        </p:txBody>
      </p:sp>
      <p:pic>
        <p:nvPicPr>
          <p:cNvPr id="7" name="Picture Placeholder 6" descr="image.png"/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732" r="732"/>
          <a:stretch>
            <a:fillRect/>
          </a:stretch>
        </p:blipFill>
        <p:spPr/>
      </p:pic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Преимущества автоматизации</a:t>
            </a:r>
          </a:p>
        </p:txBody>
      </p:sp>
      <p:pic>
        <p:nvPicPr>
          <p:cNvPr id="9" name="Picture Placeholder 8" descr="image.png"/>
          <p:cNvPicPr>
            <a:picLocks noGrp="1" noChangeAspect="1"/>
          </p:cNvPicPr>
          <p:nvPr>
            <p:ph type="pic" sz="quarter" idx="17"/>
          </p:nvPr>
        </p:nvPicPr>
        <p:blipFill>
          <a:blip r:embed="rId5"/>
          <a:srcRect l="732" r="732"/>
          <a:stretch>
            <a:fillRect/>
          </a:stretch>
        </p:blipFill>
        <p:spPr/>
      </p:pic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Инструменты для анализа</a:t>
            </a:r>
          </a:p>
        </p:txBody>
      </p:sp>
      <p:pic>
        <p:nvPicPr>
          <p:cNvPr id="11" name="Picture Placeholder 10" descr="image.png"/>
          <p:cNvPicPr>
            <a:picLocks noGrp="1" noChangeAspect="1"/>
          </p:cNvPicPr>
          <p:nvPr>
            <p:ph type="pic" sz="quarter" idx="20"/>
          </p:nvPr>
        </p:nvPicPr>
        <p:blipFill>
          <a:blip r:embed="rId6"/>
          <a:srcRect l="732" r="732"/>
          <a:stretch>
            <a:fillRect/>
          </a:stretch>
        </p:blipFill>
        <p:spPr/>
      </p:pic>
      <p:sp>
        <p:nvSpPr>
          <p:cNvPr id="12" name="Text Placeholder 1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t>Улучшение взаимодействия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t>Ускорение процессов и снижение риска ошибок.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t>Технологии улучшают общение между пользователями.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t>Цифровые инструменты помогают в анализе и прогнозах.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41108" b="41108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Роль родителей и учителей в поддержке детей с дислексией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Осведомленность о дислексии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Родители и учителя должны знать признаки и методы помощи.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Сотрудничество и обмен опытом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Родители и учителя должны обмениваться информацией и опытом.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Создание поддерживающей среды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Важно создать безопасное и стимулирующее обучение детям.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Улучшение зрительной остроты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Использованы новые методы коррекции зрения.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Кейсы успешной коррекции: примеры из практики</a:t>
            </a:r>
          </a:p>
        </p:txBody>
      </p:sp>
      <p:pic>
        <p:nvPicPr>
          <p:cNvPr id="5" name="Picture Placeholder 4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Коррекция осанки у подростков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Применение современных реабилитационных техник.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Снижение уровня стресса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t>Методы когнитивно-поведенческой терапии.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Коррекция питания и веса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t>Разработка индивидуальных диет и планов упражнений.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Проблемы и вызовы в коррекции дислексии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Сложности диагностики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Раннее выявление дислексии затруднено из-за разнообразия симптомов.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Индивидуальные методы лечения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Требуется персонализированный подход для эффективной коррекции.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Недостаток ресурсов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Отсутствие специалистов и материалов ограничивает помощь детям.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41108" b="41108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Перспективы и инновации в подходах к дислексии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Новые технологии в обучении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Использование ИИ и VR для улучшения навыков чтения.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Исследования нейропластичности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Изучение изменений мозга для разработки эффективных методов.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Индивидуальные образовательные программы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Адаптация методик под конкретные потребности учащихся.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43655" b="43655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Заключение и ключевые выводы презентации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Проблемы и решения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Идентифицированы проблемы и предложены решения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Основные достижения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t>Мы достигли всех поставленных целей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Будущие шаги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t>Определены дальнейшие направления развития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</TotalTime>
  <Words>425</Words>
  <Application>Microsoft Macintosh PowerPoint</Application>
  <PresentationFormat>Широкоэкранный</PresentationFormat>
  <Paragraphs>74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Iner</vt:lpstr>
      <vt:lpstr>Inter</vt:lpstr>
      <vt:lpstr>Тема Office</vt:lpstr>
      <vt:lpstr>Коррекция дислексии у школьников: современные подходы</vt:lpstr>
      <vt:lpstr>Актуальность проблемы дислексии в современном обществе</vt:lpstr>
      <vt:lpstr>Причины и механизмы развития дислексии у детей</vt:lpstr>
      <vt:lpstr>Традиционные методы коррекции дислексии</vt:lpstr>
      <vt:lpstr>Современные методики: нейропсихологический подход</vt:lpstr>
      <vt:lpstr>Использование цифровых технологий для коррекции</vt:lpstr>
      <vt:lpstr>Роль родителей и учителей в поддержке детей с дислексией</vt:lpstr>
      <vt:lpstr>Кейсы успешной коррекции: примеры из практики</vt:lpstr>
      <vt:lpstr>Проблемы и вызовы в коррекции дислексии</vt:lpstr>
      <vt:lpstr>Перспективы и инновации в подходах к дислексии</vt:lpstr>
      <vt:lpstr>Заключение и ключевые выводы презентации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Госпожа Староста</dc:creator>
  <cp:lastModifiedBy>Алина</cp:lastModifiedBy>
  <cp:revision>39</cp:revision>
  <dcterms:created xsi:type="dcterms:W3CDTF">2025-04-10T12:39:56Z</dcterms:created>
  <dcterms:modified xsi:type="dcterms:W3CDTF">2025-12-17T17:50:13Z</dcterms:modified>
</cp:coreProperties>
</file>