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15119350" cy="10691813"/>
  <p:notesSz cx="9928225" cy="14357350"/>
  <p:embeddedFontLst>
    <p:embeddedFont>
      <p:font typeface="Arial Black" panose="020B0A04020102020204" pitchFamily="34" charset="0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entury Gothic" panose="020B050202020202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1325" y="58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Дмитрий Тютюнник" userId="d127b9196b23bac7" providerId="LiveId" clId="{3080258F-B47B-4343-B3F1-CD670518D041}"/>
    <pc:docChg chg="undo custSel delSld modSld">
      <pc:chgData name="Дмитрий Тютюнник" userId="d127b9196b23bac7" providerId="LiveId" clId="{3080258F-B47B-4343-B3F1-CD670518D041}" dt="2022-07-03T21:18:44.568" v="1704" actId="20577"/>
      <pc:docMkLst>
        <pc:docMk/>
      </pc:docMkLst>
      <pc:sldChg chg="modSp">
        <pc:chgData name="Дмитрий Тютюнник" userId="d127b9196b23bac7" providerId="LiveId" clId="{3080258F-B47B-4343-B3F1-CD670518D041}" dt="2022-07-03T18:30:53.228" v="73" actId="1076"/>
        <pc:sldMkLst>
          <pc:docMk/>
          <pc:sldMk cId="0" sldId="256"/>
        </pc:sldMkLst>
        <pc:spChg chg="mod">
          <ac:chgData name="Дмитрий Тютюнник" userId="d127b9196b23bac7" providerId="LiveId" clId="{3080258F-B47B-4343-B3F1-CD670518D041}" dt="2022-07-03T18:29:53.994" v="29" actId="1076"/>
          <ac:spMkLst>
            <pc:docMk/>
            <pc:sldMk cId="0" sldId="256"/>
            <ac:spMk id="100" creationId="{00000000-0000-0000-0000-000000000000}"/>
          </ac:spMkLst>
        </pc:spChg>
        <pc:spChg chg="mod">
          <ac:chgData name="Дмитрий Тютюнник" userId="d127b9196b23bac7" providerId="LiveId" clId="{3080258F-B47B-4343-B3F1-CD670518D041}" dt="2022-07-03T18:29:53.994" v="29" actId="1076"/>
          <ac:spMkLst>
            <pc:docMk/>
            <pc:sldMk cId="0" sldId="256"/>
            <ac:spMk id="101" creationId="{00000000-0000-0000-0000-000000000000}"/>
          </ac:spMkLst>
        </pc:spChg>
        <pc:spChg chg="mod">
          <ac:chgData name="Дмитрий Тютюнник" userId="d127b9196b23bac7" providerId="LiveId" clId="{3080258F-B47B-4343-B3F1-CD670518D041}" dt="2022-07-03T18:30:53.228" v="73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Дмитрий Тютюнник" userId="d127b9196b23bac7" providerId="LiveId" clId="{3080258F-B47B-4343-B3F1-CD670518D041}" dt="2022-07-03T18:30:33.269" v="71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Дмитрий Тютюнник" userId="d127b9196b23bac7" providerId="LiveId" clId="{3080258F-B47B-4343-B3F1-CD670518D041}" dt="2022-07-03T18:30:15.291" v="32" actId="20577"/>
          <ac:spMkLst>
            <pc:docMk/>
            <pc:sldMk cId="0" sldId="256"/>
            <ac:spMk id="110" creationId="{00000000-0000-0000-0000-000000000000}"/>
          </ac:spMkLst>
        </pc:spChg>
        <pc:picChg chg="mod">
          <ac:chgData name="Дмитрий Тютюнник" userId="d127b9196b23bac7" providerId="LiveId" clId="{3080258F-B47B-4343-B3F1-CD670518D041}" dt="2022-07-03T18:29:53.994" v="29" actId="1076"/>
          <ac:picMkLst>
            <pc:docMk/>
            <pc:sldMk cId="0" sldId="256"/>
            <ac:picMk id="102" creationId="{00000000-0000-0000-0000-000000000000}"/>
          </ac:picMkLst>
        </pc:picChg>
        <pc:picChg chg="mod">
          <ac:chgData name="Дмитрий Тютюнник" userId="d127b9196b23bac7" providerId="LiveId" clId="{3080258F-B47B-4343-B3F1-CD670518D041}" dt="2022-07-03T18:29:53.994" v="29" actId="1076"/>
          <ac:picMkLst>
            <pc:docMk/>
            <pc:sldMk cId="0" sldId="256"/>
            <ac:picMk id="103" creationId="{00000000-0000-0000-0000-000000000000}"/>
          </ac:picMkLst>
        </pc:picChg>
        <pc:picChg chg="mod">
          <ac:chgData name="Дмитрий Тютюнник" userId="d127b9196b23bac7" providerId="LiveId" clId="{3080258F-B47B-4343-B3F1-CD670518D041}" dt="2022-07-03T18:29:53.994" v="29" actId="1076"/>
          <ac:picMkLst>
            <pc:docMk/>
            <pc:sldMk cId="0" sldId="256"/>
            <ac:picMk id="104" creationId="{00000000-0000-0000-0000-000000000000}"/>
          </ac:picMkLst>
        </pc:picChg>
        <pc:picChg chg="mod">
          <ac:chgData name="Дмитрий Тютюнник" userId="d127b9196b23bac7" providerId="LiveId" clId="{3080258F-B47B-4343-B3F1-CD670518D041}" dt="2022-07-03T18:29:53.994" v="29" actId="1076"/>
          <ac:picMkLst>
            <pc:docMk/>
            <pc:sldMk cId="0" sldId="256"/>
            <ac:picMk id="105" creationId="{00000000-0000-0000-0000-000000000000}"/>
          </ac:picMkLst>
        </pc:picChg>
        <pc:picChg chg="mod">
          <ac:chgData name="Дмитрий Тютюнник" userId="d127b9196b23bac7" providerId="LiveId" clId="{3080258F-B47B-4343-B3F1-CD670518D041}" dt="2022-07-03T18:29:53.994" v="29" actId="1076"/>
          <ac:picMkLst>
            <pc:docMk/>
            <pc:sldMk cId="0" sldId="256"/>
            <ac:picMk id="106" creationId="{00000000-0000-0000-0000-000000000000}"/>
          </ac:picMkLst>
        </pc:picChg>
        <pc:picChg chg="mod">
          <ac:chgData name="Дмитрий Тютюнник" userId="d127b9196b23bac7" providerId="LiveId" clId="{3080258F-B47B-4343-B3F1-CD670518D041}" dt="2022-07-03T18:29:53.994" v="29" actId="1076"/>
          <ac:picMkLst>
            <pc:docMk/>
            <pc:sldMk cId="0" sldId="256"/>
            <ac:picMk id="107" creationId="{00000000-0000-0000-0000-000000000000}"/>
          </ac:picMkLst>
        </pc:picChg>
        <pc:picChg chg="mod">
          <ac:chgData name="Дмитрий Тютюнник" userId="d127b9196b23bac7" providerId="LiveId" clId="{3080258F-B47B-4343-B3F1-CD670518D041}" dt="2022-07-03T18:29:53.994" v="29" actId="1076"/>
          <ac:picMkLst>
            <pc:docMk/>
            <pc:sldMk cId="0" sldId="256"/>
            <ac:picMk id="111" creationId="{00000000-0000-0000-0000-000000000000}"/>
          </ac:picMkLst>
        </pc:picChg>
        <pc:picChg chg="mod">
          <ac:chgData name="Дмитрий Тютюнник" userId="d127b9196b23bac7" providerId="LiveId" clId="{3080258F-B47B-4343-B3F1-CD670518D041}" dt="2022-07-03T18:29:53.994" v="29" actId="1076"/>
          <ac:picMkLst>
            <pc:docMk/>
            <pc:sldMk cId="0" sldId="256"/>
            <ac:picMk id="112" creationId="{00000000-0000-0000-0000-000000000000}"/>
          </ac:picMkLst>
        </pc:picChg>
      </pc:sldChg>
      <pc:sldChg chg="modSp">
        <pc:chgData name="Дмитрий Тютюнник" userId="d127b9196b23bac7" providerId="LiveId" clId="{3080258F-B47B-4343-B3F1-CD670518D041}" dt="2022-07-03T18:59:45.444" v="512" actId="207"/>
        <pc:sldMkLst>
          <pc:docMk/>
          <pc:sldMk cId="0" sldId="257"/>
        </pc:sldMkLst>
        <pc:spChg chg="mod">
          <ac:chgData name="Дмитрий Тютюнник" userId="d127b9196b23bac7" providerId="LiveId" clId="{3080258F-B47B-4343-B3F1-CD670518D041}" dt="2022-07-03T18:32:20.091" v="76" actId="14100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Дмитрий Тютюнник" userId="d127b9196b23bac7" providerId="LiveId" clId="{3080258F-B47B-4343-B3F1-CD670518D041}" dt="2022-07-03T18:59:45.444" v="512" actId="207"/>
          <ac:spMkLst>
            <pc:docMk/>
            <pc:sldMk cId="0" sldId="257"/>
            <ac:spMk id="122" creationId="{00000000-0000-0000-0000-000000000000}"/>
          </ac:spMkLst>
        </pc:spChg>
      </pc:sldChg>
      <pc:sldChg chg="modSp">
        <pc:chgData name="Дмитрий Тютюнник" userId="d127b9196b23bac7" providerId="LiveId" clId="{3080258F-B47B-4343-B3F1-CD670518D041}" dt="2022-07-03T18:59:27.899" v="508" actId="123"/>
        <pc:sldMkLst>
          <pc:docMk/>
          <pc:sldMk cId="0" sldId="258"/>
        </pc:sldMkLst>
        <pc:spChg chg="mod">
          <ac:chgData name="Дмитрий Тютюнник" userId="d127b9196b23bac7" providerId="LiveId" clId="{3080258F-B47B-4343-B3F1-CD670518D041}" dt="2022-07-03T18:59:18.407" v="503" actId="14100"/>
          <ac:spMkLst>
            <pc:docMk/>
            <pc:sldMk cId="0" sldId="258"/>
            <ac:spMk id="129" creationId="{00000000-0000-0000-0000-000000000000}"/>
          </ac:spMkLst>
        </pc:spChg>
        <pc:spChg chg="mod">
          <ac:chgData name="Дмитрий Тютюнник" userId="d127b9196b23bac7" providerId="LiveId" clId="{3080258F-B47B-4343-B3F1-CD670518D041}" dt="2022-07-03T18:59:27.899" v="508" actId="123"/>
          <ac:spMkLst>
            <pc:docMk/>
            <pc:sldMk cId="0" sldId="258"/>
            <ac:spMk id="134" creationId="{00000000-0000-0000-0000-000000000000}"/>
          </ac:spMkLst>
        </pc:spChg>
      </pc:sldChg>
      <pc:sldChg chg="modSp">
        <pc:chgData name="Дмитрий Тютюнник" userId="d127b9196b23bac7" providerId="LiveId" clId="{3080258F-B47B-4343-B3F1-CD670518D041}" dt="2022-07-03T18:46:31.105" v="99" actId="20577"/>
        <pc:sldMkLst>
          <pc:docMk/>
          <pc:sldMk cId="0" sldId="259"/>
        </pc:sldMkLst>
        <pc:spChg chg="mod">
          <ac:chgData name="Дмитрий Тютюнник" userId="d127b9196b23bac7" providerId="LiveId" clId="{3080258F-B47B-4343-B3F1-CD670518D041}" dt="2022-07-03T18:46:18.051" v="94" actId="14100"/>
          <ac:spMkLst>
            <pc:docMk/>
            <pc:sldMk cId="0" sldId="259"/>
            <ac:spMk id="141" creationId="{00000000-0000-0000-0000-000000000000}"/>
          </ac:spMkLst>
        </pc:spChg>
        <pc:spChg chg="mod">
          <ac:chgData name="Дмитрий Тютюнник" userId="d127b9196b23bac7" providerId="LiveId" clId="{3080258F-B47B-4343-B3F1-CD670518D041}" dt="2022-07-03T18:46:31.105" v="99" actId="20577"/>
          <ac:spMkLst>
            <pc:docMk/>
            <pc:sldMk cId="0" sldId="259"/>
            <ac:spMk id="146" creationId="{00000000-0000-0000-0000-000000000000}"/>
          </ac:spMkLst>
        </pc:spChg>
      </pc:sldChg>
      <pc:sldChg chg="addSp modSp">
        <pc:chgData name="Дмитрий Тютюнник" userId="d127b9196b23bac7" providerId="LiveId" clId="{3080258F-B47B-4343-B3F1-CD670518D041}" dt="2022-07-03T19:07:38.508" v="540" actId="14734"/>
        <pc:sldMkLst>
          <pc:docMk/>
          <pc:sldMk cId="0" sldId="260"/>
        </pc:sldMkLst>
        <pc:spChg chg="mod">
          <ac:chgData name="Дмитрий Тютюнник" userId="d127b9196b23bac7" providerId="LiveId" clId="{3080258F-B47B-4343-B3F1-CD670518D041}" dt="2022-07-03T19:02:36.385" v="514" actId="14100"/>
          <ac:spMkLst>
            <pc:docMk/>
            <pc:sldMk cId="0" sldId="260"/>
            <ac:spMk id="153" creationId="{00000000-0000-0000-0000-000000000000}"/>
          </ac:spMkLst>
        </pc:spChg>
        <pc:spChg chg="mod">
          <ac:chgData name="Дмитрий Тютюнник" userId="d127b9196b23bac7" providerId="LiveId" clId="{3080258F-B47B-4343-B3F1-CD670518D041}" dt="2022-07-03T19:02:39.550" v="516"/>
          <ac:spMkLst>
            <pc:docMk/>
            <pc:sldMk cId="0" sldId="260"/>
            <ac:spMk id="158" creationId="{00000000-0000-0000-0000-000000000000}"/>
          </ac:spMkLst>
        </pc:spChg>
        <pc:graphicFrameChg chg="add mod modGraphic">
          <ac:chgData name="Дмитрий Тютюнник" userId="d127b9196b23bac7" providerId="LiveId" clId="{3080258F-B47B-4343-B3F1-CD670518D041}" dt="2022-07-03T19:07:38.508" v="540" actId="14734"/>
          <ac:graphicFrameMkLst>
            <pc:docMk/>
            <pc:sldMk cId="0" sldId="260"/>
            <ac:graphicFrameMk id="2" creationId="{E03C41D5-3071-4BCE-95A4-0B2D3087C6C9}"/>
          </ac:graphicFrameMkLst>
        </pc:graphicFrameChg>
      </pc:sldChg>
      <pc:sldChg chg="modSp">
        <pc:chgData name="Дмитрий Тютюнник" userId="d127b9196b23bac7" providerId="LiveId" clId="{3080258F-B47B-4343-B3F1-CD670518D041}" dt="2022-07-03T20:34:01.375" v="1473" actId="20577"/>
        <pc:sldMkLst>
          <pc:docMk/>
          <pc:sldMk cId="0" sldId="261"/>
        </pc:sldMkLst>
        <pc:spChg chg="mod">
          <ac:chgData name="Дмитрий Тютюнник" userId="d127b9196b23bac7" providerId="LiveId" clId="{3080258F-B47B-4343-B3F1-CD670518D041}" dt="2022-07-03T20:34:01.375" v="1473" actId="20577"/>
          <ac:spMkLst>
            <pc:docMk/>
            <pc:sldMk cId="0" sldId="261"/>
            <ac:spMk id="170" creationId="{00000000-0000-0000-0000-000000000000}"/>
          </ac:spMkLst>
        </pc:spChg>
      </pc:sldChg>
      <pc:sldChg chg="addSp delSp modSp">
        <pc:chgData name="Дмитрий Тютюнник" userId="d127b9196b23bac7" providerId="LiveId" clId="{3080258F-B47B-4343-B3F1-CD670518D041}" dt="2022-07-03T18:28:44.246" v="23" actId="1076"/>
        <pc:sldMkLst>
          <pc:docMk/>
          <pc:sldMk cId="0" sldId="262"/>
        </pc:sldMkLst>
        <pc:spChg chg="del mod">
          <ac:chgData name="Дмитрий Тютюнник" userId="d127b9196b23bac7" providerId="LiveId" clId="{3080258F-B47B-4343-B3F1-CD670518D041}" dt="2022-07-03T18:27:54.321" v="11" actId="478"/>
          <ac:spMkLst>
            <pc:docMk/>
            <pc:sldMk cId="0" sldId="262"/>
            <ac:spMk id="177" creationId="{00000000-0000-0000-0000-000000000000}"/>
          </ac:spMkLst>
        </pc:spChg>
        <pc:spChg chg="del mod">
          <ac:chgData name="Дмитрий Тютюнник" userId="d127b9196b23bac7" providerId="LiveId" clId="{3080258F-B47B-4343-B3F1-CD670518D041}" dt="2022-07-03T18:27:54.322" v="13"/>
          <ac:spMkLst>
            <pc:docMk/>
            <pc:sldMk cId="0" sldId="262"/>
            <ac:spMk id="182" creationId="{00000000-0000-0000-0000-000000000000}"/>
          </ac:spMkLst>
        </pc:spChg>
        <pc:picChg chg="add mod">
          <ac:chgData name="Дмитрий Тютюнник" userId="d127b9196b23bac7" providerId="LiveId" clId="{3080258F-B47B-4343-B3F1-CD670518D041}" dt="2022-07-03T18:28:44.246" v="23" actId="1076"/>
          <ac:picMkLst>
            <pc:docMk/>
            <pc:sldMk cId="0" sldId="262"/>
            <ac:picMk id="2" creationId="{70C3F799-EFEE-4AFA-8C91-5F64633213BD}"/>
          </ac:picMkLst>
        </pc:picChg>
      </pc:sldChg>
      <pc:sldChg chg="modSp">
        <pc:chgData name="Дмитрий Тютюнник" userId="d127b9196b23bac7" providerId="LiveId" clId="{3080258F-B47B-4343-B3F1-CD670518D041}" dt="2022-07-03T21:18:44.568" v="1704" actId="20577"/>
        <pc:sldMkLst>
          <pc:docMk/>
          <pc:sldMk cId="0" sldId="263"/>
        </pc:sldMkLst>
        <pc:spChg chg="mod">
          <ac:chgData name="Дмитрий Тютюнник" userId="d127b9196b23bac7" providerId="LiveId" clId="{3080258F-B47B-4343-B3F1-CD670518D041}" dt="2022-07-03T21:18:44.568" v="1704" actId="20577"/>
          <ac:spMkLst>
            <pc:docMk/>
            <pc:sldMk cId="0" sldId="263"/>
            <ac:spMk id="194" creationId="{00000000-0000-0000-0000-000000000000}"/>
          </ac:spMkLst>
        </pc:spChg>
      </pc:sldChg>
      <pc:sldChg chg="modSp">
        <pc:chgData name="Дмитрий Тютюнник" userId="d127b9196b23bac7" providerId="LiveId" clId="{3080258F-B47B-4343-B3F1-CD670518D041}" dt="2022-07-03T19:49:57.320" v="1186" actId="1076"/>
        <pc:sldMkLst>
          <pc:docMk/>
          <pc:sldMk cId="0" sldId="264"/>
        </pc:sldMkLst>
        <pc:spChg chg="mod">
          <ac:chgData name="Дмитрий Тютюнник" userId="d127b9196b23bac7" providerId="LiveId" clId="{3080258F-B47B-4343-B3F1-CD670518D041}" dt="2022-07-03T19:49:57.320" v="1186" actId="1076"/>
          <ac:spMkLst>
            <pc:docMk/>
            <pc:sldMk cId="0" sldId="264"/>
            <ac:spMk id="201" creationId="{00000000-0000-0000-0000-000000000000}"/>
          </ac:spMkLst>
        </pc:spChg>
        <pc:spChg chg="mod">
          <ac:chgData name="Дмитрий Тютюнник" userId="d127b9196b23bac7" providerId="LiveId" clId="{3080258F-B47B-4343-B3F1-CD670518D041}" dt="2022-07-03T19:49:57.320" v="1186" actId="1076"/>
          <ac:spMkLst>
            <pc:docMk/>
            <pc:sldMk cId="0" sldId="264"/>
            <ac:spMk id="206" creationId="{00000000-0000-0000-0000-000000000000}"/>
          </ac:spMkLst>
        </pc:spChg>
        <pc:picChg chg="mod">
          <ac:chgData name="Дмитрий Тютюнник" userId="d127b9196b23bac7" providerId="LiveId" clId="{3080258F-B47B-4343-B3F1-CD670518D041}" dt="2022-07-03T19:49:57.320" v="1186" actId="1076"/>
          <ac:picMkLst>
            <pc:docMk/>
            <pc:sldMk cId="0" sldId="264"/>
            <ac:picMk id="202" creationId="{00000000-0000-0000-0000-000000000000}"/>
          </ac:picMkLst>
        </pc:picChg>
      </pc:sldChg>
      <pc:sldChg chg="modSp">
        <pc:chgData name="Дмитрий Тютюнник" userId="d127b9196b23bac7" providerId="LiveId" clId="{3080258F-B47B-4343-B3F1-CD670518D041}" dt="2022-07-03T19:50:06.053" v="1187" actId="1076"/>
        <pc:sldMkLst>
          <pc:docMk/>
          <pc:sldMk cId="0" sldId="265"/>
        </pc:sldMkLst>
        <pc:spChg chg="mod">
          <ac:chgData name="Дмитрий Тютюнник" userId="d127b9196b23bac7" providerId="LiveId" clId="{3080258F-B47B-4343-B3F1-CD670518D041}" dt="2022-07-03T19:50:06.053" v="1187" actId="1076"/>
          <ac:spMkLst>
            <pc:docMk/>
            <pc:sldMk cId="0" sldId="265"/>
            <ac:spMk id="213" creationId="{00000000-0000-0000-0000-000000000000}"/>
          </ac:spMkLst>
        </pc:spChg>
        <pc:spChg chg="mod">
          <ac:chgData name="Дмитрий Тютюнник" userId="d127b9196b23bac7" providerId="LiveId" clId="{3080258F-B47B-4343-B3F1-CD670518D041}" dt="2022-07-03T19:50:06.053" v="1187" actId="1076"/>
          <ac:spMkLst>
            <pc:docMk/>
            <pc:sldMk cId="0" sldId="265"/>
            <ac:spMk id="218" creationId="{00000000-0000-0000-0000-000000000000}"/>
          </ac:spMkLst>
        </pc:spChg>
        <pc:picChg chg="mod">
          <ac:chgData name="Дмитрий Тютюнник" userId="d127b9196b23bac7" providerId="LiveId" clId="{3080258F-B47B-4343-B3F1-CD670518D041}" dt="2022-07-03T19:50:06.053" v="1187" actId="1076"/>
          <ac:picMkLst>
            <pc:docMk/>
            <pc:sldMk cId="0" sldId="265"/>
            <ac:picMk id="214" creationId="{00000000-0000-0000-0000-000000000000}"/>
          </ac:picMkLst>
        </pc:picChg>
      </pc:sldChg>
      <pc:sldChg chg="addSp delSp modSp">
        <pc:chgData name="Дмитрий Тютюнник" userId="d127b9196b23bac7" providerId="LiveId" clId="{3080258F-B47B-4343-B3F1-CD670518D041}" dt="2022-07-03T19:38:48.017" v="891" actId="403"/>
        <pc:sldMkLst>
          <pc:docMk/>
          <pc:sldMk cId="0" sldId="266"/>
        </pc:sldMkLst>
        <pc:spChg chg="add mod">
          <ac:chgData name="Дмитрий Тютюнник" userId="d127b9196b23bac7" providerId="LiveId" clId="{3080258F-B47B-4343-B3F1-CD670518D041}" dt="2022-07-03T19:38:42.910" v="890" actId="1076"/>
          <ac:spMkLst>
            <pc:docMk/>
            <pc:sldMk cId="0" sldId="266"/>
            <ac:spMk id="12" creationId="{F06ABCDD-B1C6-4028-8C32-E026B8ECCC33}"/>
          </ac:spMkLst>
        </pc:spChg>
        <pc:spChg chg="del">
          <ac:chgData name="Дмитрий Тютюнник" userId="d127b9196b23bac7" providerId="LiveId" clId="{3080258F-B47B-4343-B3F1-CD670518D041}" dt="2022-07-03T19:37:47.165" v="871" actId="478"/>
          <ac:spMkLst>
            <pc:docMk/>
            <pc:sldMk cId="0" sldId="266"/>
            <ac:spMk id="225" creationId="{00000000-0000-0000-0000-000000000000}"/>
          </ac:spMkLst>
        </pc:spChg>
        <pc:spChg chg="del mod">
          <ac:chgData name="Дмитрий Тютюнник" userId="d127b9196b23bac7" providerId="LiveId" clId="{3080258F-B47B-4343-B3F1-CD670518D041}" dt="2022-07-03T19:37:47.166" v="873"/>
          <ac:spMkLst>
            <pc:docMk/>
            <pc:sldMk cId="0" sldId="266"/>
            <ac:spMk id="230" creationId="{00000000-0000-0000-0000-000000000000}"/>
          </ac:spMkLst>
        </pc:spChg>
        <pc:spChg chg="del">
          <ac:chgData name="Дмитрий Тютюнник" userId="d127b9196b23bac7" providerId="LiveId" clId="{3080258F-B47B-4343-B3F1-CD670518D041}" dt="2022-07-03T19:37:23.794" v="869" actId="478"/>
          <ac:spMkLst>
            <pc:docMk/>
            <pc:sldMk cId="0" sldId="266"/>
            <ac:spMk id="233" creationId="{00000000-0000-0000-0000-000000000000}"/>
          </ac:spMkLst>
        </pc:spChg>
        <pc:graphicFrameChg chg="add mod modGraphic">
          <ac:chgData name="Дмитрий Тютюнник" userId="d127b9196b23bac7" providerId="LiveId" clId="{3080258F-B47B-4343-B3F1-CD670518D041}" dt="2022-07-03T19:38:48.017" v="891" actId="403"/>
          <ac:graphicFrameMkLst>
            <pc:docMk/>
            <pc:sldMk cId="0" sldId="266"/>
            <ac:graphicFrameMk id="11" creationId="{7752A9CA-3E27-4FBF-8151-6C4FFF15BB24}"/>
          </ac:graphicFrameMkLst>
        </pc:graphicFrameChg>
        <pc:graphicFrameChg chg="add mod">
          <ac:chgData name="Дмитрий Тютюнник" userId="d127b9196b23bac7" providerId="LiveId" clId="{3080258F-B47B-4343-B3F1-CD670518D041}" dt="2022-07-03T19:38:31.294" v="884" actId="1076"/>
          <ac:graphicFrameMkLst>
            <pc:docMk/>
            <pc:sldMk cId="0" sldId="266"/>
            <ac:graphicFrameMk id="13" creationId="{7912FA2B-45E5-4D2A-9913-201E0C0503CE}"/>
          </ac:graphicFrameMkLst>
        </pc:graphicFrameChg>
      </pc:sldChg>
      <pc:sldChg chg="delSp modSp">
        <pc:chgData name="Дмитрий Тютюнник" userId="d127b9196b23bac7" providerId="LiveId" clId="{3080258F-B47B-4343-B3F1-CD670518D041}" dt="2022-07-03T19:37:17.417" v="868" actId="1076"/>
        <pc:sldMkLst>
          <pc:docMk/>
          <pc:sldMk cId="0" sldId="267"/>
        </pc:sldMkLst>
        <pc:spChg chg="mod">
          <ac:chgData name="Дмитрий Тютюнник" userId="d127b9196b23bac7" providerId="LiveId" clId="{3080258F-B47B-4343-B3F1-CD670518D041}" dt="2022-07-03T19:37:17.417" v="868" actId="1076"/>
          <ac:spMkLst>
            <pc:docMk/>
            <pc:sldMk cId="0" sldId="267"/>
            <ac:spMk id="243" creationId="{00000000-0000-0000-0000-000000000000}"/>
          </ac:spMkLst>
        </pc:spChg>
        <pc:spChg chg="del">
          <ac:chgData name="Дмитрий Тютюнник" userId="d127b9196b23bac7" providerId="LiveId" clId="{3080258F-B47B-4343-B3F1-CD670518D041}" dt="2022-07-03T19:36:13.785" v="697" actId="478"/>
          <ac:spMkLst>
            <pc:docMk/>
            <pc:sldMk cId="0" sldId="267"/>
            <ac:spMk id="246" creationId="{00000000-0000-0000-0000-000000000000}"/>
          </ac:spMkLst>
        </pc:spChg>
      </pc:sldChg>
      <pc:sldChg chg="del">
        <pc:chgData name="Дмитрий Тютюнник" userId="d127b9196b23bac7" providerId="LiveId" clId="{3080258F-B47B-4343-B3F1-CD670518D041}" dt="2022-07-03T18:24:27.533" v="0" actId="2696"/>
        <pc:sldMkLst>
          <pc:docMk/>
          <pc:sldMk cId="0" sldId="268"/>
        </pc:sldMkLst>
      </pc:sldChg>
      <pc:sldChg chg="addSp delSp modSp">
        <pc:chgData name="Дмитрий Тютюнник" userId="d127b9196b23bac7" providerId="LiveId" clId="{3080258F-B47B-4343-B3F1-CD670518D041}" dt="2022-07-03T19:36:04.413" v="696" actId="478"/>
        <pc:sldMkLst>
          <pc:docMk/>
          <pc:sldMk cId="0" sldId="269"/>
        </pc:sldMkLst>
        <pc:spChg chg="add mod">
          <ac:chgData name="Дмитрий Тютюнник" userId="d127b9196b23bac7" providerId="LiveId" clId="{3080258F-B47B-4343-B3F1-CD670518D041}" dt="2022-07-03T19:25:38.513" v="676" actId="1076"/>
          <ac:spMkLst>
            <pc:docMk/>
            <pc:sldMk cId="0" sldId="269"/>
            <ac:spMk id="29" creationId="{779078D6-E5BA-4288-B8BF-78F30D57AEF0}"/>
          </ac:spMkLst>
        </pc:spChg>
        <pc:spChg chg="add mod">
          <ac:chgData name="Дмитрий Тютюнник" userId="d127b9196b23bac7" providerId="LiveId" clId="{3080258F-B47B-4343-B3F1-CD670518D041}" dt="2022-07-03T19:26:11.347" v="680" actId="1076"/>
          <ac:spMkLst>
            <pc:docMk/>
            <pc:sldMk cId="0" sldId="269"/>
            <ac:spMk id="30" creationId="{F7914014-F159-4F36-97AE-BD44934A57A0}"/>
          </ac:spMkLst>
        </pc:spChg>
        <pc:spChg chg="add mod">
          <ac:chgData name="Дмитрий Тютюнник" userId="d127b9196b23bac7" providerId="LiveId" clId="{3080258F-B47B-4343-B3F1-CD670518D041}" dt="2022-07-03T19:34:08.224" v="683" actId="1076"/>
          <ac:spMkLst>
            <pc:docMk/>
            <pc:sldMk cId="0" sldId="269"/>
            <ac:spMk id="31" creationId="{60E0E706-4685-4CD9-A758-317B88EB54EB}"/>
          </ac:spMkLst>
        </pc:spChg>
        <pc:spChg chg="add mod">
          <ac:chgData name="Дмитрий Тютюнник" userId="d127b9196b23bac7" providerId="LiveId" clId="{3080258F-B47B-4343-B3F1-CD670518D041}" dt="2022-07-03T19:34:32.060" v="686" actId="1076"/>
          <ac:spMkLst>
            <pc:docMk/>
            <pc:sldMk cId="0" sldId="269"/>
            <ac:spMk id="32" creationId="{EF48650A-5E17-4D8E-810B-BB35E0C62AD3}"/>
          </ac:spMkLst>
        </pc:spChg>
        <pc:spChg chg="add mod">
          <ac:chgData name="Дмитрий Тютюнник" userId="d127b9196b23bac7" providerId="LiveId" clId="{3080258F-B47B-4343-B3F1-CD670518D041}" dt="2022-07-03T19:34:47.450" v="689" actId="1076"/>
          <ac:spMkLst>
            <pc:docMk/>
            <pc:sldMk cId="0" sldId="269"/>
            <ac:spMk id="33" creationId="{53080533-4F96-4046-9737-0EB6B500BF06}"/>
          </ac:spMkLst>
        </pc:spChg>
        <pc:spChg chg="add mod">
          <ac:chgData name="Дмитрий Тютюнник" userId="d127b9196b23bac7" providerId="LiveId" clId="{3080258F-B47B-4343-B3F1-CD670518D041}" dt="2022-07-03T19:35:53.494" v="694" actId="1076"/>
          <ac:spMkLst>
            <pc:docMk/>
            <pc:sldMk cId="0" sldId="269"/>
            <ac:spMk id="34" creationId="{45276847-4DF8-408C-BCA1-0C75E53E9E42}"/>
          </ac:spMkLst>
        </pc:spChg>
        <pc:spChg chg="del">
          <ac:chgData name="Дмитрий Тютюнник" userId="d127b9196b23bac7" providerId="LiveId" clId="{3080258F-B47B-4343-B3F1-CD670518D041}" dt="2022-07-03T19:20:47.175" v="620" actId="478"/>
          <ac:spMkLst>
            <pc:docMk/>
            <pc:sldMk cId="0" sldId="269"/>
            <ac:spMk id="271" creationId="{00000000-0000-0000-0000-000000000000}"/>
          </ac:spMkLst>
        </pc:spChg>
        <pc:spChg chg="del mod">
          <ac:chgData name="Дмитрий Тютюнник" userId="d127b9196b23bac7" providerId="LiveId" clId="{3080258F-B47B-4343-B3F1-CD670518D041}" dt="2022-07-03T19:20:47.176" v="622"/>
          <ac:spMkLst>
            <pc:docMk/>
            <pc:sldMk cId="0" sldId="269"/>
            <ac:spMk id="272" creationId="{00000000-0000-0000-0000-000000000000}"/>
          </ac:spMkLst>
        </pc:spChg>
        <pc:spChg chg="del">
          <ac:chgData name="Дмитрий Тютюнник" userId="d127b9196b23bac7" providerId="LiveId" clId="{3080258F-B47B-4343-B3F1-CD670518D041}" dt="2022-07-03T19:21:16.643" v="627" actId="478"/>
          <ac:spMkLst>
            <pc:docMk/>
            <pc:sldMk cId="0" sldId="269"/>
            <ac:spMk id="273" creationId="{00000000-0000-0000-0000-000000000000}"/>
          </ac:spMkLst>
        </pc:spChg>
        <pc:spChg chg="del mod">
          <ac:chgData name="Дмитрий Тютюнник" userId="d127b9196b23bac7" providerId="LiveId" clId="{3080258F-B47B-4343-B3F1-CD670518D041}" dt="2022-07-03T19:23:01.070" v="651"/>
          <ac:spMkLst>
            <pc:docMk/>
            <pc:sldMk cId="0" sldId="269"/>
            <ac:spMk id="274" creationId="{00000000-0000-0000-0000-000000000000}"/>
          </ac:spMkLst>
        </pc:spChg>
        <pc:spChg chg="del">
          <ac:chgData name="Дмитрий Тютюнник" userId="d127b9196b23bac7" providerId="LiveId" clId="{3080258F-B47B-4343-B3F1-CD670518D041}" dt="2022-07-03T19:21:15.218" v="626" actId="478"/>
          <ac:spMkLst>
            <pc:docMk/>
            <pc:sldMk cId="0" sldId="269"/>
            <ac:spMk id="275" creationId="{00000000-0000-0000-0000-000000000000}"/>
          </ac:spMkLst>
        </pc:spChg>
        <pc:spChg chg="del">
          <ac:chgData name="Дмитрий Тютюнник" userId="d127b9196b23bac7" providerId="LiveId" clId="{3080258F-B47B-4343-B3F1-CD670518D041}" dt="2022-07-03T19:21:30.186" v="633" actId="478"/>
          <ac:spMkLst>
            <pc:docMk/>
            <pc:sldMk cId="0" sldId="269"/>
            <ac:spMk id="276" creationId="{00000000-0000-0000-0000-000000000000}"/>
          </ac:spMkLst>
        </pc:spChg>
        <pc:spChg chg="del mod">
          <ac:chgData name="Дмитрий Тютюнник" userId="d127b9196b23bac7" providerId="LiveId" clId="{3080258F-B47B-4343-B3F1-CD670518D041}" dt="2022-07-03T19:23:15.741" v="652"/>
          <ac:spMkLst>
            <pc:docMk/>
            <pc:sldMk cId="0" sldId="269"/>
            <ac:spMk id="277" creationId="{00000000-0000-0000-0000-000000000000}"/>
          </ac:spMkLst>
        </pc:spChg>
        <pc:spChg chg="del">
          <ac:chgData name="Дмитрий Тютюнник" userId="d127b9196b23bac7" providerId="LiveId" clId="{3080258F-B47B-4343-B3F1-CD670518D041}" dt="2022-07-03T19:21:24.818" v="630" actId="478"/>
          <ac:spMkLst>
            <pc:docMk/>
            <pc:sldMk cId="0" sldId="269"/>
            <ac:spMk id="278" creationId="{00000000-0000-0000-0000-000000000000}"/>
          </ac:spMkLst>
        </pc:spChg>
        <pc:spChg chg="del">
          <ac:chgData name="Дмитрий Тютюнник" userId="d127b9196b23bac7" providerId="LiveId" clId="{3080258F-B47B-4343-B3F1-CD670518D041}" dt="2022-07-03T19:21:32.712" v="634" actId="478"/>
          <ac:spMkLst>
            <pc:docMk/>
            <pc:sldMk cId="0" sldId="269"/>
            <ac:spMk id="279" creationId="{00000000-0000-0000-0000-000000000000}"/>
          </ac:spMkLst>
        </pc:spChg>
        <pc:spChg chg="del mod">
          <ac:chgData name="Дмитрий Тютюнник" userId="d127b9196b23bac7" providerId="LiveId" clId="{3080258F-B47B-4343-B3F1-CD670518D041}" dt="2022-07-03T19:23:31.142" v="654"/>
          <ac:spMkLst>
            <pc:docMk/>
            <pc:sldMk cId="0" sldId="269"/>
            <ac:spMk id="280" creationId="{00000000-0000-0000-0000-000000000000}"/>
          </ac:spMkLst>
        </pc:spChg>
        <pc:spChg chg="del">
          <ac:chgData name="Дмитрий Тютюнник" userId="d127b9196b23bac7" providerId="LiveId" clId="{3080258F-B47B-4343-B3F1-CD670518D041}" dt="2022-07-03T19:21:34.078" v="635" actId="478"/>
          <ac:spMkLst>
            <pc:docMk/>
            <pc:sldMk cId="0" sldId="269"/>
            <ac:spMk id="281" creationId="{00000000-0000-0000-0000-000000000000}"/>
          </ac:spMkLst>
        </pc:spChg>
        <pc:spChg chg="del">
          <ac:chgData name="Дмитрий Тютюнник" userId="d127b9196b23bac7" providerId="LiveId" clId="{3080258F-B47B-4343-B3F1-CD670518D041}" dt="2022-07-03T19:21:50.619" v="640" actId="478"/>
          <ac:spMkLst>
            <pc:docMk/>
            <pc:sldMk cId="0" sldId="269"/>
            <ac:spMk id="282" creationId="{00000000-0000-0000-0000-000000000000}"/>
          </ac:spMkLst>
        </pc:spChg>
        <pc:spChg chg="del mod">
          <ac:chgData name="Дмитрий Тютюнник" userId="d127b9196b23bac7" providerId="LiveId" clId="{3080258F-B47B-4343-B3F1-CD670518D041}" dt="2022-07-03T19:23:23.143" v="653"/>
          <ac:spMkLst>
            <pc:docMk/>
            <pc:sldMk cId="0" sldId="269"/>
            <ac:spMk id="283" creationId="{00000000-0000-0000-0000-000000000000}"/>
          </ac:spMkLst>
        </pc:spChg>
        <pc:spChg chg="del">
          <ac:chgData name="Дмитрий Тютюнник" userId="d127b9196b23bac7" providerId="LiveId" clId="{3080258F-B47B-4343-B3F1-CD670518D041}" dt="2022-07-03T19:21:49.043" v="639" actId="478"/>
          <ac:spMkLst>
            <pc:docMk/>
            <pc:sldMk cId="0" sldId="269"/>
            <ac:spMk id="284" creationId="{00000000-0000-0000-0000-000000000000}"/>
          </ac:spMkLst>
        </pc:spChg>
        <pc:picChg chg="add mod">
          <ac:chgData name="Дмитрий Тютюнник" userId="d127b9196b23bac7" providerId="LiveId" clId="{3080258F-B47B-4343-B3F1-CD670518D041}" dt="2022-07-03T19:23:01.070" v="651"/>
          <ac:picMkLst>
            <pc:docMk/>
            <pc:sldMk cId="0" sldId="269"/>
            <ac:picMk id="23" creationId="{A63EF7B2-2331-4499-B46E-7AFC98C5BC17}"/>
          </ac:picMkLst>
        </pc:picChg>
        <pc:picChg chg="add mod">
          <ac:chgData name="Дмитрий Тютюнник" userId="d127b9196b23bac7" providerId="LiveId" clId="{3080258F-B47B-4343-B3F1-CD670518D041}" dt="2022-07-03T19:23:15.741" v="652"/>
          <ac:picMkLst>
            <pc:docMk/>
            <pc:sldMk cId="0" sldId="269"/>
            <ac:picMk id="24" creationId="{A2B545BC-D445-42A6-B0E8-89C777C46B59}"/>
          </ac:picMkLst>
        </pc:picChg>
        <pc:picChg chg="add">
          <ac:chgData name="Дмитрий Тютюнник" userId="d127b9196b23bac7" providerId="LiveId" clId="{3080258F-B47B-4343-B3F1-CD670518D041}" dt="2022-07-03T19:23:23.143" v="653"/>
          <ac:picMkLst>
            <pc:docMk/>
            <pc:sldMk cId="0" sldId="269"/>
            <ac:picMk id="25" creationId="{7A598FC4-F0B2-4CC5-A547-3CB05E92C08A}"/>
          </ac:picMkLst>
        </pc:picChg>
        <pc:picChg chg="add mod">
          <ac:chgData name="Дмитрий Тютюнник" userId="d127b9196b23bac7" providerId="LiveId" clId="{3080258F-B47B-4343-B3F1-CD670518D041}" dt="2022-07-03T19:23:31.142" v="654"/>
          <ac:picMkLst>
            <pc:docMk/>
            <pc:sldMk cId="0" sldId="269"/>
            <ac:picMk id="26" creationId="{96BA6B29-7D40-4140-8E69-22C3322914B0}"/>
          </ac:picMkLst>
        </pc:picChg>
        <pc:picChg chg="add mod">
          <ac:chgData name="Дмитрий Тютюнник" userId="d127b9196b23bac7" providerId="LiveId" clId="{3080258F-B47B-4343-B3F1-CD670518D041}" dt="2022-07-03T19:24:13.267" v="660" actId="1076"/>
          <ac:picMkLst>
            <pc:docMk/>
            <pc:sldMk cId="0" sldId="269"/>
            <ac:picMk id="27" creationId="{452D3902-4896-436E-A623-D9CD73B73198}"/>
          </ac:picMkLst>
        </pc:picChg>
        <pc:picChg chg="add mod">
          <ac:chgData name="Дмитрий Тютюнник" userId="d127b9196b23bac7" providerId="LiveId" clId="{3080258F-B47B-4343-B3F1-CD670518D041}" dt="2022-07-03T19:25:16.460" v="672" actId="1076"/>
          <ac:picMkLst>
            <pc:docMk/>
            <pc:sldMk cId="0" sldId="269"/>
            <ac:picMk id="28" creationId="{55AA9D76-DE2F-4FFC-9D5B-03F164D7C203}"/>
          </ac:picMkLst>
        </pc:picChg>
        <pc:picChg chg="add del">
          <ac:chgData name="Дмитрий Тютюнник" userId="d127b9196b23bac7" providerId="LiveId" clId="{3080258F-B47B-4343-B3F1-CD670518D041}" dt="2022-07-03T19:24:42.239" v="668" actId="478"/>
          <ac:picMkLst>
            <pc:docMk/>
            <pc:sldMk cId="0" sldId="269"/>
            <ac:picMk id="269" creationId="{00000000-0000-0000-0000-000000000000}"/>
          </ac:picMkLst>
        </pc:picChg>
        <pc:picChg chg="add del mod ord">
          <ac:chgData name="Дмитрий Тютюнник" userId="d127b9196b23bac7" providerId="LiveId" clId="{3080258F-B47B-4343-B3F1-CD670518D041}" dt="2022-07-03T19:35:45.188" v="693" actId="1076"/>
          <ac:picMkLst>
            <pc:docMk/>
            <pc:sldMk cId="0" sldId="269"/>
            <ac:picMk id="270" creationId="{00000000-0000-0000-0000-000000000000}"/>
          </ac:picMkLst>
        </pc:picChg>
        <pc:cxnChg chg="del mod">
          <ac:chgData name="Дмитрий Тютюнник" userId="d127b9196b23bac7" providerId="LiveId" clId="{3080258F-B47B-4343-B3F1-CD670518D041}" dt="2022-07-03T19:36:04.413" v="696" actId="478"/>
          <ac:cxnSpMkLst>
            <pc:docMk/>
            <pc:sldMk cId="0" sldId="269"/>
            <ac:cxnSpMk id="266" creationId="{00000000-0000-0000-0000-000000000000}"/>
          </ac:cxnSpMkLst>
        </pc:cxnChg>
      </pc:sldChg>
      <pc:sldChg chg="modSp">
        <pc:chgData name="Дмитрий Тютюнник" userId="d127b9196b23bac7" providerId="LiveId" clId="{3080258F-B47B-4343-B3F1-CD670518D041}" dt="2022-07-03T19:20:28.663" v="618" actId="20577"/>
        <pc:sldMkLst>
          <pc:docMk/>
          <pc:sldMk cId="0" sldId="270"/>
        </pc:sldMkLst>
        <pc:graphicFrameChg chg="mod modGraphic">
          <ac:chgData name="Дмитрий Тютюнник" userId="d127b9196b23bac7" providerId="LiveId" clId="{3080258F-B47B-4343-B3F1-CD670518D041}" dt="2022-07-03T19:20:28.663" v="618" actId="20577"/>
          <ac:graphicFrameMkLst>
            <pc:docMk/>
            <pc:sldMk cId="0" sldId="270"/>
            <ac:graphicFrameMk id="293" creationId="{00000000-0000-0000-0000-000000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sha\Desktop\&#1055;&#1088;&#1086;&#1077;&#1082;&#1090;&#1080;&#1082;&#1072;\&#1090;&#1072;&#1073;&#1083;&#1080;&#1095;&#1082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806457119689307"/>
          <c:y val="7.3384449392805487E-2"/>
          <c:w val="0.669699549751403"/>
          <c:h val="0.89210379314830546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'4_Окупаемость'!$F$33:$K$33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'4_Окупаемость'!$F$34:$K$34</c:f>
              <c:numCache>
                <c:formatCode>#,##0.00</c:formatCode>
                <c:ptCount val="6"/>
                <c:pt idx="0" formatCode="General">
                  <c:v>0</c:v>
                </c:pt>
                <c:pt idx="1">
                  <c:v>-750000</c:v>
                </c:pt>
                <c:pt idx="2">
                  <c:v>357843.13725490193</c:v>
                </c:pt>
                <c:pt idx="3">
                  <c:v>1400177.2822418727</c:v>
                </c:pt>
                <c:pt idx="4">
                  <c:v>2987466.9035455612</c:v>
                </c:pt>
                <c:pt idx="5">
                  <c:v>4972023.744639555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73-4873-9F63-09B8271933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5066048"/>
        <c:axId val="635076928"/>
      </c:lineChart>
      <c:catAx>
        <c:axId val="635066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35076928"/>
        <c:crosses val="autoZero"/>
        <c:auto val="1"/>
        <c:lblAlgn val="ctr"/>
        <c:lblOffset val="100"/>
        <c:noMultiLvlLbl val="0"/>
      </c:catAx>
      <c:valAx>
        <c:axId val="635076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350660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5b65a272a_0_21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135b65a272a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19.png"/><Relationship Id="rId10" Type="http://schemas.openxmlformats.org/officeDocument/2006/relationships/image" Target="../media/image27.png"/><Relationship Id="rId4" Type="http://schemas.openxmlformats.org/officeDocument/2006/relationships/image" Target="../media/image20.pn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81726" y="3957491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ru-RU" sz="5000" dirty="0">
                <a:latin typeface="Arial Black" panose="020B0A04020102020204" pitchFamily="34" charset="0"/>
              </a:rPr>
              <a:t>Технология автоматизации рейтингования достижений</a:t>
            </a:r>
            <a:endParaRPr sz="5000" dirty="0">
              <a:solidFill>
                <a:schemeClr val="dk1"/>
              </a:solidFill>
              <a:latin typeface="Arial Black" panose="020B0A04020102020204" pitchFamily="34" charset="0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dirty="0">
                <a:solidFill>
                  <a:schemeClr val="dk1"/>
                </a:solidFill>
              </a:rPr>
              <a:t>https://pt.2035.university/project/avtomatizirovannaa-rejtingovaa-sistema-dostizenij-studentov?_ga=2.260724107.707785858.1656872435-1163642770.1647271168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790575" y="2090997"/>
            <a:ext cx="13898700" cy="6953248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992700" y="2316950"/>
            <a:ext cx="13234200" cy="525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sz="2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По данным опросов, большинство студентов хотят тратить как можно меньше времени на предоставление документов о своих достижениях Администрации вуза, Стипендиальной комиссии университета или в другие организации для награждения, получения стипендий, грантов, при поиске работы. Сейчас это невозможно из-за того, что проблема решается с помощью ручной работы с бумагами.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Администрация вуза проводит учет достижений студентов не в автоматизированном режиме, что снижает эффективность работы.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Основной целью проекта является повышение эффективности и ускорение процесса рейтингования студентов с помощью создания веб-платформы до начала 2023 года.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790799" y="2047454"/>
            <a:ext cx="13898700" cy="609506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5027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i="0" u="none" strike="noStrike" cap="none" dirty="0">
                <a:solidFill>
                  <a:schemeClr val="lt1"/>
                </a:solidFill>
              </a:rPr>
              <a:t>Для решения проблемы мы оптимизируем систему добавления достижений студентами, автоматизируем процесс рейтингования и верификацию достижений. Благодаря этому мы повысим эффективность работы администрации и привлечём большее количество людей к всевозможным активностям.</a:t>
            </a:r>
            <a:endParaRPr sz="40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/>
          <p:nvPr/>
        </p:nvSpPr>
        <p:spPr>
          <a:xfrm>
            <a:off x="790575" y="2090996"/>
            <a:ext cx="13898700" cy="5732204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992700" y="2316950"/>
            <a:ext cx="13234200" cy="4504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just"/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	Веб-приложение </a:t>
            </a:r>
            <a:r>
              <a:rPr lang="en-US" sz="32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SevRating</a:t>
            </a:r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которое представляет собой платформу по управлению личными достижениями с автоматизированным подсчётом рейтинга каждого пользователя. </a:t>
            </a:r>
            <a:b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b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	С помощью платформы </a:t>
            </a:r>
            <a:r>
              <a:rPr lang="en-US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SevRating</a:t>
            </a: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 университет полностью избавляется от нужды в ручной работе с бумагами, а студенты в любой момент могут получить свое верифицированное электронное портфолио.</a:t>
            </a: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/>
          <p:nvPr/>
        </p:nvSpPr>
        <p:spPr>
          <a:xfrm>
            <a:off x="790575" y="2090996"/>
            <a:ext cx="13898700" cy="725620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992700" y="2164550"/>
            <a:ext cx="13557600" cy="479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03C41D5-3071-4BCE-95A4-0B2D3087C6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307043"/>
              </p:ext>
            </p:extLst>
          </p:nvPr>
        </p:nvGraphicFramePr>
        <p:xfrm>
          <a:off x="1291771" y="2210307"/>
          <a:ext cx="12532845" cy="7017579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1393372">
                  <a:extLst>
                    <a:ext uri="{9D8B030D-6E8A-4147-A177-3AD203B41FA5}">
                      <a16:colId xmlns:a16="http://schemas.microsoft.com/office/drawing/2014/main" val="3308023301"/>
                    </a:ext>
                  </a:extLst>
                </a:gridCol>
                <a:gridCol w="3344452">
                  <a:extLst>
                    <a:ext uri="{9D8B030D-6E8A-4147-A177-3AD203B41FA5}">
                      <a16:colId xmlns:a16="http://schemas.microsoft.com/office/drawing/2014/main" val="723051403"/>
                    </a:ext>
                  </a:extLst>
                </a:gridCol>
                <a:gridCol w="3976110">
                  <a:extLst>
                    <a:ext uri="{9D8B030D-6E8A-4147-A177-3AD203B41FA5}">
                      <a16:colId xmlns:a16="http://schemas.microsoft.com/office/drawing/2014/main" val="1159719707"/>
                    </a:ext>
                  </a:extLst>
                </a:gridCol>
                <a:gridCol w="3818911">
                  <a:extLst>
                    <a:ext uri="{9D8B030D-6E8A-4147-A177-3AD203B41FA5}">
                      <a16:colId xmlns:a16="http://schemas.microsoft.com/office/drawing/2014/main" val="1680610526"/>
                    </a:ext>
                  </a:extLst>
                </a:gridCol>
              </a:tblGrid>
              <a:tr h="120732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Название</a:t>
                      </a:r>
                      <a:endParaRPr lang="ru-RU" sz="2200" b="1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Ссылка</a:t>
                      </a:r>
                      <a:endParaRPr lang="ru-RU" sz="2200" b="1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Преимущества</a:t>
                      </a:r>
                      <a:endParaRPr lang="ru-RU" sz="2200" b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(с точки зрения пользователя)</a:t>
                      </a:r>
                      <a:endParaRPr lang="ru-RU" sz="2200" b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Недостатки</a:t>
                      </a:r>
                      <a:endParaRPr lang="ru-RU" sz="2200" b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(с точки зрения пользователя)</a:t>
                      </a:r>
                      <a:endParaRPr lang="ru-RU" sz="2200" b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0480" marR="30480" marT="30480" marB="30480"/>
                </a:tc>
                <a:extLst>
                  <a:ext uri="{0D108BD9-81ED-4DB2-BD59-A6C34878D82A}">
                    <a16:rowId xmlns:a16="http://schemas.microsoft.com/office/drawing/2014/main" val="1971182591"/>
                  </a:ext>
                </a:extLst>
              </a:tr>
              <a:tr h="347106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Аналог 1</a:t>
                      </a:r>
                      <a:endParaRPr lang="ru-RU" sz="2200" b="1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https://flamingo.ssmu.ru/</a:t>
                      </a: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Достаточно удобный интерфейс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Уже проверенное решение, т.к. оно выведено на рынок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Есть техническая поддержка продукта</a:t>
                      </a: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Очень сложный процесс интеграции с цифровой средой университета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Не имеет мобильной версии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Распространился только в одном регионе РФ</a:t>
                      </a:r>
                    </a:p>
                  </a:txBody>
                  <a:tcPr marL="30480" marR="30480" marT="30480" marB="30480"/>
                </a:tc>
                <a:extLst>
                  <a:ext uri="{0D108BD9-81ED-4DB2-BD59-A6C34878D82A}">
                    <a16:rowId xmlns:a16="http://schemas.microsoft.com/office/drawing/2014/main" val="1536034721"/>
                  </a:ext>
                </a:extLst>
              </a:tr>
              <a:tr h="233919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Аналог 2</a:t>
                      </a:r>
                      <a:endParaRPr lang="ru-RU" sz="2200" b="1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https://highper.ru/</a:t>
                      </a:r>
                      <a:endParaRPr lang="en-US" sz="2200" b="1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Удобен для малых компаний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Не требует серьезных затрат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Имеет функции напоминаний</a:t>
                      </a: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имеет весьма ограниченный функционал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устаревший дизайн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не имеет мобильной версии</a:t>
                      </a:r>
                    </a:p>
                  </a:txBody>
                  <a:tcPr marL="30480" marR="30480" marT="30480" marB="30480"/>
                </a:tc>
                <a:extLst>
                  <a:ext uri="{0D108BD9-81ED-4DB2-BD59-A6C34878D82A}">
                    <a16:rowId xmlns:a16="http://schemas.microsoft.com/office/drawing/2014/main" val="296436764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790575" y="2091001"/>
            <a:ext cx="13898700" cy="35784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992700" y="2164550"/>
            <a:ext cx="13557600" cy="290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3200" dirty="0">
                <a:solidFill>
                  <a:schemeClr val="bg1"/>
                </a:solidFill>
              </a:rPr>
              <a:t>России в настоящее время около 4 миллионов студентов обучаются в более чем 3,5 тыс. вузов. Каждый из вузов может стать нашим потенциальным пользователем. В итоге выходит до 4 тыс. клиентов по России. Учитывая стоимость решения, объём рынка составляет от 4 млрд </a:t>
            </a:r>
            <a:r>
              <a:rPr lang="ru-RU" sz="3200" dirty="0" err="1">
                <a:solidFill>
                  <a:schemeClr val="bg1"/>
                </a:solidFill>
              </a:rPr>
              <a:t>руб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0C3F799-EFEE-4AFA-8C91-5F64633213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4757" y="1113400"/>
            <a:ext cx="11949836" cy="92011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42575" y="2235991"/>
            <a:ext cx="13234200" cy="272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500" b="1" i="0" u="none" strike="noStrike" cap="none" dirty="0">
                <a:solidFill>
                  <a:schemeClr val="lt1"/>
                </a:solidFill>
              </a:rPr>
              <a:t>Полностью готов программный модуль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500" b="1" dirty="0">
                <a:solidFill>
                  <a:schemeClr val="lt1"/>
                </a:solidFill>
              </a:rPr>
              <a:t>Найден первый клиент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500" b="1" i="0" u="none" strike="noStrike" cap="none" dirty="0">
                <a:solidFill>
                  <a:schemeClr val="lt1"/>
                </a:solidFill>
              </a:rPr>
              <a:t>Победа во внутриуниверситетском Гранте</a:t>
            </a:r>
            <a:endParaRPr lang="ru-RU" sz="2500" b="1" dirty="0">
              <a:solidFill>
                <a:schemeClr val="lt1"/>
              </a:solidFill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500" b="1" i="0" u="none" strike="noStrike" cap="none" dirty="0">
                <a:solidFill>
                  <a:schemeClr val="lt1"/>
                </a:solidFill>
              </a:rPr>
              <a:t>Топ 40 проект</a:t>
            </a:r>
            <a:r>
              <a:rPr lang="ru-RU" sz="2500" b="1" dirty="0">
                <a:solidFill>
                  <a:schemeClr val="lt1"/>
                </a:solidFill>
              </a:rPr>
              <a:t>ов из 900 по всей России в рамках </a:t>
            </a:r>
            <a:r>
              <a:rPr lang="ru-RU" sz="2500" b="1" dirty="0" err="1">
                <a:solidFill>
                  <a:schemeClr val="lt1"/>
                </a:solidFill>
              </a:rPr>
              <a:t>проектики</a:t>
            </a:r>
            <a:endParaRPr lang="ru-RU" sz="2500" b="1" dirty="0">
              <a:solidFill>
                <a:schemeClr val="lt1"/>
              </a:solidFill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500" b="1" i="0" u="none" strike="noStrike" cap="none" dirty="0">
                <a:solidFill>
                  <a:schemeClr val="lt1"/>
                </a:solidFill>
              </a:rPr>
              <a:t>Определены перспективы развития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ru-RU"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/>
          <p:nvPr/>
        </p:nvSpPr>
        <p:spPr>
          <a:xfrm>
            <a:off x="588674" y="24973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204286" y="27982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790799" y="2723350"/>
            <a:ext cx="13234200" cy="2426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3600" b="1" dirty="0">
                <a:solidFill>
                  <a:schemeClr val="lt1"/>
                </a:solidFill>
              </a:rPr>
              <a:t>Оформление интеллектуальной собственности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3600" b="1" dirty="0">
                <a:solidFill>
                  <a:schemeClr val="lt1"/>
                </a:solidFill>
              </a:rPr>
              <a:t>Реализация проекта для первого клиента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3600" b="1" dirty="0">
                <a:solidFill>
                  <a:schemeClr val="lt1"/>
                </a:solidFill>
              </a:rPr>
              <a:t>Выход на рынок</a:t>
            </a:r>
            <a:br>
              <a:rPr lang="ru-RU" sz="2500" b="1" dirty="0">
                <a:solidFill>
                  <a:schemeClr val="lt1"/>
                </a:solidFill>
              </a:rPr>
            </a:b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610325" y="3542425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225937" y="3843282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42575" y="4254130"/>
            <a:ext cx="13234200" cy="1346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chemeClr val="lt1"/>
                </a:solidFill>
              </a:rPr>
              <a:t>На данный момент мы подготавливаем документы для оформления интеллектуальной собственности</a:t>
            </a:r>
            <a:endParaRPr sz="36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2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7752A9CA-3E27-4FBF-8151-6C4FFF15BB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986820"/>
              </p:ext>
            </p:extLst>
          </p:nvPr>
        </p:nvGraphicFramePr>
        <p:xfrm>
          <a:off x="674190" y="1763686"/>
          <a:ext cx="13448211" cy="40130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63684">
                  <a:extLst>
                    <a:ext uri="{9D8B030D-6E8A-4147-A177-3AD203B41FA5}">
                      <a16:colId xmlns:a16="http://schemas.microsoft.com/office/drawing/2014/main" val="2150100887"/>
                    </a:ext>
                  </a:extLst>
                </a:gridCol>
                <a:gridCol w="1433955">
                  <a:extLst>
                    <a:ext uri="{9D8B030D-6E8A-4147-A177-3AD203B41FA5}">
                      <a16:colId xmlns:a16="http://schemas.microsoft.com/office/drawing/2014/main" val="3502356077"/>
                    </a:ext>
                  </a:extLst>
                </a:gridCol>
                <a:gridCol w="1544556">
                  <a:extLst>
                    <a:ext uri="{9D8B030D-6E8A-4147-A177-3AD203B41FA5}">
                      <a16:colId xmlns:a16="http://schemas.microsoft.com/office/drawing/2014/main" val="1596496914"/>
                    </a:ext>
                  </a:extLst>
                </a:gridCol>
                <a:gridCol w="1522645">
                  <a:extLst>
                    <a:ext uri="{9D8B030D-6E8A-4147-A177-3AD203B41FA5}">
                      <a16:colId xmlns:a16="http://schemas.microsoft.com/office/drawing/2014/main" val="2896885869"/>
                    </a:ext>
                  </a:extLst>
                </a:gridCol>
                <a:gridCol w="1621233">
                  <a:extLst>
                    <a:ext uri="{9D8B030D-6E8A-4147-A177-3AD203B41FA5}">
                      <a16:colId xmlns:a16="http://schemas.microsoft.com/office/drawing/2014/main" val="1688021156"/>
                    </a:ext>
                  </a:extLst>
                </a:gridCol>
                <a:gridCol w="1358332">
                  <a:extLst>
                    <a:ext uri="{9D8B030D-6E8A-4147-A177-3AD203B41FA5}">
                      <a16:colId xmlns:a16="http://schemas.microsoft.com/office/drawing/2014/main" val="1078449873"/>
                    </a:ext>
                  </a:extLst>
                </a:gridCol>
                <a:gridCol w="1803806">
                  <a:extLst>
                    <a:ext uri="{9D8B030D-6E8A-4147-A177-3AD203B41FA5}">
                      <a16:colId xmlns:a16="http://schemas.microsoft.com/office/drawing/2014/main" val="3614396610"/>
                    </a:ext>
                  </a:extLst>
                </a:gridCol>
              </a:tblGrid>
              <a:tr h="2839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Century Gothic" panose="020B0502020202020204" pitchFamily="34" charset="0"/>
                        </a:rPr>
                        <a:t>Показатели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Century Gothic" panose="020B0502020202020204" pitchFamily="34" charset="0"/>
                        </a:rPr>
                        <a:t>Ед. изм.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Год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367570"/>
                  </a:ext>
                </a:extLst>
              </a:tr>
              <a:tr h="2839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2022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2023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2024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2025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96533122"/>
                  </a:ext>
                </a:extLst>
              </a:tr>
              <a:tr h="4352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Ожидаемая прибыль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Century Gothic" panose="020B0502020202020204" pitchFamily="34" charset="0"/>
                        </a:rPr>
                        <a:t>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-150 000,00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1 695 000,00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2 440 000,00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5 685 000,00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10 875 000,00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11938245"/>
                  </a:ext>
                </a:extLst>
              </a:tr>
              <a:tr h="2839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капитальные затраты на проект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Century Gothic" panose="020B0502020202020204" pitchFamily="34" charset="0"/>
                        </a:rPr>
                        <a:t>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600 000,00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78324332"/>
                  </a:ext>
                </a:extLst>
              </a:tr>
              <a:tr h="4352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Чистая текущая стоимость (ЧТС)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Century Gothic" panose="020B0502020202020204" pitchFamily="34" charset="0"/>
                        </a:rPr>
                        <a:t>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-750 000,00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1 695 000,00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2 440 000,00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5 685 000,00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10 875 000,00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58452358"/>
                  </a:ext>
                </a:extLst>
              </a:tr>
              <a:tr h="4352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Century Gothic" panose="020B0502020202020204" pitchFamily="34" charset="0"/>
                        </a:rPr>
                        <a:t>Коэффициент дисконтирования </a:t>
                      </a:r>
                      <a:r>
                        <a:rPr lang="en-US" sz="1800" u="none" strike="noStrike" dirty="0">
                          <a:effectLst/>
                          <a:latin typeface="Century Gothic" panose="020B0502020202020204" pitchFamily="34" charset="0"/>
                        </a:rPr>
                        <a:t>at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1,00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0,65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0,43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0,28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0,18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21511802"/>
                  </a:ext>
                </a:extLst>
              </a:tr>
              <a:tr h="5679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Century Gothic" panose="020B0502020202020204" pitchFamily="34" charset="0"/>
                        </a:rPr>
                        <a:t>Чистый дисконтированный денежный поток (ЧДДП t)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Century Gothic" panose="020B0502020202020204" pitchFamily="34" charset="0"/>
                        </a:rPr>
                        <a:t>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-750 000,00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1 107 843,14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1 042 334,14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1 587 289,62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1 984 556,84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09499566"/>
                  </a:ext>
                </a:extLst>
              </a:tr>
              <a:tr h="43526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ЧТС</a:t>
                      </a:r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t </a:t>
                      </a:r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нарастающим итогом (Эсум)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Century Gothic" panose="020B0502020202020204" pitchFamily="34" charset="0"/>
                        </a:rPr>
                        <a:t>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-750 000,00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Century Gothic" panose="020B0502020202020204" pitchFamily="34" charset="0"/>
                        </a:rPr>
                        <a:t>357 843,14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1 400 177,28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2 987 466,90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Century Gothic" panose="020B0502020202020204" pitchFamily="34" charset="0"/>
                        </a:rPr>
                        <a:t>4 972 023,74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10717097"/>
                  </a:ext>
                </a:extLst>
              </a:tr>
              <a:tr h="283992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60718283"/>
                  </a:ext>
                </a:extLst>
              </a:tr>
              <a:tr h="56798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>
                          <a:effectLst/>
                          <a:latin typeface="Century Gothic" panose="020B0502020202020204" pitchFamily="34" charset="0"/>
                        </a:rPr>
                        <a:t>3.    NPV (Интегральный экономический эффект)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>
                          <a:effectLst/>
                          <a:latin typeface="Century Gothic" panose="020B0502020202020204" pitchFamily="34" charset="0"/>
                        </a:rPr>
                        <a:t>5 122 023,74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6387984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06ABCDD-B1C6-4028-8C32-E026B8ECCC33}"/>
              </a:ext>
            </a:extLst>
          </p:cNvPr>
          <p:cNvSpPr txBox="1"/>
          <p:nvPr/>
        </p:nvSpPr>
        <p:spPr>
          <a:xfrm>
            <a:off x="946768" y="6789525"/>
            <a:ext cx="62849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 нами клиенты смогут экономить до</a:t>
            </a:r>
          </a:p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500.000 рублей в год!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7912FA2B-45E5-4D2A-9913-201E0C0503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1660208"/>
              </p:ext>
            </p:extLst>
          </p:nvPr>
        </p:nvGraphicFramePr>
        <p:xfrm>
          <a:off x="7559675" y="6125948"/>
          <a:ext cx="6612907" cy="3151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3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2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Google Shape;241;p2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2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43" name="Google Shape;243;p23"/>
          <p:cNvSpPr txBox="1"/>
          <p:nvPr/>
        </p:nvSpPr>
        <p:spPr>
          <a:xfrm>
            <a:off x="1094575" y="2604710"/>
            <a:ext cx="13234200" cy="1346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chemeClr val="lt1"/>
                </a:solidFill>
              </a:rPr>
              <a:t>Подробности будут уточняться в про</a:t>
            </a:r>
            <a:r>
              <a:rPr lang="ru-RU" sz="3600" b="1" dirty="0">
                <a:solidFill>
                  <a:schemeClr val="lt1"/>
                </a:solidFill>
              </a:rPr>
              <a:t>цессе переговоров.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chemeClr val="lt1"/>
                </a:solidFill>
              </a:rPr>
              <a:t>Предварительная доля – 40 % от дохода.</a:t>
            </a:r>
            <a:endParaRPr sz="36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44" name="Google Shape;244;p23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637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инвестора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25"/>
          <p:cNvPicPr preferRelativeResize="0"/>
          <p:nvPr/>
        </p:nvPicPr>
        <p:blipFill rotWithShape="1">
          <a:blip r:embed="rId3">
            <a:alphaModFix amt="48000"/>
          </a:blip>
          <a:srcRect l="12509" t="15044" r="19245" b="34925"/>
          <a:stretch/>
        </p:blipFill>
        <p:spPr>
          <a:xfrm>
            <a:off x="2153428" y="569231"/>
            <a:ext cx="13331950" cy="1021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5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63EF7B2-2331-4499-B46E-7AFC98C5BC1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r="26"/>
          <a:stretch>
            <a:fillRect/>
          </a:stretch>
        </p:blipFill>
        <p:spPr>
          <a:xfrm>
            <a:off x="769938" y="1695450"/>
            <a:ext cx="2998787" cy="300037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2B545BC-D445-42A6-B0E8-89C777C46B5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r="26"/>
          <a:stretch>
            <a:fillRect/>
          </a:stretch>
        </p:blipFill>
        <p:spPr>
          <a:xfrm flipH="1">
            <a:off x="6356350" y="1695450"/>
            <a:ext cx="2998788" cy="3000375"/>
          </a:xfrm>
          <a:prstGeom prst="rect">
            <a:avLst/>
          </a:prstGeom>
        </p:spPr>
      </p:pic>
      <p:pic>
        <p:nvPicPr>
          <p:cNvPr id="25" name="Picture 6" descr="https://psv4.userapi.com/c235031/u184103017/docs/d11/a5a3961ce638/789789789.png?extra=UZeM4eqS4l26bL8ZjX_dGPM5_7g6NLxYQWJD8YVzlpa76hWqSPHb78Im-wDj4RuYRkDxWymqEZQSBeqRMO8Ug73auep0ribZ_gLJKq5w7X-itcbvcpwEQ5A6AtRSP7yPTn6tqasLCQgZ2Ik3qMAmhjWp6Q">
            <a:extLst>
              <a:ext uri="{FF2B5EF4-FFF2-40B4-BE49-F238E27FC236}">
                <a16:creationId xmlns:a16="http://schemas.microsoft.com/office/drawing/2014/main" id="{7A598FC4-F0B2-4CC5-A547-3CB05E92C08A}"/>
              </a:ext>
            </a:extLst>
          </p:cNvPr>
          <p:cNvPicPr>
            <a:picLocks noGrp="1" noChangeAspect="1" noChangeArrowheads="1"/>
          </p:cNvPicPr>
          <p:nvPr>
            <p:ph type="pic" idx="5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0" r="2910"/>
          <a:stretch>
            <a:fillRect/>
          </a:stretch>
        </p:blipFill>
        <p:spPr bwMode="auto">
          <a:xfrm>
            <a:off x="11539538" y="1695450"/>
            <a:ext cx="2998787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6BA6B29-7D40-4140-8E69-22C3322914B0}"/>
              </a:ext>
            </a:extLst>
          </p:cNvPr>
          <p:cNvPicPr>
            <a:picLocks noGrp="1"/>
          </p:cNvPicPr>
          <p:nvPr>
            <p:ph type="pic" idx="4"/>
          </p:nvPr>
        </p:nvPicPr>
        <p:blipFill>
          <a:blip r:embed="rId9"/>
          <a:srcRect t="6486" b="6486"/>
          <a:stretch>
            <a:fillRect/>
          </a:stretch>
        </p:blipFill>
        <p:spPr>
          <a:xfrm>
            <a:off x="790575" y="6011863"/>
            <a:ext cx="2998788" cy="30019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12700">
            <a:bevelT w="95250" h="31750"/>
            <a:contourClr>
              <a:schemeClr val="accent1">
                <a:lumMod val="50000"/>
              </a:schemeClr>
            </a:contourClr>
          </a:sp3d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52D3902-4896-436E-A623-D9CD73B731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350" y="5932965"/>
            <a:ext cx="3063398" cy="306339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5AA9D76-DE2F-4FFC-9D5B-03F164D7C2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39538" y="5950427"/>
            <a:ext cx="3063398" cy="306339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79078D6-E5BA-4288-B8BF-78F30D57AEF0}"/>
              </a:ext>
            </a:extLst>
          </p:cNvPr>
          <p:cNvSpPr txBox="1"/>
          <p:nvPr/>
        </p:nvSpPr>
        <p:spPr>
          <a:xfrm>
            <a:off x="1109627" y="4848244"/>
            <a:ext cx="2360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PT Sans"/>
              </a:rPr>
              <a:t>Пилькевич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PT Sans"/>
              </a:rPr>
              <a:t> Павел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Капитан команды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914014-F159-4F36-97AE-BD44934A57A0}"/>
              </a:ext>
            </a:extLst>
          </p:cNvPr>
          <p:cNvSpPr txBox="1"/>
          <p:nvPr/>
        </p:nvSpPr>
        <p:spPr>
          <a:xfrm>
            <a:off x="6396868" y="4895825"/>
            <a:ext cx="2917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PT Sans"/>
              </a:rPr>
              <a:t>Тютюнник Дмитрий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Дизайнер, верстальщик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0E0E706-4685-4CD9-A758-317B88EB54EB}"/>
              </a:ext>
            </a:extLst>
          </p:cNvPr>
          <p:cNvSpPr txBox="1"/>
          <p:nvPr/>
        </p:nvSpPr>
        <p:spPr>
          <a:xfrm>
            <a:off x="11824137" y="4849104"/>
            <a:ext cx="2360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PT Sans"/>
              </a:rPr>
              <a:t>Дьяченко Илья Программист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48650A-5E17-4D8E-810B-BB35E0C62AD3}"/>
              </a:ext>
            </a:extLst>
          </p:cNvPr>
          <p:cNvSpPr txBox="1"/>
          <p:nvPr/>
        </p:nvSpPr>
        <p:spPr>
          <a:xfrm>
            <a:off x="1109627" y="9207947"/>
            <a:ext cx="2360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PT Sans"/>
              </a:rPr>
              <a:t>Синицын Артём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PT Sans"/>
              </a:rPr>
              <a:t>Программист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080533-4F96-4046-9737-0EB6B500BF06}"/>
              </a:ext>
            </a:extLst>
          </p:cNvPr>
          <p:cNvSpPr txBox="1"/>
          <p:nvPr/>
        </p:nvSpPr>
        <p:spPr>
          <a:xfrm>
            <a:off x="6638723" y="9207946"/>
            <a:ext cx="2498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PT Sans"/>
              </a:rPr>
              <a:t>Тарадайко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PT Sans"/>
              </a:rPr>
              <a:t> Евгения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PT Sans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PT Sans"/>
              </a:rPr>
              <a:t>Координатор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5276847-4DF8-408C-BCA1-0C75E53E9E42}"/>
              </a:ext>
            </a:extLst>
          </p:cNvPr>
          <p:cNvSpPr txBox="1"/>
          <p:nvPr/>
        </p:nvSpPr>
        <p:spPr>
          <a:xfrm>
            <a:off x="11641287" y="9207945"/>
            <a:ext cx="2859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PT Sans"/>
              </a:rPr>
              <a:t>Эллерт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PT Sans"/>
              </a:rPr>
              <a:t> Наталья Маркетолог,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PT Sans"/>
              </a:rPr>
              <a:t>таргетолог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 dirty="0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 dirty="0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1473410664"/>
              </p:ext>
            </p:extLst>
          </p:nvPr>
        </p:nvGraphicFramePr>
        <p:xfrm>
          <a:off x="790575" y="6886900"/>
          <a:ext cx="5863725" cy="1318962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(978) 910-31-22</a:t>
                      </a:r>
                      <a:endParaRPr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pavel.pixel2012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@mail.ru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570</Words>
  <Application>Microsoft Office PowerPoint</Application>
  <PresentationFormat>Произвольный</PresentationFormat>
  <Paragraphs>137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Times New Roman</vt:lpstr>
      <vt:lpstr>Century Gothic</vt:lpstr>
      <vt:lpstr>Calibri</vt:lpstr>
      <vt:lpstr>PT Sans</vt:lpstr>
      <vt:lpstr>Arial Black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Финансы</vt:lpstr>
      <vt:lpstr>Предложение для инвестора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cp:lastModifiedBy>Дмитрий Тютюнник</cp:lastModifiedBy>
  <cp:revision>11</cp:revision>
  <dcterms:modified xsi:type="dcterms:W3CDTF">2022-07-03T21:19:09Z</dcterms:modified>
</cp:coreProperties>
</file>