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 /><Relationship Id="rId2" Type="http://schemas.openxmlformats.org/officeDocument/2006/relationships/officeDocument" Target="ppt/presentation.xml" /><Relationship Id="rId1" Type="http://schemas.microsoft.com/office/2011/relationships/webextensiontaskpanes" Target="ppt/webextensions/taskpanes.xml" /><Relationship Id="rId5" Type="http://schemas.openxmlformats.org/officeDocument/2006/relationships/extended-properties" Target="docProps/app.xml" /><Relationship Id="rId4" Type="http://schemas.openxmlformats.org/package/2006/relationships/metadata/core-properties" Target="docProps/core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8" r:id="rId5"/>
    <p:sldId id="272" r:id="rId6"/>
    <p:sldId id="273" r:id="rId7"/>
    <p:sldId id="274" r:id="rId8"/>
    <p:sldId id="275" r:id="rId9"/>
    <p:sldId id="276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8" r:id="rId23"/>
    <p:sldId id="27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398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78DC6-D2B0-791B-342A-E909D594E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229E94-323C-CE1F-6B72-9C3369830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643887-68E5-EEA3-8599-A4E8C217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69B56-B7D1-BC5F-AB4F-AE3538113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94DF50-97AF-8DE8-6759-AE3AE4B03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16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E6B28-A338-F9E0-0FC7-928945E7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158944-122A-A327-955A-017DB2205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EF2740-F083-D97E-1419-1C71489C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1B597-43DA-69B0-816A-066FFD7BC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DCA463-7870-577E-1B2A-9C155DD22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757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FF7C2-4F74-EAEA-CA12-159208E5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B857AE-BB84-9A77-FEC0-FB6D49D26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1C09CB-18AF-81B6-55F2-108F161D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B6DFCC-B563-5FF0-B204-CF0E72CE6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7C0356-AA3F-64B2-8101-9109C1DF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87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1C941-07E8-B3EE-0B4D-2113EBBC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00AB6F-6272-566A-A5C0-09FBC3E2E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340F76-161C-4445-2D15-19DA27F9F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34D3B6-8D72-E9DF-D88E-200E8D923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A0B27C-4E39-1512-EF5C-E27B1F4D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9CFA98-72D7-8EAD-068E-6620633A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83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0E40F-D270-E0B5-72DA-7855366D2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0C2140-230E-9A08-4AB7-A3DA2629E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048D94-8FA1-CE84-E7BC-F07D0CF90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37995CB-8ABA-546F-5F81-72A9F0D990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C57C04-D188-D9E8-362D-225F58F74E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D20BA3-5D23-0E78-96B1-93F7E197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40B4C2-485A-64BC-845D-19AB37EA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093815-8B88-B0E8-2F85-783C4B4D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05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220D97-3A68-CBD6-68B2-C8D6F957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F5EAD1-97F7-E4BD-5C89-27C6D3B6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9DEEB1-A0AC-E6A9-6127-ACCBF3AC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D88D65-F8AD-D833-2A5B-ACF7B2081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49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F1CB98-3273-422B-A4FE-AE223665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1C01D0-24E8-4656-8327-82284259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280BC6-6F46-2B3E-796A-EED7C3694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99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A0378-AD79-D87E-9092-89C37160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72071E-E6E6-A968-4188-2F31CA93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C39A83-5C2C-0C6F-96DC-9210AF34E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ED894A-BEDE-5727-FAD2-04F45249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548241-8498-D973-B894-5B084B12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AAD713-EC31-676F-8A99-5821F197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63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35A7E-BA01-4073-AD07-1C0720655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E3E37B-F716-E9F1-688D-7078C7D70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BE15E2-AD12-9416-3B5A-C1283D2AF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9C9545-A94A-4D69-6A84-92E132443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17764C-9CAC-C749-FE6E-5D337C87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00620C-EE9C-BE60-7E02-324CAE1D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17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7320F-3B5A-AB1F-D3D5-C011E8A7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200528-897F-0643-FCF8-C1F2EA5AF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933F16-8C04-17B2-4930-E719C4D9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40FAAC-781D-563F-BD01-7A57033A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54691-6F70-894C-C7B8-CCDA2561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211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C91D56-8394-9281-7D2D-77D225AFA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AFF445-77A6-1E5F-FAC6-5AA7C173E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579253-A49F-764A-2AC8-41B761B95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EFEACF-BF49-3DA4-6007-8CE5AB3E5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12D4C9-2981-DA15-56BB-C75427A7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25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7E2C5-656A-BFA9-B822-72AAB7D9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F047D4-EC75-40FB-C9C0-E38B93512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CB43D-1C10-285E-B661-BBD866EDA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AC9C2-D60B-4EAF-B78B-4DBD874161B5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7F6CFA-5176-BF43-54B5-70E537A21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966F07-E8EE-4A12-F539-59243C555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8F581-837B-4EDB-927B-0372C6FEF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7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EFA277-A21A-583D-BEC9-6F3CF4FE0B5E}"/>
              </a:ext>
            </a:extLst>
          </p:cNvPr>
          <p:cNvSpPr/>
          <p:nvPr/>
        </p:nvSpPr>
        <p:spPr>
          <a:xfrm>
            <a:off x="2637359" y="2478416"/>
            <a:ext cx="6917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" panose="020B0502040204020203" pitchFamily="34" charset="0"/>
              </a:rPr>
              <a:t>КопиЦентр</a:t>
            </a: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" panose="020B0502040204020203" pitchFamily="34" charset="0"/>
              </a:rPr>
              <a:t> </a:t>
            </a: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" panose="020B0502040204020203" pitchFamily="34" charset="0"/>
              </a:rPr>
              <a:t>«Спектр»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10E01E-605A-C570-D96F-98CF14558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39" y="3360004"/>
            <a:ext cx="2209721" cy="220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97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3749846" y="1126960"/>
            <a:ext cx="4692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Актуальность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-16411" y="2605195"/>
            <a:ext cx="12224821" cy="30081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1. Высокий спрос на услуги печати и копирования: в условиях цифровизации сохраняется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потребность в печатной продукции, особенно в учебной среде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2. Поддержка образовательного процесса: </a:t>
            </a:r>
            <a:r>
              <a:rPr lang="ru-RU" sz="1600" dirty="0" err="1">
                <a:solidFill>
                  <a:schemeClr val="bg1"/>
                </a:solidFill>
                <a:latin typeface="Roboto" panose="02000000000000000000" pitchFamily="2" charset="0"/>
              </a:rPr>
              <a:t>к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опицентр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может стать важным ресурсом для студентов 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преподавателей, обеспечивая легкий доступ к учебным материалам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3. Улучшение студенческой жизни: услуги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могут повысить комфорт и удобство для студентов, минимизируя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время и усилия, затрачиваемые на поиск необходимых услуг вне университета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4. Экономическая целесообразность: создание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может быть выгодным как для самого университета, так и для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студентов, экономя их деньги по сравнению с использованием сторонних услуг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887A41-CB3C-14EC-9B16-376BAF872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69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344557" y="1126960"/>
            <a:ext cx="3502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Проблема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1545715" y="2848264"/>
            <a:ext cx="9100568" cy="15308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Отсутствие специализированного оборудования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В университете нет центра, где можно было бы быстро и качественно печатать 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копировать учебные материалы. Студенты и преподаватели вынуждены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использовать ресурсы общего назначения, что снижает эффективность учебного процесса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887A41-CB3C-14EC-9B16-376BAF872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11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344557" y="1126960"/>
            <a:ext cx="3502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Проблема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327432" y="2848264"/>
            <a:ext cx="11537133" cy="11614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Нехватка удобного доступа: текущие услуги печати и копирования могут быть нерегулярными или недоступными в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определенные часы, что создает неудобства для студентов и сотрудников. Отсутствие круглосуточного доступа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часто тормозит учебный процесс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48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2812087" y="1126960"/>
            <a:ext cx="6567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Целевая аудитория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25192B-088F-2632-FBB4-9BB45BF0B914}"/>
              </a:ext>
            </a:extLst>
          </p:cNvPr>
          <p:cNvSpPr/>
          <p:nvPr/>
        </p:nvSpPr>
        <p:spPr>
          <a:xfrm>
            <a:off x="4327726" y="3217596"/>
            <a:ext cx="3536546" cy="4228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Студенты и преподаватели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МарГУ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6928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216319" y="1126960"/>
            <a:ext cx="3759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Потенциал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25192B-088F-2632-FBB4-9BB45BF0B914}"/>
              </a:ext>
            </a:extLst>
          </p:cNvPr>
          <p:cNvSpPr/>
          <p:nvPr/>
        </p:nvSpPr>
        <p:spPr>
          <a:xfrm>
            <a:off x="564680" y="2848264"/>
            <a:ext cx="11062644" cy="26387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«Спектр» может обладать значительным потенциалом,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вот несколько ключевых аспектов: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1. Стабильный спрос: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Студенты и преподаватели часто нуждаются в печати, копировании и сканировании документов, курсовых,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дипломных работ и раздаточных материалов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Университетские мероприятия, такие как конференции, семинары и научные встречи, также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требуют печати большого количества материалов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4001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216319" y="1126960"/>
            <a:ext cx="3759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Потенциал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25192B-088F-2632-FBB4-9BB45BF0B914}"/>
              </a:ext>
            </a:extLst>
          </p:cNvPr>
          <p:cNvSpPr/>
          <p:nvPr/>
        </p:nvSpPr>
        <p:spPr>
          <a:xfrm>
            <a:off x="67747" y="2732518"/>
            <a:ext cx="12056506" cy="26387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2. Местоположение: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находящийся прямо в университете, имеет явное преимущество по сравнению с внешними конкурентами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благодаря удобству для студентов и преподавателей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Это особенно ценно, когда сроки ограничены и нужно быстро распечатать материал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</a:rPr>
              <a:t>3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 Цифровизация: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Предоставление услуг по обработке электронных документов, помощь с оформлением презентаций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и цифровой версткой могут дополнить стандартные функции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и повысить его конкурентоспособность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1149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216319" y="1126960"/>
            <a:ext cx="3759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Потенциал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25192B-088F-2632-FBB4-9BB45BF0B914}"/>
              </a:ext>
            </a:extLst>
          </p:cNvPr>
          <p:cNvSpPr/>
          <p:nvPr/>
        </p:nvSpPr>
        <p:spPr>
          <a:xfrm>
            <a:off x="1385416" y="2732518"/>
            <a:ext cx="9421169" cy="15308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</a:rPr>
              <a:t>4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 Партнёрства и контракты: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Заключение договоров с университетскими кафедрами, библиотеками или студенческими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организациями на постоянное обслуживание может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обеспечить стабильный приток заказов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1316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216319" y="1126960"/>
            <a:ext cx="3759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Потенциал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1EC684-88AB-90C7-3E83-EE147DCA1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58973"/>
            <a:ext cx="1525407" cy="15254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25192B-088F-2632-FBB4-9BB45BF0B914}"/>
              </a:ext>
            </a:extLst>
          </p:cNvPr>
          <p:cNvSpPr/>
          <p:nvPr/>
        </p:nvSpPr>
        <p:spPr>
          <a:xfrm>
            <a:off x="450864" y="2732518"/>
            <a:ext cx="11290270" cy="11614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</a:rPr>
              <a:t>5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 Финансовая устойчивость: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Низкая стоимость оборудования (принтеры, сканеры) и расходных материалов (бумага, чернила) в сочетании с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высокой маржой на услуги может обеспечить быстрый возврат инвестиций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711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66898" y="1126960"/>
            <a:ext cx="1858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21259" y="2848264"/>
            <a:ext cx="12149480" cy="7921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Specific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(Конкретность): создать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для предоставления услуг по печати и копированию учебных материалов,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что позволит студентам и преподавателям иметь доступ к необходимым материалам для обучения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C8ED1E-A10F-970B-9167-893F495C9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21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66898" y="1126960"/>
            <a:ext cx="1858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1104088" y="2848264"/>
            <a:ext cx="9983823" cy="11614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2.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Measurable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(Измеримость): за первый год работы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обеспечить выполнение не менее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10 000 заказов на печать и копирование, а также собрать не менее 85% положительных отзывов от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пользователей услугами центра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93C4F7-F6D6-B659-5222-742595654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40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66898" y="1126960"/>
            <a:ext cx="1858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315414" y="2848264"/>
            <a:ext cx="11561178" cy="7921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3.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Achievable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(Достижимость): реализовать проект, используя существующие ресурсы вуза, включая оборудование,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помещение и рабочую силу, что позволит добиться высоких результатов без значительных дополнительных затрат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F0E283-4678-E895-AEF5-9E6E6609E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84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66898" y="1126960"/>
            <a:ext cx="1858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233657" y="2848264"/>
            <a:ext cx="11724684" cy="11614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4.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Relevant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(Актуальность): повысить уровень учебного комфорта для студентов и преподавателей, а также улучшить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доступ к учебным материалам, что соответствует общей стратегии вуза по совершенствованию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образовательного процесса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2674B8-25AC-8686-B59E-30545DE8E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0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66898" y="1126960"/>
            <a:ext cx="1858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Цели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604751" y="2848264"/>
            <a:ext cx="10982494" cy="11614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5. Time-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bound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(Ограниченность по времени): в течение первых шести месяцев запустить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и достичь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полной операционной готовности, а также через год после открытия провести анализ и внести необходимые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корректировки на основании собранных отзывов и статистики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244E62-EDC8-0A1E-3BD2-0CEB71EA0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32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823856" y="1126960"/>
            <a:ext cx="2544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Задачи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68548" y="2848264"/>
            <a:ext cx="12054903" cy="19001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1. Анализ потребностей: исследование текущих потребностей студентов и преподавателей в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услугах копирования и печати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2. Разработка бизнес-плана: определение финансовых затрат, возможных источников дохода и моделей обслуживания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3. Оборудование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: приобретение современного и энергоэффективного оборудования для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удовлетворения потребностей пользователей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36D94F-2B09-3CA5-C107-B3B83308B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3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823856" y="1126960"/>
            <a:ext cx="2544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Задачи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479718" y="2848264"/>
            <a:ext cx="11232562" cy="22694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4. Набор персонала: подбор квалифицированного сотрудника для работы в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копицентре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включая обучение 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повышение квалификации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5. Маркетинг и информирование: проведение информационной кампании о работе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его услугах 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преимуществах для студентов и преподавателей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6. Обеспечение качества услуг: разработка стандартов обслуживания и системы обратной связи для улучшения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работы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на основе отзывов пользователей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1D79AB-4E6A-DBB9-C869-86555F4BD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88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45257" y="1126960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Шаги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1494420" y="2848264"/>
            <a:ext cx="9203160" cy="26387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1. Исследование и планирование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Анализ рынка: изучить существующие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копицентры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в университете и окрестностях.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Определить их услуги, цены, качество работы и уровень спроса.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Определить услуги: выбрать, какие услуги будут предоставляться — печать, копирование,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сканирование, брошюровка, ламинирование и т. д.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Создание бизнес-плана: описать концепцию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целевую аудиторию, бюджет,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прогнозируемые расходы и доходы, стратегию маркетинга</a:t>
            </a:r>
            <a:endParaRPr lang="ru-RU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1DD089-EE3B-0070-0980-8FEFBADAD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02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45257" y="1126960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Шаги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419606" y="2848264"/>
            <a:ext cx="11352788" cy="15286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2. Оформление документов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Регистрация бизнеса: зарегистрировать свое предприятие и получите все необходимые лицензии и разрешения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Согласование с университетом: получить разрешение от университетского руководства на открытие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на территории учебного заведения, если это необходимо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316368-29E6-8DC4-9741-BD7C99D8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76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45257" y="1126960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Шаги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176750" y="2848264"/>
            <a:ext cx="11838498" cy="11592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3. Финансирование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Бюджет: рассчитать общие затраты на открытие бизнеса, включая аренду, оборудование, материалы и маркетинг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Поиск финансирования: распределить источники финансирования (собственные сбережения, кредиты, инвесторы)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11242B-C4FD-8B94-F472-32CA96D83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42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45257" y="1126960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Шаги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241670" y="2848264"/>
            <a:ext cx="11708655" cy="15286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4. Выбор места и оборудования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Выбор локации: найти подходящее место для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, учитывая трафик студентов и доступность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Закупка оборудования: приобретать необходимое оборудование (принтеры, копиры, сканеры, компьютеры и т. д.)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и материалы (бумага, чернила)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84B665-B2B9-0411-7B59-D368A5CD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41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5145257" y="1126960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Шаги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4372611" y="2860399"/>
            <a:ext cx="3446777" cy="7899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5. Организация процесса работы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- Найм сотрудников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5652DC-9164-01D1-3E0D-BF247ABD9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9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3983883" y="1126960"/>
            <a:ext cx="4224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Заключение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555059" y="2860399"/>
            <a:ext cx="11081880" cy="11592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Создание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копицентра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в университете является актуальным и своевременным проектом, который несет в себе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множество преимуществ для образовательного процесса, улучшения качества обслуживания и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поддержки студентов и преподавателей в их учебной деятельности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5652DC-9164-01D1-3E0D-BF247ABD9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16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455946-7815-432A-780B-6AF85B767D72}"/>
              </a:ext>
            </a:extLst>
          </p:cNvPr>
          <p:cNvSpPr/>
          <p:nvPr/>
        </p:nvSpPr>
        <p:spPr>
          <a:xfrm>
            <a:off x="4541728" y="1126960"/>
            <a:ext cx="31085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Команда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2241AE-8D58-D630-ED94-5F5E7682283C}"/>
              </a:ext>
            </a:extLst>
          </p:cNvPr>
          <p:cNvSpPr/>
          <p:nvPr/>
        </p:nvSpPr>
        <p:spPr>
          <a:xfrm>
            <a:off x="3431130" y="2706556"/>
            <a:ext cx="5329739" cy="22665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Лидер – Софья Северин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Эксперт – Файзуллоев Мухаммад</a:t>
            </a: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</a:rPr>
              <a:t>&amp;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Уракова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Ольга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Генератор идей – Булатов Тимур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Администратор – Зайцева Даша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Реализатор – Логинова Влада </a:t>
            </a:r>
          </a:p>
          <a:p>
            <a:pPr algn="ctr">
              <a:lnSpc>
                <a:spcPct val="150000"/>
              </a:lnSpc>
            </a:pPr>
            <a:r>
              <a:rPr lang="ru-RU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Координатор – Пантелеев Семен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7FAB7A-357B-2A52-8E61-1E187EDC6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8594" y1="13867" x2="8594" y2="13867"/>
                        <a14:backgroundMark x1="8594" y1="13867" x2="11523" y2="8008"/>
                        <a14:backgroundMark x1="11523" y1="8008" x2="15430" y2="6250"/>
                        <a14:backgroundMark x1="15039" y1="6250" x2="13086" y2="6445"/>
                        <a14:backgroundMark x1="8789" y1="7617" x2="5273" y2="14648"/>
                        <a14:backgroundMark x1="4297" y1="15820" x2="2930" y2="17969"/>
                        <a14:backgroundMark x1="2539" y1="18555" x2="2539" y2="20313"/>
                        <a14:backgroundMark x1="2539" y1="21875" x2="2539" y2="24023"/>
                        <a14:backgroundMark x1="2930" y1="22266" x2="6641" y2="10352"/>
                        <a14:backgroundMark x1="6641" y1="10352" x2="13281" y2="6641"/>
                        <a14:backgroundMark x1="13281" y1="6641" x2="14258" y2="6641"/>
                        <a14:backgroundMark x1="91797" y1="7617" x2="95313" y2="11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72" y="5147398"/>
            <a:ext cx="1525407" cy="15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74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 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A51C6EE-A2CA-4C50-9643-A1AE32C33777}">
  <we:reference id="wa200007130" version="1.0.0.1" store="ru-RU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922</Words>
  <Application>Microsoft Office PowerPoint</Application>
  <PresentationFormat>Широкоэкранный</PresentationFormat>
  <Paragraphs>112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Мухаммад Файзуллоев</dc:creator>
  <cp:lastModifiedBy>Мухаммад Файзуллоев</cp:lastModifiedBy>
  <cp:revision>4</cp:revision>
  <dcterms:created xsi:type="dcterms:W3CDTF">2024-10-22T06:40:33Z</dcterms:created>
  <dcterms:modified xsi:type="dcterms:W3CDTF">2024-10-23T12:33:14Z</dcterms:modified>
</cp:coreProperties>
</file>