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rgbClr val="FF0000"/>
                </a:solidFill>
              </a:rPr>
              <a:t>ПЕРЕД ТЕМ, КАК ПРИСТУПИТЬ К РАБОТЕ, ПРОЧИТАЙТЕ ЗАМЕТКИ ДОКЛАДЧИКА НА ЭТОМ И ОСТАЛЬНЫХ СЛАЙДАХ</a:t>
            </a:r>
            <a:endParaRPr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Коллеги, перед вами шаблон презентации на финальную презентацию проектов.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Шаблон мы даём не просто так: </a:t>
            </a:r>
            <a:r>
              <a:rPr lang="ru" b="1" dirty="0">
                <a:solidFill>
                  <a:schemeClr val="dk1"/>
                </a:solidFill>
              </a:rPr>
              <a:t>вам он поможет сказать всё, что нужно, и уложиться в отведённое время, а экспертам облегчит восприятие и обратную связь</a:t>
            </a:r>
            <a:r>
              <a:rPr lang="ru" dirty="0">
                <a:solidFill>
                  <a:schemeClr val="dk1"/>
                </a:solidFill>
              </a:rPr>
              <a:t>. Пожалуйста, следуйте ему — не нужно менять местами слайды и добавлять информацию, которую мы не запрашиваем.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Тем не менее, у вас есть простор для творчества: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 dirty="0">
                <a:solidFill>
                  <a:schemeClr val="dk1"/>
                </a:solidFill>
              </a:rPr>
              <a:t>вы можете поменять тему (цвета, шрифты, фон), но не переусердствуйте с форматированием — сначала доделайте содержание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 dirty="0">
                <a:solidFill>
                  <a:schemeClr val="dk1"/>
                </a:solidFill>
              </a:rPr>
              <a:t>вы можете добавить логотип вуза / факультета / команды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 dirty="0">
                <a:solidFill>
                  <a:schemeClr val="dk1"/>
                </a:solidFill>
              </a:rPr>
              <a:t>вы можете менять заголовки слайдов, если это необходимо, но не меняйте их порядок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 dirty="0">
                <a:solidFill>
                  <a:schemeClr val="dk1"/>
                </a:solidFill>
              </a:rPr>
              <a:t>мы рекомендуем использовать иллюстрации и схемы, имеющие отношение к вашему проекту — но они должны </a:t>
            </a:r>
            <a:r>
              <a:rPr lang="ru" b="1" dirty="0">
                <a:solidFill>
                  <a:schemeClr val="dk1"/>
                </a:solidFill>
              </a:rPr>
              <a:t>помогать </a:t>
            </a:r>
            <a:r>
              <a:rPr lang="ru" dirty="0">
                <a:solidFill>
                  <a:schemeClr val="dk1"/>
                </a:solidFill>
              </a:rPr>
              <a:t>воспринимать информацию, а не запутывать 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ru" dirty="0">
                <a:solidFill>
                  <a:schemeClr val="dk1"/>
                </a:solidFill>
              </a:rPr>
              <a:t>вы можете разбить информацию с одного слайда на несколько для упрощения восприятия написанного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5e60d0ca3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a5e60d0ca3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lang="ru" b="1">
                <a:solidFill>
                  <a:schemeClr val="dk1"/>
                </a:solidFill>
              </a:rPr>
              <a:t>проблемы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lang="ru" b="1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263f16379b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263f16379b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Если вы сможете ответить на этот вопрос, вы покажете ценность создания вашего решения, а также своё конкурентное преимущество перед уже существующими аналогами.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Ссылайтесь на реальные проблемные интервью, проведенные с пользователями. Если вы общались с людьми, обязательно укажите эту информацию на слайде. Все свои комментарии необходимо подкреплять фактами!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a5e60d0ca3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a5e60d0ca3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Ваше решение — ответ на запрос заказчика / пользователя.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Обратите внимание на то, что решение должно решать проблему! Если это не так, это сигнал к тому, что нужно пересмотреть либо проблему, либо решение.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Решение — это конечная цель, ради которой и создавался ваш проект. Возможно, она лежит за пределами проектного интенсива.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a5e60d0ca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a5e60d0ca3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Напишите о ваших планах на будущее в связи с реализацией проекта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проект выходит за рамки интенсива, будете ли вы продолжать?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Как вы сами оцениваете его перспективность?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Планируете ли подавать заявки на гранты / конкурсы / в акселераторы?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Что-то другое на ваше усмотрение.</a:t>
            </a:r>
            <a:br>
              <a:rPr lang="ru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05f614cd96_1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05f614cd96_1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Расскажите о команде своего проекта: кто чем занимается, как в вашей команде распределены роли?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Представьте участников команды и расскажите о ваших </a:t>
            </a:r>
            <a:r>
              <a:rPr lang="ru" b="1">
                <a:solidFill>
                  <a:schemeClr val="dk1"/>
                </a:solidFill>
              </a:rPr>
              <a:t>зонах ответственности</a:t>
            </a:r>
            <a:r>
              <a:rPr lang="ru">
                <a:solidFill>
                  <a:schemeClr val="dk1"/>
                </a:solidFill>
              </a:rPr>
              <a:t>.</a:t>
            </a:r>
            <a:r>
              <a:rPr lang="ru" b="1">
                <a:solidFill>
                  <a:srgbClr val="0000FF"/>
                </a:solidFill>
              </a:rPr>
              <a:t/>
            </a:r>
            <a:br>
              <a:rPr lang="ru" b="1">
                <a:solidFill>
                  <a:srgbClr val="0000FF"/>
                </a:solidFill>
              </a:rPr>
            </a:br>
            <a:r>
              <a:rPr lang="ru" b="1">
                <a:solidFill>
                  <a:srgbClr val="0000FF"/>
                </a:solidFill>
              </a:rPr>
              <a:t/>
            </a:r>
            <a:br>
              <a:rPr lang="ru" b="1">
                <a:solidFill>
                  <a:srgbClr val="0000FF"/>
                </a:solidFill>
              </a:rPr>
            </a:br>
            <a:endParaRPr b="1">
              <a:solidFill>
                <a:srgbClr val="0000FF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a5e60d0ca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a5e60d0ca3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Данный слайд не является жестко регламентированным, при необходимости его можно разделить на два или три. О чём рекомендуется рассказать.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Какими </a:t>
            </a:r>
            <a:r>
              <a:rPr lang="ru" b="1"/>
              <a:t>инструментами </a:t>
            </a:r>
            <a:r>
              <a:rPr lang="ru"/>
              <a:t>вы пользовались и почему именно такими? С какими столкнулись ограничениями и </a:t>
            </a:r>
            <a:r>
              <a:rPr lang="ru" b="1"/>
              <a:t>сложностями</a:t>
            </a:r>
            <a:r>
              <a:rPr lang="ru"/>
              <a:t>, как с этим работали. Если в процессе работы в команде произошли </a:t>
            </a:r>
            <a:r>
              <a:rPr lang="ru" b="1"/>
              <a:t>изменения</a:t>
            </a:r>
            <a:r>
              <a:rPr lang="ru"/>
              <a:t>, расскажите почему.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/>
              <a:t>Ожидания и реальность</a:t>
            </a:r>
            <a:r>
              <a:rPr lang="ru"/>
              <a:t>. Какой план реализации проекта был составлен в самом начале? Какие были задачи, сроки и т.п.? Как получилось на самом деле? Какие корректировки вам пришлось внести в план? Какие в результате были задачи и фактические сроки исполнения? Какие риски сработали, какие вы предусмотрели, какие нет?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Расскажите об итогах интенсива лично для вас. Какой опыт вы приобрели, что поняли про себя и других, чему научились (в связи с вашей специальностью, в плане софт-скиллов)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rgbClr val="0000FF"/>
                </a:solidFill>
              </a:rPr>
              <a:t>Друзья, просим вас не зачитывать информацию со слайдов, а рассказывать своими словами!</a:t>
            </a:r>
            <a:endParaRPr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rgbClr val="0000FF"/>
                </a:solidFill>
              </a:rPr>
              <a:t>Этот слайд можно завершить контактами для связи и информацией о том, какая поддержка пригодилась бы вашему проекту. </a:t>
            </a:r>
            <a:endParaRPr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Font typeface="Proxima Nova"/>
              <a:buNone/>
              <a:defRPr sz="5200"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sz="2800"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622299"/>
            <a:ext cx="8520600" cy="246380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200" b="0" dirty="0"/>
              <a:t>Проект:</a:t>
            </a:r>
            <a:r>
              <a:rPr lang="ru-RU" sz="4200" dirty="0"/>
              <a:t/>
            </a:r>
            <a:br>
              <a:rPr lang="ru-RU" sz="4200" dirty="0"/>
            </a:br>
            <a:r>
              <a:rPr lang="ru-RU" sz="4200" dirty="0"/>
              <a:t>Р</a:t>
            </a:r>
            <a:r>
              <a:rPr lang="ru" sz="4200" dirty="0"/>
              <a:t>еконструкция актового зала ККРИТ</a:t>
            </a:r>
            <a:endParaRPr sz="420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937000"/>
            <a:ext cx="8520600" cy="8889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26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Красноярский колледж радиоэлектроники и </a:t>
            </a:r>
            <a:r>
              <a:rPr lang="ru-RU" sz="1800" dirty="0" smtClean="0"/>
              <a:t>информационных </a:t>
            </a:r>
            <a:r>
              <a:rPr lang="ru-RU" sz="1800" dirty="0"/>
              <a:t>технологий</a:t>
            </a:r>
            <a:endParaRPr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206624" y="152925"/>
            <a:ext cx="8759575" cy="11932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</a:t>
            </a:r>
            <a:br>
              <a:rPr lang="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реконструировать, трансформировать актовый зал в многофункциональное образовательное пространство для проведения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различных 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мероприятий учебного и воспитательного направления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sz="200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1081B39-9A56-40BE-BF21-B580129683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816853"/>
              </p:ext>
            </p:extLst>
          </p:nvPr>
        </p:nvGraphicFramePr>
        <p:xfrm>
          <a:off x="206624" y="1482725"/>
          <a:ext cx="8657976" cy="35077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97738">
                  <a:extLst>
                    <a:ext uri="{9D8B030D-6E8A-4147-A177-3AD203B41FA5}">
                      <a16:colId xmlns:a16="http://schemas.microsoft.com/office/drawing/2014/main" val="2270143282"/>
                    </a:ext>
                  </a:extLst>
                </a:gridCol>
                <a:gridCol w="7160238">
                  <a:extLst>
                    <a:ext uri="{9D8B030D-6E8A-4147-A177-3AD203B41FA5}">
                      <a16:colId xmlns:a16="http://schemas.microsoft.com/office/drawing/2014/main" val="35380253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 err="1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Кто</a:t>
                      </a:r>
                      <a:r>
                        <a:rPr lang="en-US" sz="160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?</a:t>
                      </a:r>
                      <a:endParaRPr sz="1600" b="1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182850" marR="182850" marT="182850" marB="18285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 err="1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Чего</a:t>
                      </a:r>
                      <a:r>
                        <a:rPr lang="en-US" sz="160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 </a:t>
                      </a:r>
                      <a:r>
                        <a:rPr lang="en-US" sz="1600" b="1" dirty="0" err="1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хочет</a:t>
                      </a:r>
                      <a:r>
                        <a:rPr lang="en-US" sz="1600" b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?</a:t>
                      </a:r>
                      <a:endParaRPr sz="1600" b="1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182850" marR="182850" marT="182850" marB="18285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6506772"/>
                  </a:ext>
                </a:extLst>
              </a:tr>
              <a:tr h="47686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студенты</a:t>
                      </a:r>
                      <a:endParaRPr sz="1600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получить современное пространство для использования в учебных, воспитательных целях, для участия в работе кружков (танцевальных, 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IT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технологий и т.п.), проведения встреч по интересам</a:t>
                      </a: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4615997"/>
                  </a:ext>
                </a:extLst>
              </a:tr>
              <a:tr h="89237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администрация</a:t>
                      </a:r>
                      <a:endParaRPr sz="1600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иметь комфортабельное, современное помещения для проведения мероприятий: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i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для преподавателей и работников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- педагогических советов, конференций с приглашением гостей, общих собраний, методических советов и т.п.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i="1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для студентов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 – для проведения воспитательных мероприятий, для осуществления кружковой деятельности</a:t>
                      </a:r>
                      <a:endParaRPr sz="1600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2158568"/>
                  </a:ext>
                </a:extLst>
              </a:tr>
              <a:tr h="47686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преподаватель</a:t>
                      </a:r>
                      <a:endParaRPr sz="1600" dirty="0">
                        <a:latin typeface="Times New Roman" panose="02020603050405020304" pitchFamily="18" charset="0"/>
                        <a:ea typeface="PT Sans"/>
                        <a:cs typeface="Times New Roman" panose="02020603050405020304" pitchFamily="18" charset="0"/>
                        <a:sym typeface="PT Sans"/>
                      </a:endParaRP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PT Sans"/>
                          <a:cs typeface="Times New Roman" panose="02020603050405020304" pitchFamily="18" charset="0"/>
                          <a:sym typeface="PT Sans"/>
                        </a:rPr>
                        <a:t>получить современное пространство для использования в учебных и воспитательных целях при проведении занятий на высоком информационном уровне</a:t>
                      </a:r>
                    </a:p>
                  </a:txBody>
                  <a:tcPr marL="72000" marR="72000" marT="36000" marB="36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086339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102125"/>
            <a:ext cx="8520600" cy="583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dirty="0">
                <a:solidFill>
                  <a:srgbClr val="292C33"/>
                </a:solidFill>
              </a:rPr>
              <a:t>Как решается проблема?</a:t>
            </a:r>
            <a:endParaRPr dirty="0"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0" y="596900"/>
            <a:ext cx="9029700" cy="4444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23852" lvl="1" indent="-15478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дизайн-проекта актового зала с возможностью трансформации пространства для проведения торжественных мероприятий и занятий как учебной так и кружковой занятости студентов</a:t>
            </a:r>
          </a:p>
          <a:p>
            <a:pPr marL="323852" lvl="1" indent="-15478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связать дизайн-проект актового зала с общей концепцией оформления колледжа</a:t>
            </a:r>
          </a:p>
          <a:p>
            <a:pPr marL="323852" lvl="1" indent="-15478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спланировать пространственное размещение зон актового зала для многофункциональное использования помещения</a:t>
            </a:r>
          </a:p>
          <a:p>
            <a:pPr marL="323852" lvl="1" indent="-154782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Char char="•"/>
            </a:pP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организовать комфортабельную образовательную среду в помещении с недостаточным естественным освещением: вставить современные стеклопакеты, жалюзи, повесить современные люстры и т.п.</a:t>
            </a:r>
          </a:p>
          <a:p>
            <a:pPr marL="323852" lvl="1" indent="-15478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заменить дверные косяки и двери</a:t>
            </a:r>
          </a:p>
          <a:p>
            <a:pPr marL="323852" lvl="1" indent="-15478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обновить вентиляцию в актовом зале</a:t>
            </a:r>
          </a:p>
          <a:p>
            <a:pPr marL="323852" lvl="1" indent="-15478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оснастить актовый зал современной трансформируемой мебелью (столы, стулья и т.п.)</a:t>
            </a:r>
          </a:p>
          <a:p>
            <a:pPr marL="323852" lvl="1" indent="-15478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оргтехники (проектор, компьютер, экран, проектор и т.п.)</a:t>
            </a:r>
          </a:p>
          <a:p>
            <a:pPr marL="323852" lvl="1" indent="-15478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раздвижную перегородку на сцене</a:t>
            </a:r>
          </a:p>
          <a:p>
            <a:pPr marL="323852" lvl="1" indent="-154782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разместить напротив сцены зеркальное покрытие и станков для занятий танцами</a:t>
            </a:r>
            <a:endParaRPr lang="ru-RU" sz="1800" dirty="0"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3053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Способы решить эту проблему сейчас: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016000"/>
            <a:ext cx="8520600" cy="403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очистить  помещение (столы, стулья, шкафы, устаревшие стенды и т.п.)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обсудить и разработать эскиз по реконструкции: сцены, размещения мобильной мебели, танцевальной зоны и т.п.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выйти с инициативой к администрации, для решения и реализации проекта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Перспективы развития проекта за пределами интенсива </a:t>
            </a:r>
            <a:endParaRPr dirty="0"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1"/>
          </p:nvPr>
        </p:nvSpPr>
        <p:spPr>
          <a:xfrm>
            <a:off x="311700" y="16061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400" dirty="0"/>
              <a:t>Итак, инвесторы знают, что у вас есть отличная идея. Они впечатлены. Что дальше? Расскажите подробнее, как вы собираетесь реализовывать идею: какие у вас планы на ближайшие 1-3 месяца?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lang="ru" sz="1400" dirty="0"/>
          </a:p>
          <a:p>
            <a:pPr marL="0" indent="0" algn="ctr">
              <a:spcAft>
                <a:spcPts val="1600"/>
              </a:spcAft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Выдвинем директору колледжа свое предложение, о реализации проекта реконструкции актового зала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ctrTitle"/>
          </p:nvPr>
        </p:nvSpPr>
        <p:spPr>
          <a:xfrm>
            <a:off x="311708" y="5159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200" dirty="0"/>
              <a:t>Команда проекта</a:t>
            </a:r>
            <a:endParaRPr sz="4200" dirty="0"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2178600" y="1574800"/>
            <a:ext cx="5416000" cy="2900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/>
              <a:t>Ушкалова Г.В.- наставник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 err="1"/>
              <a:t>Мячков</a:t>
            </a:r>
            <a:r>
              <a:rPr lang="ru-RU" sz="2600" dirty="0"/>
              <a:t> Владимир – участник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/>
              <a:t>Мирошин Андрей- участник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/>
              <a:t>Матвеев Матвей – участник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 err="1"/>
              <a:t>Кузьков</a:t>
            </a:r>
            <a:r>
              <a:rPr lang="ru-RU" sz="2600" dirty="0"/>
              <a:t> Иван – участник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/>
              <a:t>Руднев Сергей - участник</a:t>
            </a:r>
            <a:endParaRPr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Подведение итогов работы в интенсиве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1"/>
          </p:nvPr>
        </p:nvSpPr>
        <p:spPr>
          <a:xfrm>
            <a:off x="311700" y="1197525"/>
            <a:ext cx="8520600" cy="33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dirty="0">
                <a:solidFill>
                  <a:schemeClr val="bg1">
                    <a:lumMod val="75000"/>
                  </a:schemeClr>
                </a:solidFill>
              </a:rPr>
              <a:t>Какую цель вы ставили перед собой в начале интенсива, удалось ли её достичь? 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dirty="0"/>
              <a:t>Научиться реализовывать проекты</a:t>
            </a:r>
            <a:endParaRPr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dirty="0"/>
              <a:t>2. </a:t>
            </a:r>
            <a:r>
              <a:rPr lang="ru" dirty="0">
                <a:solidFill>
                  <a:schemeClr val="bg1">
                    <a:lumMod val="75000"/>
                  </a:schemeClr>
                </a:solidFill>
              </a:rPr>
              <a:t>Как была устроена работа в команде/ над проектом? 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dirty="0"/>
              <a:t>Собирались лично, в </a:t>
            </a:r>
            <a:r>
              <a:rPr lang="en-US" dirty="0" smtClean="0"/>
              <a:t>Discord</a:t>
            </a:r>
            <a:r>
              <a:rPr lang="ru" dirty="0" smtClean="0"/>
              <a:t> </a:t>
            </a:r>
            <a:r>
              <a:rPr lang="ru" dirty="0"/>
              <a:t>для </a:t>
            </a:r>
            <a:r>
              <a:rPr lang="ru" dirty="0" smtClean="0"/>
              <a:t>обсуждения решения проблем</a:t>
            </a:r>
            <a:endParaRPr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dirty="0">
                <a:solidFill>
                  <a:schemeClr val="bg1">
                    <a:lumMod val="75000"/>
                  </a:schemeClr>
                </a:solidFill>
              </a:rPr>
              <a:t>3. Чему удалось научиться? Какие ошибки были допущены, которые удалось или только предстоит исправить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dirty="0">
                <a:solidFill>
                  <a:schemeClr val="tx1"/>
                </a:solidFill>
              </a:rPr>
              <a:t>Научились: работать в команде, слушать, обсуждать идеи, принимать коллегиальное решение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1190</Words>
  <Application>Microsoft Office PowerPoint</Application>
  <PresentationFormat>Экран (16:9)</PresentationFormat>
  <Paragraphs>102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Calibri</vt:lpstr>
      <vt:lpstr>Courier New</vt:lpstr>
      <vt:lpstr>Proxima Nova</vt:lpstr>
      <vt:lpstr>PT Sans</vt:lpstr>
      <vt:lpstr>Raleway</vt:lpstr>
      <vt:lpstr>Times New Roman</vt:lpstr>
      <vt:lpstr>Simple Light</vt:lpstr>
      <vt:lpstr>Проект: Реконструкция актового зала ККРИТ</vt:lpstr>
      <vt:lpstr>Цель проекта:  реконструировать, трансформировать актовый зал в многофункциональное образовательное пространство для проведения различных мероприятий учебного и воспитательного направления </vt:lpstr>
      <vt:lpstr>Как решается проблема?</vt:lpstr>
      <vt:lpstr>Способы решить эту проблему сейчас:</vt:lpstr>
      <vt:lpstr>Перспективы развития проекта за пределами интенсива </vt:lpstr>
      <vt:lpstr>Команда проекта</vt:lpstr>
      <vt:lpstr>Подведение итогов работы в интенсиве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Реконструкция актового зала ККРИТ</dc:title>
  <cp:lastModifiedBy>Пользователь Windows</cp:lastModifiedBy>
  <cp:revision>8</cp:revision>
  <dcterms:modified xsi:type="dcterms:W3CDTF">2022-04-28T13:40:45Z</dcterms:modified>
</cp:coreProperties>
</file>