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AF17"/>
    <a:srgbClr val="8F00FF"/>
    <a:srgbClr val="B5D8E1"/>
    <a:srgbClr val="FD493D"/>
    <a:srgbClr val="B818B8"/>
    <a:srgbClr val="FBB3C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134" y="-9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5859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031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82182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123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790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7429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1467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78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613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6218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46094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80D3C-69EC-4DEE-BF56-C46E026317CA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789F-D94D-4A9B-B2A9-A1683554E3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925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2730501"/>
            <a:ext cx="12192000" cy="4127499"/>
          </a:xfrm>
          <a:prstGeom prst="rect">
            <a:avLst/>
          </a:prstGeom>
          <a:solidFill>
            <a:srgbClr val="FD49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994607" y="4718053"/>
            <a:ext cx="2472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AR-</a:t>
            </a:r>
            <a:r>
              <a:rPr lang="ru-RU" sz="2800" b="1" dirty="0" smtClean="0">
                <a:solidFill>
                  <a:schemeClr val="bg1"/>
                </a:solidFill>
              </a:rPr>
              <a:t>навигатор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5288" y="2876431"/>
            <a:ext cx="61396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ПРЕЗЕНТАЦИЯ</a:t>
            </a:r>
          </a:p>
          <a:p>
            <a:r>
              <a:rPr lang="ru-RU" sz="4800" b="1" dirty="0" smtClean="0">
                <a:solidFill>
                  <a:schemeClr val="bg1"/>
                </a:solidFill>
              </a:rPr>
              <a:t>СТАРТАП-ПРОЕКТОВ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3100" y="915618"/>
            <a:ext cx="439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АКСЕЛЕРАЦИОННАЯ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ПРОГРАММА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2025" y="5288340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Навигация при помощи </a:t>
            </a:r>
            <a:r>
              <a:rPr lang="en-US" sz="2400" dirty="0" smtClean="0">
                <a:solidFill>
                  <a:schemeClr val="bg1"/>
                </a:solidFill>
              </a:rPr>
              <a:t>AR</a:t>
            </a:r>
            <a:r>
              <a:rPr lang="ru-RU" sz="2400" dirty="0" smtClean="0">
                <a:solidFill>
                  <a:schemeClr val="bg1"/>
                </a:solidFill>
              </a:rPr>
              <a:t> – технологий на локальном уровне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7021286" y="168956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CAF17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ПРЕДСТАВЛЕНИЕ</a:t>
            </a:r>
          </a:p>
        </p:txBody>
      </p:sp>
      <p:sp>
        <p:nvSpPr>
          <p:cNvPr id="13" name="AutoShape 2"/>
          <p:cNvSpPr>
            <a:spLocks noChangeArrowheads="1"/>
          </p:cNvSpPr>
          <p:nvPr/>
        </p:nvSpPr>
        <p:spPr bwMode="auto">
          <a:xfrm>
            <a:off x="7049861" y="1810147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РЕШАЕМАЯ ПРОБЛЕМА И КЛЮЧЕВАЯ ПОЛЬЗА</a:t>
            </a: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7043511" y="3467100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8F00FF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ЧТО УЖЕ СДЕЛАНО ПО ПРОЕКТУ</a:t>
            </a:r>
          </a:p>
        </p:txBody>
      </p:sp>
      <p:sp>
        <p:nvSpPr>
          <p:cNvPr id="15" name="AutoShape 2"/>
          <p:cNvSpPr>
            <a:spLocks noChangeArrowheads="1"/>
          </p:cNvSpPr>
          <p:nvPr/>
        </p:nvSpPr>
        <p:spPr bwMode="auto">
          <a:xfrm>
            <a:off x="7059386" y="5125754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BB3C1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ru-RU" altLang="ru-RU" sz="1400" b="1" dirty="0" smtClean="0">
                <a:solidFill>
                  <a:schemeClr val="bg1"/>
                </a:solidFill>
              </a:rPr>
              <a:t>ПЛАНЫ И РЕСУРСЫ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712200" y="4622800"/>
            <a:ext cx="33622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+7 (967) 484-01-68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kozhevatkin02@inbox.ru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63000" y="2882900"/>
            <a:ext cx="22170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Идти дальше»</a:t>
            </a:r>
          </a:p>
          <a:p>
            <a:endParaRPr lang="ru-RU" sz="2400" i="1" dirty="0">
              <a:solidFill>
                <a:schemeClr val="bg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941" y="431800"/>
            <a:ext cx="1757365" cy="202605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12" y="828670"/>
            <a:ext cx="1337287" cy="153353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pic>
        <p:nvPicPr>
          <p:cNvPr id="18" name="Рисунок 17" descr="659651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0354" y="4400548"/>
            <a:ext cx="2419045" cy="24190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3077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3879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0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31851" y="2656794"/>
            <a:ext cx="32290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8F00FF"/>
                </a:solidFill>
              </a:rPr>
              <a:t>ЦЕЛЕВАЯ АУДИТОРИЯ:</a:t>
            </a:r>
          </a:p>
          <a:p>
            <a:pPr marL="342900" indent="-342900">
              <a:buFontTx/>
              <a:buChar char="-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Студенты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42900" indent="-342900">
              <a:buFontTx/>
              <a:buChar char="-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Преподаватели</a:t>
            </a:r>
          </a:p>
          <a:p>
            <a:pPr marL="342900" indent="-342900">
              <a:buFontTx/>
              <a:buChar char="-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Абитуриенты</a:t>
            </a:r>
          </a:p>
          <a:p>
            <a:pPr marL="342900" indent="-342900">
              <a:buFontTx/>
              <a:buChar char="-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Прочие гости университета</a:t>
            </a:r>
          </a:p>
          <a:p>
            <a:endParaRPr lang="ru-RU" sz="2000" b="1" dirty="0" smtClean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04707" y="2794000"/>
            <a:ext cx="351389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8F00FF"/>
                </a:solidFill>
              </a:rPr>
              <a:t>ПРОБЛЕМА:</a:t>
            </a:r>
          </a:p>
          <a:p>
            <a:pPr marL="342900" indent="-342900">
              <a:buFontTx/>
              <a:buChar char="-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качестве проблемы может быть низкий уровень пользования продукта среди пользователей.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31300" y="2381930"/>
            <a:ext cx="32258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8F00FF"/>
                </a:solidFill>
              </a:rPr>
              <a:t>ПОЛЬЗА:</a:t>
            </a:r>
          </a:p>
          <a:p>
            <a:pPr marL="342900" indent="-342900">
              <a:buFontTx/>
              <a:buChar char="-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Быстрая ориентация в пространстве</a:t>
            </a:r>
          </a:p>
          <a:p>
            <a:pPr marL="342900" indent="-342900">
              <a:buFontTx/>
              <a:buChar char="-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Отсутствие снижения успеваемости и социально-психологическими связанные с навигационными проблемами  </a:t>
            </a:r>
          </a:p>
          <a:p>
            <a:endParaRPr lang="ru-RU" sz="2000" b="1" dirty="0" smtClean="0">
              <a:solidFill>
                <a:srgbClr val="8F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97000" y="4180343"/>
            <a:ext cx="2184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ЕМКОСТЬ РЫНКА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702679" y="4421643"/>
            <a:ext cx="3911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КОНКУРЕНТЫ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61578" y="1440815"/>
            <a:ext cx="4600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8F00FF"/>
                </a:solidFill>
              </a:rPr>
              <a:t>ЧТО ДЕЛАЕТ НАШЕ ПРИЛОЖЕНИЕ?</a:t>
            </a:r>
          </a:p>
          <a:p>
            <a:r>
              <a:rPr lang="ru-RU" sz="2000" b="1" i="1" dirty="0" smtClean="0">
                <a:solidFill>
                  <a:srgbClr val="8F00FF"/>
                </a:solidFill>
              </a:rPr>
              <a:t>-навигация в пространстве на технологиях дополненной реальности</a:t>
            </a:r>
            <a:endParaRPr lang="ru-RU" i="1" dirty="0" smtClean="0"/>
          </a:p>
          <a:p>
            <a:endParaRPr lang="ru-RU" sz="2000" b="1" dirty="0" smtClean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35478" y="0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ЦЕЛЕВАЯ АУДИТОРИЯ,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РЕШАЕМАЯ ПРОБЛЕМА И КЛЮЧЕВАЯ ПОЛЬЗА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10078" y="1440815"/>
            <a:ext cx="46006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8F00FF"/>
                </a:solidFill>
              </a:rPr>
              <a:t>НАШЕ РЕШЕНИЕ:</a:t>
            </a:r>
          </a:p>
          <a:p>
            <a:r>
              <a:rPr lang="ru-RU" sz="2000" b="1" i="1" dirty="0" smtClean="0">
                <a:solidFill>
                  <a:srgbClr val="8F00FF"/>
                </a:solidFill>
              </a:rPr>
              <a:t>-разработка приложение для навигации путем </a:t>
            </a:r>
            <a:r>
              <a:rPr lang="en-US" sz="2000" b="1" i="1" dirty="0" smtClean="0">
                <a:solidFill>
                  <a:srgbClr val="8F00FF"/>
                </a:solidFill>
              </a:rPr>
              <a:t>AR</a:t>
            </a:r>
            <a:r>
              <a:rPr lang="ru-RU" sz="2000" b="1" i="1" dirty="0" smtClean="0">
                <a:solidFill>
                  <a:srgbClr val="8F00FF"/>
                </a:solidFill>
              </a:rPr>
              <a:t>-технологий и интеграция в университет сервиса</a:t>
            </a:r>
            <a:endParaRPr lang="ru-RU" i="1" dirty="0" smtClean="0"/>
          </a:p>
          <a:p>
            <a:endParaRPr lang="ru-RU" sz="2000" b="1" dirty="0" smtClean="0">
              <a:solidFill>
                <a:schemeClr val="bg1"/>
              </a:solidFill>
            </a:endParaRPr>
          </a:p>
        </p:txBody>
      </p:sp>
      <p:pic>
        <p:nvPicPr>
          <p:cNvPr id="14" name="Рисунок 13" descr="photo_5413373984310939304_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8674" y="4533900"/>
            <a:ext cx="4445426" cy="2324100"/>
          </a:xfrm>
          <a:prstGeom prst="rect">
            <a:avLst/>
          </a:prstGeom>
        </p:spPr>
      </p:pic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4991100" y="4838700"/>
          <a:ext cx="43561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1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2Гис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Google Maps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Яндекс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Карты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Maps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Osm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8890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22778" y="746578"/>
            <a:ext cx="3911221" cy="954107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ЧТО УЖЕ СДЕЛАНО ПО ПРОЕКТУ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3200" y="1738087"/>
            <a:ext cx="44196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8F00FF"/>
                </a:solidFill>
              </a:rPr>
              <a:t>Программы-аналоги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/>
              <a:t>Зарубежные</a:t>
            </a:r>
            <a:endParaRPr lang="ru-RU" sz="2000" b="1" dirty="0" smtClean="0"/>
          </a:p>
          <a:p>
            <a:pPr marL="342900" indent="-342900" algn="just"/>
            <a:r>
              <a:rPr lang="ru-RU" sz="2000" dirty="0" smtClean="0"/>
              <a:t>Непрямые аналоги. Решают глобальный уровень задач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/>
              <a:t>Отечественные</a:t>
            </a:r>
            <a:endParaRPr lang="ru-RU" sz="2000" b="1" dirty="0" smtClean="0"/>
          </a:p>
          <a:p>
            <a:pPr marL="342900" indent="-342900" algn="just"/>
            <a:r>
              <a:rPr lang="ru-RU" sz="2000" dirty="0" smtClean="0"/>
              <a:t>Непрямые аналоги. Решают глобальный уровень задач</a:t>
            </a:r>
          </a:p>
          <a:p>
            <a:endParaRPr lang="ru-RU" sz="2000" b="1" dirty="0" smtClean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42150" y="1890942"/>
            <a:ext cx="3851350" cy="400110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ДОРОЖНАЯ КАРТА ПРОЕКТА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70800" y="2400300"/>
            <a:ext cx="39497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000" dirty="0"/>
              <a:t>Базовый функционал </a:t>
            </a:r>
            <a:r>
              <a:rPr lang="ru-RU" sz="2000" dirty="0" smtClean="0"/>
              <a:t>(6 </a:t>
            </a:r>
            <a:r>
              <a:rPr lang="ru-RU" sz="2000" dirty="0"/>
              <a:t>месяцев)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Первичное тестирование (2 месяца)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Доработка (4 месяца)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Открытое тестирование (2месяца)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Доработка (4 месяца)</a:t>
            </a:r>
            <a:br>
              <a:rPr lang="ru-RU" sz="2000" dirty="0"/>
            </a:br>
            <a:r>
              <a:rPr lang="ru-RU" sz="2000" b="1" dirty="0"/>
              <a:t>РЕЛИЗ</a:t>
            </a:r>
          </a:p>
          <a:p>
            <a:r>
              <a:rPr lang="ru-RU" i="1" dirty="0" smtClean="0"/>
              <a:t> </a:t>
            </a:r>
            <a:endParaRPr lang="ru-RU" i="1" dirty="0"/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77800" y="4113442"/>
            <a:ext cx="655320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ГОТОВ ПИЛОТНЫЙ  ПРОЕКТ(ПРИЛОЖЕНИЯ)</a:t>
            </a:r>
          </a:p>
        </p:txBody>
      </p:sp>
    </p:spTree>
    <p:extLst>
      <p:ext uri="{BB962C8B-B14F-4D97-AF65-F5344CB8AC3E}">
        <p14:creationId xmlns="" xmlns:p14="http://schemas.microsoft.com/office/powerpoint/2010/main" val="138629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3625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0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84678" y="0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ПЛАНЫ И НЕОБХОДИМЫЕ РЕСУРСЫ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81760" y="1761133"/>
            <a:ext cx="5975350" cy="33611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1416276"/>
            <a:ext cx="38781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8F00FF"/>
                </a:solidFill>
              </a:rPr>
              <a:t>ЧТО УЖЕ ЕСТЬ:</a:t>
            </a:r>
            <a:endParaRPr lang="ru-RU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Calibri" panose="020F0502020204030204" pitchFamily="34" charset="0"/>
              <a:buChar char="⁻"/>
            </a:pP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Пилотный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проект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Calibri" panose="020F0502020204030204" pitchFamily="34" charset="0"/>
              <a:buChar char="⁻"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Видеоролик с демонстрацией проекта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40364" y="1428977"/>
            <a:ext cx="40654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8F00FF"/>
                </a:solidFill>
              </a:rPr>
              <a:t>ЧТО НАМ НЕОБХОДИМО: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Специалисты 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Оборудование </a:t>
            </a:r>
          </a:p>
          <a:p>
            <a:endParaRPr lang="ru-RU" sz="2000" b="1" dirty="0" smtClean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81736" y="1397906"/>
            <a:ext cx="35102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8F00FF"/>
                </a:solidFill>
              </a:rPr>
              <a:t>КОММЕРЦИАЛИЗАЦИЯ: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Реклама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Гранты</a:t>
            </a:r>
          </a:p>
          <a:p>
            <a:endParaRPr lang="ru-RU" sz="2000" b="1" dirty="0" smtClean="0">
              <a:solidFill>
                <a:schemeClr val="bg1"/>
              </a:solidFill>
            </a:endParaRPr>
          </a:p>
        </p:txBody>
      </p:sp>
      <p:pic>
        <p:nvPicPr>
          <p:cNvPr id="15" name="Рисунок 14" descr="e83104e7-d8e3-4e7d-a7db-3a76ea3a07f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2400" y="2489200"/>
            <a:ext cx="7766756" cy="4368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2942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271368" y="961742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271368" y="2090784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271368" y="3219825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271368" y="4348867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2403063" y="1181353"/>
            <a:ext cx="2665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Владимир </a:t>
            </a:r>
            <a:r>
              <a:rPr lang="ru-RU" b="1" dirty="0" err="1" smtClean="0"/>
              <a:t>Кожеваткин</a:t>
            </a:r>
            <a:r>
              <a:rPr lang="ru-RU" dirty="0" smtClean="0"/>
              <a:t>–</a:t>
            </a:r>
            <a:r>
              <a:rPr lang="ru-RU" b="1" dirty="0" smtClean="0"/>
              <a:t> </a:t>
            </a:r>
            <a:endParaRPr lang="ru-RU" dirty="0"/>
          </a:p>
          <a:p>
            <a:r>
              <a:rPr lang="ru-RU" dirty="0" smtClean="0"/>
              <a:t>Лидер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15763" y="2337053"/>
            <a:ext cx="2100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/>
              <a:t>Паранин</a:t>
            </a:r>
            <a:r>
              <a:rPr lang="ru-RU" b="1" dirty="0" smtClean="0"/>
              <a:t> Максим</a:t>
            </a:r>
            <a:r>
              <a:rPr lang="ru-RU" dirty="0" smtClean="0"/>
              <a:t>–</a:t>
            </a:r>
            <a:r>
              <a:rPr lang="ru-RU" b="1" dirty="0" smtClean="0"/>
              <a:t> </a:t>
            </a:r>
            <a:endParaRPr lang="ru-RU" dirty="0"/>
          </a:p>
          <a:p>
            <a:r>
              <a:rPr lang="ru-RU" dirty="0" err="1" smtClean="0"/>
              <a:t>Веб-дизайнер</a:t>
            </a:r>
            <a:endParaRPr lang="ru-RU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390363" y="3429253"/>
            <a:ext cx="1848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Степнов Артем</a:t>
            </a:r>
            <a:r>
              <a:rPr lang="ru-RU" dirty="0" smtClean="0"/>
              <a:t>–</a:t>
            </a:r>
            <a:r>
              <a:rPr lang="ru-RU" b="1" dirty="0" smtClean="0"/>
              <a:t> </a:t>
            </a:r>
            <a:endParaRPr lang="ru-RU" dirty="0"/>
          </a:p>
          <a:p>
            <a:r>
              <a:rPr lang="ru-RU" dirty="0" smtClean="0"/>
              <a:t>Аналитик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90363" y="4559553"/>
            <a:ext cx="2124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Куприянов </a:t>
            </a:r>
            <a:r>
              <a:rPr lang="ru-RU" b="1" dirty="0" err="1" smtClean="0"/>
              <a:t>Кирил</a:t>
            </a:r>
            <a:r>
              <a:rPr lang="ru-RU" dirty="0" smtClean="0"/>
              <a:t>–</a:t>
            </a:r>
            <a:r>
              <a:rPr lang="ru-RU" b="1" dirty="0" smtClean="0"/>
              <a:t> </a:t>
            </a:r>
            <a:endParaRPr lang="ru-RU" dirty="0"/>
          </a:p>
          <a:p>
            <a:r>
              <a:rPr lang="en-US" dirty="0" smtClean="0"/>
              <a:t>PR</a:t>
            </a:r>
            <a:r>
              <a:rPr lang="ru-RU" dirty="0" smtClean="0"/>
              <a:t> менеджер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53863" y="5727953"/>
            <a:ext cx="2072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Неверов Максим</a:t>
            </a:r>
            <a:r>
              <a:rPr lang="ru-RU" dirty="0" smtClean="0"/>
              <a:t>– </a:t>
            </a:r>
            <a:endParaRPr lang="ru-RU" dirty="0"/>
          </a:p>
          <a:p>
            <a:r>
              <a:rPr lang="ru-RU" dirty="0" smtClean="0"/>
              <a:t>Программист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0" y="8037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7090871" y="0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71978" y="0"/>
            <a:ext cx="3911221" cy="523220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КОМАНДА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0" y="857250"/>
            <a:ext cx="11557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2850" y="2044700"/>
            <a:ext cx="115570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1263" y="3160713"/>
            <a:ext cx="1106487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65238" y="4343400"/>
            <a:ext cx="1049337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33488" y="5537200"/>
            <a:ext cx="1114425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1686067901_art-kartinkof-club-p-spasibo-za-vnimanie-art-1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7114" y="1679448"/>
            <a:ext cx="7108686" cy="39847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1429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249</Words>
  <Application>Microsoft Office PowerPoint</Application>
  <PresentationFormat>Произвольный</PresentationFormat>
  <Paragraphs>80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Zver</cp:lastModifiedBy>
  <cp:revision>26</cp:revision>
  <dcterms:created xsi:type="dcterms:W3CDTF">2023-11-25T17:02:21Z</dcterms:created>
  <dcterms:modified xsi:type="dcterms:W3CDTF">2023-11-28T16:47:51Z</dcterms:modified>
</cp:coreProperties>
</file>