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9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ru-RU" b="1"/>
              <a:t>Объем рынка</a:t>
            </a:r>
          </a:p>
        </c:rich>
      </c:tx>
      <c:overlay val="0"/>
      <c:spPr>
        <a:prstGeom prst="rect">
          <a:avLst/>
        </a:prstGeom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prstGeom prst="rect">
              <a:avLst/>
            </a:prstGeom>
            <a:solidFill>
              <a:srgbClr val="FF866A"/>
            </a:solidFill>
          </c:spPr>
          <c:dPt>
            <c:idx val="0"/>
            <c:bubble3D val="0"/>
            <c:spPr>
              <a:prstGeom prst="rect">
                <a:avLst/>
              </a:prstGeom>
              <a:solidFill>
                <a:srgbClr val="FF866A"/>
              </a:solidFill>
              <a:ln w="19050">
                <a:solidFill>
                  <a:schemeClr val="lt1"/>
                </a:solidFill>
              </a:ln>
            </c:spPr>
          </c:dPt>
          <c:dPt>
            <c:idx val="1"/>
            <c:bubble3D val="0"/>
            <c:spPr>
              <a:prstGeom prst="rect">
                <a:avLst/>
              </a:prstGeom>
              <a:solidFill>
                <a:srgbClr val="3ABCCE"/>
              </a:solidFill>
              <a:ln w="19050">
                <a:solidFill>
                  <a:schemeClr val="lt1"/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ВУЗы и СПО без педагогических направлений</c:v>
                </c:pt>
                <c:pt idx="1">
                  <c:v>ВУЗы и СПО с педагогическими направлениями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3854</c:v>
                </c:pt>
                <c:pt idx="1">
                  <c:v>711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eparator> </c:separator>
          <c:showLeaderLines val="0"/>
        </c:dLbls>
        <c:firstSliceAng val="0"/>
      </c:pieChart>
      <c:spPr>
        <a:prstGeom prst="rect">
          <a:avLst/>
        </a:prstGeom>
        <a:noFill/>
        <a:ln>
          <a:noFill/>
        </a:ln>
      </c:spPr>
    </c:plotArea>
    <c:legend>
      <c:legendPos val="b"/>
      <c:overlay val="0"/>
      <c:spPr>
        <a:prstGeom prst="rect">
          <a:avLst/>
        </a:prstGeom>
        <a:noFill/>
        <a:ln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xfrm>
      <a:off x="838257" y="3224416"/>
      <a:ext cx="4773364" cy="2257413"/>
    </a:xfrm>
    <a:prstGeom prst="rect">
      <a:avLst/>
    </a:prstGeom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2C8C16F-CDFD-4CC6-A39D-39AEBE9FFBFC}" type="datetimeFigureOut">
              <a:rPr lang="ru-RU"/>
              <a:t>17.12.2021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2BF6F8-B229-49E9-94FD-6243996CDC1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2C8C16F-CDFD-4CC6-A39D-39AEBE9FFBFC}" type="datetimeFigureOut">
              <a:rPr lang="ru-RU"/>
              <a:t>17.12.2021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2BF6F8-B229-49E9-94FD-6243996CDC1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2C8C16F-CDFD-4CC6-A39D-39AEBE9FFBFC}" type="datetimeFigureOut">
              <a:rPr lang="ru-RU"/>
              <a:t>17.12.2021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2BF6F8-B229-49E9-94FD-6243996CDC1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2C8C16F-CDFD-4CC6-A39D-39AEBE9FFBFC}" type="datetimeFigureOut">
              <a:rPr lang="ru-RU"/>
              <a:t>17.12.2021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2BF6F8-B229-49E9-94FD-6243996CDC1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2C8C16F-CDFD-4CC6-A39D-39AEBE9FFBFC}" type="datetimeFigureOut">
              <a:rPr lang="ru-RU"/>
              <a:t>17.12.2021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2BF6F8-B229-49E9-94FD-6243996CDC1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2C8C16F-CDFD-4CC6-A39D-39AEBE9FFBFC}" type="datetimeFigureOut">
              <a:rPr lang="ru-RU"/>
              <a:t>17.12.2021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2BF6F8-B229-49E9-94FD-6243996CDC1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2C8C16F-CDFD-4CC6-A39D-39AEBE9FFBFC}" type="datetimeFigureOut">
              <a:rPr lang="ru-RU"/>
              <a:t>17.12.2021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2BF6F8-B229-49E9-94FD-6243996CDC1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2C8C16F-CDFD-4CC6-A39D-39AEBE9FFBFC}" type="datetimeFigureOut">
              <a:rPr lang="ru-RU"/>
              <a:t>17.12.2021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2BF6F8-B229-49E9-94FD-6243996CDC1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2C8C16F-CDFD-4CC6-A39D-39AEBE9FFBFC}" type="datetimeFigureOut">
              <a:rPr lang="ru-RU"/>
              <a:t>17.12.2021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2BF6F8-B229-49E9-94FD-6243996CDC1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2C8C16F-CDFD-4CC6-A39D-39AEBE9FFBFC}" type="datetimeFigureOut">
              <a:rPr lang="ru-RU"/>
              <a:t>17.12.2021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2BF6F8-B229-49E9-94FD-6243996CDC1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2C8C16F-CDFD-4CC6-A39D-39AEBE9FFBFC}" type="datetimeFigureOut">
              <a:rPr lang="ru-RU"/>
              <a:t>17.12.2021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2BF6F8-B229-49E9-94FD-6243996CDC1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9;p2"/>
          <p:cNvSpPr txBox="1">
            <a:spLocks noGrp="1"/>
          </p:cNvSpPr>
          <p:nvPr>
            <p:ph type="ctrTitle"/>
          </p:nvPr>
        </p:nvSpPr>
        <p:spPr bwMode="auto">
          <a:xfrm>
            <a:off x="3819201" y="1717105"/>
            <a:ext cx="4547599" cy="23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0;p2"/>
          <p:cNvSpPr txBox="1">
            <a:spLocks noGrp="1"/>
          </p:cNvSpPr>
          <p:nvPr>
            <p:ph type="subTitle" idx="1"/>
          </p:nvPr>
        </p:nvSpPr>
        <p:spPr bwMode="auto">
          <a:xfrm>
            <a:off x="3799800" y="4750109"/>
            <a:ext cx="4596400" cy="12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5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12;p3"/>
          <p:cNvGrpSpPr/>
          <p:nvPr/>
        </p:nvGrpSpPr>
        <p:grpSpPr bwMode="auto">
          <a:xfrm>
            <a:off x="207102" y="121813"/>
            <a:ext cx="11777797" cy="6525839"/>
            <a:chOff x="375925" y="955900"/>
            <a:chExt cx="6888675" cy="3816875"/>
          </a:xfrm>
        </p:grpSpPr>
        <p:sp>
          <p:nvSpPr>
            <p:cNvPr id="5" name="Google Shape;13;p3"/>
            <p:cNvSpPr/>
            <p:nvPr/>
          </p:nvSpPr>
          <p:spPr bwMode="auto">
            <a:xfrm>
              <a:off x="375925" y="956200"/>
              <a:ext cx="6888675" cy="3816575"/>
            </a:xfrm>
            <a:custGeom>
              <a:avLst/>
              <a:gdLst/>
              <a:ahLst/>
              <a:cxnLst/>
              <a:rect l="l" t="t" r="r" b="b"/>
              <a:pathLst>
                <a:path w="275547" h="152663" extrusionOk="0">
                  <a:moveTo>
                    <a:pt x="1108" y="0"/>
                  </a:moveTo>
                  <a:cubicBezTo>
                    <a:pt x="501" y="0"/>
                    <a:pt x="1" y="489"/>
                    <a:pt x="1" y="1108"/>
                  </a:cubicBezTo>
                  <a:lnTo>
                    <a:pt x="1" y="151543"/>
                  </a:lnTo>
                  <a:cubicBezTo>
                    <a:pt x="1" y="152162"/>
                    <a:pt x="489" y="152662"/>
                    <a:pt x="1108" y="152662"/>
                  </a:cubicBezTo>
                  <a:lnTo>
                    <a:pt x="274440" y="152662"/>
                  </a:lnTo>
                  <a:cubicBezTo>
                    <a:pt x="275047" y="152662"/>
                    <a:pt x="275547" y="152162"/>
                    <a:pt x="275547" y="151531"/>
                  </a:cubicBezTo>
                  <a:lnTo>
                    <a:pt x="275547" y="1108"/>
                  </a:lnTo>
                  <a:cubicBezTo>
                    <a:pt x="275547" y="501"/>
                    <a:pt x="275059" y="0"/>
                    <a:pt x="2744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0013" dist="66675" dir="5400000" algn="bl" rotWithShape="0">
                <a:schemeClr val="accent2">
                  <a:alpha val="3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" name="Google Shape;14;p3"/>
            <p:cNvSpPr/>
            <p:nvPr/>
          </p:nvSpPr>
          <p:spPr bwMode="auto">
            <a:xfrm>
              <a:off x="3607875" y="955900"/>
              <a:ext cx="424200" cy="3816875"/>
            </a:xfrm>
            <a:custGeom>
              <a:avLst/>
              <a:gdLst/>
              <a:ahLst/>
              <a:cxnLst/>
              <a:rect l="l" t="t" r="r" b="b"/>
              <a:pathLst>
                <a:path w="16968" h="152675" extrusionOk="0">
                  <a:moveTo>
                    <a:pt x="1" y="1"/>
                  </a:moveTo>
                  <a:lnTo>
                    <a:pt x="1" y="152674"/>
                  </a:lnTo>
                  <a:lnTo>
                    <a:pt x="16967" y="152674"/>
                  </a:lnTo>
                  <a:lnTo>
                    <a:pt x="16967" y="1"/>
                  </a:lnTo>
                  <a:close/>
                </a:path>
              </a:pathLst>
            </a:custGeom>
            <a:solidFill>
              <a:srgbClr val="40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" name="Google Shape;15;p3"/>
            <p:cNvSpPr/>
            <p:nvPr/>
          </p:nvSpPr>
          <p:spPr bwMode="auto">
            <a:xfrm>
              <a:off x="554821" y="1106228"/>
              <a:ext cx="3188800" cy="3530673"/>
            </a:xfrm>
            <a:custGeom>
              <a:avLst/>
              <a:gdLst/>
              <a:ahLst/>
              <a:cxnLst/>
              <a:rect l="l" t="t" r="r" b="b"/>
              <a:pathLst>
                <a:path w="1275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552" y="135041"/>
                  </a:lnTo>
                  <a:lnTo>
                    <a:pt x="1275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" name="Google Shape;16;p3"/>
            <p:cNvSpPr/>
            <p:nvPr/>
          </p:nvSpPr>
          <p:spPr bwMode="auto">
            <a:xfrm>
              <a:off x="599172" y="1106228"/>
              <a:ext cx="3154275" cy="3530673"/>
            </a:xfrm>
            <a:custGeom>
              <a:avLst/>
              <a:gdLst/>
              <a:ahLst/>
              <a:cxnLst/>
              <a:rect l="l" t="t" r="r" b="b"/>
              <a:pathLst>
                <a:path w="12617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6171" y="135041"/>
                  </a:lnTo>
                  <a:lnTo>
                    <a:pt x="126171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" name="Google Shape;17;p3"/>
            <p:cNvSpPr/>
            <p:nvPr/>
          </p:nvSpPr>
          <p:spPr bwMode="auto">
            <a:xfrm>
              <a:off x="3763850" y="1258925"/>
              <a:ext cx="90525" cy="3263225"/>
            </a:xfrm>
            <a:custGeom>
              <a:avLst/>
              <a:gdLst/>
              <a:ahLst/>
              <a:cxnLst/>
              <a:rect l="l" t="t" r="r" b="b"/>
              <a:pathLst>
                <a:path w="3621" h="130529" extrusionOk="0">
                  <a:moveTo>
                    <a:pt x="1" y="0"/>
                  </a:moveTo>
                  <a:lnTo>
                    <a:pt x="1" y="130528"/>
                  </a:lnTo>
                  <a:lnTo>
                    <a:pt x="3620" y="130528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" name="Google Shape;18;p3"/>
            <p:cNvSpPr/>
            <p:nvPr/>
          </p:nvSpPr>
          <p:spPr bwMode="auto">
            <a:xfrm>
              <a:off x="3703725" y="1074675"/>
              <a:ext cx="217900" cy="218200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58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58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1" name="Google Shape;19;p3"/>
            <p:cNvSpPr/>
            <p:nvPr/>
          </p:nvSpPr>
          <p:spPr bwMode="auto">
            <a:xfrm>
              <a:off x="3703734" y="1131261"/>
              <a:ext cx="217900" cy="193172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70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70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" name="Google Shape;20;p3"/>
            <p:cNvSpPr/>
            <p:nvPr/>
          </p:nvSpPr>
          <p:spPr bwMode="auto">
            <a:xfrm>
              <a:off x="3885598" y="1106228"/>
              <a:ext cx="3176300" cy="3530673"/>
            </a:xfrm>
            <a:custGeom>
              <a:avLst/>
              <a:gdLst/>
              <a:ahLst/>
              <a:cxnLst/>
              <a:rect l="l" t="t" r="r" b="b"/>
              <a:pathLst>
                <a:path w="1270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052" y="135041"/>
                  </a:lnTo>
                  <a:lnTo>
                    <a:pt x="1270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3" name="Google Shape;21;p3"/>
            <p:cNvSpPr/>
            <p:nvPr/>
          </p:nvSpPr>
          <p:spPr bwMode="auto">
            <a:xfrm>
              <a:off x="3884698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5492" y="135041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4" name="Google Shape;22;p3"/>
            <p:cNvSpPr/>
            <p:nvPr/>
          </p:nvSpPr>
          <p:spPr bwMode="auto">
            <a:xfrm>
              <a:off x="3842723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5" name="Google Shape;23;p3"/>
            <p:cNvSpPr/>
            <p:nvPr/>
          </p:nvSpPr>
          <p:spPr bwMode="auto">
            <a:xfrm>
              <a:off x="645297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6" name="Google Shape;24;p3"/>
            <p:cNvSpPr/>
            <p:nvPr/>
          </p:nvSpPr>
          <p:spPr bwMode="auto">
            <a:xfrm>
              <a:off x="3555800" y="152860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69"/>
                    <a:pt x="0" y="3060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60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7" name="Google Shape;25;p3"/>
            <p:cNvSpPr/>
            <p:nvPr/>
          </p:nvSpPr>
          <p:spPr bwMode="auto">
            <a:xfrm>
              <a:off x="3916850" y="152947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8" name="Google Shape;26;p3"/>
            <p:cNvSpPr/>
            <p:nvPr/>
          </p:nvSpPr>
          <p:spPr bwMode="auto">
            <a:xfrm>
              <a:off x="3555800" y="199115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9" name="Google Shape;27;p3"/>
            <p:cNvSpPr/>
            <p:nvPr/>
          </p:nvSpPr>
          <p:spPr bwMode="auto">
            <a:xfrm>
              <a:off x="3916850" y="1991750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0" name="Google Shape;28;p3"/>
            <p:cNvSpPr/>
            <p:nvPr/>
          </p:nvSpPr>
          <p:spPr bwMode="auto">
            <a:xfrm>
              <a:off x="3555800" y="24953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1"/>
                  </a:moveTo>
                  <a:cubicBezTo>
                    <a:pt x="1369" y="1"/>
                    <a:pt x="0" y="1358"/>
                    <a:pt x="0" y="3049"/>
                  </a:cubicBezTo>
                  <a:cubicBezTo>
                    <a:pt x="0" y="4739"/>
                    <a:pt x="1369" y="6097"/>
                    <a:pt x="3060" y="6097"/>
                  </a:cubicBezTo>
                  <a:cubicBezTo>
                    <a:pt x="4739" y="6097"/>
                    <a:pt x="6108" y="4739"/>
                    <a:pt x="6108" y="3049"/>
                  </a:cubicBezTo>
                  <a:cubicBezTo>
                    <a:pt x="6108" y="1358"/>
                    <a:pt x="4739" y="1"/>
                    <a:pt x="3060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1" name="Google Shape;29;p3"/>
            <p:cNvSpPr/>
            <p:nvPr/>
          </p:nvSpPr>
          <p:spPr bwMode="auto">
            <a:xfrm>
              <a:off x="3916850" y="24956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2" name="Google Shape;30;p3"/>
            <p:cNvSpPr/>
            <p:nvPr/>
          </p:nvSpPr>
          <p:spPr bwMode="auto">
            <a:xfrm>
              <a:off x="3555800" y="2997225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3" name="Google Shape;31;p3"/>
            <p:cNvSpPr/>
            <p:nvPr/>
          </p:nvSpPr>
          <p:spPr bwMode="auto">
            <a:xfrm>
              <a:off x="3916850" y="2998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4" name="Google Shape;32;p3"/>
            <p:cNvSpPr/>
            <p:nvPr/>
          </p:nvSpPr>
          <p:spPr bwMode="auto">
            <a:xfrm>
              <a:off x="3555800" y="3503250"/>
              <a:ext cx="152699" cy="152699"/>
            </a:xfrm>
            <a:custGeom>
              <a:avLst/>
              <a:gdLst/>
              <a:ahLst/>
              <a:cxnLst/>
              <a:rect l="l" t="t" r="r" b="b"/>
              <a:pathLst>
                <a:path w="6108" h="6108" extrusionOk="0">
                  <a:moveTo>
                    <a:pt x="3060" y="0"/>
                  </a:moveTo>
                  <a:cubicBezTo>
                    <a:pt x="1369" y="0"/>
                    <a:pt x="0" y="1369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5" name="Google Shape;33;p3"/>
            <p:cNvSpPr/>
            <p:nvPr/>
          </p:nvSpPr>
          <p:spPr bwMode="auto">
            <a:xfrm>
              <a:off x="3916850" y="3504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6" name="Google Shape;34;p3"/>
            <p:cNvSpPr/>
            <p:nvPr/>
          </p:nvSpPr>
          <p:spPr bwMode="auto">
            <a:xfrm>
              <a:off x="3555800" y="40449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096"/>
                    <a:pt x="3060" y="6096"/>
                  </a:cubicBezTo>
                  <a:cubicBezTo>
                    <a:pt x="4739" y="6096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7" name="Google Shape;35;p3"/>
            <p:cNvSpPr/>
            <p:nvPr/>
          </p:nvSpPr>
          <p:spPr bwMode="auto">
            <a:xfrm>
              <a:off x="3916850" y="40455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8" name="Google Shape;36;p3"/>
            <p:cNvSpPr/>
            <p:nvPr/>
          </p:nvSpPr>
          <p:spPr bwMode="auto">
            <a:xfrm>
              <a:off x="3615325" y="156372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9" name="Google Shape;37;p3"/>
            <p:cNvSpPr/>
            <p:nvPr/>
          </p:nvSpPr>
          <p:spPr bwMode="auto">
            <a:xfrm>
              <a:off x="3615325" y="202657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0" name="Google Shape;38;p3"/>
            <p:cNvSpPr/>
            <p:nvPr/>
          </p:nvSpPr>
          <p:spPr bwMode="auto">
            <a:xfrm>
              <a:off x="3615325" y="25308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1" name="Google Shape;39;p3"/>
            <p:cNvSpPr/>
            <p:nvPr/>
          </p:nvSpPr>
          <p:spPr bwMode="auto">
            <a:xfrm>
              <a:off x="3615325" y="30329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2" name="Google Shape;40;p3"/>
            <p:cNvSpPr/>
            <p:nvPr/>
          </p:nvSpPr>
          <p:spPr bwMode="auto">
            <a:xfrm>
              <a:off x="3615325" y="35386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3" name="Google Shape;41;p3"/>
            <p:cNvSpPr/>
            <p:nvPr/>
          </p:nvSpPr>
          <p:spPr bwMode="auto">
            <a:xfrm>
              <a:off x="3615325" y="40804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4" name="Google Shape;42;p3"/>
            <p:cNvSpPr/>
            <p:nvPr/>
          </p:nvSpPr>
          <p:spPr bwMode="auto">
            <a:xfrm>
              <a:off x="576846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5" name="Google Shape;43;p3"/>
            <p:cNvSpPr/>
            <p:nvPr/>
          </p:nvSpPr>
          <p:spPr bwMode="auto">
            <a:xfrm>
              <a:off x="625072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50" y="135041"/>
                  </a:lnTo>
                  <a:lnTo>
                    <a:pt x="750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6" name="Google Shape;44;p3"/>
            <p:cNvSpPr/>
            <p:nvPr/>
          </p:nvSpPr>
          <p:spPr bwMode="auto">
            <a:xfrm>
              <a:off x="7021099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7" name="Google Shape;45;p3"/>
            <p:cNvSpPr/>
            <p:nvPr/>
          </p:nvSpPr>
          <p:spPr bwMode="auto">
            <a:xfrm>
              <a:off x="6980024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51" y="135041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38" name="Google Shape;46;p3"/>
          <p:cNvSpPr txBox="1">
            <a:spLocks noGrp="1"/>
          </p:cNvSpPr>
          <p:nvPr>
            <p:ph type="title"/>
          </p:nvPr>
        </p:nvSpPr>
        <p:spPr bwMode="auto">
          <a:xfrm>
            <a:off x="7124767" y="2250033"/>
            <a:ext cx="3426000" cy="2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47;p3"/>
          <p:cNvSpPr txBox="1">
            <a:spLocks noGrp="1"/>
          </p:cNvSpPr>
          <p:nvPr>
            <p:ph type="subTitle" idx="1"/>
          </p:nvPr>
        </p:nvSpPr>
        <p:spPr bwMode="auto">
          <a:xfrm>
            <a:off x="7124767" y="4804433"/>
            <a:ext cx="3684800" cy="10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48;p3"/>
          <p:cNvSpPr txBox="1">
            <a:spLocks noGrp="1"/>
          </p:cNvSpPr>
          <p:nvPr>
            <p:ph type="title" idx="2" hasCustomPrompt="1"/>
          </p:nvPr>
        </p:nvSpPr>
        <p:spPr bwMode="auto">
          <a:xfrm>
            <a:off x="7196367" y="1270167"/>
            <a:ext cx="938800" cy="6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r>
              <a:rPr/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 column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131;p7"/>
          <p:cNvGrpSpPr/>
          <p:nvPr/>
        </p:nvGrpSpPr>
        <p:grpSpPr bwMode="auto">
          <a:xfrm rot="624426">
            <a:off x="7813987" y="2743678"/>
            <a:ext cx="6349125" cy="6789460"/>
            <a:chOff x="7567300" y="1541099"/>
            <a:chExt cx="3167100" cy="3386750"/>
          </a:xfrm>
        </p:grpSpPr>
        <p:sp>
          <p:nvSpPr>
            <p:cNvPr id="5" name="Google Shape;132;p7"/>
            <p:cNvSpPr/>
            <p:nvPr/>
          </p:nvSpPr>
          <p:spPr bwMode="auto">
            <a:xfrm>
              <a:off x="7597075" y="1552100"/>
              <a:ext cx="3137324" cy="3375750"/>
            </a:xfrm>
            <a:custGeom>
              <a:avLst/>
              <a:gdLst/>
              <a:ahLst/>
              <a:cxnLst/>
              <a:rect l="l" t="t" r="r" b="b"/>
              <a:pathLst>
                <a:path w="125493" h="135030" extrusionOk="0">
                  <a:moveTo>
                    <a:pt x="6013" y="13824"/>
                  </a:moveTo>
                  <a:cubicBezTo>
                    <a:pt x="7692" y="13824"/>
                    <a:pt x="9061" y="15193"/>
                    <a:pt x="9061" y="16884"/>
                  </a:cubicBezTo>
                  <a:cubicBezTo>
                    <a:pt x="9061" y="18563"/>
                    <a:pt x="7692" y="19932"/>
                    <a:pt x="6013" y="19932"/>
                  </a:cubicBezTo>
                  <a:cubicBezTo>
                    <a:pt x="4322" y="19932"/>
                    <a:pt x="2953" y="18563"/>
                    <a:pt x="2953" y="16884"/>
                  </a:cubicBezTo>
                  <a:cubicBezTo>
                    <a:pt x="2953" y="15193"/>
                    <a:pt x="4322" y="13824"/>
                    <a:pt x="6013" y="13824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65"/>
                    <a:pt x="7692" y="38434"/>
                    <a:pt x="6013" y="38434"/>
                  </a:cubicBezTo>
                  <a:cubicBezTo>
                    <a:pt x="4322" y="38434"/>
                    <a:pt x="2953" y="37065"/>
                    <a:pt x="2953" y="35374"/>
                  </a:cubicBezTo>
                  <a:cubicBezTo>
                    <a:pt x="2953" y="33695"/>
                    <a:pt x="4322" y="32326"/>
                    <a:pt x="6013" y="32326"/>
                  </a:cubicBezTo>
                  <a:close/>
                  <a:moveTo>
                    <a:pt x="6013" y="52483"/>
                  </a:moveTo>
                  <a:cubicBezTo>
                    <a:pt x="7692" y="52483"/>
                    <a:pt x="9061" y="53853"/>
                    <a:pt x="9061" y="55531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2" y="58579"/>
                    <a:pt x="2953" y="57210"/>
                    <a:pt x="2953" y="55531"/>
                  </a:cubicBezTo>
                  <a:cubicBezTo>
                    <a:pt x="2953" y="53853"/>
                    <a:pt x="4322" y="52483"/>
                    <a:pt x="6013" y="52483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308"/>
                    <a:pt x="7692" y="78677"/>
                    <a:pt x="6013" y="78677"/>
                  </a:cubicBezTo>
                  <a:cubicBezTo>
                    <a:pt x="4322" y="78677"/>
                    <a:pt x="2953" y="77308"/>
                    <a:pt x="2953" y="75617"/>
                  </a:cubicBezTo>
                  <a:cubicBezTo>
                    <a:pt x="2953" y="73938"/>
                    <a:pt x="4322" y="72569"/>
                    <a:pt x="6013" y="72569"/>
                  </a:cubicBezTo>
                  <a:close/>
                  <a:moveTo>
                    <a:pt x="6013" y="92810"/>
                  </a:moveTo>
                  <a:cubicBezTo>
                    <a:pt x="7692" y="92810"/>
                    <a:pt x="9061" y="94179"/>
                    <a:pt x="9061" y="95858"/>
                  </a:cubicBezTo>
                  <a:cubicBezTo>
                    <a:pt x="9061" y="97548"/>
                    <a:pt x="7692" y="98918"/>
                    <a:pt x="6013" y="98918"/>
                  </a:cubicBezTo>
                  <a:cubicBezTo>
                    <a:pt x="4322" y="98918"/>
                    <a:pt x="2953" y="97548"/>
                    <a:pt x="2953" y="95858"/>
                  </a:cubicBezTo>
                  <a:cubicBezTo>
                    <a:pt x="2953" y="94179"/>
                    <a:pt x="4322" y="92810"/>
                    <a:pt x="6013" y="92810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6"/>
                    <a:pt x="7692" y="120587"/>
                    <a:pt x="6013" y="120587"/>
                  </a:cubicBezTo>
                  <a:cubicBezTo>
                    <a:pt x="4322" y="120587"/>
                    <a:pt x="2953" y="119206"/>
                    <a:pt x="2953" y="117527"/>
                  </a:cubicBezTo>
                  <a:cubicBezTo>
                    <a:pt x="2953" y="115848"/>
                    <a:pt x="4322" y="114479"/>
                    <a:pt x="6013" y="114479"/>
                  </a:cubicBezTo>
                  <a:close/>
                  <a:moveTo>
                    <a:pt x="0" y="1"/>
                  </a:moveTo>
                  <a:lnTo>
                    <a:pt x="0" y="135029"/>
                  </a:lnTo>
                  <a:lnTo>
                    <a:pt x="125492" y="135029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" name="Google Shape;133;p7"/>
            <p:cNvSpPr/>
            <p:nvPr/>
          </p:nvSpPr>
          <p:spPr bwMode="auto">
            <a:xfrm>
              <a:off x="7567300" y="1541099"/>
              <a:ext cx="3137324" cy="3375725"/>
            </a:xfrm>
            <a:custGeom>
              <a:avLst/>
              <a:gdLst/>
              <a:ahLst/>
              <a:cxnLst/>
              <a:rect l="l" t="t" r="r" b="b"/>
              <a:pathLst>
                <a:path w="125493" h="135029" extrusionOk="0">
                  <a:moveTo>
                    <a:pt x="6013" y="13823"/>
                  </a:moveTo>
                  <a:cubicBezTo>
                    <a:pt x="7692" y="13823"/>
                    <a:pt x="9061" y="15193"/>
                    <a:pt x="9061" y="16871"/>
                  </a:cubicBezTo>
                  <a:cubicBezTo>
                    <a:pt x="9061" y="18550"/>
                    <a:pt x="7692" y="19919"/>
                    <a:pt x="6013" y="19919"/>
                  </a:cubicBezTo>
                  <a:cubicBezTo>
                    <a:pt x="4323" y="19919"/>
                    <a:pt x="2953" y="18550"/>
                    <a:pt x="2953" y="16871"/>
                  </a:cubicBezTo>
                  <a:cubicBezTo>
                    <a:pt x="2953" y="15193"/>
                    <a:pt x="4323" y="13823"/>
                    <a:pt x="6013" y="13823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52"/>
                    <a:pt x="7692" y="38422"/>
                    <a:pt x="6013" y="38422"/>
                  </a:cubicBezTo>
                  <a:cubicBezTo>
                    <a:pt x="4323" y="38422"/>
                    <a:pt x="2953" y="37052"/>
                    <a:pt x="2953" y="35374"/>
                  </a:cubicBezTo>
                  <a:cubicBezTo>
                    <a:pt x="2953" y="33695"/>
                    <a:pt x="4323" y="32326"/>
                    <a:pt x="6013" y="32326"/>
                  </a:cubicBezTo>
                  <a:close/>
                  <a:moveTo>
                    <a:pt x="6013" y="52471"/>
                  </a:moveTo>
                  <a:cubicBezTo>
                    <a:pt x="7692" y="52471"/>
                    <a:pt x="9061" y="53840"/>
                    <a:pt x="9061" y="55519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3" y="58579"/>
                    <a:pt x="2953" y="57210"/>
                    <a:pt x="2953" y="55519"/>
                  </a:cubicBezTo>
                  <a:cubicBezTo>
                    <a:pt x="2953" y="53840"/>
                    <a:pt x="4323" y="52471"/>
                    <a:pt x="6013" y="52471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295"/>
                    <a:pt x="7692" y="78665"/>
                    <a:pt x="6013" y="78665"/>
                  </a:cubicBezTo>
                  <a:cubicBezTo>
                    <a:pt x="4323" y="78665"/>
                    <a:pt x="2953" y="77295"/>
                    <a:pt x="2953" y="75617"/>
                  </a:cubicBezTo>
                  <a:cubicBezTo>
                    <a:pt x="2953" y="73938"/>
                    <a:pt x="4323" y="72569"/>
                    <a:pt x="6013" y="72569"/>
                  </a:cubicBezTo>
                  <a:close/>
                  <a:moveTo>
                    <a:pt x="6013" y="92809"/>
                  </a:moveTo>
                  <a:cubicBezTo>
                    <a:pt x="7692" y="92809"/>
                    <a:pt x="9061" y="94178"/>
                    <a:pt x="9061" y="95857"/>
                  </a:cubicBezTo>
                  <a:cubicBezTo>
                    <a:pt x="9061" y="97536"/>
                    <a:pt x="7692" y="98905"/>
                    <a:pt x="6013" y="98905"/>
                  </a:cubicBezTo>
                  <a:cubicBezTo>
                    <a:pt x="4323" y="98905"/>
                    <a:pt x="2953" y="97536"/>
                    <a:pt x="2953" y="95857"/>
                  </a:cubicBezTo>
                  <a:cubicBezTo>
                    <a:pt x="2953" y="94178"/>
                    <a:pt x="4323" y="92809"/>
                    <a:pt x="6013" y="92809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5"/>
                    <a:pt x="7692" y="120575"/>
                    <a:pt x="6013" y="120575"/>
                  </a:cubicBezTo>
                  <a:cubicBezTo>
                    <a:pt x="4323" y="120575"/>
                    <a:pt x="2953" y="119205"/>
                    <a:pt x="2953" y="117527"/>
                  </a:cubicBezTo>
                  <a:cubicBezTo>
                    <a:pt x="2953" y="115848"/>
                    <a:pt x="4323" y="114479"/>
                    <a:pt x="6013" y="114479"/>
                  </a:cubicBezTo>
                  <a:close/>
                  <a:moveTo>
                    <a:pt x="1" y="0"/>
                  </a:moveTo>
                  <a:lnTo>
                    <a:pt x="1" y="135029"/>
                  </a:lnTo>
                  <a:lnTo>
                    <a:pt x="125492" y="135029"/>
                  </a:lnTo>
                  <a:lnTo>
                    <a:pt x="1254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" name="Google Shape;134;p7"/>
            <p:cNvSpPr/>
            <p:nvPr/>
          </p:nvSpPr>
          <p:spPr bwMode="auto">
            <a:xfrm>
              <a:off x="8025700" y="19090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FF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" name="Google Shape;135;p7"/>
            <p:cNvSpPr/>
            <p:nvPr/>
          </p:nvSpPr>
          <p:spPr bwMode="auto">
            <a:xfrm>
              <a:off x="8025700" y="20709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" name="Google Shape;136;p7"/>
            <p:cNvSpPr/>
            <p:nvPr/>
          </p:nvSpPr>
          <p:spPr bwMode="auto">
            <a:xfrm>
              <a:off x="8025700" y="22325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" name="Google Shape;137;p7"/>
            <p:cNvSpPr/>
            <p:nvPr/>
          </p:nvSpPr>
          <p:spPr bwMode="auto">
            <a:xfrm>
              <a:off x="8025700" y="23944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1" name="Google Shape;138;p7"/>
            <p:cNvSpPr/>
            <p:nvPr/>
          </p:nvSpPr>
          <p:spPr bwMode="auto">
            <a:xfrm>
              <a:off x="8025700" y="25564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" name="Google Shape;139;p7"/>
            <p:cNvSpPr/>
            <p:nvPr/>
          </p:nvSpPr>
          <p:spPr bwMode="auto">
            <a:xfrm>
              <a:off x="8025700" y="27183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3" name="Google Shape;140;p7"/>
            <p:cNvSpPr/>
            <p:nvPr/>
          </p:nvSpPr>
          <p:spPr bwMode="auto">
            <a:xfrm>
              <a:off x="8025700" y="28799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4" name="Google Shape;141;p7"/>
            <p:cNvSpPr/>
            <p:nvPr/>
          </p:nvSpPr>
          <p:spPr bwMode="auto">
            <a:xfrm>
              <a:off x="8025700" y="30418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5" name="Google Shape;142;p7"/>
            <p:cNvSpPr/>
            <p:nvPr/>
          </p:nvSpPr>
          <p:spPr bwMode="auto">
            <a:xfrm>
              <a:off x="8025700" y="32038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6" name="Google Shape;143;p7"/>
            <p:cNvSpPr/>
            <p:nvPr/>
          </p:nvSpPr>
          <p:spPr bwMode="auto">
            <a:xfrm>
              <a:off x="8025700" y="33657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7" name="Google Shape;144;p7"/>
            <p:cNvSpPr/>
            <p:nvPr/>
          </p:nvSpPr>
          <p:spPr bwMode="auto">
            <a:xfrm>
              <a:off x="8025700" y="35273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8" name="Google Shape;145;p7"/>
            <p:cNvSpPr/>
            <p:nvPr/>
          </p:nvSpPr>
          <p:spPr bwMode="auto">
            <a:xfrm>
              <a:off x="8025700" y="36892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9" name="Google Shape;146;p7"/>
            <p:cNvSpPr/>
            <p:nvPr/>
          </p:nvSpPr>
          <p:spPr bwMode="auto">
            <a:xfrm>
              <a:off x="8025700" y="38512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0" name="Google Shape;147;p7"/>
            <p:cNvSpPr/>
            <p:nvPr/>
          </p:nvSpPr>
          <p:spPr bwMode="auto">
            <a:xfrm>
              <a:off x="8025700" y="40131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1" name="Google Shape;148;p7"/>
            <p:cNvSpPr/>
            <p:nvPr/>
          </p:nvSpPr>
          <p:spPr bwMode="auto">
            <a:xfrm>
              <a:off x="8025700" y="41747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1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1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2" name="Google Shape;149;p7"/>
            <p:cNvSpPr/>
            <p:nvPr/>
          </p:nvSpPr>
          <p:spPr bwMode="auto">
            <a:xfrm>
              <a:off x="8025700" y="43366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3" name="Google Shape;150;p7"/>
            <p:cNvSpPr/>
            <p:nvPr/>
          </p:nvSpPr>
          <p:spPr bwMode="auto">
            <a:xfrm>
              <a:off x="8025700" y="44986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4" name="Google Shape;151;p7"/>
            <p:cNvSpPr/>
            <p:nvPr/>
          </p:nvSpPr>
          <p:spPr bwMode="auto">
            <a:xfrm>
              <a:off x="8025700" y="46605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25" name="Google Shape;152;p7"/>
          <p:cNvGrpSpPr/>
          <p:nvPr/>
        </p:nvGrpSpPr>
        <p:grpSpPr bwMode="auto">
          <a:xfrm rot="-179538">
            <a:off x="196526" y="719525"/>
            <a:ext cx="6738407" cy="7705057"/>
            <a:chOff x="1732250" y="435101"/>
            <a:chExt cx="5053990" cy="5779004"/>
          </a:xfrm>
        </p:grpSpPr>
        <p:sp>
          <p:nvSpPr>
            <p:cNvPr id="26" name="Google Shape;153;p7"/>
            <p:cNvSpPr/>
            <p:nvPr/>
          </p:nvSpPr>
          <p:spPr bwMode="auto">
            <a:xfrm>
              <a:off x="2124240" y="542605"/>
              <a:ext cx="4662000" cy="5671500"/>
            </a:xfrm>
            <a:prstGeom prst="roundRect">
              <a:avLst>
                <a:gd name="adj" fmla="val 1372"/>
              </a:avLst>
            </a:pr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7" name="Google Shape;154;p7"/>
            <p:cNvSpPr/>
            <p:nvPr/>
          </p:nvSpPr>
          <p:spPr bwMode="auto">
            <a:xfrm>
              <a:off x="2008462" y="435101"/>
              <a:ext cx="4662000" cy="5671500"/>
            </a:xfrm>
            <a:prstGeom prst="roundRect">
              <a:avLst>
                <a:gd name="adj" fmla="val 137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8" name="Google Shape;155;p7"/>
            <p:cNvSpPr/>
            <p:nvPr/>
          </p:nvSpPr>
          <p:spPr bwMode="auto">
            <a:xfrm>
              <a:off x="2258861" y="940350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9" name="Google Shape;156;p7"/>
            <p:cNvSpPr/>
            <p:nvPr/>
          </p:nvSpPr>
          <p:spPr bwMode="auto">
            <a:xfrm>
              <a:off x="2258861" y="1747713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0" name="Google Shape;157;p7"/>
            <p:cNvSpPr/>
            <p:nvPr/>
          </p:nvSpPr>
          <p:spPr bwMode="auto">
            <a:xfrm>
              <a:off x="2258861" y="2627818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1" name="Google Shape;158;p7"/>
            <p:cNvSpPr/>
            <p:nvPr/>
          </p:nvSpPr>
          <p:spPr bwMode="auto">
            <a:xfrm>
              <a:off x="2258861" y="3505348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2" name="Google Shape;159;p7"/>
            <p:cNvSpPr/>
            <p:nvPr/>
          </p:nvSpPr>
          <p:spPr bwMode="auto">
            <a:xfrm>
              <a:off x="2258861" y="4389077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3" name="Google Shape;160;p7"/>
            <p:cNvSpPr/>
            <p:nvPr/>
          </p:nvSpPr>
          <p:spPr bwMode="auto">
            <a:xfrm>
              <a:off x="2258861" y="5334720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4" name="Google Shape;161;p7"/>
            <p:cNvSpPr/>
            <p:nvPr/>
          </p:nvSpPr>
          <p:spPr bwMode="auto">
            <a:xfrm>
              <a:off x="1732250" y="1000167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5" name="Google Shape;162;p7"/>
            <p:cNvSpPr/>
            <p:nvPr/>
          </p:nvSpPr>
          <p:spPr bwMode="auto">
            <a:xfrm>
              <a:off x="1732250" y="1808535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6" name="Google Shape;163;p7"/>
            <p:cNvSpPr/>
            <p:nvPr/>
          </p:nvSpPr>
          <p:spPr bwMode="auto">
            <a:xfrm>
              <a:off x="1732250" y="2689164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7" name="Google Shape;164;p7"/>
            <p:cNvSpPr/>
            <p:nvPr/>
          </p:nvSpPr>
          <p:spPr bwMode="auto">
            <a:xfrm>
              <a:off x="1732250" y="3566170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8" name="Google Shape;165;p7"/>
            <p:cNvSpPr/>
            <p:nvPr/>
          </p:nvSpPr>
          <p:spPr bwMode="auto">
            <a:xfrm>
              <a:off x="1732250" y="4449375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9" name="Google Shape;166;p7"/>
            <p:cNvSpPr/>
            <p:nvPr/>
          </p:nvSpPr>
          <p:spPr bwMode="auto">
            <a:xfrm>
              <a:off x="1732250" y="5395541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40" name="Google Shape;167;p7"/>
          <p:cNvSpPr txBox="1">
            <a:spLocks noGrp="1"/>
          </p:cNvSpPr>
          <p:nvPr>
            <p:ph type="title"/>
          </p:nvPr>
        </p:nvSpPr>
        <p:spPr bwMode="auto">
          <a:xfrm rot="-180143">
            <a:off x="1771974" y="2040082"/>
            <a:ext cx="4169724" cy="19751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1" name="Google Shape;168;p7"/>
          <p:cNvSpPr txBox="1">
            <a:spLocks noGrp="1"/>
          </p:cNvSpPr>
          <p:nvPr>
            <p:ph type="subTitle" idx="1"/>
          </p:nvPr>
        </p:nvSpPr>
        <p:spPr bwMode="auto">
          <a:xfrm rot="-180143">
            <a:off x="1891087" y="4884013"/>
            <a:ext cx="4169724" cy="11459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170;p8"/>
          <p:cNvGrpSpPr/>
          <p:nvPr/>
        </p:nvGrpSpPr>
        <p:grpSpPr bwMode="auto">
          <a:xfrm>
            <a:off x="207102" y="121813"/>
            <a:ext cx="11777797" cy="6525839"/>
            <a:chOff x="375925" y="955900"/>
            <a:chExt cx="6888675" cy="3816875"/>
          </a:xfrm>
        </p:grpSpPr>
        <p:sp>
          <p:nvSpPr>
            <p:cNvPr id="5" name="Google Shape;171;p8"/>
            <p:cNvSpPr/>
            <p:nvPr/>
          </p:nvSpPr>
          <p:spPr bwMode="auto">
            <a:xfrm>
              <a:off x="375925" y="956200"/>
              <a:ext cx="6888675" cy="3816575"/>
            </a:xfrm>
            <a:custGeom>
              <a:avLst/>
              <a:gdLst/>
              <a:ahLst/>
              <a:cxnLst/>
              <a:rect l="l" t="t" r="r" b="b"/>
              <a:pathLst>
                <a:path w="275547" h="152663" extrusionOk="0">
                  <a:moveTo>
                    <a:pt x="1108" y="0"/>
                  </a:moveTo>
                  <a:cubicBezTo>
                    <a:pt x="501" y="0"/>
                    <a:pt x="1" y="489"/>
                    <a:pt x="1" y="1108"/>
                  </a:cubicBezTo>
                  <a:lnTo>
                    <a:pt x="1" y="151543"/>
                  </a:lnTo>
                  <a:cubicBezTo>
                    <a:pt x="1" y="152162"/>
                    <a:pt x="489" y="152662"/>
                    <a:pt x="1108" y="152662"/>
                  </a:cubicBezTo>
                  <a:lnTo>
                    <a:pt x="274440" y="152662"/>
                  </a:lnTo>
                  <a:cubicBezTo>
                    <a:pt x="275047" y="152662"/>
                    <a:pt x="275547" y="152162"/>
                    <a:pt x="275547" y="151531"/>
                  </a:cubicBezTo>
                  <a:lnTo>
                    <a:pt x="275547" y="1108"/>
                  </a:lnTo>
                  <a:cubicBezTo>
                    <a:pt x="275547" y="501"/>
                    <a:pt x="275059" y="0"/>
                    <a:pt x="2744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0013" dist="66675" dir="5400000" algn="bl" rotWithShape="0">
                <a:schemeClr val="accent2">
                  <a:alpha val="3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" name="Google Shape;172;p8"/>
            <p:cNvSpPr/>
            <p:nvPr/>
          </p:nvSpPr>
          <p:spPr bwMode="auto">
            <a:xfrm>
              <a:off x="3607875" y="955900"/>
              <a:ext cx="424200" cy="3816875"/>
            </a:xfrm>
            <a:custGeom>
              <a:avLst/>
              <a:gdLst/>
              <a:ahLst/>
              <a:cxnLst/>
              <a:rect l="l" t="t" r="r" b="b"/>
              <a:pathLst>
                <a:path w="16968" h="152675" extrusionOk="0">
                  <a:moveTo>
                    <a:pt x="1" y="1"/>
                  </a:moveTo>
                  <a:lnTo>
                    <a:pt x="1" y="152674"/>
                  </a:lnTo>
                  <a:lnTo>
                    <a:pt x="16967" y="152674"/>
                  </a:lnTo>
                  <a:lnTo>
                    <a:pt x="16967" y="1"/>
                  </a:lnTo>
                  <a:close/>
                </a:path>
              </a:pathLst>
            </a:custGeom>
            <a:solidFill>
              <a:srgbClr val="40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" name="Google Shape;173;p8"/>
            <p:cNvSpPr/>
            <p:nvPr/>
          </p:nvSpPr>
          <p:spPr bwMode="auto">
            <a:xfrm>
              <a:off x="554821" y="1106228"/>
              <a:ext cx="3188800" cy="3530673"/>
            </a:xfrm>
            <a:custGeom>
              <a:avLst/>
              <a:gdLst/>
              <a:ahLst/>
              <a:cxnLst/>
              <a:rect l="l" t="t" r="r" b="b"/>
              <a:pathLst>
                <a:path w="1275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552" y="135041"/>
                  </a:lnTo>
                  <a:lnTo>
                    <a:pt x="1275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" name="Google Shape;174;p8"/>
            <p:cNvSpPr/>
            <p:nvPr/>
          </p:nvSpPr>
          <p:spPr bwMode="auto">
            <a:xfrm>
              <a:off x="599172" y="1106228"/>
              <a:ext cx="3154275" cy="3530673"/>
            </a:xfrm>
            <a:custGeom>
              <a:avLst/>
              <a:gdLst/>
              <a:ahLst/>
              <a:cxnLst/>
              <a:rect l="l" t="t" r="r" b="b"/>
              <a:pathLst>
                <a:path w="12617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6171" y="135041"/>
                  </a:lnTo>
                  <a:lnTo>
                    <a:pt x="126171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" name="Google Shape;175;p8"/>
            <p:cNvSpPr/>
            <p:nvPr/>
          </p:nvSpPr>
          <p:spPr bwMode="auto">
            <a:xfrm>
              <a:off x="3763850" y="1258925"/>
              <a:ext cx="90525" cy="3263225"/>
            </a:xfrm>
            <a:custGeom>
              <a:avLst/>
              <a:gdLst/>
              <a:ahLst/>
              <a:cxnLst/>
              <a:rect l="l" t="t" r="r" b="b"/>
              <a:pathLst>
                <a:path w="3621" h="130529" extrusionOk="0">
                  <a:moveTo>
                    <a:pt x="1" y="0"/>
                  </a:moveTo>
                  <a:lnTo>
                    <a:pt x="1" y="130528"/>
                  </a:lnTo>
                  <a:lnTo>
                    <a:pt x="3620" y="130528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" name="Google Shape;176;p8"/>
            <p:cNvSpPr/>
            <p:nvPr/>
          </p:nvSpPr>
          <p:spPr bwMode="auto">
            <a:xfrm>
              <a:off x="3703725" y="1074675"/>
              <a:ext cx="217900" cy="218200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58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58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1" name="Google Shape;177;p8"/>
            <p:cNvSpPr/>
            <p:nvPr/>
          </p:nvSpPr>
          <p:spPr bwMode="auto">
            <a:xfrm>
              <a:off x="3703734" y="1131261"/>
              <a:ext cx="217900" cy="193172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70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70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" name="Google Shape;178;p8"/>
            <p:cNvSpPr/>
            <p:nvPr/>
          </p:nvSpPr>
          <p:spPr bwMode="auto">
            <a:xfrm>
              <a:off x="3885598" y="1106228"/>
              <a:ext cx="3176300" cy="3530673"/>
            </a:xfrm>
            <a:custGeom>
              <a:avLst/>
              <a:gdLst/>
              <a:ahLst/>
              <a:cxnLst/>
              <a:rect l="l" t="t" r="r" b="b"/>
              <a:pathLst>
                <a:path w="1270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052" y="135041"/>
                  </a:lnTo>
                  <a:lnTo>
                    <a:pt x="1270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3" name="Google Shape;179;p8"/>
            <p:cNvSpPr/>
            <p:nvPr/>
          </p:nvSpPr>
          <p:spPr bwMode="auto">
            <a:xfrm>
              <a:off x="3884698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5492" y="135041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4" name="Google Shape;180;p8"/>
            <p:cNvSpPr/>
            <p:nvPr/>
          </p:nvSpPr>
          <p:spPr bwMode="auto">
            <a:xfrm>
              <a:off x="3842723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5" name="Google Shape;181;p8"/>
            <p:cNvSpPr/>
            <p:nvPr/>
          </p:nvSpPr>
          <p:spPr bwMode="auto">
            <a:xfrm>
              <a:off x="645297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6" name="Google Shape;182;p8"/>
            <p:cNvSpPr/>
            <p:nvPr/>
          </p:nvSpPr>
          <p:spPr bwMode="auto">
            <a:xfrm>
              <a:off x="3555800" y="152860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69"/>
                    <a:pt x="0" y="3060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60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7" name="Google Shape;183;p8"/>
            <p:cNvSpPr/>
            <p:nvPr/>
          </p:nvSpPr>
          <p:spPr bwMode="auto">
            <a:xfrm>
              <a:off x="3916850" y="152947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8" name="Google Shape;184;p8"/>
            <p:cNvSpPr/>
            <p:nvPr/>
          </p:nvSpPr>
          <p:spPr bwMode="auto">
            <a:xfrm>
              <a:off x="3555800" y="199115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9" name="Google Shape;185;p8"/>
            <p:cNvSpPr/>
            <p:nvPr/>
          </p:nvSpPr>
          <p:spPr bwMode="auto">
            <a:xfrm>
              <a:off x="3916850" y="1991750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0" name="Google Shape;186;p8"/>
            <p:cNvSpPr/>
            <p:nvPr/>
          </p:nvSpPr>
          <p:spPr bwMode="auto">
            <a:xfrm>
              <a:off x="3555800" y="24953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1"/>
                  </a:moveTo>
                  <a:cubicBezTo>
                    <a:pt x="1369" y="1"/>
                    <a:pt x="0" y="1358"/>
                    <a:pt x="0" y="3049"/>
                  </a:cubicBezTo>
                  <a:cubicBezTo>
                    <a:pt x="0" y="4739"/>
                    <a:pt x="1369" y="6097"/>
                    <a:pt x="3060" y="6097"/>
                  </a:cubicBezTo>
                  <a:cubicBezTo>
                    <a:pt x="4739" y="6097"/>
                    <a:pt x="6108" y="4739"/>
                    <a:pt x="6108" y="3049"/>
                  </a:cubicBezTo>
                  <a:cubicBezTo>
                    <a:pt x="6108" y="1358"/>
                    <a:pt x="4739" y="1"/>
                    <a:pt x="3060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1" name="Google Shape;187;p8"/>
            <p:cNvSpPr/>
            <p:nvPr/>
          </p:nvSpPr>
          <p:spPr bwMode="auto">
            <a:xfrm>
              <a:off x="3916850" y="24956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2" name="Google Shape;188;p8"/>
            <p:cNvSpPr/>
            <p:nvPr/>
          </p:nvSpPr>
          <p:spPr bwMode="auto">
            <a:xfrm>
              <a:off x="3555800" y="2997225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3" name="Google Shape;189;p8"/>
            <p:cNvSpPr/>
            <p:nvPr/>
          </p:nvSpPr>
          <p:spPr bwMode="auto">
            <a:xfrm>
              <a:off x="3916850" y="2998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4" name="Google Shape;190;p8"/>
            <p:cNvSpPr/>
            <p:nvPr/>
          </p:nvSpPr>
          <p:spPr bwMode="auto">
            <a:xfrm>
              <a:off x="3555800" y="3503250"/>
              <a:ext cx="152699" cy="152699"/>
            </a:xfrm>
            <a:custGeom>
              <a:avLst/>
              <a:gdLst/>
              <a:ahLst/>
              <a:cxnLst/>
              <a:rect l="l" t="t" r="r" b="b"/>
              <a:pathLst>
                <a:path w="6108" h="6108" extrusionOk="0">
                  <a:moveTo>
                    <a:pt x="3060" y="0"/>
                  </a:moveTo>
                  <a:cubicBezTo>
                    <a:pt x="1369" y="0"/>
                    <a:pt x="0" y="1369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5" name="Google Shape;191;p8"/>
            <p:cNvSpPr/>
            <p:nvPr/>
          </p:nvSpPr>
          <p:spPr bwMode="auto">
            <a:xfrm>
              <a:off x="3916850" y="3504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6" name="Google Shape;192;p8"/>
            <p:cNvSpPr/>
            <p:nvPr/>
          </p:nvSpPr>
          <p:spPr bwMode="auto">
            <a:xfrm>
              <a:off x="3555800" y="40449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096"/>
                    <a:pt x="3060" y="6096"/>
                  </a:cubicBezTo>
                  <a:cubicBezTo>
                    <a:pt x="4739" y="6096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7" name="Google Shape;193;p8"/>
            <p:cNvSpPr/>
            <p:nvPr/>
          </p:nvSpPr>
          <p:spPr bwMode="auto">
            <a:xfrm>
              <a:off x="3916850" y="40455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8" name="Google Shape;194;p8"/>
            <p:cNvSpPr/>
            <p:nvPr/>
          </p:nvSpPr>
          <p:spPr bwMode="auto">
            <a:xfrm>
              <a:off x="3615325" y="156372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9" name="Google Shape;195;p8"/>
            <p:cNvSpPr/>
            <p:nvPr/>
          </p:nvSpPr>
          <p:spPr bwMode="auto">
            <a:xfrm>
              <a:off x="3615325" y="202657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0" name="Google Shape;196;p8"/>
            <p:cNvSpPr/>
            <p:nvPr/>
          </p:nvSpPr>
          <p:spPr bwMode="auto">
            <a:xfrm>
              <a:off x="3615325" y="25308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1" name="Google Shape;197;p8"/>
            <p:cNvSpPr/>
            <p:nvPr/>
          </p:nvSpPr>
          <p:spPr bwMode="auto">
            <a:xfrm>
              <a:off x="3615325" y="30329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2" name="Google Shape;198;p8"/>
            <p:cNvSpPr/>
            <p:nvPr/>
          </p:nvSpPr>
          <p:spPr bwMode="auto">
            <a:xfrm>
              <a:off x="3615325" y="35386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3" name="Google Shape;199;p8"/>
            <p:cNvSpPr/>
            <p:nvPr/>
          </p:nvSpPr>
          <p:spPr bwMode="auto">
            <a:xfrm>
              <a:off x="3615325" y="40804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4" name="Google Shape;200;p8"/>
            <p:cNvSpPr/>
            <p:nvPr/>
          </p:nvSpPr>
          <p:spPr bwMode="auto">
            <a:xfrm>
              <a:off x="576846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5" name="Google Shape;201;p8"/>
            <p:cNvSpPr/>
            <p:nvPr/>
          </p:nvSpPr>
          <p:spPr bwMode="auto">
            <a:xfrm>
              <a:off x="625072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50" y="135041"/>
                  </a:lnTo>
                  <a:lnTo>
                    <a:pt x="750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6" name="Google Shape;202;p8"/>
            <p:cNvSpPr/>
            <p:nvPr/>
          </p:nvSpPr>
          <p:spPr bwMode="auto">
            <a:xfrm>
              <a:off x="7021099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7" name="Google Shape;203;p8"/>
            <p:cNvSpPr/>
            <p:nvPr/>
          </p:nvSpPr>
          <p:spPr bwMode="auto">
            <a:xfrm>
              <a:off x="6980024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51" y="135041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38" name="Google Shape;204;p8"/>
          <p:cNvSpPr txBox="1">
            <a:spLocks noGrp="1"/>
          </p:cNvSpPr>
          <p:nvPr>
            <p:ph type="title"/>
          </p:nvPr>
        </p:nvSpPr>
        <p:spPr bwMode="auto">
          <a:xfrm>
            <a:off x="5180000" y="1975333"/>
            <a:ext cx="4913200" cy="19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205;p8"/>
          <p:cNvSpPr txBox="1">
            <a:spLocks noGrp="1"/>
          </p:cNvSpPr>
          <p:nvPr>
            <p:ph type="subTitle" idx="1"/>
          </p:nvPr>
        </p:nvSpPr>
        <p:spPr bwMode="auto">
          <a:xfrm>
            <a:off x="5183211" y="3962323"/>
            <a:ext cx="4913200" cy="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 title and 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207;p9"/>
          <p:cNvGrpSpPr/>
          <p:nvPr/>
        </p:nvGrpSpPr>
        <p:grpSpPr bwMode="auto">
          <a:xfrm>
            <a:off x="207102" y="121813"/>
            <a:ext cx="11777797" cy="6525839"/>
            <a:chOff x="375925" y="955900"/>
            <a:chExt cx="6888675" cy="3816875"/>
          </a:xfrm>
        </p:grpSpPr>
        <p:sp>
          <p:nvSpPr>
            <p:cNvPr id="5" name="Google Shape;208;p9"/>
            <p:cNvSpPr/>
            <p:nvPr/>
          </p:nvSpPr>
          <p:spPr bwMode="auto">
            <a:xfrm>
              <a:off x="375925" y="956200"/>
              <a:ext cx="6888675" cy="3816575"/>
            </a:xfrm>
            <a:custGeom>
              <a:avLst/>
              <a:gdLst/>
              <a:ahLst/>
              <a:cxnLst/>
              <a:rect l="l" t="t" r="r" b="b"/>
              <a:pathLst>
                <a:path w="275547" h="152663" extrusionOk="0">
                  <a:moveTo>
                    <a:pt x="1108" y="0"/>
                  </a:moveTo>
                  <a:cubicBezTo>
                    <a:pt x="501" y="0"/>
                    <a:pt x="1" y="489"/>
                    <a:pt x="1" y="1108"/>
                  </a:cubicBezTo>
                  <a:lnTo>
                    <a:pt x="1" y="151543"/>
                  </a:lnTo>
                  <a:cubicBezTo>
                    <a:pt x="1" y="152162"/>
                    <a:pt x="489" y="152662"/>
                    <a:pt x="1108" y="152662"/>
                  </a:cubicBezTo>
                  <a:lnTo>
                    <a:pt x="274440" y="152662"/>
                  </a:lnTo>
                  <a:cubicBezTo>
                    <a:pt x="275047" y="152662"/>
                    <a:pt x="275547" y="152162"/>
                    <a:pt x="275547" y="151531"/>
                  </a:cubicBezTo>
                  <a:lnTo>
                    <a:pt x="275547" y="1108"/>
                  </a:lnTo>
                  <a:cubicBezTo>
                    <a:pt x="275547" y="501"/>
                    <a:pt x="275059" y="0"/>
                    <a:pt x="2744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0013" dist="66675" dir="5400000" algn="bl" rotWithShape="0">
                <a:schemeClr val="accent2">
                  <a:alpha val="3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" name="Google Shape;209;p9"/>
            <p:cNvSpPr/>
            <p:nvPr/>
          </p:nvSpPr>
          <p:spPr bwMode="auto">
            <a:xfrm>
              <a:off x="3607875" y="955900"/>
              <a:ext cx="424200" cy="3816875"/>
            </a:xfrm>
            <a:custGeom>
              <a:avLst/>
              <a:gdLst/>
              <a:ahLst/>
              <a:cxnLst/>
              <a:rect l="l" t="t" r="r" b="b"/>
              <a:pathLst>
                <a:path w="16968" h="152675" extrusionOk="0">
                  <a:moveTo>
                    <a:pt x="1" y="1"/>
                  </a:moveTo>
                  <a:lnTo>
                    <a:pt x="1" y="152674"/>
                  </a:lnTo>
                  <a:lnTo>
                    <a:pt x="16967" y="152674"/>
                  </a:lnTo>
                  <a:lnTo>
                    <a:pt x="16967" y="1"/>
                  </a:lnTo>
                  <a:close/>
                </a:path>
              </a:pathLst>
            </a:custGeom>
            <a:solidFill>
              <a:srgbClr val="40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" name="Google Shape;210;p9"/>
            <p:cNvSpPr/>
            <p:nvPr/>
          </p:nvSpPr>
          <p:spPr bwMode="auto">
            <a:xfrm>
              <a:off x="554821" y="1106228"/>
              <a:ext cx="3188800" cy="3530673"/>
            </a:xfrm>
            <a:custGeom>
              <a:avLst/>
              <a:gdLst/>
              <a:ahLst/>
              <a:cxnLst/>
              <a:rect l="l" t="t" r="r" b="b"/>
              <a:pathLst>
                <a:path w="1275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552" y="135041"/>
                  </a:lnTo>
                  <a:lnTo>
                    <a:pt x="1275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" name="Google Shape;211;p9"/>
            <p:cNvSpPr/>
            <p:nvPr/>
          </p:nvSpPr>
          <p:spPr bwMode="auto">
            <a:xfrm>
              <a:off x="599172" y="1106228"/>
              <a:ext cx="3154275" cy="3530673"/>
            </a:xfrm>
            <a:custGeom>
              <a:avLst/>
              <a:gdLst/>
              <a:ahLst/>
              <a:cxnLst/>
              <a:rect l="l" t="t" r="r" b="b"/>
              <a:pathLst>
                <a:path w="12617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6171" y="135041"/>
                  </a:lnTo>
                  <a:lnTo>
                    <a:pt x="126171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" name="Google Shape;212;p9"/>
            <p:cNvSpPr/>
            <p:nvPr/>
          </p:nvSpPr>
          <p:spPr bwMode="auto">
            <a:xfrm>
              <a:off x="3763850" y="1258925"/>
              <a:ext cx="90525" cy="3263225"/>
            </a:xfrm>
            <a:custGeom>
              <a:avLst/>
              <a:gdLst/>
              <a:ahLst/>
              <a:cxnLst/>
              <a:rect l="l" t="t" r="r" b="b"/>
              <a:pathLst>
                <a:path w="3621" h="130529" extrusionOk="0">
                  <a:moveTo>
                    <a:pt x="1" y="0"/>
                  </a:moveTo>
                  <a:lnTo>
                    <a:pt x="1" y="130528"/>
                  </a:lnTo>
                  <a:lnTo>
                    <a:pt x="3620" y="130528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" name="Google Shape;213;p9"/>
            <p:cNvSpPr/>
            <p:nvPr/>
          </p:nvSpPr>
          <p:spPr bwMode="auto">
            <a:xfrm>
              <a:off x="3703725" y="1074675"/>
              <a:ext cx="217900" cy="218200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58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58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1" name="Google Shape;214;p9"/>
            <p:cNvSpPr/>
            <p:nvPr/>
          </p:nvSpPr>
          <p:spPr bwMode="auto">
            <a:xfrm>
              <a:off x="3703734" y="1131261"/>
              <a:ext cx="217900" cy="193172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70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70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" name="Google Shape;215;p9"/>
            <p:cNvSpPr/>
            <p:nvPr/>
          </p:nvSpPr>
          <p:spPr bwMode="auto">
            <a:xfrm>
              <a:off x="3885598" y="1106228"/>
              <a:ext cx="3176300" cy="3530673"/>
            </a:xfrm>
            <a:custGeom>
              <a:avLst/>
              <a:gdLst/>
              <a:ahLst/>
              <a:cxnLst/>
              <a:rect l="l" t="t" r="r" b="b"/>
              <a:pathLst>
                <a:path w="1270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052" y="135041"/>
                  </a:lnTo>
                  <a:lnTo>
                    <a:pt x="1270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3" name="Google Shape;216;p9"/>
            <p:cNvSpPr/>
            <p:nvPr/>
          </p:nvSpPr>
          <p:spPr bwMode="auto">
            <a:xfrm>
              <a:off x="3884698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5492" y="135041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4" name="Google Shape;217;p9"/>
            <p:cNvSpPr/>
            <p:nvPr/>
          </p:nvSpPr>
          <p:spPr bwMode="auto">
            <a:xfrm>
              <a:off x="3842723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5" name="Google Shape;218;p9"/>
            <p:cNvSpPr/>
            <p:nvPr/>
          </p:nvSpPr>
          <p:spPr bwMode="auto">
            <a:xfrm>
              <a:off x="645297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6" name="Google Shape;219;p9"/>
            <p:cNvSpPr/>
            <p:nvPr/>
          </p:nvSpPr>
          <p:spPr bwMode="auto">
            <a:xfrm>
              <a:off x="3555800" y="152860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69"/>
                    <a:pt x="0" y="3060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60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7" name="Google Shape;220;p9"/>
            <p:cNvSpPr/>
            <p:nvPr/>
          </p:nvSpPr>
          <p:spPr bwMode="auto">
            <a:xfrm>
              <a:off x="3916850" y="152947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8" name="Google Shape;221;p9"/>
            <p:cNvSpPr/>
            <p:nvPr/>
          </p:nvSpPr>
          <p:spPr bwMode="auto">
            <a:xfrm>
              <a:off x="3555800" y="199115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9" name="Google Shape;222;p9"/>
            <p:cNvSpPr/>
            <p:nvPr/>
          </p:nvSpPr>
          <p:spPr bwMode="auto">
            <a:xfrm>
              <a:off x="3916850" y="1991750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0" name="Google Shape;223;p9"/>
            <p:cNvSpPr/>
            <p:nvPr/>
          </p:nvSpPr>
          <p:spPr bwMode="auto">
            <a:xfrm>
              <a:off x="3555800" y="24953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1"/>
                  </a:moveTo>
                  <a:cubicBezTo>
                    <a:pt x="1369" y="1"/>
                    <a:pt x="0" y="1358"/>
                    <a:pt x="0" y="3049"/>
                  </a:cubicBezTo>
                  <a:cubicBezTo>
                    <a:pt x="0" y="4739"/>
                    <a:pt x="1369" y="6097"/>
                    <a:pt x="3060" y="6097"/>
                  </a:cubicBezTo>
                  <a:cubicBezTo>
                    <a:pt x="4739" y="6097"/>
                    <a:pt x="6108" y="4739"/>
                    <a:pt x="6108" y="3049"/>
                  </a:cubicBezTo>
                  <a:cubicBezTo>
                    <a:pt x="6108" y="1358"/>
                    <a:pt x="4739" y="1"/>
                    <a:pt x="3060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1" name="Google Shape;224;p9"/>
            <p:cNvSpPr/>
            <p:nvPr/>
          </p:nvSpPr>
          <p:spPr bwMode="auto">
            <a:xfrm>
              <a:off x="3916850" y="24956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2" name="Google Shape;225;p9"/>
            <p:cNvSpPr/>
            <p:nvPr/>
          </p:nvSpPr>
          <p:spPr bwMode="auto">
            <a:xfrm>
              <a:off x="3555800" y="2997225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3" name="Google Shape;226;p9"/>
            <p:cNvSpPr/>
            <p:nvPr/>
          </p:nvSpPr>
          <p:spPr bwMode="auto">
            <a:xfrm>
              <a:off x="3916850" y="2998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4" name="Google Shape;227;p9"/>
            <p:cNvSpPr/>
            <p:nvPr/>
          </p:nvSpPr>
          <p:spPr bwMode="auto">
            <a:xfrm>
              <a:off x="3555800" y="3503250"/>
              <a:ext cx="152699" cy="152699"/>
            </a:xfrm>
            <a:custGeom>
              <a:avLst/>
              <a:gdLst/>
              <a:ahLst/>
              <a:cxnLst/>
              <a:rect l="l" t="t" r="r" b="b"/>
              <a:pathLst>
                <a:path w="6108" h="6108" extrusionOk="0">
                  <a:moveTo>
                    <a:pt x="3060" y="0"/>
                  </a:moveTo>
                  <a:cubicBezTo>
                    <a:pt x="1369" y="0"/>
                    <a:pt x="0" y="1369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5" name="Google Shape;228;p9"/>
            <p:cNvSpPr/>
            <p:nvPr/>
          </p:nvSpPr>
          <p:spPr bwMode="auto">
            <a:xfrm>
              <a:off x="3916850" y="3504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6" name="Google Shape;229;p9"/>
            <p:cNvSpPr/>
            <p:nvPr/>
          </p:nvSpPr>
          <p:spPr bwMode="auto">
            <a:xfrm>
              <a:off x="3555800" y="40449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096"/>
                    <a:pt x="3060" y="6096"/>
                  </a:cubicBezTo>
                  <a:cubicBezTo>
                    <a:pt x="4739" y="6096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7" name="Google Shape;230;p9"/>
            <p:cNvSpPr/>
            <p:nvPr/>
          </p:nvSpPr>
          <p:spPr bwMode="auto">
            <a:xfrm>
              <a:off x="3916850" y="40455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8" name="Google Shape;231;p9"/>
            <p:cNvSpPr/>
            <p:nvPr/>
          </p:nvSpPr>
          <p:spPr bwMode="auto">
            <a:xfrm>
              <a:off x="3615325" y="156372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9" name="Google Shape;232;p9"/>
            <p:cNvSpPr/>
            <p:nvPr/>
          </p:nvSpPr>
          <p:spPr bwMode="auto">
            <a:xfrm>
              <a:off x="3615325" y="202657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0" name="Google Shape;233;p9"/>
            <p:cNvSpPr/>
            <p:nvPr/>
          </p:nvSpPr>
          <p:spPr bwMode="auto">
            <a:xfrm>
              <a:off x="3615325" y="25308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1" name="Google Shape;234;p9"/>
            <p:cNvSpPr/>
            <p:nvPr/>
          </p:nvSpPr>
          <p:spPr bwMode="auto">
            <a:xfrm>
              <a:off x="3615325" y="30329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2" name="Google Shape;235;p9"/>
            <p:cNvSpPr/>
            <p:nvPr/>
          </p:nvSpPr>
          <p:spPr bwMode="auto">
            <a:xfrm>
              <a:off x="3615325" y="35386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3" name="Google Shape;236;p9"/>
            <p:cNvSpPr/>
            <p:nvPr/>
          </p:nvSpPr>
          <p:spPr bwMode="auto">
            <a:xfrm>
              <a:off x="3615325" y="40804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4" name="Google Shape;237;p9"/>
            <p:cNvSpPr/>
            <p:nvPr/>
          </p:nvSpPr>
          <p:spPr bwMode="auto">
            <a:xfrm>
              <a:off x="576846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5" name="Google Shape;238;p9"/>
            <p:cNvSpPr/>
            <p:nvPr/>
          </p:nvSpPr>
          <p:spPr bwMode="auto">
            <a:xfrm>
              <a:off x="625072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50" y="135041"/>
                  </a:lnTo>
                  <a:lnTo>
                    <a:pt x="750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6" name="Google Shape;239;p9"/>
            <p:cNvSpPr/>
            <p:nvPr/>
          </p:nvSpPr>
          <p:spPr bwMode="auto">
            <a:xfrm>
              <a:off x="7021099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7" name="Google Shape;240;p9"/>
            <p:cNvSpPr/>
            <p:nvPr/>
          </p:nvSpPr>
          <p:spPr bwMode="auto">
            <a:xfrm>
              <a:off x="6980024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51" y="135041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38" name="Google Shape;241;p9"/>
          <p:cNvSpPr txBox="1">
            <a:spLocks noGrp="1"/>
          </p:cNvSpPr>
          <p:nvPr>
            <p:ph type="title"/>
          </p:nvPr>
        </p:nvSpPr>
        <p:spPr bwMode="auto">
          <a:xfrm>
            <a:off x="1270395" y="2027817"/>
            <a:ext cx="3962400" cy="7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242;p9"/>
          <p:cNvSpPr txBox="1">
            <a:spLocks noGrp="1"/>
          </p:cNvSpPr>
          <p:nvPr>
            <p:ph type="subTitle" idx="1"/>
          </p:nvPr>
        </p:nvSpPr>
        <p:spPr bwMode="auto">
          <a:xfrm>
            <a:off x="1270233" y="3022440"/>
            <a:ext cx="3962400" cy="17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 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46;p11"/>
          <p:cNvSpPr txBox="1">
            <a:spLocks noGrp="1"/>
          </p:cNvSpPr>
          <p:nvPr>
            <p:ph type="title" hasCustomPrompt="1"/>
          </p:nvPr>
        </p:nvSpPr>
        <p:spPr bwMode="auto">
          <a:xfrm>
            <a:off x="1785000" y="2130067"/>
            <a:ext cx="8619600" cy="196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5" name="Google Shape;247;p11"/>
          <p:cNvSpPr txBox="1">
            <a:spLocks noGrp="1"/>
          </p:cNvSpPr>
          <p:nvPr>
            <p:ph type="subTitle" idx="1"/>
          </p:nvPr>
        </p:nvSpPr>
        <p:spPr bwMode="auto">
          <a:xfrm>
            <a:off x="1787400" y="4133915"/>
            <a:ext cx="8619600" cy="682799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5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Quote" userDrawn="1">
  <p:cSld name="Quo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298;p14"/>
          <p:cNvGrpSpPr/>
          <p:nvPr/>
        </p:nvGrpSpPr>
        <p:grpSpPr bwMode="auto">
          <a:xfrm>
            <a:off x="207102" y="121813"/>
            <a:ext cx="11777797" cy="6525839"/>
            <a:chOff x="375925" y="955900"/>
            <a:chExt cx="6888675" cy="3816875"/>
          </a:xfrm>
        </p:grpSpPr>
        <p:sp>
          <p:nvSpPr>
            <p:cNvPr id="5" name="Google Shape;299;p14"/>
            <p:cNvSpPr/>
            <p:nvPr/>
          </p:nvSpPr>
          <p:spPr bwMode="auto">
            <a:xfrm>
              <a:off x="375925" y="956200"/>
              <a:ext cx="6888675" cy="3816575"/>
            </a:xfrm>
            <a:custGeom>
              <a:avLst/>
              <a:gdLst/>
              <a:ahLst/>
              <a:cxnLst/>
              <a:rect l="l" t="t" r="r" b="b"/>
              <a:pathLst>
                <a:path w="275547" h="152663" extrusionOk="0">
                  <a:moveTo>
                    <a:pt x="1108" y="0"/>
                  </a:moveTo>
                  <a:cubicBezTo>
                    <a:pt x="501" y="0"/>
                    <a:pt x="1" y="489"/>
                    <a:pt x="1" y="1108"/>
                  </a:cubicBezTo>
                  <a:lnTo>
                    <a:pt x="1" y="151543"/>
                  </a:lnTo>
                  <a:cubicBezTo>
                    <a:pt x="1" y="152162"/>
                    <a:pt x="489" y="152662"/>
                    <a:pt x="1108" y="152662"/>
                  </a:cubicBezTo>
                  <a:lnTo>
                    <a:pt x="274440" y="152662"/>
                  </a:lnTo>
                  <a:cubicBezTo>
                    <a:pt x="275047" y="152662"/>
                    <a:pt x="275547" y="152162"/>
                    <a:pt x="275547" y="151531"/>
                  </a:cubicBezTo>
                  <a:lnTo>
                    <a:pt x="275547" y="1108"/>
                  </a:lnTo>
                  <a:cubicBezTo>
                    <a:pt x="275547" y="501"/>
                    <a:pt x="275059" y="0"/>
                    <a:pt x="2744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0013" dist="66675" dir="5400000" algn="bl" rotWithShape="0">
                <a:schemeClr val="accent2">
                  <a:alpha val="3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" name="Google Shape;300;p14"/>
            <p:cNvSpPr/>
            <p:nvPr/>
          </p:nvSpPr>
          <p:spPr bwMode="auto">
            <a:xfrm>
              <a:off x="3607875" y="955900"/>
              <a:ext cx="424200" cy="3816875"/>
            </a:xfrm>
            <a:custGeom>
              <a:avLst/>
              <a:gdLst/>
              <a:ahLst/>
              <a:cxnLst/>
              <a:rect l="l" t="t" r="r" b="b"/>
              <a:pathLst>
                <a:path w="16968" h="152675" extrusionOk="0">
                  <a:moveTo>
                    <a:pt x="1" y="1"/>
                  </a:moveTo>
                  <a:lnTo>
                    <a:pt x="1" y="152674"/>
                  </a:lnTo>
                  <a:lnTo>
                    <a:pt x="16967" y="152674"/>
                  </a:lnTo>
                  <a:lnTo>
                    <a:pt x="16967" y="1"/>
                  </a:lnTo>
                  <a:close/>
                </a:path>
              </a:pathLst>
            </a:custGeom>
            <a:solidFill>
              <a:srgbClr val="40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" name="Google Shape;301;p14"/>
            <p:cNvSpPr/>
            <p:nvPr/>
          </p:nvSpPr>
          <p:spPr bwMode="auto">
            <a:xfrm>
              <a:off x="554821" y="1106228"/>
              <a:ext cx="3188800" cy="3530673"/>
            </a:xfrm>
            <a:custGeom>
              <a:avLst/>
              <a:gdLst/>
              <a:ahLst/>
              <a:cxnLst/>
              <a:rect l="l" t="t" r="r" b="b"/>
              <a:pathLst>
                <a:path w="1275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552" y="135041"/>
                  </a:lnTo>
                  <a:lnTo>
                    <a:pt x="1275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" name="Google Shape;302;p14"/>
            <p:cNvSpPr/>
            <p:nvPr/>
          </p:nvSpPr>
          <p:spPr bwMode="auto">
            <a:xfrm>
              <a:off x="599172" y="1106228"/>
              <a:ext cx="3154275" cy="3530673"/>
            </a:xfrm>
            <a:custGeom>
              <a:avLst/>
              <a:gdLst/>
              <a:ahLst/>
              <a:cxnLst/>
              <a:rect l="l" t="t" r="r" b="b"/>
              <a:pathLst>
                <a:path w="12617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6171" y="135041"/>
                  </a:lnTo>
                  <a:lnTo>
                    <a:pt x="126171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" name="Google Shape;303;p14"/>
            <p:cNvSpPr/>
            <p:nvPr/>
          </p:nvSpPr>
          <p:spPr bwMode="auto">
            <a:xfrm>
              <a:off x="3763850" y="1258925"/>
              <a:ext cx="90525" cy="3263225"/>
            </a:xfrm>
            <a:custGeom>
              <a:avLst/>
              <a:gdLst/>
              <a:ahLst/>
              <a:cxnLst/>
              <a:rect l="l" t="t" r="r" b="b"/>
              <a:pathLst>
                <a:path w="3621" h="130529" extrusionOk="0">
                  <a:moveTo>
                    <a:pt x="1" y="0"/>
                  </a:moveTo>
                  <a:lnTo>
                    <a:pt x="1" y="130528"/>
                  </a:lnTo>
                  <a:lnTo>
                    <a:pt x="3620" y="130528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" name="Google Shape;304;p14"/>
            <p:cNvSpPr/>
            <p:nvPr/>
          </p:nvSpPr>
          <p:spPr bwMode="auto">
            <a:xfrm>
              <a:off x="3703725" y="1074675"/>
              <a:ext cx="217900" cy="218200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58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58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1" name="Google Shape;305;p14"/>
            <p:cNvSpPr/>
            <p:nvPr/>
          </p:nvSpPr>
          <p:spPr bwMode="auto">
            <a:xfrm>
              <a:off x="3703734" y="1131261"/>
              <a:ext cx="217900" cy="193172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70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70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" name="Google Shape;306;p14"/>
            <p:cNvSpPr/>
            <p:nvPr/>
          </p:nvSpPr>
          <p:spPr bwMode="auto">
            <a:xfrm>
              <a:off x="3885598" y="1106228"/>
              <a:ext cx="3176300" cy="3530673"/>
            </a:xfrm>
            <a:custGeom>
              <a:avLst/>
              <a:gdLst/>
              <a:ahLst/>
              <a:cxnLst/>
              <a:rect l="l" t="t" r="r" b="b"/>
              <a:pathLst>
                <a:path w="1270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052" y="135041"/>
                  </a:lnTo>
                  <a:lnTo>
                    <a:pt x="1270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3" name="Google Shape;307;p14"/>
            <p:cNvSpPr/>
            <p:nvPr/>
          </p:nvSpPr>
          <p:spPr bwMode="auto">
            <a:xfrm>
              <a:off x="3884698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5492" y="135041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4" name="Google Shape;308;p14"/>
            <p:cNvSpPr/>
            <p:nvPr/>
          </p:nvSpPr>
          <p:spPr bwMode="auto">
            <a:xfrm>
              <a:off x="3842723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5" name="Google Shape;309;p14"/>
            <p:cNvSpPr/>
            <p:nvPr/>
          </p:nvSpPr>
          <p:spPr bwMode="auto">
            <a:xfrm>
              <a:off x="645297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6" name="Google Shape;310;p14"/>
            <p:cNvSpPr/>
            <p:nvPr/>
          </p:nvSpPr>
          <p:spPr bwMode="auto">
            <a:xfrm>
              <a:off x="3555800" y="152860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69"/>
                    <a:pt x="0" y="3060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60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7" name="Google Shape;311;p14"/>
            <p:cNvSpPr/>
            <p:nvPr/>
          </p:nvSpPr>
          <p:spPr bwMode="auto">
            <a:xfrm>
              <a:off x="3916850" y="152947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8" name="Google Shape;312;p14"/>
            <p:cNvSpPr/>
            <p:nvPr/>
          </p:nvSpPr>
          <p:spPr bwMode="auto">
            <a:xfrm>
              <a:off x="3555800" y="199115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9" name="Google Shape;313;p14"/>
            <p:cNvSpPr/>
            <p:nvPr/>
          </p:nvSpPr>
          <p:spPr bwMode="auto">
            <a:xfrm>
              <a:off x="3916850" y="1991750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0" name="Google Shape;314;p14"/>
            <p:cNvSpPr/>
            <p:nvPr/>
          </p:nvSpPr>
          <p:spPr bwMode="auto">
            <a:xfrm>
              <a:off x="3555800" y="24953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1"/>
                  </a:moveTo>
                  <a:cubicBezTo>
                    <a:pt x="1369" y="1"/>
                    <a:pt x="0" y="1358"/>
                    <a:pt x="0" y="3049"/>
                  </a:cubicBezTo>
                  <a:cubicBezTo>
                    <a:pt x="0" y="4739"/>
                    <a:pt x="1369" y="6097"/>
                    <a:pt x="3060" y="6097"/>
                  </a:cubicBezTo>
                  <a:cubicBezTo>
                    <a:pt x="4739" y="6097"/>
                    <a:pt x="6108" y="4739"/>
                    <a:pt x="6108" y="3049"/>
                  </a:cubicBezTo>
                  <a:cubicBezTo>
                    <a:pt x="6108" y="1358"/>
                    <a:pt x="4739" y="1"/>
                    <a:pt x="3060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1" name="Google Shape;315;p14"/>
            <p:cNvSpPr/>
            <p:nvPr/>
          </p:nvSpPr>
          <p:spPr bwMode="auto">
            <a:xfrm>
              <a:off x="3916850" y="24956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2" name="Google Shape;316;p14"/>
            <p:cNvSpPr/>
            <p:nvPr/>
          </p:nvSpPr>
          <p:spPr bwMode="auto">
            <a:xfrm>
              <a:off x="3555800" y="2997225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3" name="Google Shape;317;p14"/>
            <p:cNvSpPr/>
            <p:nvPr/>
          </p:nvSpPr>
          <p:spPr bwMode="auto">
            <a:xfrm>
              <a:off x="3916850" y="2998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4" name="Google Shape;318;p14"/>
            <p:cNvSpPr/>
            <p:nvPr/>
          </p:nvSpPr>
          <p:spPr bwMode="auto">
            <a:xfrm>
              <a:off x="3555800" y="3503250"/>
              <a:ext cx="152699" cy="152699"/>
            </a:xfrm>
            <a:custGeom>
              <a:avLst/>
              <a:gdLst/>
              <a:ahLst/>
              <a:cxnLst/>
              <a:rect l="l" t="t" r="r" b="b"/>
              <a:pathLst>
                <a:path w="6108" h="6108" extrusionOk="0">
                  <a:moveTo>
                    <a:pt x="3060" y="0"/>
                  </a:moveTo>
                  <a:cubicBezTo>
                    <a:pt x="1369" y="0"/>
                    <a:pt x="0" y="1369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5" name="Google Shape;319;p14"/>
            <p:cNvSpPr/>
            <p:nvPr/>
          </p:nvSpPr>
          <p:spPr bwMode="auto">
            <a:xfrm>
              <a:off x="3916850" y="3504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6" name="Google Shape;320;p14"/>
            <p:cNvSpPr/>
            <p:nvPr/>
          </p:nvSpPr>
          <p:spPr bwMode="auto">
            <a:xfrm>
              <a:off x="3555800" y="40449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096"/>
                    <a:pt x="3060" y="6096"/>
                  </a:cubicBezTo>
                  <a:cubicBezTo>
                    <a:pt x="4739" y="6096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7" name="Google Shape;321;p14"/>
            <p:cNvSpPr/>
            <p:nvPr/>
          </p:nvSpPr>
          <p:spPr bwMode="auto">
            <a:xfrm>
              <a:off x="3916850" y="40455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8" name="Google Shape;322;p14"/>
            <p:cNvSpPr/>
            <p:nvPr/>
          </p:nvSpPr>
          <p:spPr bwMode="auto">
            <a:xfrm>
              <a:off x="3615325" y="156372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9" name="Google Shape;323;p14"/>
            <p:cNvSpPr/>
            <p:nvPr/>
          </p:nvSpPr>
          <p:spPr bwMode="auto">
            <a:xfrm>
              <a:off x="3615325" y="202657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0" name="Google Shape;324;p14"/>
            <p:cNvSpPr/>
            <p:nvPr/>
          </p:nvSpPr>
          <p:spPr bwMode="auto">
            <a:xfrm>
              <a:off x="3615325" y="25308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1" name="Google Shape;325;p14"/>
            <p:cNvSpPr/>
            <p:nvPr/>
          </p:nvSpPr>
          <p:spPr bwMode="auto">
            <a:xfrm>
              <a:off x="3615325" y="30329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2" name="Google Shape;326;p14"/>
            <p:cNvSpPr/>
            <p:nvPr/>
          </p:nvSpPr>
          <p:spPr bwMode="auto">
            <a:xfrm>
              <a:off x="3615325" y="35386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3" name="Google Shape;327;p14"/>
            <p:cNvSpPr/>
            <p:nvPr/>
          </p:nvSpPr>
          <p:spPr bwMode="auto">
            <a:xfrm>
              <a:off x="3615325" y="40804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4" name="Google Shape;328;p14"/>
            <p:cNvSpPr/>
            <p:nvPr/>
          </p:nvSpPr>
          <p:spPr bwMode="auto">
            <a:xfrm>
              <a:off x="576846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5" name="Google Shape;329;p14"/>
            <p:cNvSpPr/>
            <p:nvPr/>
          </p:nvSpPr>
          <p:spPr bwMode="auto">
            <a:xfrm>
              <a:off x="625072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50" y="135041"/>
                  </a:lnTo>
                  <a:lnTo>
                    <a:pt x="750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6" name="Google Shape;330;p14"/>
            <p:cNvSpPr/>
            <p:nvPr/>
          </p:nvSpPr>
          <p:spPr bwMode="auto">
            <a:xfrm>
              <a:off x="7021099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7" name="Google Shape;331;p14"/>
            <p:cNvSpPr/>
            <p:nvPr/>
          </p:nvSpPr>
          <p:spPr bwMode="auto">
            <a:xfrm>
              <a:off x="6980024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51" y="135041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38" name="Google Shape;332;p14"/>
          <p:cNvSpPr txBox="1">
            <a:spLocks noGrp="1"/>
          </p:cNvSpPr>
          <p:nvPr>
            <p:ph type="title"/>
          </p:nvPr>
        </p:nvSpPr>
        <p:spPr bwMode="auto">
          <a:xfrm>
            <a:off x="3621000" y="5192951"/>
            <a:ext cx="4950000" cy="5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65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333;p14"/>
          <p:cNvSpPr txBox="1">
            <a:spLocks noGrp="1"/>
          </p:cNvSpPr>
          <p:nvPr>
            <p:ph type="subTitle" idx="1"/>
          </p:nvPr>
        </p:nvSpPr>
        <p:spPr bwMode="auto">
          <a:xfrm>
            <a:off x="3426000" y="1967989"/>
            <a:ext cx="5340000" cy="27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Delius"/>
              <a:buNone/>
              <a:defRPr sz="3750">
                <a:latin typeface="Delius"/>
                <a:ea typeface="Delius"/>
                <a:cs typeface="Deliu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Font typeface="Delius"/>
              <a:buNone/>
              <a:defRPr sz="3200">
                <a:latin typeface="Delius"/>
                <a:ea typeface="Delius"/>
                <a:cs typeface="Deliu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Font typeface="Delius"/>
              <a:buNone/>
              <a:defRPr sz="3200">
                <a:latin typeface="Delius"/>
                <a:ea typeface="Delius"/>
                <a:cs typeface="Deliu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Font typeface="Delius"/>
              <a:buNone/>
              <a:defRPr sz="3200">
                <a:latin typeface="Delius"/>
                <a:ea typeface="Delius"/>
                <a:cs typeface="Deliu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Font typeface="Delius"/>
              <a:buNone/>
              <a:defRPr sz="3200">
                <a:latin typeface="Delius"/>
                <a:ea typeface="Delius"/>
                <a:cs typeface="Deliu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Font typeface="Delius"/>
              <a:buNone/>
              <a:defRPr sz="3200">
                <a:latin typeface="Delius"/>
                <a:ea typeface="Delius"/>
                <a:cs typeface="Deliu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Font typeface="Delius"/>
              <a:buNone/>
              <a:defRPr sz="3200">
                <a:latin typeface="Delius"/>
                <a:ea typeface="Delius"/>
                <a:cs typeface="Deliu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Font typeface="Delius"/>
              <a:buNone/>
              <a:defRPr sz="3200">
                <a:latin typeface="Delius"/>
                <a:ea typeface="Delius"/>
                <a:cs typeface="Deliu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Font typeface="Delius"/>
              <a:buNone/>
              <a:defRPr sz="3200">
                <a:latin typeface="Delius"/>
                <a:ea typeface="Delius"/>
                <a:cs typeface="Delius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hree columns" userDrawn="1">
  <p:cSld name="Title and three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335;p15"/>
          <p:cNvGrpSpPr/>
          <p:nvPr/>
        </p:nvGrpSpPr>
        <p:grpSpPr bwMode="auto">
          <a:xfrm>
            <a:off x="207102" y="121813"/>
            <a:ext cx="11777797" cy="6525839"/>
            <a:chOff x="375925" y="955900"/>
            <a:chExt cx="6888675" cy="3816875"/>
          </a:xfrm>
        </p:grpSpPr>
        <p:sp>
          <p:nvSpPr>
            <p:cNvPr id="5" name="Google Shape;336;p15"/>
            <p:cNvSpPr/>
            <p:nvPr/>
          </p:nvSpPr>
          <p:spPr bwMode="auto">
            <a:xfrm>
              <a:off x="375925" y="956200"/>
              <a:ext cx="6888675" cy="3816575"/>
            </a:xfrm>
            <a:custGeom>
              <a:avLst/>
              <a:gdLst/>
              <a:ahLst/>
              <a:cxnLst/>
              <a:rect l="l" t="t" r="r" b="b"/>
              <a:pathLst>
                <a:path w="275547" h="152663" extrusionOk="0">
                  <a:moveTo>
                    <a:pt x="1108" y="0"/>
                  </a:moveTo>
                  <a:cubicBezTo>
                    <a:pt x="501" y="0"/>
                    <a:pt x="1" y="489"/>
                    <a:pt x="1" y="1108"/>
                  </a:cubicBezTo>
                  <a:lnTo>
                    <a:pt x="1" y="151543"/>
                  </a:lnTo>
                  <a:cubicBezTo>
                    <a:pt x="1" y="152162"/>
                    <a:pt x="489" y="152662"/>
                    <a:pt x="1108" y="152662"/>
                  </a:cubicBezTo>
                  <a:lnTo>
                    <a:pt x="274440" y="152662"/>
                  </a:lnTo>
                  <a:cubicBezTo>
                    <a:pt x="275047" y="152662"/>
                    <a:pt x="275547" y="152162"/>
                    <a:pt x="275547" y="151531"/>
                  </a:cubicBezTo>
                  <a:lnTo>
                    <a:pt x="275547" y="1108"/>
                  </a:lnTo>
                  <a:cubicBezTo>
                    <a:pt x="275547" y="501"/>
                    <a:pt x="275059" y="0"/>
                    <a:pt x="2744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0013" dist="66675" dir="5400000" algn="bl" rotWithShape="0">
                <a:schemeClr val="accent2">
                  <a:alpha val="3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" name="Google Shape;337;p15"/>
            <p:cNvSpPr/>
            <p:nvPr/>
          </p:nvSpPr>
          <p:spPr bwMode="auto">
            <a:xfrm>
              <a:off x="3607875" y="955900"/>
              <a:ext cx="424200" cy="3816875"/>
            </a:xfrm>
            <a:custGeom>
              <a:avLst/>
              <a:gdLst/>
              <a:ahLst/>
              <a:cxnLst/>
              <a:rect l="l" t="t" r="r" b="b"/>
              <a:pathLst>
                <a:path w="16968" h="152675" extrusionOk="0">
                  <a:moveTo>
                    <a:pt x="1" y="1"/>
                  </a:moveTo>
                  <a:lnTo>
                    <a:pt x="1" y="152674"/>
                  </a:lnTo>
                  <a:lnTo>
                    <a:pt x="16967" y="152674"/>
                  </a:lnTo>
                  <a:lnTo>
                    <a:pt x="16967" y="1"/>
                  </a:lnTo>
                  <a:close/>
                </a:path>
              </a:pathLst>
            </a:custGeom>
            <a:solidFill>
              <a:srgbClr val="40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" name="Google Shape;338;p15"/>
            <p:cNvSpPr/>
            <p:nvPr/>
          </p:nvSpPr>
          <p:spPr bwMode="auto">
            <a:xfrm>
              <a:off x="554821" y="1106228"/>
              <a:ext cx="3188800" cy="3530673"/>
            </a:xfrm>
            <a:custGeom>
              <a:avLst/>
              <a:gdLst/>
              <a:ahLst/>
              <a:cxnLst/>
              <a:rect l="l" t="t" r="r" b="b"/>
              <a:pathLst>
                <a:path w="1275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552" y="135041"/>
                  </a:lnTo>
                  <a:lnTo>
                    <a:pt x="1275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" name="Google Shape;339;p15"/>
            <p:cNvSpPr/>
            <p:nvPr/>
          </p:nvSpPr>
          <p:spPr bwMode="auto">
            <a:xfrm>
              <a:off x="599172" y="1106228"/>
              <a:ext cx="3154275" cy="3530673"/>
            </a:xfrm>
            <a:custGeom>
              <a:avLst/>
              <a:gdLst/>
              <a:ahLst/>
              <a:cxnLst/>
              <a:rect l="l" t="t" r="r" b="b"/>
              <a:pathLst>
                <a:path w="12617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6171" y="135041"/>
                  </a:lnTo>
                  <a:lnTo>
                    <a:pt x="126171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" name="Google Shape;340;p15"/>
            <p:cNvSpPr/>
            <p:nvPr/>
          </p:nvSpPr>
          <p:spPr bwMode="auto">
            <a:xfrm>
              <a:off x="3763850" y="1258925"/>
              <a:ext cx="90525" cy="3263225"/>
            </a:xfrm>
            <a:custGeom>
              <a:avLst/>
              <a:gdLst/>
              <a:ahLst/>
              <a:cxnLst/>
              <a:rect l="l" t="t" r="r" b="b"/>
              <a:pathLst>
                <a:path w="3621" h="130529" extrusionOk="0">
                  <a:moveTo>
                    <a:pt x="1" y="0"/>
                  </a:moveTo>
                  <a:lnTo>
                    <a:pt x="1" y="130528"/>
                  </a:lnTo>
                  <a:lnTo>
                    <a:pt x="3620" y="130528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" name="Google Shape;341;p15"/>
            <p:cNvSpPr/>
            <p:nvPr/>
          </p:nvSpPr>
          <p:spPr bwMode="auto">
            <a:xfrm>
              <a:off x="3703725" y="1074675"/>
              <a:ext cx="217900" cy="218200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58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58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1" name="Google Shape;342;p15"/>
            <p:cNvSpPr/>
            <p:nvPr/>
          </p:nvSpPr>
          <p:spPr bwMode="auto">
            <a:xfrm>
              <a:off x="3703734" y="1131261"/>
              <a:ext cx="217900" cy="193172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70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70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" name="Google Shape;343;p15"/>
            <p:cNvSpPr/>
            <p:nvPr/>
          </p:nvSpPr>
          <p:spPr bwMode="auto">
            <a:xfrm>
              <a:off x="3885598" y="1106228"/>
              <a:ext cx="3176300" cy="3530673"/>
            </a:xfrm>
            <a:custGeom>
              <a:avLst/>
              <a:gdLst/>
              <a:ahLst/>
              <a:cxnLst/>
              <a:rect l="l" t="t" r="r" b="b"/>
              <a:pathLst>
                <a:path w="1270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052" y="135041"/>
                  </a:lnTo>
                  <a:lnTo>
                    <a:pt x="1270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3" name="Google Shape;344;p15"/>
            <p:cNvSpPr/>
            <p:nvPr/>
          </p:nvSpPr>
          <p:spPr bwMode="auto">
            <a:xfrm>
              <a:off x="3884698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5492" y="135041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4" name="Google Shape;345;p15"/>
            <p:cNvSpPr/>
            <p:nvPr/>
          </p:nvSpPr>
          <p:spPr bwMode="auto">
            <a:xfrm>
              <a:off x="3842723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5" name="Google Shape;346;p15"/>
            <p:cNvSpPr/>
            <p:nvPr/>
          </p:nvSpPr>
          <p:spPr bwMode="auto">
            <a:xfrm>
              <a:off x="645297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6" name="Google Shape;347;p15"/>
            <p:cNvSpPr/>
            <p:nvPr/>
          </p:nvSpPr>
          <p:spPr bwMode="auto">
            <a:xfrm>
              <a:off x="3555800" y="152860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69"/>
                    <a:pt x="0" y="3060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60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7" name="Google Shape;348;p15"/>
            <p:cNvSpPr/>
            <p:nvPr/>
          </p:nvSpPr>
          <p:spPr bwMode="auto">
            <a:xfrm>
              <a:off x="3916850" y="152947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8" name="Google Shape;349;p15"/>
            <p:cNvSpPr/>
            <p:nvPr/>
          </p:nvSpPr>
          <p:spPr bwMode="auto">
            <a:xfrm>
              <a:off x="3555800" y="199115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9" name="Google Shape;350;p15"/>
            <p:cNvSpPr/>
            <p:nvPr/>
          </p:nvSpPr>
          <p:spPr bwMode="auto">
            <a:xfrm>
              <a:off x="3916850" y="1991750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0" name="Google Shape;351;p15"/>
            <p:cNvSpPr/>
            <p:nvPr/>
          </p:nvSpPr>
          <p:spPr bwMode="auto">
            <a:xfrm>
              <a:off x="3555800" y="24953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1"/>
                  </a:moveTo>
                  <a:cubicBezTo>
                    <a:pt x="1369" y="1"/>
                    <a:pt x="0" y="1358"/>
                    <a:pt x="0" y="3049"/>
                  </a:cubicBezTo>
                  <a:cubicBezTo>
                    <a:pt x="0" y="4739"/>
                    <a:pt x="1369" y="6097"/>
                    <a:pt x="3060" y="6097"/>
                  </a:cubicBezTo>
                  <a:cubicBezTo>
                    <a:pt x="4739" y="6097"/>
                    <a:pt x="6108" y="4739"/>
                    <a:pt x="6108" y="3049"/>
                  </a:cubicBezTo>
                  <a:cubicBezTo>
                    <a:pt x="6108" y="1358"/>
                    <a:pt x="4739" y="1"/>
                    <a:pt x="3060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1" name="Google Shape;352;p15"/>
            <p:cNvSpPr/>
            <p:nvPr/>
          </p:nvSpPr>
          <p:spPr bwMode="auto">
            <a:xfrm>
              <a:off x="3916850" y="24956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2" name="Google Shape;353;p15"/>
            <p:cNvSpPr/>
            <p:nvPr/>
          </p:nvSpPr>
          <p:spPr bwMode="auto">
            <a:xfrm>
              <a:off x="3555800" y="2997225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3" name="Google Shape;354;p15"/>
            <p:cNvSpPr/>
            <p:nvPr/>
          </p:nvSpPr>
          <p:spPr bwMode="auto">
            <a:xfrm>
              <a:off x="3916850" y="2998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4" name="Google Shape;355;p15"/>
            <p:cNvSpPr/>
            <p:nvPr/>
          </p:nvSpPr>
          <p:spPr bwMode="auto">
            <a:xfrm>
              <a:off x="3555800" y="3503250"/>
              <a:ext cx="152699" cy="152699"/>
            </a:xfrm>
            <a:custGeom>
              <a:avLst/>
              <a:gdLst/>
              <a:ahLst/>
              <a:cxnLst/>
              <a:rect l="l" t="t" r="r" b="b"/>
              <a:pathLst>
                <a:path w="6108" h="6108" extrusionOk="0">
                  <a:moveTo>
                    <a:pt x="3060" y="0"/>
                  </a:moveTo>
                  <a:cubicBezTo>
                    <a:pt x="1369" y="0"/>
                    <a:pt x="0" y="1369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5" name="Google Shape;356;p15"/>
            <p:cNvSpPr/>
            <p:nvPr/>
          </p:nvSpPr>
          <p:spPr bwMode="auto">
            <a:xfrm>
              <a:off x="3916850" y="3504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6" name="Google Shape;357;p15"/>
            <p:cNvSpPr/>
            <p:nvPr/>
          </p:nvSpPr>
          <p:spPr bwMode="auto">
            <a:xfrm>
              <a:off x="3555800" y="40449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096"/>
                    <a:pt x="3060" y="6096"/>
                  </a:cubicBezTo>
                  <a:cubicBezTo>
                    <a:pt x="4739" y="6096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7" name="Google Shape;358;p15"/>
            <p:cNvSpPr/>
            <p:nvPr/>
          </p:nvSpPr>
          <p:spPr bwMode="auto">
            <a:xfrm>
              <a:off x="3916850" y="40455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8" name="Google Shape;359;p15"/>
            <p:cNvSpPr/>
            <p:nvPr/>
          </p:nvSpPr>
          <p:spPr bwMode="auto">
            <a:xfrm>
              <a:off x="3615325" y="156372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9" name="Google Shape;360;p15"/>
            <p:cNvSpPr/>
            <p:nvPr/>
          </p:nvSpPr>
          <p:spPr bwMode="auto">
            <a:xfrm>
              <a:off x="3615325" y="202657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0" name="Google Shape;361;p15"/>
            <p:cNvSpPr/>
            <p:nvPr/>
          </p:nvSpPr>
          <p:spPr bwMode="auto">
            <a:xfrm>
              <a:off x="3615325" y="25308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1" name="Google Shape;362;p15"/>
            <p:cNvSpPr/>
            <p:nvPr/>
          </p:nvSpPr>
          <p:spPr bwMode="auto">
            <a:xfrm>
              <a:off x="3615325" y="30329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2" name="Google Shape;363;p15"/>
            <p:cNvSpPr/>
            <p:nvPr/>
          </p:nvSpPr>
          <p:spPr bwMode="auto">
            <a:xfrm>
              <a:off x="3615325" y="35386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3" name="Google Shape;364;p15"/>
            <p:cNvSpPr/>
            <p:nvPr/>
          </p:nvSpPr>
          <p:spPr bwMode="auto">
            <a:xfrm>
              <a:off x="3615325" y="40804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4" name="Google Shape;365;p15"/>
            <p:cNvSpPr/>
            <p:nvPr/>
          </p:nvSpPr>
          <p:spPr bwMode="auto">
            <a:xfrm>
              <a:off x="576846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5" name="Google Shape;366;p15"/>
            <p:cNvSpPr/>
            <p:nvPr/>
          </p:nvSpPr>
          <p:spPr bwMode="auto">
            <a:xfrm>
              <a:off x="625072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50" y="135041"/>
                  </a:lnTo>
                  <a:lnTo>
                    <a:pt x="750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6" name="Google Shape;367;p15"/>
            <p:cNvSpPr/>
            <p:nvPr/>
          </p:nvSpPr>
          <p:spPr bwMode="auto">
            <a:xfrm>
              <a:off x="7021099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7" name="Google Shape;368;p15"/>
            <p:cNvSpPr/>
            <p:nvPr/>
          </p:nvSpPr>
          <p:spPr bwMode="auto">
            <a:xfrm>
              <a:off x="6980024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51" y="135041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38" name="Google Shape;369;p15"/>
          <p:cNvSpPr txBox="1">
            <a:spLocks noGrp="1"/>
          </p:cNvSpPr>
          <p:nvPr>
            <p:ph type="title"/>
          </p:nvPr>
        </p:nvSpPr>
        <p:spPr bwMode="auto">
          <a:xfrm>
            <a:off x="950800" y="593367"/>
            <a:ext cx="4584000" cy="14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370;p15"/>
          <p:cNvSpPr txBox="1">
            <a:spLocks noGrp="1"/>
          </p:cNvSpPr>
          <p:nvPr>
            <p:ph type="subTitle" idx="1"/>
          </p:nvPr>
        </p:nvSpPr>
        <p:spPr bwMode="auto">
          <a:xfrm>
            <a:off x="8025976" y="816179"/>
            <a:ext cx="3096800" cy="5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371;p15"/>
          <p:cNvSpPr txBox="1">
            <a:spLocks noGrp="1"/>
          </p:cNvSpPr>
          <p:nvPr>
            <p:ph type="subTitle" idx="2"/>
          </p:nvPr>
        </p:nvSpPr>
        <p:spPr bwMode="auto">
          <a:xfrm>
            <a:off x="8025976" y="1309179"/>
            <a:ext cx="3096800" cy="11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1" name="Google Shape;372;p15"/>
          <p:cNvSpPr txBox="1">
            <a:spLocks noGrp="1"/>
          </p:cNvSpPr>
          <p:nvPr>
            <p:ph type="subTitle" idx="3"/>
          </p:nvPr>
        </p:nvSpPr>
        <p:spPr bwMode="auto">
          <a:xfrm>
            <a:off x="8025976" y="2572105"/>
            <a:ext cx="3096800" cy="5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2" name="Google Shape;373;p15"/>
          <p:cNvSpPr txBox="1">
            <a:spLocks noGrp="1"/>
          </p:cNvSpPr>
          <p:nvPr>
            <p:ph type="subTitle" idx="4"/>
          </p:nvPr>
        </p:nvSpPr>
        <p:spPr bwMode="auto">
          <a:xfrm>
            <a:off x="8025976" y="3065105"/>
            <a:ext cx="3096800" cy="11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374;p15"/>
          <p:cNvSpPr txBox="1">
            <a:spLocks noGrp="1"/>
          </p:cNvSpPr>
          <p:nvPr>
            <p:ph type="subTitle" idx="5"/>
          </p:nvPr>
        </p:nvSpPr>
        <p:spPr bwMode="auto">
          <a:xfrm>
            <a:off x="8025976" y="4318305"/>
            <a:ext cx="3096800" cy="5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375;p15"/>
          <p:cNvSpPr txBox="1">
            <a:spLocks noGrp="1"/>
          </p:cNvSpPr>
          <p:nvPr>
            <p:ph type="subTitle" idx="6"/>
          </p:nvPr>
        </p:nvSpPr>
        <p:spPr bwMode="auto">
          <a:xfrm>
            <a:off x="8025976" y="4811305"/>
            <a:ext cx="3096800" cy="11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hree columns 1" userDrawn="1">
  <p:cSld name="Title and three columns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469;p18"/>
          <p:cNvGrpSpPr/>
          <p:nvPr/>
        </p:nvGrpSpPr>
        <p:grpSpPr bwMode="auto">
          <a:xfrm>
            <a:off x="207102" y="121813"/>
            <a:ext cx="11777797" cy="6525839"/>
            <a:chOff x="375925" y="955900"/>
            <a:chExt cx="6888675" cy="3816875"/>
          </a:xfrm>
        </p:grpSpPr>
        <p:sp>
          <p:nvSpPr>
            <p:cNvPr id="5" name="Google Shape;470;p18"/>
            <p:cNvSpPr/>
            <p:nvPr/>
          </p:nvSpPr>
          <p:spPr bwMode="auto">
            <a:xfrm>
              <a:off x="375925" y="956200"/>
              <a:ext cx="6888675" cy="3816575"/>
            </a:xfrm>
            <a:custGeom>
              <a:avLst/>
              <a:gdLst/>
              <a:ahLst/>
              <a:cxnLst/>
              <a:rect l="l" t="t" r="r" b="b"/>
              <a:pathLst>
                <a:path w="275547" h="152663" extrusionOk="0">
                  <a:moveTo>
                    <a:pt x="1108" y="0"/>
                  </a:moveTo>
                  <a:cubicBezTo>
                    <a:pt x="501" y="0"/>
                    <a:pt x="1" y="489"/>
                    <a:pt x="1" y="1108"/>
                  </a:cubicBezTo>
                  <a:lnTo>
                    <a:pt x="1" y="151543"/>
                  </a:lnTo>
                  <a:cubicBezTo>
                    <a:pt x="1" y="152162"/>
                    <a:pt x="489" y="152662"/>
                    <a:pt x="1108" y="152662"/>
                  </a:cubicBezTo>
                  <a:lnTo>
                    <a:pt x="274440" y="152662"/>
                  </a:lnTo>
                  <a:cubicBezTo>
                    <a:pt x="275047" y="152662"/>
                    <a:pt x="275547" y="152162"/>
                    <a:pt x="275547" y="151531"/>
                  </a:cubicBezTo>
                  <a:lnTo>
                    <a:pt x="275547" y="1108"/>
                  </a:lnTo>
                  <a:cubicBezTo>
                    <a:pt x="275547" y="501"/>
                    <a:pt x="275059" y="0"/>
                    <a:pt x="2744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0013" dist="66675" dir="5400000" algn="bl" rotWithShape="0">
                <a:schemeClr val="accent2">
                  <a:alpha val="3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" name="Google Shape;471;p18"/>
            <p:cNvSpPr/>
            <p:nvPr/>
          </p:nvSpPr>
          <p:spPr bwMode="auto">
            <a:xfrm>
              <a:off x="3607875" y="955900"/>
              <a:ext cx="424200" cy="3816875"/>
            </a:xfrm>
            <a:custGeom>
              <a:avLst/>
              <a:gdLst/>
              <a:ahLst/>
              <a:cxnLst/>
              <a:rect l="l" t="t" r="r" b="b"/>
              <a:pathLst>
                <a:path w="16968" h="152675" extrusionOk="0">
                  <a:moveTo>
                    <a:pt x="1" y="1"/>
                  </a:moveTo>
                  <a:lnTo>
                    <a:pt x="1" y="152674"/>
                  </a:lnTo>
                  <a:lnTo>
                    <a:pt x="16967" y="152674"/>
                  </a:lnTo>
                  <a:lnTo>
                    <a:pt x="16967" y="1"/>
                  </a:lnTo>
                  <a:close/>
                </a:path>
              </a:pathLst>
            </a:custGeom>
            <a:solidFill>
              <a:srgbClr val="40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" name="Google Shape;472;p18"/>
            <p:cNvSpPr/>
            <p:nvPr/>
          </p:nvSpPr>
          <p:spPr bwMode="auto">
            <a:xfrm>
              <a:off x="554821" y="1106228"/>
              <a:ext cx="3188800" cy="3530673"/>
            </a:xfrm>
            <a:custGeom>
              <a:avLst/>
              <a:gdLst/>
              <a:ahLst/>
              <a:cxnLst/>
              <a:rect l="l" t="t" r="r" b="b"/>
              <a:pathLst>
                <a:path w="1275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552" y="135041"/>
                  </a:lnTo>
                  <a:lnTo>
                    <a:pt x="1275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" name="Google Shape;473;p18"/>
            <p:cNvSpPr/>
            <p:nvPr/>
          </p:nvSpPr>
          <p:spPr bwMode="auto">
            <a:xfrm>
              <a:off x="599172" y="1106228"/>
              <a:ext cx="3154275" cy="3530673"/>
            </a:xfrm>
            <a:custGeom>
              <a:avLst/>
              <a:gdLst/>
              <a:ahLst/>
              <a:cxnLst/>
              <a:rect l="l" t="t" r="r" b="b"/>
              <a:pathLst>
                <a:path w="12617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6171" y="135041"/>
                  </a:lnTo>
                  <a:lnTo>
                    <a:pt x="126171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" name="Google Shape;474;p18"/>
            <p:cNvSpPr/>
            <p:nvPr/>
          </p:nvSpPr>
          <p:spPr bwMode="auto">
            <a:xfrm>
              <a:off x="3763850" y="1258925"/>
              <a:ext cx="90525" cy="3263225"/>
            </a:xfrm>
            <a:custGeom>
              <a:avLst/>
              <a:gdLst/>
              <a:ahLst/>
              <a:cxnLst/>
              <a:rect l="l" t="t" r="r" b="b"/>
              <a:pathLst>
                <a:path w="3621" h="130529" extrusionOk="0">
                  <a:moveTo>
                    <a:pt x="1" y="0"/>
                  </a:moveTo>
                  <a:lnTo>
                    <a:pt x="1" y="130528"/>
                  </a:lnTo>
                  <a:lnTo>
                    <a:pt x="3620" y="130528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" name="Google Shape;475;p18"/>
            <p:cNvSpPr/>
            <p:nvPr/>
          </p:nvSpPr>
          <p:spPr bwMode="auto">
            <a:xfrm>
              <a:off x="3703725" y="1074675"/>
              <a:ext cx="217900" cy="218200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58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58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1" name="Google Shape;476;p18"/>
            <p:cNvSpPr/>
            <p:nvPr/>
          </p:nvSpPr>
          <p:spPr bwMode="auto">
            <a:xfrm>
              <a:off x="3703734" y="1131261"/>
              <a:ext cx="217900" cy="193172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70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70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" name="Google Shape;477;p18"/>
            <p:cNvSpPr/>
            <p:nvPr/>
          </p:nvSpPr>
          <p:spPr bwMode="auto">
            <a:xfrm>
              <a:off x="3885598" y="1106228"/>
              <a:ext cx="3176300" cy="3530673"/>
            </a:xfrm>
            <a:custGeom>
              <a:avLst/>
              <a:gdLst/>
              <a:ahLst/>
              <a:cxnLst/>
              <a:rect l="l" t="t" r="r" b="b"/>
              <a:pathLst>
                <a:path w="1270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052" y="135041"/>
                  </a:lnTo>
                  <a:lnTo>
                    <a:pt x="1270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3" name="Google Shape;478;p18"/>
            <p:cNvSpPr/>
            <p:nvPr/>
          </p:nvSpPr>
          <p:spPr bwMode="auto">
            <a:xfrm>
              <a:off x="3884698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5492" y="135041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4" name="Google Shape;479;p18"/>
            <p:cNvSpPr/>
            <p:nvPr/>
          </p:nvSpPr>
          <p:spPr bwMode="auto">
            <a:xfrm>
              <a:off x="3842723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5" name="Google Shape;480;p18"/>
            <p:cNvSpPr/>
            <p:nvPr/>
          </p:nvSpPr>
          <p:spPr bwMode="auto">
            <a:xfrm>
              <a:off x="645297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6" name="Google Shape;481;p18"/>
            <p:cNvSpPr/>
            <p:nvPr/>
          </p:nvSpPr>
          <p:spPr bwMode="auto">
            <a:xfrm>
              <a:off x="3555800" y="152860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69"/>
                    <a:pt x="0" y="3060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60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7" name="Google Shape;482;p18"/>
            <p:cNvSpPr/>
            <p:nvPr/>
          </p:nvSpPr>
          <p:spPr bwMode="auto">
            <a:xfrm>
              <a:off x="3916850" y="152947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8" name="Google Shape;483;p18"/>
            <p:cNvSpPr/>
            <p:nvPr/>
          </p:nvSpPr>
          <p:spPr bwMode="auto">
            <a:xfrm>
              <a:off x="3555800" y="199115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9" name="Google Shape;484;p18"/>
            <p:cNvSpPr/>
            <p:nvPr/>
          </p:nvSpPr>
          <p:spPr bwMode="auto">
            <a:xfrm>
              <a:off x="3916850" y="1991750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0" name="Google Shape;485;p18"/>
            <p:cNvSpPr/>
            <p:nvPr/>
          </p:nvSpPr>
          <p:spPr bwMode="auto">
            <a:xfrm>
              <a:off x="3555800" y="24953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1"/>
                  </a:moveTo>
                  <a:cubicBezTo>
                    <a:pt x="1369" y="1"/>
                    <a:pt x="0" y="1358"/>
                    <a:pt x="0" y="3049"/>
                  </a:cubicBezTo>
                  <a:cubicBezTo>
                    <a:pt x="0" y="4739"/>
                    <a:pt x="1369" y="6097"/>
                    <a:pt x="3060" y="6097"/>
                  </a:cubicBezTo>
                  <a:cubicBezTo>
                    <a:pt x="4739" y="6097"/>
                    <a:pt x="6108" y="4739"/>
                    <a:pt x="6108" y="3049"/>
                  </a:cubicBezTo>
                  <a:cubicBezTo>
                    <a:pt x="6108" y="1358"/>
                    <a:pt x="4739" y="1"/>
                    <a:pt x="3060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1" name="Google Shape;486;p18"/>
            <p:cNvSpPr/>
            <p:nvPr/>
          </p:nvSpPr>
          <p:spPr bwMode="auto">
            <a:xfrm>
              <a:off x="3916850" y="24956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2" name="Google Shape;487;p18"/>
            <p:cNvSpPr/>
            <p:nvPr/>
          </p:nvSpPr>
          <p:spPr bwMode="auto">
            <a:xfrm>
              <a:off x="3555800" y="2997225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3" name="Google Shape;488;p18"/>
            <p:cNvSpPr/>
            <p:nvPr/>
          </p:nvSpPr>
          <p:spPr bwMode="auto">
            <a:xfrm>
              <a:off x="3916850" y="2998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4" name="Google Shape;489;p18"/>
            <p:cNvSpPr/>
            <p:nvPr/>
          </p:nvSpPr>
          <p:spPr bwMode="auto">
            <a:xfrm>
              <a:off x="3555800" y="3503250"/>
              <a:ext cx="152699" cy="152699"/>
            </a:xfrm>
            <a:custGeom>
              <a:avLst/>
              <a:gdLst/>
              <a:ahLst/>
              <a:cxnLst/>
              <a:rect l="l" t="t" r="r" b="b"/>
              <a:pathLst>
                <a:path w="6108" h="6108" extrusionOk="0">
                  <a:moveTo>
                    <a:pt x="3060" y="0"/>
                  </a:moveTo>
                  <a:cubicBezTo>
                    <a:pt x="1369" y="0"/>
                    <a:pt x="0" y="1369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5" name="Google Shape;490;p18"/>
            <p:cNvSpPr/>
            <p:nvPr/>
          </p:nvSpPr>
          <p:spPr bwMode="auto">
            <a:xfrm>
              <a:off x="3916850" y="3504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6" name="Google Shape;491;p18"/>
            <p:cNvSpPr/>
            <p:nvPr/>
          </p:nvSpPr>
          <p:spPr bwMode="auto">
            <a:xfrm>
              <a:off x="3555800" y="40449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096"/>
                    <a:pt x="3060" y="6096"/>
                  </a:cubicBezTo>
                  <a:cubicBezTo>
                    <a:pt x="4739" y="6096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7" name="Google Shape;492;p18"/>
            <p:cNvSpPr/>
            <p:nvPr/>
          </p:nvSpPr>
          <p:spPr bwMode="auto">
            <a:xfrm>
              <a:off x="3916850" y="40455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8" name="Google Shape;493;p18"/>
            <p:cNvSpPr/>
            <p:nvPr/>
          </p:nvSpPr>
          <p:spPr bwMode="auto">
            <a:xfrm>
              <a:off x="3615325" y="156372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9" name="Google Shape;494;p18"/>
            <p:cNvSpPr/>
            <p:nvPr/>
          </p:nvSpPr>
          <p:spPr bwMode="auto">
            <a:xfrm>
              <a:off x="3615325" y="202657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0" name="Google Shape;495;p18"/>
            <p:cNvSpPr/>
            <p:nvPr/>
          </p:nvSpPr>
          <p:spPr bwMode="auto">
            <a:xfrm>
              <a:off x="3615325" y="25308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1" name="Google Shape;496;p18"/>
            <p:cNvSpPr/>
            <p:nvPr/>
          </p:nvSpPr>
          <p:spPr bwMode="auto">
            <a:xfrm>
              <a:off x="3615325" y="30329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2" name="Google Shape;497;p18"/>
            <p:cNvSpPr/>
            <p:nvPr/>
          </p:nvSpPr>
          <p:spPr bwMode="auto">
            <a:xfrm>
              <a:off x="3615325" y="35386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3" name="Google Shape;498;p18"/>
            <p:cNvSpPr/>
            <p:nvPr/>
          </p:nvSpPr>
          <p:spPr bwMode="auto">
            <a:xfrm>
              <a:off x="3615325" y="40804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4" name="Google Shape;499;p18"/>
            <p:cNvSpPr/>
            <p:nvPr/>
          </p:nvSpPr>
          <p:spPr bwMode="auto">
            <a:xfrm>
              <a:off x="576846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5" name="Google Shape;500;p18"/>
            <p:cNvSpPr/>
            <p:nvPr/>
          </p:nvSpPr>
          <p:spPr bwMode="auto">
            <a:xfrm>
              <a:off x="625072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50" y="135041"/>
                  </a:lnTo>
                  <a:lnTo>
                    <a:pt x="750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6" name="Google Shape;501;p18"/>
            <p:cNvSpPr/>
            <p:nvPr/>
          </p:nvSpPr>
          <p:spPr bwMode="auto">
            <a:xfrm>
              <a:off x="7021099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7" name="Google Shape;502;p18"/>
            <p:cNvSpPr/>
            <p:nvPr/>
          </p:nvSpPr>
          <p:spPr bwMode="auto">
            <a:xfrm>
              <a:off x="6980024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51" y="135041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38" name="Google Shape;503;p18"/>
          <p:cNvSpPr txBox="1">
            <a:spLocks noGrp="1"/>
          </p:cNvSpPr>
          <p:nvPr>
            <p:ph type="title"/>
          </p:nvPr>
        </p:nvSpPr>
        <p:spPr bwMode="auto">
          <a:xfrm>
            <a:off x="950800" y="593367"/>
            <a:ext cx="4584000" cy="14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504;p18"/>
          <p:cNvSpPr txBox="1">
            <a:spLocks noGrp="1"/>
          </p:cNvSpPr>
          <p:nvPr>
            <p:ph type="subTitle" idx="1"/>
          </p:nvPr>
        </p:nvSpPr>
        <p:spPr bwMode="auto">
          <a:xfrm>
            <a:off x="1465733" y="4059800"/>
            <a:ext cx="3486800" cy="5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505;p18"/>
          <p:cNvSpPr txBox="1">
            <a:spLocks noGrp="1"/>
          </p:cNvSpPr>
          <p:nvPr>
            <p:ph type="subTitle" idx="2"/>
          </p:nvPr>
        </p:nvSpPr>
        <p:spPr bwMode="auto">
          <a:xfrm>
            <a:off x="1465733" y="4602917"/>
            <a:ext cx="3486800" cy="8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1" name="Google Shape;506;p18"/>
          <p:cNvSpPr txBox="1">
            <a:spLocks noGrp="1"/>
          </p:cNvSpPr>
          <p:nvPr>
            <p:ph type="subTitle" idx="3"/>
          </p:nvPr>
        </p:nvSpPr>
        <p:spPr bwMode="auto">
          <a:xfrm>
            <a:off x="7181733" y="4059800"/>
            <a:ext cx="3486800" cy="5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2" name="Google Shape;507;p18"/>
          <p:cNvSpPr txBox="1">
            <a:spLocks noGrp="1"/>
          </p:cNvSpPr>
          <p:nvPr>
            <p:ph type="subTitle" idx="4"/>
          </p:nvPr>
        </p:nvSpPr>
        <p:spPr bwMode="auto">
          <a:xfrm>
            <a:off x="7181733" y="4602917"/>
            <a:ext cx="3486800" cy="8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508;p18"/>
          <p:cNvSpPr txBox="1">
            <a:spLocks noGrp="1"/>
          </p:cNvSpPr>
          <p:nvPr>
            <p:ph type="subTitle" idx="5"/>
          </p:nvPr>
        </p:nvSpPr>
        <p:spPr bwMode="auto">
          <a:xfrm>
            <a:off x="7181733" y="1579233"/>
            <a:ext cx="3486800" cy="5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Delius"/>
              <a:buNone/>
              <a:defRPr sz="2650" b="1">
                <a:latin typeface="Delius"/>
                <a:ea typeface="Delius"/>
                <a:cs typeface="Deliu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509;p18"/>
          <p:cNvSpPr txBox="1">
            <a:spLocks noGrp="1"/>
          </p:cNvSpPr>
          <p:nvPr>
            <p:ph type="subTitle" idx="6"/>
          </p:nvPr>
        </p:nvSpPr>
        <p:spPr bwMode="auto">
          <a:xfrm>
            <a:off x="7181733" y="2122351"/>
            <a:ext cx="3486800" cy="8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 1" userDrawn="1">
  <p:cSld name="One column text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559;p21"/>
          <p:cNvGrpSpPr/>
          <p:nvPr/>
        </p:nvGrpSpPr>
        <p:grpSpPr bwMode="auto">
          <a:xfrm>
            <a:off x="207102" y="121813"/>
            <a:ext cx="11777797" cy="6525839"/>
            <a:chOff x="375925" y="955900"/>
            <a:chExt cx="6888675" cy="3816875"/>
          </a:xfrm>
        </p:grpSpPr>
        <p:sp>
          <p:nvSpPr>
            <p:cNvPr id="5" name="Google Shape;560;p21"/>
            <p:cNvSpPr/>
            <p:nvPr/>
          </p:nvSpPr>
          <p:spPr bwMode="auto">
            <a:xfrm>
              <a:off x="375925" y="956200"/>
              <a:ext cx="6888675" cy="3816575"/>
            </a:xfrm>
            <a:custGeom>
              <a:avLst/>
              <a:gdLst/>
              <a:ahLst/>
              <a:cxnLst/>
              <a:rect l="l" t="t" r="r" b="b"/>
              <a:pathLst>
                <a:path w="275547" h="152663" extrusionOk="0">
                  <a:moveTo>
                    <a:pt x="1108" y="0"/>
                  </a:moveTo>
                  <a:cubicBezTo>
                    <a:pt x="501" y="0"/>
                    <a:pt x="1" y="489"/>
                    <a:pt x="1" y="1108"/>
                  </a:cubicBezTo>
                  <a:lnTo>
                    <a:pt x="1" y="151543"/>
                  </a:lnTo>
                  <a:cubicBezTo>
                    <a:pt x="1" y="152162"/>
                    <a:pt x="489" y="152662"/>
                    <a:pt x="1108" y="152662"/>
                  </a:cubicBezTo>
                  <a:lnTo>
                    <a:pt x="274440" y="152662"/>
                  </a:lnTo>
                  <a:cubicBezTo>
                    <a:pt x="275047" y="152662"/>
                    <a:pt x="275547" y="152162"/>
                    <a:pt x="275547" y="151531"/>
                  </a:cubicBezTo>
                  <a:lnTo>
                    <a:pt x="275547" y="1108"/>
                  </a:lnTo>
                  <a:cubicBezTo>
                    <a:pt x="275547" y="501"/>
                    <a:pt x="275059" y="0"/>
                    <a:pt x="2744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0013" dist="66675" dir="5400000" algn="bl" rotWithShape="0">
                <a:schemeClr val="accent2">
                  <a:alpha val="3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" name="Google Shape;561;p21"/>
            <p:cNvSpPr/>
            <p:nvPr/>
          </p:nvSpPr>
          <p:spPr bwMode="auto">
            <a:xfrm>
              <a:off x="3607875" y="955900"/>
              <a:ext cx="424200" cy="3816875"/>
            </a:xfrm>
            <a:custGeom>
              <a:avLst/>
              <a:gdLst/>
              <a:ahLst/>
              <a:cxnLst/>
              <a:rect l="l" t="t" r="r" b="b"/>
              <a:pathLst>
                <a:path w="16968" h="152675" extrusionOk="0">
                  <a:moveTo>
                    <a:pt x="1" y="1"/>
                  </a:moveTo>
                  <a:lnTo>
                    <a:pt x="1" y="152674"/>
                  </a:lnTo>
                  <a:lnTo>
                    <a:pt x="16967" y="152674"/>
                  </a:lnTo>
                  <a:lnTo>
                    <a:pt x="16967" y="1"/>
                  </a:lnTo>
                  <a:close/>
                </a:path>
              </a:pathLst>
            </a:custGeom>
            <a:solidFill>
              <a:srgbClr val="40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" name="Google Shape;562;p21"/>
            <p:cNvSpPr/>
            <p:nvPr/>
          </p:nvSpPr>
          <p:spPr bwMode="auto">
            <a:xfrm>
              <a:off x="554821" y="1106228"/>
              <a:ext cx="3188800" cy="3530673"/>
            </a:xfrm>
            <a:custGeom>
              <a:avLst/>
              <a:gdLst/>
              <a:ahLst/>
              <a:cxnLst/>
              <a:rect l="l" t="t" r="r" b="b"/>
              <a:pathLst>
                <a:path w="1275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552" y="135041"/>
                  </a:lnTo>
                  <a:lnTo>
                    <a:pt x="1275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" name="Google Shape;563;p21"/>
            <p:cNvSpPr/>
            <p:nvPr/>
          </p:nvSpPr>
          <p:spPr bwMode="auto">
            <a:xfrm>
              <a:off x="599172" y="1106228"/>
              <a:ext cx="3154275" cy="3530673"/>
            </a:xfrm>
            <a:custGeom>
              <a:avLst/>
              <a:gdLst/>
              <a:ahLst/>
              <a:cxnLst/>
              <a:rect l="l" t="t" r="r" b="b"/>
              <a:pathLst>
                <a:path w="12617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6171" y="135041"/>
                  </a:lnTo>
                  <a:lnTo>
                    <a:pt x="126171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" name="Google Shape;564;p21"/>
            <p:cNvSpPr/>
            <p:nvPr/>
          </p:nvSpPr>
          <p:spPr bwMode="auto">
            <a:xfrm>
              <a:off x="3763850" y="1258925"/>
              <a:ext cx="90525" cy="3263225"/>
            </a:xfrm>
            <a:custGeom>
              <a:avLst/>
              <a:gdLst/>
              <a:ahLst/>
              <a:cxnLst/>
              <a:rect l="l" t="t" r="r" b="b"/>
              <a:pathLst>
                <a:path w="3621" h="130529" extrusionOk="0">
                  <a:moveTo>
                    <a:pt x="1" y="0"/>
                  </a:moveTo>
                  <a:lnTo>
                    <a:pt x="1" y="130528"/>
                  </a:lnTo>
                  <a:lnTo>
                    <a:pt x="3620" y="130528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" name="Google Shape;565;p21"/>
            <p:cNvSpPr/>
            <p:nvPr/>
          </p:nvSpPr>
          <p:spPr bwMode="auto">
            <a:xfrm>
              <a:off x="3703725" y="1074675"/>
              <a:ext cx="217900" cy="218200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58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58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1" name="Google Shape;566;p21"/>
            <p:cNvSpPr/>
            <p:nvPr/>
          </p:nvSpPr>
          <p:spPr bwMode="auto">
            <a:xfrm>
              <a:off x="3703734" y="1131261"/>
              <a:ext cx="217900" cy="193172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70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70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" name="Google Shape;567;p21"/>
            <p:cNvSpPr/>
            <p:nvPr/>
          </p:nvSpPr>
          <p:spPr bwMode="auto">
            <a:xfrm>
              <a:off x="3885598" y="1106228"/>
              <a:ext cx="3176300" cy="3530673"/>
            </a:xfrm>
            <a:custGeom>
              <a:avLst/>
              <a:gdLst/>
              <a:ahLst/>
              <a:cxnLst/>
              <a:rect l="l" t="t" r="r" b="b"/>
              <a:pathLst>
                <a:path w="1270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052" y="135041"/>
                  </a:lnTo>
                  <a:lnTo>
                    <a:pt x="1270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3" name="Google Shape;568;p21"/>
            <p:cNvSpPr/>
            <p:nvPr/>
          </p:nvSpPr>
          <p:spPr bwMode="auto">
            <a:xfrm>
              <a:off x="3884698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5492" y="135041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4" name="Google Shape;569;p21"/>
            <p:cNvSpPr/>
            <p:nvPr/>
          </p:nvSpPr>
          <p:spPr bwMode="auto">
            <a:xfrm>
              <a:off x="3842723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5" name="Google Shape;570;p21"/>
            <p:cNvSpPr/>
            <p:nvPr/>
          </p:nvSpPr>
          <p:spPr bwMode="auto">
            <a:xfrm>
              <a:off x="645297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6" name="Google Shape;571;p21"/>
            <p:cNvSpPr/>
            <p:nvPr/>
          </p:nvSpPr>
          <p:spPr bwMode="auto">
            <a:xfrm>
              <a:off x="3555800" y="152860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69"/>
                    <a:pt x="0" y="3060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60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7" name="Google Shape;572;p21"/>
            <p:cNvSpPr/>
            <p:nvPr/>
          </p:nvSpPr>
          <p:spPr bwMode="auto">
            <a:xfrm>
              <a:off x="3916850" y="152947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8" name="Google Shape;573;p21"/>
            <p:cNvSpPr/>
            <p:nvPr/>
          </p:nvSpPr>
          <p:spPr bwMode="auto">
            <a:xfrm>
              <a:off x="3555800" y="199115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9" name="Google Shape;574;p21"/>
            <p:cNvSpPr/>
            <p:nvPr/>
          </p:nvSpPr>
          <p:spPr bwMode="auto">
            <a:xfrm>
              <a:off x="3916850" y="1991750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0" name="Google Shape;575;p21"/>
            <p:cNvSpPr/>
            <p:nvPr/>
          </p:nvSpPr>
          <p:spPr bwMode="auto">
            <a:xfrm>
              <a:off x="3555800" y="24953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1"/>
                  </a:moveTo>
                  <a:cubicBezTo>
                    <a:pt x="1369" y="1"/>
                    <a:pt x="0" y="1358"/>
                    <a:pt x="0" y="3049"/>
                  </a:cubicBezTo>
                  <a:cubicBezTo>
                    <a:pt x="0" y="4739"/>
                    <a:pt x="1369" y="6097"/>
                    <a:pt x="3060" y="6097"/>
                  </a:cubicBezTo>
                  <a:cubicBezTo>
                    <a:pt x="4739" y="6097"/>
                    <a:pt x="6108" y="4739"/>
                    <a:pt x="6108" y="3049"/>
                  </a:cubicBezTo>
                  <a:cubicBezTo>
                    <a:pt x="6108" y="1358"/>
                    <a:pt x="4739" y="1"/>
                    <a:pt x="3060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1" name="Google Shape;576;p21"/>
            <p:cNvSpPr/>
            <p:nvPr/>
          </p:nvSpPr>
          <p:spPr bwMode="auto">
            <a:xfrm>
              <a:off x="3916850" y="24956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2" name="Google Shape;577;p21"/>
            <p:cNvSpPr/>
            <p:nvPr/>
          </p:nvSpPr>
          <p:spPr bwMode="auto">
            <a:xfrm>
              <a:off x="3555800" y="2997225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3" name="Google Shape;578;p21"/>
            <p:cNvSpPr/>
            <p:nvPr/>
          </p:nvSpPr>
          <p:spPr bwMode="auto">
            <a:xfrm>
              <a:off x="3916850" y="2998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4" name="Google Shape;579;p21"/>
            <p:cNvSpPr/>
            <p:nvPr/>
          </p:nvSpPr>
          <p:spPr bwMode="auto">
            <a:xfrm>
              <a:off x="3555800" y="3503250"/>
              <a:ext cx="152699" cy="152699"/>
            </a:xfrm>
            <a:custGeom>
              <a:avLst/>
              <a:gdLst/>
              <a:ahLst/>
              <a:cxnLst/>
              <a:rect l="l" t="t" r="r" b="b"/>
              <a:pathLst>
                <a:path w="6108" h="6108" extrusionOk="0">
                  <a:moveTo>
                    <a:pt x="3060" y="0"/>
                  </a:moveTo>
                  <a:cubicBezTo>
                    <a:pt x="1369" y="0"/>
                    <a:pt x="0" y="1369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5" name="Google Shape;580;p21"/>
            <p:cNvSpPr/>
            <p:nvPr/>
          </p:nvSpPr>
          <p:spPr bwMode="auto">
            <a:xfrm>
              <a:off x="3916850" y="3504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6" name="Google Shape;581;p21"/>
            <p:cNvSpPr/>
            <p:nvPr/>
          </p:nvSpPr>
          <p:spPr bwMode="auto">
            <a:xfrm>
              <a:off x="3555800" y="40449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096"/>
                    <a:pt x="3060" y="6096"/>
                  </a:cubicBezTo>
                  <a:cubicBezTo>
                    <a:pt x="4739" y="6096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7" name="Google Shape;582;p21"/>
            <p:cNvSpPr/>
            <p:nvPr/>
          </p:nvSpPr>
          <p:spPr bwMode="auto">
            <a:xfrm>
              <a:off x="3916850" y="40455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8" name="Google Shape;583;p21"/>
            <p:cNvSpPr/>
            <p:nvPr/>
          </p:nvSpPr>
          <p:spPr bwMode="auto">
            <a:xfrm>
              <a:off x="3615325" y="156372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9" name="Google Shape;584;p21"/>
            <p:cNvSpPr/>
            <p:nvPr/>
          </p:nvSpPr>
          <p:spPr bwMode="auto">
            <a:xfrm>
              <a:off x="3615325" y="202657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0" name="Google Shape;585;p21"/>
            <p:cNvSpPr/>
            <p:nvPr/>
          </p:nvSpPr>
          <p:spPr bwMode="auto">
            <a:xfrm>
              <a:off x="3615325" y="25308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1" name="Google Shape;586;p21"/>
            <p:cNvSpPr/>
            <p:nvPr/>
          </p:nvSpPr>
          <p:spPr bwMode="auto">
            <a:xfrm>
              <a:off x="3615325" y="30329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2" name="Google Shape;587;p21"/>
            <p:cNvSpPr/>
            <p:nvPr/>
          </p:nvSpPr>
          <p:spPr bwMode="auto">
            <a:xfrm>
              <a:off x="3615325" y="35386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3" name="Google Shape;588;p21"/>
            <p:cNvSpPr/>
            <p:nvPr/>
          </p:nvSpPr>
          <p:spPr bwMode="auto">
            <a:xfrm>
              <a:off x="3615325" y="40804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4" name="Google Shape;589;p21"/>
            <p:cNvSpPr/>
            <p:nvPr/>
          </p:nvSpPr>
          <p:spPr bwMode="auto">
            <a:xfrm>
              <a:off x="576846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5" name="Google Shape;590;p21"/>
            <p:cNvSpPr/>
            <p:nvPr/>
          </p:nvSpPr>
          <p:spPr bwMode="auto">
            <a:xfrm>
              <a:off x="625072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50" y="135041"/>
                  </a:lnTo>
                  <a:lnTo>
                    <a:pt x="750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6" name="Google Shape;591;p21"/>
            <p:cNvSpPr/>
            <p:nvPr/>
          </p:nvSpPr>
          <p:spPr bwMode="auto">
            <a:xfrm>
              <a:off x="7021099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7" name="Google Shape;592;p21"/>
            <p:cNvSpPr/>
            <p:nvPr/>
          </p:nvSpPr>
          <p:spPr bwMode="auto">
            <a:xfrm>
              <a:off x="6980024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51" y="135041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38" name="Google Shape;593;p21"/>
          <p:cNvSpPr txBox="1">
            <a:spLocks noGrp="1"/>
          </p:cNvSpPr>
          <p:nvPr>
            <p:ph type="title"/>
          </p:nvPr>
        </p:nvSpPr>
        <p:spPr bwMode="auto">
          <a:xfrm>
            <a:off x="1492914" y="1667032"/>
            <a:ext cx="3584400" cy="18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594;p21"/>
          <p:cNvSpPr txBox="1">
            <a:spLocks noGrp="1"/>
          </p:cNvSpPr>
          <p:nvPr>
            <p:ph type="subTitle" idx="1"/>
          </p:nvPr>
        </p:nvSpPr>
        <p:spPr bwMode="auto">
          <a:xfrm>
            <a:off x="1492767" y="3601660"/>
            <a:ext cx="3584400" cy="14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Numbers and text" userDrawn="1">
  <p:cSld name="Numbers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596;p22"/>
          <p:cNvGrpSpPr/>
          <p:nvPr/>
        </p:nvGrpSpPr>
        <p:grpSpPr bwMode="auto">
          <a:xfrm>
            <a:off x="207102" y="121813"/>
            <a:ext cx="11777797" cy="6525839"/>
            <a:chOff x="375925" y="955900"/>
            <a:chExt cx="6888675" cy="3816875"/>
          </a:xfrm>
        </p:grpSpPr>
        <p:sp>
          <p:nvSpPr>
            <p:cNvPr id="5" name="Google Shape;597;p22"/>
            <p:cNvSpPr/>
            <p:nvPr/>
          </p:nvSpPr>
          <p:spPr bwMode="auto">
            <a:xfrm>
              <a:off x="375925" y="956200"/>
              <a:ext cx="6888675" cy="3816575"/>
            </a:xfrm>
            <a:custGeom>
              <a:avLst/>
              <a:gdLst/>
              <a:ahLst/>
              <a:cxnLst/>
              <a:rect l="l" t="t" r="r" b="b"/>
              <a:pathLst>
                <a:path w="275547" h="152663" extrusionOk="0">
                  <a:moveTo>
                    <a:pt x="1108" y="0"/>
                  </a:moveTo>
                  <a:cubicBezTo>
                    <a:pt x="501" y="0"/>
                    <a:pt x="1" y="489"/>
                    <a:pt x="1" y="1108"/>
                  </a:cubicBezTo>
                  <a:lnTo>
                    <a:pt x="1" y="151543"/>
                  </a:lnTo>
                  <a:cubicBezTo>
                    <a:pt x="1" y="152162"/>
                    <a:pt x="489" y="152662"/>
                    <a:pt x="1108" y="152662"/>
                  </a:cubicBezTo>
                  <a:lnTo>
                    <a:pt x="274440" y="152662"/>
                  </a:lnTo>
                  <a:cubicBezTo>
                    <a:pt x="275047" y="152662"/>
                    <a:pt x="275547" y="152162"/>
                    <a:pt x="275547" y="151531"/>
                  </a:cubicBezTo>
                  <a:lnTo>
                    <a:pt x="275547" y="1108"/>
                  </a:lnTo>
                  <a:cubicBezTo>
                    <a:pt x="275547" y="501"/>
                    <a:pt x="275059" y="0"/>
                    <a:pt x="2744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0013" dist="66675" dir="5400000" algn="bl" rotWithShape="0">
                <a:schemeClr val="accent2">
                  <a:alpha val="3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" name="Google Shape;598;p22"/>
            <p:cNvSpPr/>
            <p:nvPr/>
          </p:nvSpPr>
          <p:spPr bwMode="auto">
            <a:xfrm>
              <a:off x="3607875" y="955900"/>
              <a:ext cx="424200" cy="3816875"/>
            </a:xfrm>
            <a:custGeom>
              <a:avLst/>
              <a:gdLst/>
              <a:ahLst/>
              <a:cxnLst/>
              <a:rect l="l" t="t" r="r" b="b"/>
              <a:pathLst>
                <a:path w="16968" h="152675" extrusionOk="0">
                  <a:moveTo>
                    <a:pt x="1" y="1"/>
                  </a:moveTo>
                  <a:lnTo>
                    <a:pt x="1" y="152674"/>
                  </a:lnTo>
                  <a:lnTo>
                    <a:pt x="16967" y="152674"/>
                  </a:lnTo>
                  <a:lnTo>
                    <a:pt x="16967" y="1"/>
                  </a:lnTo>
                  <a:close/>
                </a:path>
              </a:pathLst>
            </a:custGeom>
            <a:solidFill>
              <a:srgbClr val="40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" name="Google Shape;599;p22"/>
            <p:cNvSpPr/>
            <p:nvPr/>
          </p:nvSpPr>
          <p:spPr bwMode="auto">
            <a:xfrm>
              <a:off x="554821" y="1106228"/>
              <a:ext cx="3188800" cy="3530673"/>
            </a:xfrm>
            <a:custGeom>
              <a:avLst/>
              <a:gdLst/>
              <a:ahLst/>
              <a:cxnLst/>
              <a:rect l="l" t="t" r="r" b="b"/>
              <a:pathLst>
                <a:path w="1275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552" y="135041"/>
                  </a:lnTo>
                  <a:lnTo>
                    <a:pt x="1275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" name="Google Shape;600;p22"/>
            <p:cNvSpPr/>
            <p:nvPr/>
          </p:nvSpPr>
          <p:spPr bwMode="auto">
            <a:xfrm>
              <a:off x="599172" y="1106228"/>
              <a:ext cx="3154275" cy="3530673"/>
            </a:xfrm>
            <a:custGeom>
              <a:avLst/>
              <a:gdLst/>
              <a:ahLst/>
              <a:cxnLst/>
              <a:rect l="l" t="t" r="r" b="b"/>
              <a:pathLst>
                <a:path w="12617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6171" y="135041"/>
                  </a:lnTo>
                  <a:lnTo>
                    <a:pt x="126171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" name="Google Shape;601;p22"/>
            <p:cNvSpPr/>
            <p:nvPr/>
          </p:nvSpPr>
          <p:spPr bwMode="auto">
            <a:xfrm>
              <a:off x="3763850" y="1258925"/>
              <a:ext cx="90525" cy="3263225"/>
            </a:xfrm>
            <a:custGeom>
              <a:avLst/>
              <a:gdLst/>
              <a:ahLst/>
              <a:cxnLst/>
              <a:rect l="l" t="t" r="r" b="b"/>
              <a:pathLst>
                <a:path w="3621" h="130529" extrusionOk="0">
                  <a:moveTo>
                    <a:pt x="1" y="0"/>
                  </a:moveTo>
                  <a:lnTo>
                    <a:pt x="1" y="130528"/>
                  </a:lnTo>
                  <a:lnTo>
                    <a:pt x="3620" y="130528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" name="Google Shape;602;p22"/>
            <p:cNvSpPr/>
            <p:nvPr/>
          </p:nvSpPr>
          <p:spPr bwMode="auto">
            <a:xfrm>
              <a:off x="3703725" y="1074675"/>
              <a:ext cx="217900" cy="218200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58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58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1" name="Google Shape;603;p22"/>
            <p:cNvSpPr/>
            <p:nvPr/>
          </p:nvSpPr>
          <p:spPr bwMode="auto">
            <a:xfrm>
              <a:off x="3703734" y="1131261"/>
              <a:ext cx="217900" cy="193172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70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70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" name="Google Shape;604;p22"/>
            <p:cNvSpPr/>
            <p:nvPr/>
          </p:nvSpPr>
          <p:spPr bwMode="auto">
            <a:xfrm>
              <a:off x="3885598" y="1106228"/>
              <a:ext cx="3176300" cy="3530673"/>
            </a:xfrm>
            <a:custGeom>
              <a:avLst/>
              <a:gdLst/>
              <a:ahLst/>
              <a:cxnLst/>
              <a:rect l="l" t="t" r="r" b="b"/>
              <a:pathLst>
                <a:path w="1270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052" y="135041"/>
                  </a:lnTo>
                  <a:lnTo>
                    <a:pt x="1270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3" name="Google Shape;605;p22"/>
            <p:cNvSpPr/>
            <p:nvPr/>
          </p:nvSpPr>
          <p:spPr bwMode="auto">
            <a:xfrm>
              <a:off x="3884698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5492" y="135041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4" name="Google Shape;606;p22"/>
            <p:cNvSpPr/>
            <p:nvPr/>
          </p:nvSpPr>
          <p:spPr bwMode="auto">
            <a:xfrm>
              <a:off x="3842723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5" name="Google Shape;607;p22"/>
            <p:cNvSpPr/>
            <p:nvPr/>
          </p:nvSpPr>
          <p:spPr bwMode="auto">
            <a:xfrm>
              <a:off x="645297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6" name="Google Shape;608;p22"/>
            <p:cNvSpPr/>
            <p:nvPr/>
          </p:nvSpPr>
          <p:spPr bwMode="auto">
            <a:xfrm>
              <a:off x="3555800" y="152860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69"/>
                    <a:pt x="0" y="3060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60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7" name="Google Shape;609;p22"/>
            <p:cNvSpPr/>
            <p:nvPr/>
          </p:nvSpPr>
          <p:spPr bwMode="auto">
            <a:xfrm>
              <a:off x="3916850" y="152947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8" name="Google Shape;610;p22"/>
            <p:cNvSpPr/>
            <p:nvPr/>
          </p:nvSpPr>
          <p:spPr bwMode="auto">
            <a:xfrm>
              <a:off x="3555800" y="199115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9" name="Google Shape;611;p22"/>
            <p:cNvSpPr/>
            <p:nvPr/>
          </p:nvSpPr>
          <p:spPr bwMode="auto">
            <a:xfrm>
              <a:off x="3916850" y="1991750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0" name="Google Shape;612;p22"/>
            <p:cNvSpPr/>
            <p:nvPr/>
          </p:nvSpPr>
          <p:spPr bwMode="auto">
            <a:xfrm>
              <a:off x="3555800" y="24953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1"/>
                  </a:moveTo>
                  <a:cubicBezTo>
                    <a:pt x="1369" y="1"/>
                    <a:pt x="0" y="1358"/>
                    <a:pt x="0" y="3049"/>
                  </a:cubicBezTo>
                  <a:cubicBezTo>
                    <a:pt x="0" y="4739"/>
                    <a:pt x="1369" y="6097"/>
                    <a:pt x="3060" y="6097"/>
                  </a:cubicBezTo>
                  <a:cubicBezTo>
                    <a:pt x="4739" y="6097"/>
                    <a:pt x="6108" y="4739"/>
                    <a:pt x="6108" y="3049"/>
                  </a:cubicBezTo>
                  <a:cubicBezTo>
                    <a:pt x="6108" y="1358"/>
                    <a:pt x="4739" y="1"/>
                    <a:pt x="3060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1" name="Google Shape;613;p22"/>
            <p:cNvSpPr/>
            <p:nvPr/>
          </p:nvSpPr>
          <p:spPr bwMode="auto">
            <a:xfrm>
              <a:off x="3916850" y="24956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2" name="Google Shape;614;p22"/>
            <p:cNvSpPr/>
            <p:nvPr/>
          </p:nvSpPr>
          <p:spPr bwMode="auto">
            <a:xfrm>
              <a:off x="3555800" y="2997225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3" name="Google Shape;615;p22"/>
            <p:cNvSpPr/>
            <p:nvPr/>
          </p:nvSpPr>
          <p:spPr bwMode="auto">
            <a:xfrm>
              <a:off x="3916850" y="2998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4" name="Google Shape;616;p22"/>
            <p:cNvSpPr/>
            <p:nvPr/>
          </p:nvSpPr>
          <p:spPr bwMode="auto">
            <a:xfrm>
              <a:off x="3555800" y="3503250"/>
              <a:ext cx="152699" cy="152699"/>
            </a:xfrm>
            <a:custGeom>
              <a:avLst/>
              <a:gdLst/>
              <a:ahLst/>
              <a:cxnLst/>
              <a:rect l="l" t="t" r="r" b="b"/>
              <a:pathLst>
                <a:path w="6108" h="6108" extrusionOk="0">
                  <a:moveTo>
                    <a:pt x="3060" y="0"/>
                  </a:moveTo>
                  <a:cubicBezTo>
                    <a:pt x="1369" y="0"/>
                    <a:pt x="0" y="1369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5" name="Google Shape;617;p22"/>
            <p:cNvSpPr/>
            <p:nvPr/>
          </p:nvSpPr>
          <p:spPr bwMode="auto">
            <a:xfrm>
              <a:off x="3916850" y="3504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6" name="Google Shape;618;p22"/>
            <p:cNvSpPr/>
            <p:nvPr/>
          </p:nvSpPr>
          <p:spPr bwMode="auto">
            <a:xfrm>
              <a:off x="3555800" y="40449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096"/>
                    <a:pt x="3060" y="6096"/>
                  </a:cubicBezTo>
                  <a:cubicBezTo>
                    <a:pt x="4739" y="6096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7" name="Google Shape;619;p22"/>
            <p:cNvSpPr/>
            <p:nvPr/>
          </p:nvSpPr>
          <p:spPr bwMode="auto">
            <a:xfrm>
              <a:off x="3916850" y="40455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8" name="Google Shape;620;p22"/>
            <p:cNvSpPr/>
            <p:nvPr/>
          </p:nvSpPr>
          <p:spPr bwMode="auto">
            <a:xfrm>
              <a:off x="3615325" y="156372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9" name="Google Shape;621;p22"/>
            <p:cNvSpPr/>
            <p:nvPr/>
          </p:nvSpPr>
          <p:spPr bwMode="auto">
            <a:xfrm>
              <a:off x="3615325" y="202657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0" name="Google Shape;622;p22"/>
            <p:cNvSpPr/>
            <p:nvPr/>
          </p:nvSpPr>
          <p:spPr bwMode="auto">
            <a:xfrm>
              <a:off x="3615325" y="25308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1" name="Google Shape;623;p22"/>
            <p:cNvSpPr/>
            <p:nvPr/>
          </p:nvSpPr>
          <p:spPr bwMode="auto">
            <a:xfrm>
              <a:off x="3615325" y="30329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2" name="Google Shape;624;p22"/>
            <p:cNvSpPr/>
            <p:nvPr/>
          </p:nvSpPr>
          <p:spPr bwMode="auto">
            <a:xfrm>
              <a:off x="3615325" y="35386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3" name="Google Shape;625;p22"/>
            <p:cNvSpPr/>
            <p:nvPr/>
          </p:nvSpPr>
          <p:spPr bwMode="auto">
            <a:xfrm>
              <a:off x="3615325" y="40804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4" name="Google Shape;626;p22"/>
            <p:cNvSpPr/>
            <p:nvPr/>
          </p:nvSpPr>
          <p:spPr bwMode="auto">
            <a:xfrm>
              <a:off x="576846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5" name="Google Shape;627;p22"/>
            <p:cNvSpPr/>
            <p:nvPr/>
          </p:nvSpPr>
          <p:spPr bwMode="auto">
            <a:xfrm>
              <a:off x="625072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50" y="135041"/>
                  </a:lnTo>
                  <a:lnTo>
                    <a:pt x="750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6" name="Google Shape;628;p22"/>
            <p:cNvSpPr/>
            <p:nvPr/>
          </p:nvSpPr>
          <p:spPr bwMode="auto">
            <a:xfrm>
              <a:off x="7021099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7" name="Google Shape;629;p22"/>
            <p:cNvSpPr/>
            <p:nvPr/>
          </p:nvSpPr>
          <p:spPr bwMode="auto">
            <a:xfrm>
              <a:off x="6980024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51" y="135041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38" name="Google Shape;630;p22"/>
          <p:cNvSpPr txBox="1">
            <a:spLocks noGrp="1"/>
          </p:cNvSpPr>
          <p:nvPr>
            <p:ph type="title" hasCustomPrompt="1"/>
          </p:nvPr>
        </p:nvSpPr>
        <p:spPr bwMode="auto">
          <a:xfrm>
            <a:off x="4983368" y="1667933"/>
            <a:ext cx="2218800" cy="5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39" name="Google Shape;631;p22"/>
          <p:cNvSpPr txBox="1">
            <a:spLocks noGrp="1"/>
          </p:cNvSpPr>
          <p:nvPr>
            <p:ph type="subTitle" idx="1"/>
          </p:nvPr>
        </p:nvSpPr>
        <p:spPr bwMode="auto">
          <a:xfrm>
            <a:off x="4983368" y="2265529"/>
            <a:ext cx="22188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632;p22"/>
          <p:cNvSpPr txBox="1">
            <a:spLocks noGrp="1"/>
          </p:cNvSpPr>
          <p:nvPr>
            <p:ph type="title" idx="2" hasCustomPrompt="1"/>
          </p:nvPr>
        </p:nvSpPr>
        <p:spPr bwMode="auto">
          <a:xfrm>
            <a:off x="8272304" y="3110517"/>
            <a:ext cx="2218800" cy="5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41" name="Google Shape;633;p22"/>
          <p:cNvSpPr txBox="1">
            <a:spLocks noGrp="1"/>
          </p:cNvSpPr>
          <p:nvPr>
            <p:ph type="subTitle" idx="3"/>
          </p:nvPr>
        </p:nvSpPr>
        <p:spPr bwMode="auto">
          <a:xfrm>
            <a:off x="8272304" y="3708111"/>
            <a:ext cx="22188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2" name="Google Shape;634;p22"/>
          <p:cNvSpPr txBox="1">
            <a:spLocks noGrp="1"/>
          </p:cNvSpPr>
          <p:nvPr>
            <p:ph type="title" idx="4" hasCustomPrompt="1"/>
          </p:nvPr>
        </p:nvSpPr>
        <p:spPr bwMode="auto">
          <a:xfrm>
            <a:off x="1706821" y="3110517"/>
            <a:ext cx="2218800" cy="5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43" name="Google Shape;635;p22"/>
          <p:cNvSpPr txBox="1">
            <a:spLocks noGrp="1"/>
          </p:cNvSpPr>
          <p:nvPr>
            <p:ph type="subTitle" idx="5"/>
          </p:nvPr>
        </p:nvSpPr>
        <p:spPr bwMode="auto">
          <a:xfrm>
            <a:off x="1706821" y="3708111"/>
            <a:ext cx="22188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ext" userDrawn="1">
  <p:cSld name="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637;p23"/>
          <p:cNvSpPr txBox="1">
            <a:spLocks noGrp="1"/>
          </p:cNvSpPr>
          <p:nvPr>
            <p:ph type="title"/>
          </p:nvPr>
        </p:nvSpPr>
        <p:spPr bwMode="auto">
          <a:xfrm>
            <a:off x="950800" y="1743367"/>
            <a:ext cx="2914000" cy="12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638;p23"/>
          <p:cNvSpPr txBox="1">
            <a:spLocks noGrp="1"/>
          </p:cNvSpPr>
          <p:nvPr>
            <p:ph type="subTitle" idx="1"/>
          </p:nvPr>
        </p:nvSpPr>
        <p:spPr bwMode="auto">
          <a:xfrm>
            <a:off x="950800" y="3155067"/>
            <a:ext cx="3479200" cy="19595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 1" userDrawn="1">
  <p:cSld name="Title and body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691;p27"/>
          <p:cNvGrpSpPr/>
          <p:nvPr/>
        </p:nvGrpSpPr>
        <p:grpSpPr bwMode="auto">
          <a:xfrm>
            <a:off x="207102" y="121813"/>
            <a:ext cx="11777797" cy="6525839"/>
            <a:chOff x="375925" y="955900"/>
            <a:chExt cx="6888675" cy="3816875"/>
          </a:xfrm>
        </p:grpSpPr>
        <p:sp>
          <p:nvSpPr>
            <p:cNvPr id="5" name="Google Shape;692;p27"/>
            <p:cNvSpPr/>
            <p:nvPr/>
          </p:nvSpPr>
          <p:spPr bwMode="auto">
            <a:xfrm>
              <a:off x="375925" y="956200"/>
              <a:ext cx="6888675" cy="3816575"/>
            </a:xfrm>
            <a:custGeom>
              <a:avLst/>
              <a:gdLst/>
              <a:ahLst/>
              <a:cxnLst/>
              <a:rect l="l" t="t" r="r" b="b"/>
              <a:pathLst>
                <a:path w="275547" h="152663" extrusionOk="0">
                  <a:moveTo>
                    <a:pt x="1108" y="0"/>
                  </a:moveTo>
                  <a:cubicBezTo>
                    <a:pt x="501" y="0"/>
                    <a:pt x="1" y="489"/>
                    <a:pt x="1" y="1108"/>
                  </a:cubicBezTo>
                  <a:lnTo>
                    <a:pt x="1" y="151543"/>
                  </a:lnTo>
                  <a:cubicBezTo>
                    <a:pt x="1" y="152162"/>
                    <a:pt x="489" y="152662"/>
                    <a:pt x="1108" y="152662"/>
                  </a:cubicBezTo>
                  <a:lnTo>
                    <a:pt x="274440" y="152662"/>
                  </a:lnTo>
                  <a:cubicBezTo>
                    <a:pt x="275047" y="152662"/>
                    <a:pt x="275547" y="152162"/>
                    <a:pt x="275547" y="151531"/>
                  </a:cubicBezTo>
                  <a:lnTo>
                    <a:pt x="275547" y="1108"/>
                  </a:lnTo>
                  <a:cubicBezTo>
                    <a:pt x="275547" y="501"/>
                    <a:pt x="275059" y="0"/>
                    <a:pt x="2744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0013" dist="66675" dir="5400000" algn="bl" rotWithShape="0">
                <a:schemeClr val="accent2">
                  <a:alpha val="3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" name="Google Shape;693;p27"/>
            <p:cNvSpPr/>
            <p:nvPr/>
          </p:nvSpPr>
          <p:spPr bwMode="auto">
            <a:xfrm>
              <a:off x="3607875" y="955900"/>
              <a:ext cx="424200" cy="3816875"/>
            </a:xfrm>
            <a:custGeom>
              <a:avLst/>
              <a:gdLst/>
              <a:ahLst/>
              <a:cxnLst/>
              <a:rect l="l" t="t" r="r" b="b"/>
              <a:pathLst>
                <a:path w="16968" h="152675" extrusionOk="0">
                  <a:moveTo>
                    <a:pt x="1" y="1"/>
                  </a:moveTo>
                  <a:lnTo>
                    <a:pt x="1" y="152674"/>
                  </a:lnTo>
                  <a:lnTo>
                    <a:pt x="16967" y="152674"/>
                  </a:lnTo>
                  <a:lnTo>
                    <a:pt x="16967" y="1"/>
                  </a:lnTo>
                  <a:close/>
                </a:path>
              </a:pathLst>
            </a:custGeom>
            <a:solidFill>
              <a:srgbClr val="40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" name="Google Shape;694;p27"/>
            <p:cNvSpPr/>
            <p:nvPr/>
          </p:nvSpPr>
          <p:spPr bwMode="auto">
            <a:xfrm>
              <a:off x="554821" y="1106228"/>
              <a:ext cx="3188800" cy="3530673"/>
            </a:xfrm>
            <a:custGeom>
              <a:avLst/>
              <a:gdLst/>
              <a:ahLst/>
              <a:cxnLst/>
              <a:rect l="l" t="t" r="r" b="b"/>
              <a:pathLst>
                <a:path w="1275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552" y="135041"/>
                  </a:lnTo>
                  <a:lnTo>
                    <a:pt x="1275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" name="Google Shape;695;p27"/>
            <p:cNvSpPr/>
            <p:nvPr/>
          </p:nvSpPr>
          <p:spPr bwMode="auto">
            <a:xfrm>
              <a:off x="599172" y="1106228"/>
              <a:ext cx="3154275" cy="3530673"/>
            </a:xfrm>
            <a:custGeom>
              <a:avLst/>
              <a:gdLst/>
              <a:ahLst/>
              <a:cxnLst/>
              <a:rect l="l" t="t" r="r" b="b"/>
              <a:pathLst>
                <a:path w="12617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6171" y="135041"/>
                  </a:lnTo>
                  <a:lnTo>
                    <a:pt x="126171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" name="Google Shape;696;p27"/>
            <p:cNvSpPr/>
            <p:nvPr/>
          </p:nvSpPr>
          <p:spPr bwMode="auto">
            <a:xfrm>
              <a:off x="3763850" y="1258925"/>
              <a:ext cx="90525" cy="3263225"/>
            </a:xfrm>
            <a:custGeom>
              <a:avLst/>
              <a:gdLst/>
              <a:ahLst/>
              <a:cxnLst/>
              <a:rect l="l" t="t" r="r" b="b"/>
              <a:pathLst>
                <a:path w="3621" h="130529" extrusionOk="0">
                  <a:moveTo>
                    <a:pt x="1" y="0"/>
                  </a:moveTo>
                  <a:lnTo>
                    <a:pt x="1" y="130528"/>
                  </a:lnTo>
                  <a:lnTo>
                    <a:pt x="3620" y="130528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" name="Google Shape;697;p27"/>
            <p:cNvSpPr/>
            <p:nvPr/>
          </p:nvSpPr>
          <p:spPr bwMode="auto">
            <a:xfrm>
              <a:off x="3703725" y="1074675"/>
              <a:ext cx="217900" cy="218200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58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58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1" name="Google Shape;698;p27"/>
            <p:cNvSpPr/>
            <p:nvPr/>
          </p:nvSpPr>
          <p:spPr bwMode="auto">
            <a:xfrm>
              <a:off x="3703734" y="1131261"/>
              <a:ext cx="217900" cy="193172"/>
            </a:xfrm>
            <a:custGeom>
              <a:avLst/>
              <a:gdLst/>
              <a:ahLst/>
              <a:cxnLst/>
              <a:rect l="l" t="t" r="r" b="b"/>
              <a:pathLst>
                <a:path w="8716" h="8728" extrusionOk="0">
                  <a:moveTo>
                    <a:pt x="4358" y="0"/>
                  </a:moveTo>
                  <a:cubicBezTo>
                    <a:pt x="1941" y="0"/>
                    <a:pt x="0" y="1953"/>
                    <a:pt x="0" y="4370"/>
                  </a:cubicBezTo>
                  <a:cubicBezTo>
                    <a:pt x="0" y="6775"/>
                    <a:pt x="1941" y="8727"/>
                    <a:pt x="4358" y="8727"/>
                  </a:cubicBezTo>
                  <a:cubicBezTo>
                    <a:pt x="6763" y="8727"/>
                    <a:pt x="8716" y="6775"/>
                    <a:pt x="8716" y="4370"/>
                  </a:cubicBezTo>
                  <a:cubicBezTo>
                    <a:pt x="8716" y="1953"/>
                    <a:pt x="6763" y="0"/>
                    <a:pt x="4358" y="0"/>
                  </a:cubicBez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" name="Google Shape;699;p27"/>
            <p:cNvSpPr/>
            <p:nvPr/>
          </p:nvSpPr>
          <p:spPr bwMode="auto">
            <a:xfrm>
              <a:off x="3885598" y="1106228"/>
              <a:ext cx="3176300" cy="3530673"/>
            </a:xfrm>
            <a:custGeom>
              <a:avLst/>
              <a:gdLst/>
              <a:ahLst/>
              <a:cxnLst/>
              <a:rect l="l" t="t" r="r" b="b"/>
              <a:pathLst>
                <a:path w="127052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7052" y="135041"/>
                  </a:lnTo>
                  <a:lnTo>
                    <a:pt x="12705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3" name="Google Shape;700;p27"/>
            <p:cNvSpPr/>
            <p:nvPr/>
          </p:nvSpPr>
          <p:spPr bwMode="auto">
            <a:xfrm>
              <a:off x="3884698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125492" y="135041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4" name="Google Shape;701;p27"/>
            <p:cNvSpPr/>
            <p:nvPr/>
          </p:nvSpPr>
          <p:spPr bwMode="auto">
            <a:xfrm>
              <a:off x="3842723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5" name="Google Shape;702;p27"/>
            <p:cNvSpPr/>
            <p:nvPr/>
          </p:nvSpPr>
          <p:spPr bwMode="auto">
            <a:xfrm>
              <a:off x="645297" y="1106228"/>
              <a:ext cx="3137324" cy="3530673"/>
            </a:xfrm>
            <a:custGeom>
              <a:avLst/>
              <a:gdLst/>
              <a:ahLst/>
              <a:cxnLst/>
              <a:rect l="l" t="t" r="r" b="b"/>
              <a:pathLst>
                <a:path w="125493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125493" y="135041"/>
                  </a:lnTo>
                  <a:lnTo>
                    <a:pt x="125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6" name="Google Shape;703;p27"/>
            <p:cNvSpPr/>
            <p:nvPr/>
          </p:nvSpPr>
          <p:spPr bwMode="auto">
            <a:xfrm>
              <a:off x="3555800" y="152860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69"/>
                    <a:pt x="0" y="3060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60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7" name="Google Shape;704;p27"/>
            <p:cNvSpPr/>
            <p:nvPr/>
          </p:nvSpPr>
          <p:spPr bwMode="auto">
            <a:xfrm>
              <a:off x="3916850" y="152947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8" name="Google Shape;705;p27"/>
            <p:cNvSpPr/>
            <p:nvPr/>
          </p:nvSpPr>
          <p:spPr bwMode="auto">
            <a:xfrm>
              <a:off x="3555800" y="1991150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9" name="Google Shape;706;p27"/>
            <p:cNvSpPr/>
            <p:nvPr/>
          </p:nvSpPr>
          <p:spPr bwMode="auto">
            <a:xfrm>
              <a:off x="3916850" y="1991750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0" name="Google Shape;707;p27"/>
            <p:cNvSpPr/>
            <p:nvPr/>
          </p:nvSpPr>
          <p:spPr bwMode="auto">
            <a:xfrm>
              <a:off x="3555800" y="24953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1"/>
                  </a:moveTo>
                  <a:cubicBezTo>
                    <a:pt x="1369" y="1"/>
                    <a:pt x="0" y="1358"/>
                    <a:pt x="0" y="3049"/>
                  </a:cubicBezTo>
                  <a:cubicBezTo>
                    <a:pt x="0" y="4739"/>
                    <a:pt x="1369" y="6097"/>
                    <a:pt x="3060" y="6097"/>
                  </a:cubicBezTo>
                  <a:cubicBezTo>
                    <a:pt x="4739" y="6097"/>
                    <a:pt x="6108" y="4739"/>
                    <a:pt x="6108" y="3049"/>
                  </a:cubicBezTo>
                  <a:cubicBezTo>
                    <a:pt x="6108" y="1358"/>
                    <a:pt x="4739" y="1"/>
                    <a:pt x="3060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1" name="Google Shape;708;p27"/>
            <p:cNvSpPr/>
            <p:nvPr/>
          </p:nvSpPr>
          <p:spPr bwMode="auto">
            <a:xfrm>
              <a:off x="3916850" y="24956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2" name="Google Shape;709;p27"/>
            <p:cNvSpPr/>
            <p:nvPr/>
          </p:nvSpPr>
          <p:spPr bwMode="auto">
            <a:xfrm>
              <a:off x="3555800" y="2997225"/>
              <a:ext cx="152699" cy="152725"/>
            </a:xfrm>
            <a:custGeom>
              <a:avLst/>
              <a:gdLst/>
              <a:ahLst/>
              <a:cxnLst/>
              <a:rect l="l" t="t" r="r" b="b"/>
              <a:pathLst>
                <a:path w="6108" h="6109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3" name="Google Shape;710;p27"/>
            <p:cNvSpPr/>
            <p:nvPr/>
          </p:nvSpPr>
          <p:spPr bwMode="auto">
            <a:xfrm>
              <a:off x="3916850" y="2998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4" name="Google Shape;711;p27"/>
            <p:cNvSpPr/>
            <p:nvPr/>
          </p:nvSpPr>
          <p:spPr bwMode="auto">
            <a:xfrm>
              <a:off x="3555800" y="3503250"/>
              <a:ext cx="152699" cy="152699"/>
            </a:xfrm>
            <a:custGeom>
              <a:avLst/>
              <a:gdLst/>
              <a:ahLst/>
              <a:cxnLst/>
              <a:rect l="l" t="t" r="r" b="b"/>
              <a:pathLst>
                <a:path w="6108" h="6108" extrusionOk="0">
                  <a:moveTo>
                    <a:pt x="3060" y="0"/>
                  </a:moveTo>
                  <a:cubicBezTo>
                    <a:pt x="1369" y="0"/>
                    <a:pt x="0" y="1369"/>
                    <a:pt x="0" y="3048"/>
                  </a:cubicBezTo>
                  <a:cubicBezTo>
                    <a:pt x="0" y="4739"/>
                    <a:pt x="1369" y="6108"/>
                    <a:pt x="3060" y="6108"/>
                  </a:cubicBezTo>
                  <a:cubicBezTo>
                    <a:pt x="4739" y="6108"/>
                    <a:pt x="6108" y="4739"/>
                    <a:pt x="6108" y="3048"/>
                  </a:cubicBezTo>
                  <a:cubicBezTo>
                    <a:pt x="6108" y="1369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5" name="Google Shape;712;p27"/>
            <p:cNvSpPr/>
            <p:nvPr/>
          </p:nvSpPr>
          <p:spPr bwMode="auto">
            <a:xfrm>
              <a:off x="3916850" y="3504125"/>
              <a:ext cx="152425" cy="152425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6" name="Google Shape;713;p27"/>
            <p:cNvSpPr/>
            <p:nvPr/>
          </p:nvSpPr>
          <p:spPr bwMode="auto">
            <a:xfrm>
              <a:off x="3555800" y="4044975"/>
              <a:ext cx="152699" cy="152425"/>
            </a:xfrm>
            <a:custGeom>
              <a:avLst/>
              <a:gdLst/>
              <a:ahLst/>
              <a:cxnLst/>
              <a:rect l="l" t="t" r="r" b="b"/>
              <a:pathLst>
                <a:path w="6108" h="6097" extrusionOk="0">
                  <a:moveTo>
                    <a:pt x="3060" y="0"/>
                  </a:moveTo>
                  <a:cubicBezTo>
                    <a:pt x="1369" y="0"/>
                    <a:pt x="0" y="1370"/>
                    <a:pt x="0" y="3048"/>
                  </a:cubicBezTo>
                  <a:cubicBezTo>
                    <a:pt x="0" y="4739"/>
                    <a:pt x="1369" y="6096"/>
                    <a:pt x="3060" y="6096"/>
                  </a:cubicBezTo>
                  <a:cubicBezTo>
                    <a:pt x="4739" y="6096"/>
                    <a:pt x="6108" y="4739"/>
                    <a:pt x="6108" y="3048"/>
                  </a:cubicBezTo>
                  <a:cubicBezTo>
                    <a:pt x="6108" y="1370"/>
                    <a:pt x="4739" y="0"/>
                    <a:pt x="3060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7" name="Google Shape;714;p27"/>
            <p:cNvSpPr/>
            <p:nvPr/>
          </p:nvSpPr>
          <p:spPr bwMode="auto">
            <a:xfrm>
              <a:off x="3916850" y="4045575"/>
              <a:ext cx="152425" cy="152725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8" name="Google Shape;715;p27"/>
            <p:cNvSpPr/>
            <p:nvPr/>
          </p:nvSpPr>
          <p:spPr bwMode="auto">
            <a:xfrm>
              <a:off x="3615325" y="156372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9" name="Google Shape;716;p27"/>
            <p:cNvSpPr/>
            <p:nvPr/>
          </p:nvSpPr>
          <p:spPr bwMode="auto">
            <a:xfrm>
              <a:off x="3615325" y="2026575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0" name="Google Shape;717;p27"/>
            <p:cNvSpPr/>
            <p:nvPr/>
          </p:nvSpPr>
          <p:spPr bwMode="auto">
            <a:xfrm>
              <a:off x="3615325" y="25308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1" name="Google Shape;718;p27"/>
            <p:cNvSpPr/>
            <p:nvPr/>
          </p:nvSpPr>
          <p:spPr bwMode="auto">
            <a:xfrm>
              <a:off x="3615325" y="30329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2" name="Google Shape;719;p27"/>
            <p:cNvSpPr/>
            <p:nvPr/>
          </p:nvSpPr>
          <p:spPr bwMode="auto">
            <a:xfrm>
              <a:off x="3615325" y="353865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3" name="Google Shape;720;p27"/>
            <p:cNvSpPr/>
            <p:nvPr/>
          </p:nvSpPr>
          <p:spPr bwMode="auto">
            <a:xfrm>
              <a:off x="3615325" y="4080400"/>
              <a:ext cx="394425" cy="82475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solidFill>
              <a:srgbClr val="B8B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4" name="Google Shape;721;p27"/>
            <p:cNvSpPr/>
            <p:nvPr/>
          </p:nvSpPr>
          <p:spPr bwMode="auto">
            <a:xfrm>
              <a:off x="576846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5" name="Google Shape;722;p27"/>
            <p:cNvSpPr/>
            <p:nvPr/>
          </p:nvSpPr>
          <p:spPr bwMode="auto">
            <a:xfrm>
              <a:off x="625072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0" y="1"/>
                  </a:moveTo>
                  <a:lnTo>
                    <a:pt x="0" y="135041"/>
                  </a:lnTo>
                  <a:lnTo>
                    <a:pt x="750" y="135041"/>
                  </a:lnTo>
                  <a:lnTo>
                    <a:pt x="750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6" name="Google Shape;723;p27"/>
            <p:cNvSpPr/>
            <p:nvPr/>
          </p:nvSpPr>
          <p:spPr bwMode="auto">
            <a:xfrm>
              <a:off x="7021099" y="1106228"/>
              <a:ext cx="18475" cy="3530673"/>
            </a:xfrm>
            <a:custGeom>
              <a:avLst/>
              <a:gdLst/>
              <a:ahLst/>
              <a:cxnLst/>
              <a:rect l="l" t="t" r="r" b="b"/>
              <a:pathLst>
                <a:path w="739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39" y="135041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7" name="Google Shape;724;p27"/>
            <p:cNvSpPr/>
            <p:nvPr/>
          </p:nvSpPr>
          <p:spPr bwMode="auto">
            <a:xfrm>
              <a:off x="6980024" y="1106228"/>
              <a:ext cx="18775" cy="3530673"/>
            </a:xfrm>
            <a:custGeom>
              <a:avLst/>
              <a:gdLst/>
              <a:ahLst/>
              <a:cxnLst/>
              <a:rect l="l" t="t" r="r" b="b"/>
              <a:pathLst>
                <a:path w="751" h="135042" extrusionOk="0">
                  <a:moveTo>
                    <a:pt x="1" y="1"/>
                  </a:moveTo>
                  <a:lnTo>
                    <a:pt x="1" y="135041"/>
                  </a:lnTo>
                  <a:lnTo>
                    <a:pt x="751" y="135041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rgbClr val="E2DA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38" name="Google Shape;725;p27"/>
          <p:cNvSpPr txBox="1">
            <a:spLocks noGrp="1"/>
          </p:cNvSpPr>
          <p:nvPr>
            <p:ph type="title"/>
          </p:nvPr>
        </p:nvSpPr>
        <p:spPr bwMode="auto">
          <a:xfrm>
            <a:off x="950800" y="593367"/>
            <a:ext cx="4584000" cy="14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726;p27"/>
          <p:cNvSpPr txBox="1">
            <a:spLocks noGrp="1"/>
          </p:cNvSpPr>
          <p:nvPr>
            <p:ph type="subTitle" idx="1"/>
          </p:nvPr>
        </p:nvSpPr>
        <p:spPr bwMode="auto">
          <a:xfrm>
            <a:off x="950800" y="2309167"/>
            <a:ext cx="4584000" cy="35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727;p27"/>
          <p:cNvSpPr txBox="1">
            <a:spLocks noGrp="1"/>
          </p:cNvSpPr>
          <p:nvPr>
            <p:ph type="subTitle" idx="2"/>
          </p:nvPr>
        </p:nvSpPr>
        <p:spPr bwMode="auto">
          <a:xfrm>
            <a:off x="6657200" y="2309167"/>
            <a:ext cx="4584000" cy="35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2C8C16F-CDFD-4CC6-A39D-39AEBE9FFBFC}" type="datetimeFigureOut">
              <a:rPr lang="ru-RU"/>
              <a:t>17.12.2021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F2BF6F8-B229-49E9-94FD-6243996CDC17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950800" y="593367"/>
            <a:ext cx="10290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ius"/>
              <a:buNone/>
              <a:defRPr sz="2800" b="1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ius"/>
              <a:buNone/>
              <a:defRPr sz="2800" b="1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ius"/>
              <a:buNone/>
              <a:defRPr sz="2800" b="1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ius"/>
              <a:buNone/>
              <a:defRPr sz="2800" b="1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ius"/>
              <a:buNone/>
              <a:defRPr sz="2800" b="1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ius"/>
              <a:buNone/>
              <a:defRPr sz="2800" b="1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ius"/>
              <a:buNone/>
              <a:defRPr sz="2800" b="1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ius"/>
              <a:buNone/>
              <a:defRPr sz="2800" b="1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ius"/>
              <a:buNone/>
              <a:defRPr sz="2800" b="1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950800" y="1536633"/>
            <a:ext cx="102904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5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805;p32"/>
          <p:cNvGrpSpPr/>
          <p:nvPr/>
        </p:nvGrpSpPr>
        <p:grpSpPr bwMode="auto">
          <a:xfrm rot="624426">
            <a:off x="5501755" y="1428335"/>
            <a:ext cx="6744019" cy="5868457"/>
            <a:chOff x="7567300" y="1541099"/>
            <a:chExt cx="3167100" cy="3386750"/>
          </a:xfrm>
        </p:grpSpPr>
        <p:sp>
          <p:nvSpPr>
            <p:cNvPr id="5" name="Google Shape;806;p32"/>
            <p:cNvSpPr/>
            <p:nvPr/>
          </p:nvSpPr>
          <p:spPr bwMode="auto">
            <a:xfrm>
              <a:off x="7597075" y="1552100"/>
              <a:ext cx="3137324" cy="3375750"/>
            </a:xfrm>
            <a:custGeom>
              <a:avLst/>
              <a:gdLst/>
              <a:ahLst/>
              <a:cxnLst/>
              <a:rect l="l" t="t" r="r" b="b"/>
              <a:pathLst>
                <a:path w="125493" h="135030" extrusionOk="0">
                  <a:moveTo>
                    <a:pt x="6013" y="13824"/>
                  </a:moveTo>
                  <a:cubicBezTo>
                    <a:pt x="7692" y="13824"/>
                    <a:pt x="9061" y="15193"/>
                    <a:pt x="9061" y="16884"/>
                  </a:cubicBezTo>
                  <a:cubicBezTo>
                    <a:pt x="9061" y="18563"/>
                    <a:pt x="7692" y="19932"/>
                    <a:pt x="6013" y="19932"/>
                  </a:cubicBezTo>
                  <a:cubicBezTo>
                    <a:pt x="4322" y="19932"/>
                    <a:pt x="2953" y="18563"/>
                    <a:pt x="2953" y="16884"/>
                  </a:cubicBezTo>
                  <a:cubicBezTo>
                    <a:pt x="2953" y="15193"/>
                    <a:pt x="4322" y="13824"/>
                    <a:pt x="6013" y="13824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65"/>
                    <a:pt x="7692" y="38434"/>
                    <a:pt x="6013" y="38434"/>
                  </a:cubicBezTo>
                  <a:cubicBezTo>
                    <a:pt x="4322" y="38434"/>
                    <a:pt x="2953" y="37065"/>
                    <a:pt x="2953" y="35374"/>
                  </a:cubicBezTo>
                  <a:cubicBezTo>
                    <a:pt x="2953" y="33695"/>
                    <a:pt x="4322" y="32326"/>
                    <a:pt x="6013" y="32326"/>
                  </a:cubicBezTo>
                  <a:close/>
                  <a:moveTo>
                    <a:pt x="6013" y="52483"/>
                  </a:moveTo>
                  <a:cubicBezTo>
                    <a:pt x="7692" y="52483"/>
                    <a:pt x="9061" y="53853"/>
                    <a:pt x="9061" y="55531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2" y="58579"/>
                    <a:pt x="2953" y="57210"/>
                    <a:pt x="2953" y="55531"/>
                  </a:cubicBezTo>
                  <a:cubicBezTo>
                    <a:pt x="2953" y="53853"/>
                    <a:pt x="4322" y="52483"/>
                    <a:pt x="6013" y="52483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308"/>
                    <a:pt x="7692" y="78677"/>
                    <a:pt x="6013" y="78677"/>
                  </a:cubicBezTo>
                  <a:cubicBezTo>
                    <a:pt x="4322" y="78677"/>
                    <a:pt x="2953" y="77308"/>
                    <a:pt x="2953" y="75617"/>
                  </a:cubicBezTo>
                  <a:cubicBezTo>
                    <a:pt x="2953" y="73938"/>
                    <a:pt x="4322" y="72569"/>
                    <a:pt x="6013" y="72569"/>
                  </a:cubicBezTo>
                  <a:close/>
                  <a:moveTo>
                    <a:pt x="6013" y="92810"/>
                  </a:moveTo>
                  <a:cubicBezTo>
                    <a:pt x="7692" y="92810"/>
                    <a:pt x="9061" y="94179"/>
                    <a:pt x="9061" y="95858"/>
                  </a:cubicBezTo>
                  <a:cubicBezTo>
                    <a:pt x="9061" y="97548"/>
                    <a:pt x="7692" y="98918"/>
                    <a:pt x="6013" y="98918"/>
                  </a:cubicBezTo>
                  <a:cubicBezTo>
                    <a:pt x="4322" y="98918"/>
                    <a:pt x="2953" y="97548"/>
                    <a:pt x="2953" y="95858"/>
                  </a:cubicBezTo>
                  <a:cubicBezTo>
                    <a:pt x="2953" y="94179"/>
                    <a:pt x="4322" y="92810"/>
                    <a:pt x="6013" y="92810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6"/>
                    <a:pt x="7692" y="120587"/>
                    <a:pt x="6013" y="120587"/>
                  </a:cubicBezTo>
                  <a:cubicBezTo>
                    <a:pt x="4322" y="120587"/>
                    <a:pt x="2953" y="119206"/>
                    <a:pt x="2953" y="117527"/>
                  </a:cubicBezTo>
                  <a:cubicBezTo>
                    <a:pt x="2953" y="115848"/>
                    <a:pt x="4322" y="114479"/>
                    <a:pt x="6013" y="114479"/>
                  </a:cubicBezTo>
                  <a:close/>
                  <a:moveTo>
                    <a:pt x="0" y="1"/>
                  </a:moveTo>
                  <a:lnTo>
                    <a:pt x="0" y="135029"/>
                  </a:lnTo>
                  <a:lnTo>
                    <a:pt x="125492" y="135029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" name="Google Shape;807;p32"/>
            <p:cNvSpPr/>
            <p:nvPr/>
          </p:nvSpPr>
          <p:spPr bwMode="auto">
            <a:xfrm>
              <a:off x="7567300" y="1541099"/>
              <a:ext cx="3137324" cy="3375725"/>
            </a:xfrm>
            <a:custGeom>
              <a:avLst/>
              <a:gdLst/>
              <a:ahLst/>
              <a:cxnLst/>
              <a:rect l="l" t="t" r="r" b="b"/>
              <a:pathLst>
                <a:path w="125493" h="135029" extrusionOk="0">
                  <a:moveTo>
                    <a:pt x="6013" y="13823"/>
                  </a:moveTo>
                  <a:cubicBezTo>
                    <a:pt x="7692" y="13823"/>
                    <a:pt x="9061" y="15193"/>
                    <a:pt x="9061" y="16871"/>
                  </a:cubicBezTo>
                  <a:cubicBezTo>
                    <a:pt x="9061" y="18550"/>
                    <a:pt x="7692" y="19919"/>
                    <a:pt x="6013" y="19919"/>
                  </a:cubicBezTo>
                  <a:cubicBezTo>
                    <a:pt x="4323" y="19919"/>
                    <a:pt x="2953" y="18550"/>
                    <a:pt x="2953" y="16871"/>
                  </a:cubicBezTo>
                  <a:cubicBezTo>
                    <a:pt x="2953" y="15193"/>
                    <a:pt x="4323" y="13823"/>
                    <a:pt x="6013" y="13823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52"/>
                    <a:pt x="7692" y="38422"/>
                    <a:pt x="6013" y="38422"/>
                  </a:cubicBezTo>
                  <a:cubicBezTo>
                    <a:pt x="4323" y="38422"/>
                    <a:pt x="2953" y="37052"/>
                    <a:pt x="2953" y="35374"/>
                  </a:cubicBezTo>
                  <a:cubicBezTo>
                    <a:pt x="2953" y="33695"/>
                    <a:pt x="4323" y="32326"/>
                    <a:pt x="6013" y="32326"/>
                  </a:cubicBezTo>
                  <a:close/>
                  <a:moveTo>
                    <a:pt x="6013" y="52471"/>
                  </a:moveTo>
                  <a:cubicBezTo>
                    <a:pt x="7692" y="52471"/>
                    <a:pt x="9061" y="53840"/>
                    <a:pt x="9061" y="55519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3" y="58579"/>
                    <a:pt x="2953" y="57210"/>
                    <a:pt x="2953" y="55519"/>
                  </a:cubicBezTo>
                  <a:cubicBezTo>
                    <a:pt x="2953" y="53840"/>
                    <a:pt x="4323" y="52471"/>
                    <a:pt x="6013" y="52471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295"/>
                    <a:pt x="7692" y="78665"/>
                    <a:pt x="6013" y="78665"/>
                  </a:cubicBezTo>
                  <a:cubicBezTo>
                    <a:pt x="4323" y="78665"/>
                    <a:pt x="2953" y="77295"/>
                    <a:pt x="2953" y="75617"/>
                  </a:cubicBezTo>
                  <a:cubicBezTo>
                    <a:pt x="2953" y="73938"/>
                    <a:pt x="4323" y="72569"/>
                    <a:pt x="6013" y="72569"/>
                  </a:cubicBezTo>
                  <a:close/>
                  <a:moveTo>
                    <a:pt x="6013" y="92809"/>
                  </a:moveTo>
                  <a:cubicBezTo>
                    <a:pt x="7692" y="92809"/>
                    <a:pt x="9061" y="94178"/>
                    <a:pt x="9061" y="95857"/>
                  </a:cubicBezTo>
                  <a:cubicBezTo>
                    <a:pt x="9061" y="97536"/>
                    <a:pt x="7692" y="98905"/>
                    <a:pt x="6013" y="98905"/>
                  </a:cubicBezTo>
                  <a:cubicBezTo>
                    <a:pt x="4323" y="98905"/>
                    <a:pt x="2953" y="97536"/>
                    <a:pt x="2953" y="95857"/>
                  </a:cubicBezTo>
                  <a:cubicBezTo>
                    <a:pt x="2953" y="94178"/>
                    <a:pt x="4323" y="92809"/>
                    <a:pt x="6013" y="92809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5"/>
                    <a:pt x="7692" y="120575"/>
                    <a:pt x="6013" y="120575"/>
                  </a:cubicBezTo>
                  <a:cubicBezTo>
                    <a:pt x="4323" y="120575"/>
                    <a:pt x="2953" y="119205"/>
                    <a:pt x="2953" y="117527"/>
                  </a:cubicBezTo>
                  <a:cubicBezTo>
                    <a:pt x="2953" y="115848"/>
                    <a:pt x="4323" y="114479"/>
                    <a:pt x="6013" y="114479"/>
                  </a:cubicBezTo>
                  <a:close/>
                  <a:moveTo>
                    <a:pt x="1" y="0"/>
                  </a:moveTo>
                  <a:lnTo>
                    <a:pt x="1" y="135029"/>
                  </a:lnTo>
                  <a:lnTo>
                    <a:pt x="125492" y="135029"/>
                  </a:lnTo>
                  <a:lnTo>
                    <a:pt x="1254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" name="Google Shape;808;p32"/>
            <p:cNvSpPr/>
            <p:nvPr/>
          </p:nvSpPr>
          <p:spPr bwMode="auto">
            <a:xfrm>
              <a:off x="8025700" y="19090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FF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" name="Google Shape;809;p32"/>
            <p:cNvSpPr/>
            <p:nvPr/>
          </p:nvSpPr>
          <p:spPr bwMode="auto">
            <a:xfrm>
              <a:off x="8025700" y="20709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" name="Google Shape;810;p32"/>
            <p:cNvSpPr/>
            <p:nvPr/>
          </p:nvSpPr>
          <p:spPr bwMode="auto">
            <a:xfrm>
              <a:off x="8025700" y="22325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" name="Google Shape;811;p32"/>
            <p:cNvSpPr/>
            <p:nvPr/>
          </p:nvSpPr>
          <p:spPr bwMode="auto">
            <a:xfrm>
              <a:off x="8025700" y="23944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" name="Google Shape;812;p32"/>
            <p:cNvSpPr/>
            <p:nvPr/>
          </p:nvSpPr>
          <p:spPr bwMode="auto">
            <a:xfrm>
              <a:off x="8025700" y="25564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" name="Google Shape;813;p32"/>
            <p:cNvSpPr/>
            <p:nvPr/>
          </p:nvSpPr>
          <p:spPr bwMode="auto">
            <a:xfrm>
              <a:off x="8025700" y="27183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" name="Google Shape;814;p32"/>
            <p:cNvSpPr/>
            <p:nvPr/>
          </p:nvSpPr>
          <p:spPr bwMode="auto">
            <a:xfrm>
              <a:off x="8025700" y="28799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" name="Google Shape;815;p32"/>
            <p:cNvSpPr/>
            <p:nvPr/>
          </p:nvSpPr>
          <p:spPr bwMode="auto">
            <a:xfrm>
              <a:off x="8025700" y="30418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" name="Google Shape;816;p32"/>
            <p:cNvSpPr/>
            <p:nvPr/>
          </p:nvSpPr>
          <p:spPr bwMode="auto">
            <a:xfrm>
              <a:off x="8025700" y="32038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" name="Google Shape;817;p32"/>
            <p:cNvSpPr/>
            <p:nvPr/>
          </p:nvSpPr>
          <p:spPr bwMode="auto">
            <a:xfrm>
              <a:off x="8025700" y="33657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" name="Google Shape;818;p32"/>
            <p:cNvSpPr/>
            <p:nvPr/>
          </p:nvSpPr>
          <p:spPr bwMode="auto">
            <a:xfrm>
              <a:off x="8025700" y="35273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" name="Google Shape;819;p32"/>
            <p:cNvSpPr/>
            <p:nvPr/>
          </p:nvSpPr>
          <p:spPr bwMode="auto">
            <a:xfrm>
              <a:off x="8025700" y="36892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" name="Google Shape;820;p32"/>
            <p:cNvSpPr/>
            <p:nvPr/>
          </p:nvSpPr>
          <p:spPr bwMode="auto">
            <a:xfrm>
              <a:off x="8025700" y="38512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" name="Google Shape;821;p32"/>
            <p:cNvSpPr/>
            <p:nvPr/>
          </p:nvSpPr>
          <p:spPr bwMode="auto">
            <a:xfrm>
              <a:off x="8025700" y="40131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" name="Google Shape;822;p32"/>
            <p:cNvSpPr/>
            <p:nvPr/>
          </p:nvSpPr>
          <p:spPr bwMode="auto">
            <a:xfrm>
              <a:off x="8025700" y="41747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1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1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" name="Google Shape;823;p32"/>
            <p:cNvSpPr/>
            <p:nvPr/>
          </p:nvSpPr>
          <p:spPr bwMode="auto">
            <a:xfrm>
              <a:off x="8025700" y="43366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" name="Google Shape;824;p32"/>
            <p:cNvSpPr/>
            <p:nvPr/>
          </p:nvSpPr>
          <p:spPr bwMode="auto">
            <a:xfrm>
              <a:off x="8025700" y="44986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" name="Google Shape;825;p32"/>
            <p:cNvSpPr/>
            <p:nvPr/>
          </p:nvSpPr>
          <p:spPr bwMode="auto">
            <a:xfrm>
              <a:off x="8025700" y="46605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5" name="Google Shape;1056;p43"/>
          <p:cNvGrpSpPr/>
          <p:nvPr/>
        </p:nvGrpSpPr>
        <p:grpSpPr bwMode="auto">
          <a:xfrm>
            <a:off x="9030498" y="307378"/>
            <a:ext cx="2362214" cy="2555748"/>
            <a:chOff x="2005600" y="1271425"/>
            <a:chExt cx="1165950" cy="1261475"/>
          </a:xfrm>
        </p:grpSpPr>
        <p:sp>
          <p:nvSpPr>
            <p:cNvPr id="26" name="Google Shape;1057;p43"/>
            <p:cNvSpPr/>
            <p:nvPr/>
          </p:nvSpPr>
          <p:spPr bwMode="auto">
            <a:xfrm>
              <a:off x="2024050" y="1377375"/>
              <a:ext cx="1147500" cy="1155525"/>
            </a:xfrm>
            <a:custGeom>
              <a:avLst/>
              <a:gdLst/>
              <a:ahLst/>
              <a:cxnLst/>
              <a:rect l="l" t="t" r="r" b="b"/>
              <a:pathLst>
                <a:path w="45900" h="46221" extrusionOk="0">
                  <a:moveTo>
                    <a:pt x="43506" y="1"/>
                  </a:moveTo>
                  <a:lnTo>
                    <a:pt x="1" y="2704"/>
                  </a:lnTo>
                  <a:lnTo>
                    <a:pt x="2715" y="46221"/>
                  </a:lnTo>
                  <a:lnTo>
                    <a:pt x="41029" y="43828"/>
                  </a:lnTo>
                  <a:lnTo>
                    <a:pt x="45899" y="38303"/>
                  </a:lnTo>
                  <a:lnTo>
                    <a:pt x="43506" y="1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7" name="Google Shape;1058;p43"/>
            <p:cNvSpPr/>
            <p:nvPr/>
          </p:nvSpPr>
          <p:spPr bwMode="auto">
            <a:xfrm>
              <a:off x="2005600" y="1358625"/>
              <a:ext cx="1147475" cy="1155825"/>
            </a:xfrm>
            <a:custGeom>
              <a:avLst/>
              <a:gdLst/>
              <a:ahLst/>
              <a:cxnLst/>
              <a:rect l="l" t="t" r="r" b="b"/>
              <a:pathLst>
                <a:path w="45899" h="46233" extrusionOk="0">
                  <a:moveTo>
                    <a:pt x="43494" y="1"/>
                  </a:moveTo>
                  <a:lnTo>
                    <a:pt x="0" y="2715"/>
                  </a:lnTo>
                  <a:lnTo>
                    <a:pt x="2703" y="46233"/>
                  </a:lnTo>
                  <a:lnTo>
                    <a:pt x="41029" y="43828"/>
                  </a:lnTo>
                  <a:lnTo>
                    <a:pt x="45899" y="38315"/>
                  </a:lnTo>
                  <a:lnTo>
                    <a:pt x="43494" y="1"/>
                  </a:lnTo>
                  <a:close/>
                </a:path>
              </a:pathLst>
            </a:custGeom>
            <a:solidFill>
              <a:srgbClr val="FF86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8" name="Google Shape;1059;p43"/>
            <p:cNvSpPr/>
            <p:nvPr/>
          </p:nvSpPr>
          <p:spPr bwMode="auto">
            <a:xfrm>
              <a:off x="3022975" y="2316475"/>
              <a:ext cx="130100" cy="137850"/>
            </a:xfrm>
            <a:custGeom>
              <a:avLst/>
              <a:gdLst/>
              <a:ahLst/>
              <a:cxnLst/>
              <a:rect l="l" t="t" r="r" b="b"/>
              <a:pathLst>
                <a:path w="5204" h="5514" extrusionOk="0">
                  <a:moveTo>
                    <a:pt x="5204" y="1"/>
                  </a:moveTo>
                  <a:lnTo>
                    <a:pt x="1" y="322"/>
                  </a:lnTo>
                  <a:lnTo>
                    <a:pt x="334" y="5514"/>
                  </a:lnTo>
                  <a:lnTo>
                    <a:pt x="5204" y="1"/>
                  </a:lnTo>
                  <a:close/>
                </a:path>
              </a:pathLst>
            </a:custGeom>
            <a:solidFill>
              <a:srgbClr val="FF7A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9" name="Google Shape;1060;p43"/>
            <p:cNvSpPr/>
            <p:nvPr/>
          </p:nvSpPr>
          <p:spPr bwMode="auto">
            <a:xfrm>
              <a:off x="2050550" y="1271425"/>
              <a:ext cx="132775" cy="474175"/>
            </a:xfrm>
            <a:custGeom>
              <a:avLst/>
              <a:gdLst/>
              <a:ahLst/>
              <a:cxnLst/>
              <a:rect l="l" t="t" r="r" b="b"/>
              <a:pathLst>
                <a:path w="5311" h="18967" extrusionOk="0">
                  <a:moveTo>
                    <a:pt x="4477" y="0"/>
                  </a:moveTo>
                  <a:cubicBezTo>
                    <a:pt x="4072" y="155"/>
                    <a:pt x="3405" y="95"/>
                    <a:pt x="3072" y="119"/>
                  </a:cubicBezTo>
                  <a:cubicBezTo>
                    <a:pt x="2048" y="191"/>
                    <a:pt x="1024" y="262"/>
                    <a:pt x="0" y="274"/>
                  </a:cubicBezTo>
                  <a:lnTo>
                    <a:pt x="822" y="18967"/>
                  </a:lnTo>
                  <a:cubicBezTo>
                    <a:pt x="1112" y="18910"/>
                    <a:pt x="1405" y="18894"/>
                    <a:pt x="1697" y="18894"/>
                  </a:cubicBezTo>
                  <a:cubicBezTo>
                    <a:pt x="2030" y="18894"/>
                    <a:pt x="2364" y="18914"/>
                    <a:pt x="2693" y="18914"/>
                  </a:cubicBezTo>
                  <a:cubicBezTo>
                    <a:pt x="2796" y="18914"/>
                    <a:pt x="2898" y="18912"/>
                    <a:pt x="3001" y="18907"/>
                  </a:cubicBezTo>
                  <a:cubicBezTo>
                    <a:pt x="3560" y="18883"/>
                    <a:pt x="4096" y="18776"/>
                    <a:pt x="4644" y="18741"/>
                  </a:cubicBezTo>
                  <a:cubicBezTo>
                    <a:pt x="4759" y="18733"/>
                    <a:pt x="4906" y="18722"/>
                    <a:pt x="5048" y="18722"/>
                  </a:cubicBezTo>
                  <a:cubicBezTo>
                    <a:pt x="5141" y="18722"/>
                    <a:pt x="5231" y="18727"/>
                    <a:pt x="5310" y="18741"/>
                  </a:cubicBezTo>
                  <a:lnTo>
                    <a:pt x="4477" y="0"/>
                  </a:lnTo>
                  <a:close/>
                </a:path>
              </a:pathLst>
            </a:custGeom>
            <a:solidFill>
              <a:srgbClr val="FFAC58">
                <a:alpha val="726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30" name="Google Shape;780;p32"/>
          <p:cNvGrpSpPr/>
          <p:nvPr/>
        </p:nvGrpSpPr>
        <p:grpSpPr bwMode="auto">
          <a:xfrm rot="-523569">
            <a:off x="705765" y="-936655"/>
            <a:ext cx="5745397" cy="6082162"/>
            <a:chOff x="7567300" y="1541099"/>
            <a:chExt cx="3167100" cy="3386750"/>
          </a:xfrm>
        </p:grpSpPr>
        <p:sp>
          <p:nvSpPr>
            <p:cNvPr id="31" name="Google Shape;781;p32"/>
            <p:cNvSpPr/>
            <p:nvPr/>
          </p:nvSpPr>
          <p:spPr bwMode="auto">
            <a:xfrm>
              <a:off x="7597075" y="1552100"/>
              <a:ext cx="3137324" cy="3375750"/>
            </a:xfrm>
            <a:custGeom>
              <a:avLst/>
              <a:gdLst/>
              <a:ahLst/>
              <a:cxnLst/>
              <a:rect l="l" t="t" r="r" b="b"/>
              <a:pathLst>
                <a:path w="125493" h="135030" extrusionOk="0">
                  <a:moveTo>
                    <a:pt x="6013" y="13824"/>
                  </a:moveTo>
                  <a:cubicBezTo>
                    <a:pt x="7692" y="13824"/>
                    <a:pt x="9061" y="15193"/>
                    <a:pt x="9061" y="16884"/>
                  </a:cubicBezTo>
                  <a:cubicBezTo>
                    <a:pt x="9061" y="18563"/>
                    <a:pt x="7692" y="19932"/>
                    <a:pt x="6013" y="19932"/>
                  </a:cubicBezTo>
                  <a:cubicBezTo>
                    <a:pt x="4322" y="19932"/>
                    <a:pt x="2953" y="18563"/>
                    <a:pt x="2953" y="16884"/>
                  </a:cubicBezTo>
                  <a:cubicBezTo>
                    <a:pt x="2953" y="15193"/>
                    <a:pt x="4322" y="13824"/>
                    <a:pt x="6013" y="13824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65"/>
                    <a:pt x="7692" y="38434"/>
                    <a:pt x="6013" y="38434"/>
                  </a:cubicBezTo>
                  <a:cubicBezTo>
                    <a:pt x="4322" y="38434"/>
                    <a:pt x="2953" y="37065"/>
                    <a:pt x="2953" y="35374"/>
                  </a:cubicBezTo>
                  <a:cubicBezTo>
                    <a:pt x="2953" y="33695"/>
                    <a:pt x="4322" y="32326"/>
                    <a:pt x="6013" y="32326"/>
                  </a:cubicBezTo>
                  <a:close/>
                  <a:moveTo>
                    <a:pt x="6013" y="52483"/>
                  </a:moveTo>
                  <a:cubicBezTo>
                    <a:pt x="7692" y="52483"/>
                    <a:pt x="9061" y="53853"/>
                    <a:pt x="9061" y="55531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2" y="58579"/>
                    <a:pt x="2953" y="57210"/>
                    <a:pt x="2953" y="55531"/>
                  </a:cubicBezTo>
                  <a:cubicBezTo>
                    <a:pt x="2953" y="53853"/>
                    <a:pt x="4322" y="52483"/>
                    <a:pt x="6013" y="52483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308"/>
                    <a:pt x="7692" y="78677"/>
                    <a:pt x="6013" y="78677"/>
                  </a:cubicBezTo>
                  <a:cubicBezTo>
                    <a:pt x="4322" y="78677"/>
                    <a:pt x="2953" y="77308"/>
                    <a:pt x="2953" y="75617"/>
                  </a:cubicBezTo>
                  <a:cubicBezTo>
                    <a:pt x="2953" y="73938"/>
                    <a:pt x="4322" y="72569"/>
                    <a:pt x="6013" y="72569"/>
                  </a:cubicBezTo>
                  <a:close/>
                  <a:moveTo>
                    <a:pt x="6013" y="92810"/>
                  </a:moveTo>
                  <a:cubicBezTo>
                    <a:pt x="7692" y="92810"/>
                    <a:pt x="9061" y="94179"/>
                    <a:pt x="9061" y="95858"/>
                  </a:cubicBezTo>
                  <a:cubicBezTo>
                    <a:pt x="9061" y="97548"/>
                    <a:pt x="7692" y="98918"/>
                    <a:pt x="6013" y="98918"/>
                  </a:cubicBezTo>
                  <a:cubicBezTo>
                    <a:pt x="4322" y="98918"/>
                    <a:pt x="2953" y="97548"/>
                    <a:pt x="2953" y="95858"/>
                  </a:cubicBezTo>
                  <a:cubicBezTo>
                    <a:pt x="2953" y="94179"/>
                    <a:pt x="4322" y="92810"/>
                    <a:pt x="6013" y="92810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6"/>
                    <a:pt x="7692" y="120587"/>
                    <a:pt x="6013" y="120587"/>
                  </a:cubicBezTo>
                  <a:cubicBezTo>
                    <a:pt x="4322" y="120587"/>
                    <a:pt x="2953" y="119206"/>
                    <a:pt x="2953" y="117527"/>
                  </a:cubicBezTo>
                  <a:cubicBezTo>
                    <a:pt x="2953" y="115848"/>
                    <a:pt x="4322" y="114479"/>
                    <a:pt x="6013" y="114479"/>
                  </a:cubicBezTo>
                  <a:close/>
                  <a:moveTo>
                    <a:pt x="0" y="1"/>
                  </a:moveTo>
                  <a:lnTo>
                    <a:pt x="0" y="135029"/>
                  </a:lnTo>
                  <a:lnTo>
                    <a:pt x="125492" y="135029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2" name="Google Shape;782;p32"/>
            <p:cNvSpPr/>
            <p:nvPr/>
          </p:nvSpPr>
          <p:spPr bwMode="auto">
            <a:xfrm>
              <a:off x="7567300" y="1541099"/>
              <a:ext cx="3137324" cy="3375725"/>
            </a:xfrm>
            <a:custGeom>
              <a:avLst/>
              <a:gdLst/>
              <a:ahLst/>
              <a:cxnLst/>
              <a:rect l="l" t="t" r="r" b="b"/>
              <a:pathLst>
                <a:path w="125493" h="135029" extrusionOk="0">
                  <a:moveTo>
                    <a:pt x="6013" y="13823"/>
                  </a:moveTo>
                  <a:cubicBezTo>
                    <a:pt x="7692" y="13823"/>
                    <a:pt x="9061" y="15193"/>
                    <a:pt x="9061" y="16871"/>
                  </a:cubicBezTo>
                  <a:cubicBezTo>
                    <a:pt x="9061" y="18550"/>
                    <a:pt x="7692" y="19919"/>
                    <a:pt x="6013" y="19919"/>
                  </a:cubicBezTo>
                  <a:cubicBezTo>
                    <a:pt x="4323" y="19919"/>
                    <a:pt x="2953" y="18550"/>
                    <a:pt x="2953" y="16871"/>
                  </a:cubicBezTo>
                  <a:cubicBezTo>
                    <a:pt x="2953" y="15193"/>
                    <a:pt x="4323" y="13823"/>
                    <a:pt x="6013" y="13823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52"/>
                    <a:pt x="7692" y="38422"/>
                    <a:pt x="6013" y="38422"/>
                  </a:cubicBezTo>
                  <a:cubicBezTo>
                    <a:pt x="4323" y="38422"/>
                    <a:pt x="2953" y="37052"/>
                    <a:pt x="2953" y="35374"/>
                  </a:cubicBezTo>
                  <a:cubicBezTo>
                    <a:pt x="2953" y="33695"/>
                    <a:pt x="4323" y="32326"/>
                    <a:pt x="6013" y="32326"/>
                  </a:cubicBezTo>
                  <a:close/>
                  <a:moveTo>
                    <a:pt x="6013" y="52471"/>
                  </a:moveTo>
                  <a:cubicBezTo>
                    <a:pt x="7692" y="52471"/>
                    <a:pt x="9061" y="53840"/>
                    <a:pt x="9061" y="55519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3" y="58579"/>
                    <a:pt x="2953" y="57210"/>
                    <a:pt x="2953" y="55519"/>
                  </a:cubicBezTo>
                  <a:cubicBezTo>
                    <a:pt x="2953" y="53840"/>
                    <a:pt x="4323" y="52471"/>
                    <a:pt x="6013" y="52471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295"/>
                    <a:pt x="7692" y="78665"/>
                    <a:pt x="6013" y="78665"/>
                  </a:cubicBezTo>
                  <a:cubicBezTo>
                    <a:pt x="4323" y="78665"/>
                    <a:pt x="2953" y="77295"/>
                    <a:pt x="2953" y="75617"/>
                  </a:cubicBezTo>
                  <a:cubicBezTo>
                    <a:pt x="2953" y="73938"/>
                    <a:pt x="4323" y="72569"/>
                    <a:pt x="6013" y="72569"/>
                  </a:cubicBezTo>
                  <a:close/>
                  <a:moveTo>
                    <a:pt x="6013" y="92809"/>
                  </a:moveTo>
                  <a:cubicBezTo>
                    <a:pt x="7692" y="92809"/>
                    <a:pt x="9061" y="94178"/>
                    <a:pt x="9061" y="95857"/>
                  </a:cubicBezTo>
                  <a:cubicBezTo>
                    <a:pt x="9061" y="97536"/>
                    <a:pt x="7692" y="98905"/>
                    <a:pt x="6013" y="98905"/>
                  </a:cubicBezTo>
                  <a:cubicBezTo>
                    <a:pt x="4323" y="98905"/>
                    <a:pt x="2953" y="97536"/>
                    <a:pt x="2953" y="95857"/>
                  </a:cubicBezTo>
                  <a:cubicBezTo>
                    <a:pt x="2953" y="94178"/>
                    <a:pt x="4323" y="92809"/>
                    <a:pt x="6013" y="92809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5"/>
                    <a:pt x="7692" y="120575"/>
                    <a:pt x="6013" y="120575"/>
                  </a:cubicBezTo>
                  <a:cubicBezTo>
                    <a:pt x="4323" y="120575"/>
                    <a:pt x="2953" y="119205"/>
                    <a:pt x="2953" y="117527"/>
                  </a:cubicBezTo>
                  <a:cubicBezTo>
                    <a:pt x="2953" y="115848"/>
                    <a:pt x="4323" y="114479"/>
                    <a:pt x="6013" y="114479"/>
                  </a:cubicBezTo>
                  <a:close/>
                  <a:moveTo>
                    <a:pt x="1" y="0"/>
                  </a:moveTo>
                  <a:lnTo>
                    <a:pt x="1" y="135029"/>
                  </a:lnTo>
                  <a:lnTo>
                    <a:pt x="125492" y="135029"/>
                  </a:lnTo>
                  <a:lnTo>
                    <a:pt x="1254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3" name="Google Shape;783;p32"/>
            <p:cNvSpPr/>
            <p:nvPr/>
          </p:nvSpPr>
          <p:spPr bwMode="auto">
            <a:xfrm>
              <a:off x="8025700" y="19090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FF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4" name="Google Shape;784;p32"/>
            <p:cNvSpPr/>
            <p:nvPr/>
          </p:nvSpPr>
          <p:spPr bwMode="auto">
            <a:xfrm>
              <a:off x="8025700" y="20709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" name="Google Shape;785;p32"/>
            <p:cNvSpPr/>
            <p:nvPr/>
          </p:nvSpPr>
          <p:spPr bwMode="auto">
            <a:xfrm>
              <a:off x="8025700" y="22325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" name="Google Shape;786;p32"/>
            <p:cNvSpPr/>
            <p:nvPr/>
          </p:nvSpPr>
          <p:spPr bwMode="auto">
            <a:xfrm>
              <a:off x="8025700" y="23944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" name="Google Shape;787;p32"/>
            <p:cNvSpPr/>
            <p:nvPr/>
          </p:nvSpPr>
          <p:spPr bwMode="auto">
            <a:xfrm>
              <a:off x="8025700" y="25564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" name="Google Shape;788;p32"/>
            <p:cNvSpPr/>
            <p:nvPr/>
          </p:nvSpPr>
          <p:spPr bwMode="auto">
            <a:xfrm>
              <a:off x="8025700" y="27183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9" name="Google Shape;789;p32"/>
            <p:cNvSpPr/>
            <p:nvPr/>
          </p:nvSpPr>
          <p:spPr bwMode="auto">
            <a:xfrm>
              <a:off x="8025700" y="28799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0" name="Google Shape;790;p32"/>
            <p:cNvSpPr/>
            <p:nvPr/>
          </p:nvSpPr>
          <p:spPr bwMode="auto">
            <a:xfrm>
              <a:off x="8025700" y="30418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1" name="Google Shape;791;p32"/>
            <p:cNvSpPr/>
            <p:nvPr/>
          </p:nvSpPr>
          <p:spPr bwMode="auto">
            <a:xfrm>
              <a:off x="8025700" y="32038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2" name="Google Shape;792;p32"/>
            <p:cNvSpPr/>
            <p:nvPr/>
          </p:nvSpPr>
          <p:spPr bwMode="auto">
            <a:xfrm>
              <a:off x="8025700" y="33657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3" name="Google Shape;793;p32"/>
            <p:cNvSpPr/>
            <p:nvPr/>
          </p:nvSpPr>
          <p:spPr bwMode="auto">
            <a:xfrm>
              <a:off x="8025700" y="35273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4" name="Google Shape;794;p32"/>
            <p:cNvSpPr/>
            <p:nvPr/>
          </p:nvSpPr>
          <p:spPr bwMode="auto">
            <a:xfrm>
              <a:off x="8025700" y="36892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5" name="Google Shape;795;p32"/>
            <p:cNvSpPr/>
            <p:nvPr/>
          </p:nvSpPr>
          <p:spPr bwMode="auto">
            <a:xfrm>
              <a:off x="8025700" y="38512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6" name="Google Shape;796;p32"/>
            <p:cNvSpPr/>
            <p:nvPr/>
          </p:nvSpPr>
          <p:spPr bwMode="auto">
            <a:xfrm>
              <a:off x="8025700" y="40131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7" name="Google Shape;797;p32"/>
            <p:cNvSpPr/>
            <p:nvPr/>
          </p:nvSpPr>
          <p:spPr bwMode="auto">
            <a:xfrm>
              <a:off x="8025700" y="41747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1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1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8" name="Google Shape;798;p32"/>
            <p:cNvSpPr/>
            <p:nvPr/>
          </p:nvSpPr>
          <p:spPr bwMode="auto">
            <a:xfrm>
              <a:off x="8025700" y="43366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9" name="Google Shape;799;p32"/>
            <p:cNvSpPr/>
            <p:nvPr/>
          </p:nvSpPr>
          <p:spPr bwMode="auto">
            <a:xfrm>
              <a:off x="8025700" y="44986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0" name="Google Shape;800;p32"/>
            <p:cNvSpPr/>
            <p:nvPr/>
          </p:nvSpPr>
          <p:spPr bwMode="auto">
            <a:xfrm>
              <a:off x="8025700" y="46605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51" name="Google Shape;826;p32"/>
          <p:cNvGrpSpPr/>
          <p:nvPr/>
        </p:nvGrpSpPr>
        <p:grpSpPr bwMode="auto">
          <a:xfrm>
            <a:off x="3220252" y="688215"/>
            <a:ext cx="5053990" cy="5779004"/>
            <a:chOff x="1732250" y="435101"/>
            <a:chExt cx="5053990" cy="5779004"/>
          </a:xfrm>
          <a:solidFill>
            <a:srgbClr val="3ABCCE"/>
          </a:solidFill>
        </p:grpSpPr>
        <p:sp>
          <p:nvSpPr>
            <p:cNvPr id="52" name="Google Shape;827;p32"/>
            <p:cNvSpPr/>
            <p:nvPr/>
          </p:nvSpPr>
          <p:spPr bwMode="auto">
            <a:xfrm>
              <a:off x="2124240" y="542605"/>
              <a:ext cx="4662000" cy="5671500"/>
            </a:xfrm>
            <a:prstGeom prst="roundRect">
              <a:avLst>
                <a:gd name="adj" fmla="val 137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3" name="Google Shape;828;p32"/>
            <p:cNvSpPr/>
            <p:nvPr/>
          </p:nvSpPr>
          <p:spPr bwMode="auto">
            <a:xfrm>
              <a:off x="2008462" y="435101"/>
              <a:ext cx="4662000" cy="5671500"/>
            </a:xfrm>
            <a:prstGeom prst="roundRect">
              <a:avLst>
                <a:gd name="adj" fmla="val 137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4" name="Google Shape;829;p32"/>
            <p:cNvSpPr/>
            <p:nvPr/>
          </p:nvSpPr>
          <p:spPr bwMode="auto">
            <a:xfrm>
              <a:off x="2258861" y="940350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5" name="Google Shape;830;p32"/>
            <p:cNvSpPr/>
            <p:nvPr/>
          </p:nvSpPr>
          <p:spPr bwMode="auto">
            <a:xfrm>
              <a:off x="2258861" y="1747713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6" name="Google Shape;831;p32"/>
            <p:cNvSpPr/>
            <p:nvPr/>
          </p:nvSpPr>
          <p:spPr bwMode="auto">
            <a:xfrm>
              <a:off x="2258861" y="2627818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7" name="Google Shape;832;p32"/>
            <p:cNvSpPr/>
            <p:nvPr/>
          </p:nvSpPr>
          <p:spPr bwMode="auto">
            <a:xfrm>
              <a:off x="2258861" y="3505348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8" name="Google Shape;833;p32"/>
            <p:cNvSpPr/>
            <p:nvPr/>
          </p:nvSpPr>
          <p:spPr bwMode="auto">
            <a:xfrm>
              <a:off x="2258861" y="4389077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9" name="Google Shape;834;p32"/>
            <p:cNvSpPr/>
            <p:nvPr/>
          </p:nvSpPr>
          <p:spPr bwMode="auto">
            <a:xfrm>
              <a:off x="2258861" y="5334720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0" name="Google Shape;835;p32"/>
            <p:cNvSpPr/>
            <p:nvPr/>
          </p:nvSpPr>
          <p:spPr bwMode="auto">
            <a:xfrm>
              <a:off x="1732250" y="1000167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1" name="Google Shape;836;p32"/>
            <p:cNvSpPr/>
            <p:nvPr/>
          </p:nvSpPr>
          <p:spPr bwMode="auto">
            <a:xfrm>
              <a:off x="1732250" y="1808535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2" name="Google Shape;837;p32"/>
            <p:cNvSpPr/>
            <p:nvPr/>
          </p:nvSpPr>
          <p:spPr bwMode="auto">
            <a:xfrm>
              <a:off x="1732250" y="2689164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" name="Google Shape;838;p32"/>
            <p:cNvSpPr/>
            <p:nvPr/>
          </p:nvSpPr>
          <p:spPr bwMode="auto">
            <a:xfrm>
              <a:off x="1732250" y="3566170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" name="Google Shape;839;p32"/>
            <p:cNvSpPr/>
            <p:nvPr/>
          </p:nvSpPr>
          <p:spPr bwMode="auto">
            <a:xfrm>
              <a:off x="1732250" y="4449375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" name="Google Shape;840;p32"/>
            <p:cNvSpPr/>
            <p:nvPr/>
          </p:nvSpPr>
          <p:spPr bwMode="auto">
            <a:xfrm>
              <a:off x="1732250" y="5395541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66" name="Google Shape;841;p32"/>
          <p:cNvSpPr txBox="1"/>
          <p:nvPr/>
        </p:nvSpPr>
        <p:spPr bwMode="auto">
          <a:xfrm>
            <a:off x="4125031" y="3381993"/>
            <a:ext cx="3654364" cy="905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ru-RU" sz="2800">
                <a:solidFill>
                  <a:schemeClr val="lt1"/>
                </a:solidFill>
                <a:latin typeface="Liberation Sans"/>
                <a:ea typeface="Liberation Sans"/>
                <a:cs typeface="Liberation Sans"/>
              </a:rPr>
              <a:t>Приказано выжить</a:t>
            </a:r>
            <a:endParaRPr sz="2800">
              <a:solidFill>
                <a:schemeClr val="lt1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67" name="Google Shape;842;p32"/>
          <p:cNvSpPr/>
          <p:nvPr/>
        </p:nvSpPr>
        <p:spPr bwMode="auto">
          <a:xfrm>
            <a:off x="4109568" y="1307805"/>
            <a:ext cx="3450232" cy="2069708"/>
          </a:xfrm>
          <a:custGeom>
            <a:avLst/>
            <a:gdLst/>
            <a:ahLst/>
            <a:cxnLst/>
            <a:rect l="l" t="t" r="r" b="b"/>
            <a:pathLst>
              <a:path w="72713" h="41029" extrusionOk="0">
                <a:moveTo>
                  <a:pt x="3478" y="0"/>
                </a:moveTo>
                <a:lnTo>
                  <a:pt x="1251" y="905"/>
                </a:lnTo>
                <a:lnTo>
                  <a:pt x="1" y="417"/>
                </a:lnTo>
                <a:lnTo>
                  <a:pt x="1" y="39433"/>
                </a:lnTo>
                <a:lnTo>
                  <a:pt x="1" y="40207"/>
                </a:lnTo>
                <a:lnTo>
                  <a:pt x="215" y="40124"/>
                </a:lnTo>
                <a:lnTo>
                  <a:pt x="2442" y="41029"/>
                </a:lnTo>
                <a:lnTo>
                  <a:pt x="4668" y="40124"/>
                </a:lnTo>
                <a:lnTo>
                  <a:pt x="6895" y="41029"/>
                </a:lnTo>
                <a:lnTo>
                  <a:pt x="9121" y="40124"/>
                </a:lnTo>
                <a:lnTo>
                  <a:pt x="11348" y="41029"/>
                </a:lnTo>
                <a:lnTo>
                  <a:pt x="13574" y="40124"/>
                </a:lnTo>
                <a:lnTo>
                  <a:pt x="15801" y="41029"/>
                </a:lnTo>
                <a:lnTo>
                  <a:pt x="18027" y="40124"/>
                </a:lnTo>
                <a:lnTo>
                  <a:pt x="20253" y="41029"/>
                </a:lnTo>
                <a:lnTo>
                  <a:pt x="22480" y="40124"/>
                </a:lnTo>
                <a:lnTo>
                  <a:pt x="24706" y="41029"/>
                </a:lnTo>
                <a:lnTo>
                  <a:pt x="26933" y="40124"/>
                </a:lnTo>
                <a:lnTo>
                  <a:pt x="29159" y="41029"/>
                </a:lnTo>
                <a:lnTo>
                  <a:pt x="31386" y="40124"/>
                </a:lnTo>
                <a:lnTo>
                  <a:pt x="33612" y="41029"/>
                </a:lnTo>
                <a:lnTo>
                  <a:pt x="35851" y="40124"/>
                </a:lnTo>
                <a:lnTo>
                  <a:pt x="38077" y="41029"/>
                </a:lnTo>
                <a:lnTo>
                  <a:pt x="40304" y="40124"/>
                </a:lnTo>
                <a:lnTo>
                  <a:pt x="42530" y="41029"/>
                </a:lnTo>
                <a:lnTo>
                  <a:pt x="44757" y="40124"/>
                </a:lnTo>
                <a:lnTo>
                  <a:pt x="46983" y="41029"/>
                </a:lnTo>
                <a:lnTo>
                  <a:pt x="49209" y="40124"/>
                </a:lnTo>
                <a:lnTo>
                  <a:pt x="51436" y="41029"/>
                </a:lnTo>
                <a:lnTo>
                  <a:pt x="53662" y="40124"/>
                </a:lnTo>
                <a:lnTo>
                  <a:pt x="55889" y="41029"/>
                </a:lnTo>
                <a:lnTo>
                  <a:pt x="58115" y="40124"/>
                </a:lnTo>
                <a:lnTo>
                  <a:pt x="60342" y="41029"/>
                </a:lnTo>
                <a:lnTo>
                  <a:pt x="62568" y="40124"/>
                </a:lnTo>
                <a:lnTo>
                  <a:pt x="64795" y="41029"/>
                </a:lnTo>
                <a:lnTo>
                  <a:pt x="67021" y="40124"/>
                </a:lnTo>
                <a:lnTo>
                  <a:pt x="69248" y="41029"/>
                </a:lnTo>
                <a:lnTo>
                  <a:pt x="71474" y="40124"/>
                </a:lnTo>
                <a:lnTo>
                  <a:pt x="72712" y="40612"/>
                </a:lnTo>
                <a:lnTo>
                  <a:pt x="72712" y="822"/>
                </a:lnTo>
                <a:lnTo>
                  <a:pt x="72510" y="905"/>
                </a:lnTo>
                <a:lnTo>
                  <a:pt x="70284" y="0"/>
                </a:lnTo>
                <a:lnTo>
                  <a:pt x="68057" y="905"/>
                </a:lnTo>
                <a:lnTo>
                  <a:pt x="65831" y="0"/>
                </a:lnTo>
                <a:lnTo>
                  <a:pt x="63604" y="905"/>
                </a:lnTo>
                <a:lnTo>
                  <a:pt x="61378" y="0"/>
                </a:lnTo>
                <a:lnTo>
                  <a:pt x="59151" y="905"/>
                </a:lnTo>
                <a:lnTo>
                  <a:pt x="56925" y="0"/>
                </a:lnTo>
                <a:lnTo>
                  <a:pt x="54698" y="905"/>
                </a:lnTo>
                <a:lnTo>
                  <a:pt x="52460" y="0"/>
                </a:lnTo>
                <a:lnTo>
                  <a:pt x="50233" y="905"/>
                </a:lnTo>
                <a:lnTo>
                  <a:pt x="48007" y="0"/>
                </a:lnTo>
                <a:lnTo>
                  <a:pt x="45780" y="905"/>
                </a:lnTo>
                <a:lnTo>
                  <a:pt x="43554" y="0"/>
                </a:lnTo>
                <a:lnTo>
                  <a:pt x="41328" y="905"/>
                </a:lnTo>
                <a:lnTo>
                  <a:pt x="39101" y="0"/>
                </a:lnTo>
                <a:lnTo>
                  <a:pt x="36875" y="905"/>
                </a:lnTo>
                <a:lnTo>
                  <a:pt x="34648" y="0"/>
                </a:lnTo>
                <a:lnTo>
                  <a:pt x="32422" y="905"/>
                </a:lnTo>
                <a:lnTo>
                  <a:pt x="30195" y="0"/>
                </a:lnTo>
                <a:lnTo>
                  <a:pt x="27969" y="905"/>
                </a:lnTo>
                <a:lnTo>
                  <a:pt x="25742" y="0"/>
                </a:lnTo>
                <a:lnTo>
                  <a:pt x="23516" y="905"/>
                </a:lnTo>
                <a:lnTo>
                  <a:pt x="21289" y="0"/>
                </a:lnTo>
                <a:lnTo>
                  <a:pt x="19063" y="905"/>
                </a:lnTo>
                <a:lnTo>
                  <a:pt x="16836" y="0"/>
                </a:lnTo>
                <a:lnTo>
                  <a:pt x="14610" y="905"/>
                </a:lnTo>
                <a:lnTo>
                  <a:pt x="12383" y="0"/>
                </a:lnTo>
                <a:lnTo>
                  <a:pt x="10157" y="905"/>
                </a:lnTo>
                <a:lnTo>
                  <a:pt x="7930" y="0"/>
                </a:lnTo>
                <a:lnTo>
                  <a:pt x="5704" y="905"/>
                </a:lnTo>
                <a:lnTo>
                  <a:pt x="3478" y="0"/>
                </a:lnTo>
                <a:close/>
              </a:path>
            </a:pathLst>
          </a:custGeom>
          <a:solidFill>
            <a:srgbClr val="9D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8" name="Google Shape;843;p32"/>
          <p:cNvSpPr txBox="1"/>
          <p:nvPr/>
        </p:nvSpPr>
        <p:spPr bwMode="auto">
          <a:xfrm>
            <a:off x="3999961" y="1539522"/>
            <a:ext cx="3669445" cy="1783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ru-RU">
                <a:latin typeface="Liberation Sans"/>
                <a:ea typeface="Liberation Sans"/>
                <a:cs typeface="Liberation Sans"/>
              </a:rPr>
              <a:t>Реальная школа</a:t>
            </a:r>
            <a:endParaRPr sz="4800"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69" name="Google Shape;849;p32"/>
          <p:cNvSpPr txBox="1"/>
          <p:nvPr/>
        </p:nvSpPr>
        <p:spPr bwMode="auto">
          <a:xfrm rot="21413452">
            <a:off x="9209184" y="1229982"/>
            <a:ext cx="2033428" cy="91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>
                <a:latin typeface="Liberation Sans"/>
                <a:ea typeface="Liberation Sans"/>
                <a:cs typeface="Liberation Sans"/>
              </a:rPr>
              <a:t>Инициативная разработка </a:t>
            </a:r>
            <a:endParaRPr sz="2000"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70" name="Google Shape;849;p32"/>
          <p:cNvSpPr txBox="1"/>
          <p:nvPr/>
        </p:nvSpPr>
        <p:spPr bwMode="auto">
          <a:xfrm>
            <a:off x="5531510" y="838219"/>
            <a:ext cx="829641" cy="44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>
                <a:latin typeface="Liberation Sans"/>
                <a:ea typeface="Liberation Sans"/>
                <a:cs typeface="Liberation Sans"/>
              </a:rPr>
              <a:t>ПГГПУ</a:t>
            </a:r>
            <a:endParaRPr sz="1600">
              <a:latin typeface="Liberation Sans"/>
              <a:ea typeface="Liberation Sans"/>
              <a:cs typeface="Liberation Sans"/>
            </a:endParaRPr>
          </a:p>
        </p:txBody>
      </p:sp>
      <p:grpSp>
        <p:nvGrpSpPr>
          <p:cNvPr id="71" name="Google Shape;1051;p43"/>
          <p:cNvGrpSpPr/>
          <p:nvPr/>
        </p:nvGrpSpPr>
        <p:grpSpPr bwMode="auto">
          <a:xfrm rot="728172">
            <a:off x="274860" y="3787371"/>
            <a:ext cx="2379035" cy="2378468"/>
            <a:chOff x="5448300" y="1526500"/>
            <a:chExt cx="1154925" cy="1154650"/>
          </a:xfrm>
        </p:grpSpPr>
        <p:sp>
          <p:nvSpPr>
            <p:cNvPr id="72" name="Google Shape;1052;p43"/>
            <p:cNvSpPr/>
            <p:nvPr/>
          </p:nvSpPr>
          <p:spPr bwMode="auto">
            <a:xfrm>
              <a:off x="5466750" y="1544975"/>
              <a:ext cx="1136475" cy="1136175"/>
            </a:xfrm>
            <a:custGeom>
              <a:avLst/>
              <a:gdLst/>
              <a:ahLst/>
              <a:cxnLst/>
              <a:rect l="l" t="t" r="r" b="b"/>
              <a:pathLst>
                <a:path w="45459" h="45447" extrusionOk="0">
                  <a:moveTo>
                    <a:pt x="4132" y="11370"/>
                  </a:moveTo>
                  <a:cubicBezTo>
                    <a:pt x="4882" y="11370"/>
                    <a:pt x="5501" y="11990"/>
                    <a:pt x="5501" y="12740"/>
                  </a:cubicBezTo>
                  <a:cubicBezTo>
                    <a:pt x="5501" y="13502"/>
                    <a:pt x="4882" y="14109"/>
                    <a:pt x="4132" y="14109"/>
                  </a:cubicBezTo>
                  <a:cubicBezTo>
                    <a:pt x="3370" y="14109"/>
                    <a:pt x="2762" y="13502"/>
                    <a:pt x="2762" y="12740"/>
                  </a:cubicBezTo>
                  <a:cubicBezTo>
                    <a:pt x="2762" y="11990"/>
                    <a:pt x="3370" y="11370"/>
                    <a:pt x="4132" y="11370"/>
                  </a:cubicBezTo>
                  <a:close/>
                  <a:moveTo>
                    <a:pt x="3334" y="29563"/>
                  </a:moveTo>
                  <a:cubicBezTo>
                    <a:pt x="4084" y="29563"/>
                    <a:pt x="4703" y="30170"/>
                    <a:pt x="4703" y="30932"/>
                  </a:cubicBezTo>
                  <a:cubicBezTo>
                    <a:pt x="4703" y="31694"/>
                    <a:pt x="4096" y="32302"/>
                    <a:pt x="3334" y="32302"/>
                  </a:cubicBezTo>
                  <a:cubicBezTo>
                    <a:pt x="2584" y="32302"/>
                    <a:pt x="1965" y="31694"/>
                    <a:pt x="1965" y="30932"/>
                  </a:cubicBezTo>
                  <a:cubicBezTo>
                    <a:pt x="1965" y="30170"/>
                    <a:pt x="2584" y="29563"/>
                    <a:pt x="3334" y="29563"/>
                  </a:cubicBezTo>
                  <a:close/>
                  <a:moveTo>
                    <a:pt x="1893" y="0"/>
                  </a:moveTo>
                  <a:lnTo>
                    <a:pt x="0" y="43565"/>
                  </a:lnTo>
                  <a:lnTo>
                    <a:pt x="43565" y="45446"/>
                  </a:lnTo>
                  <a:lnTo>
                    <a:pt x="45458" y="1893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73" name="Google Shape;1053;p43"/>
            <p:cNvSpPr/>
            <p:nvPr/>
          </p:nvSpPr>
          <p:spPr bwMode="auto">
            <a:xfrm>
              <a:off x="5448300" y="1526500"/>
              <a:ext cx="1136175" cy="1135875"/>
            </a:xfrm>
            <a:custGeom>
              <a:avLst/>
              <a:gdLst/>
              <a:ahLst/>
              <a:cxnLst/>
              <a:rect l="l" t="t" r="r" b="b"/>
              <a:pathLst>
                <a:path w="45447" h="45435" extrusionOk="0">
                  <a:moveTo>
                    <a:pt x="4120" y="11371"/>
                  </a:moveTo>
                  <a:cubicBezTo>
                    <a:pt x="4882" y="11371"/>
                    <a:pt x="5489" y="11978"/>
                    <a:pt x="5489" y="12740"/>
                  </a:cubicBezTo>
                  <a:cubicBezTo>
                    <a:pt x="5489" y="13502"/>
                    <a:pt x="4882" y="14110"/>
                    <a:pt x="4120" y="14110"/>
                  </a:cubicBezTo>
                  <a:cubicBezTo>
                    <a:pt x="3358" y="14110"/>
                    <a:pt x="2750" y="13491"/>
                    <a:pt x="2750" y="12740"/>
                  </a:cubicBezTo>
                  <a:cubicBezTo>
                    <a:pt x="2750" y="11978"/>
                    <a:pt x="3358" y="11371"/>
                    <a:pt x="4120" y="11371"/>
                  </a:cubicBezTo>
                  <a:close/>
                  <a:moveTo>
                    <a:pt x="3334" y="29552"/>
                  </a:moveTo>
                  <a:cubicBezTo>
                    <a:pt x="4072" y="29552"/>
                    <a:pt x="4703" y="30171"/>
                    <a:pt x="4703" y="30921"/>
                  </a:cubicBezTo>
                  <a:cubicBezTo>
                    <a:pt x="4703" y="31683"/>
                    <a:pt x="4096" y="32291"/>
                    <a:pt x="3334" y="32291"/>
                  </a:cubicBezTo>
                  <a:cubicBezTo>
                    <a:pt x="2572" y="32291"/>
                    <a:pt x="1965" y="31683"/>
                    <a:pt x="1965" y="30921"/>
                  </a:cubicBezTo>
                  <a:cubicBezTo>
                    <a:pt x="1965" y="30171"/>
                    <a:pt x="2572" y="29552"/>
                    <a:pt x="3334" y="29552"/>
                  </a:cubicBezTo>
                  <a:close/>
                  <a:moveTo>
                    <a:pt x="1893" y="1"/>
                  </a:moveTo>
                  <a:lnTo>
                    <a:pt x="0" y="43566"/>
                  </a:lnTo>
                  <a:lnTo>
                    <a:pt x="43565" y="45435"/>
                  </a:lnTo>
                  <a:lnTo>
                    <a:pt x="45446" y="1882"/>
                  </a:lnTo>
                  <a:lnTo>
                    <a:pt x="1893" y="1"/>
                  </a:lnTo>
                  <a:close/>
                </a:path>
              </a:pathLst>
            </a:custGeom>
            <a:solidFill>
              <a:srgbClr val="BA9E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74" name="Google Shape;1054;p43"/>
            <p:cNvSpPr/>
            <p:nvPr/>
          </p:nvSpPr>
          <p:spPr bwMode="auto">
            <a:xfrm>
              <a:off x="5448300" y="1526800"/>
              <a:ext cx="185750" cy="1094800"/>
            </a:xfrm>
            <a:custGeom>
              <a:avLst/>
              <a:gdLst/>
              <a:ahLst/>
              <a:cxnLst/>
              <a:rect l="l" t="t" r="r" b="b"/>
              <a:pathLst>
                <a:path w="7430" h="43792" extrusionOk="0">
                  <a:moveTo>
                    <a:pt x="4120" y="11359"/>
                  </a:moveTo>
                  <a:cubicBezTo>
                    <a:pt x="4882" y="11359"/>
                    <a:pt x="5489" y="11966"/>
                    <a:pt x="5489" y="12728"/>
                  </a:cubicBezTo>
                  <a:cubicBezTo>
                    <a:pt x="5489" y="13490"/>
                    <a:pt x="4882" y="14098"/>
                    <a:pt x="4120" y="14098"/>
                  </a:cubicBezTo>
                  <a:cubicBezTo>
                    <a:pt x="3358" y="14098"/>
                    <a:pt x="2750" y="13479"/>
                    <a:pt x="2750" y="12728"/>
                  </a:cubicBezTo>
                  <a:cubicBezTo>
                    <a:pt x="2750" y="11966"/>
                    <a:pt x="3358" y="11359"/>
                    <a:pt x="4120" y="11359"/>
                  </a:cubicBezTo>
                  <a:close/>
                  <a:moveTo>
                    <a:pt x="3334" y="29540"/>
                  </a:moveTo>
                  <a:cubicBezTo>
                    <a:pt x="4072" y="29540"/>
                    <a:pt x="4703" y="30159"/>
                    <a:pt x="4703" y="30909"/>
                  </a:cubicBezTo>
                  <a:cubicBezTo>
                    <a:pt x="4703" y="31671"/>
                    <a:pt x="4096" y="32279"/>
                    <a:pt x="3334" y="32279"/>
                  </a:cubicBezTo>
                  <a:cubicBezTo>
                    <a:pt x="2572" y="32279"/>
                    <a:pt x="1965" y="31671"/>
                    <a:pt x="1965" y="30909"/>
                  </a:cubicBezTo>
                  <a:cubicBezTo>
                    <a:pt x="1965" y="30159"/>
                    <a:pt x="2572" y="29540"/>
                    <a:pt x="3334" y="29540"/>
                  </a:cubicBezTo>
                  <a:close/>
                  <a:moveTo>
                    <a:pt x="1893" y="1"/>
                  </a:moveTo>
                  <a:lnTo>
                    <a:pt x="0" y="43554"/>
                  </a:lnTo>
                  <a:lnTo>
                    <a:pt x="5536" y="43792"/>
                  </a:lnTo>
                  <a:lnTo>
                    <a:pt x="7430" y="239"/>
                  </a:lnTo>
                  <a:lnTo>
                    <a:pt x="1893" y="1"/>
                  </a:lnTo>
                  <a:close/>
                </a:path>
              </a:pathLst>
            </a:custGeom>
            <a:solidFill>
              <a:srgbClr val="AD91B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826;p32"/>
          <p:cNvGrpSpPr/>
          <p:nvPr/>
        </p:nvGrpSpPr>
        <p:grpSpPr bwMode="auto">
          <a:xfrm>
            <a:off x="239157" y="190503"/>
            <a:ext cx="5600970" cy="6513602"/>
            <a:chOff x="1732250" y="435101"/>
            <a:chExt cx="5053990" cy="5779004"/>
          </a:xfrm>
          <a:solidFill>
            <a:srgbClr val="3ABCCE"/>
          </a:solidFill>
        </p:grpSpPr>
        <p:sp>
          <p:nvSpPr>
            <p:cNvPr id="5" name="Google Shape;827;p32"/>
            <p:cNvSpPr/>
            <p:nvPr/>
          </p:nvSpPr>
          <p:spPr bwMode="auto">
            <a:xfrm>
              <a:off x="2124240" y="542605"/>
              <a:ext cx="4662000" cy="5671500"/>
            </a:xfrm>
            <a:prstGeom prst="roundRect">
              <a:avLst>
                <a:gd name="adj" fmla="val 137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" name="Google Shape;828;p32"/>
            <p:cNvSpPr/>
            <p:nvPr/>
          </p:nvSpPr>
          <p:spPr bwMode="auto">
            <a:xfrm>
              <a:off x="2008462" y="435101"/>
              <a:ext cx="4662000" cy="5671500"/>
            </a:xfrm>
            <a:prstGeom prst="roundRect">
              <a:avLst>
                <a:gd name="adj" fmla="val 137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" name="Google Shape;829;p32"/>
            <p:cNvSpPr/>
            <p:nvPr/>
          </p:nvSpPr>
          <p:spPr bwMode="auto">
            <a:xfrm>
              <a:off x="2258861" y="940350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" name="Google Shape;830;p32"/>
            <p:cNvSpPr/>
            <p:nvPr/>
          </p:nvSpPr>
          <p:spPr bwMode="auto">
            <a:xfrm>
              <a:off x="2258861" y="1747713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" name="Google Shape;831;p32"/>
            <p:cNvSpPr/>
            <p:nvPr/>
          </p:nvSpPr>
          <p:spPr bwMode="auto">
            <a:xfrm>
              <a:off x="2258861" y="2627818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" name="Google Shape;832;p32"/>
            <p:cNvSpPr/>
            <p:nvPr/>
          </p:nvSpPr>
          <p:spPr bwMode="auto">
            <a:xfrm>
              <a:off x="2258861" y="3505348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" name="Google Shape;833;p32"/>
            <p:cNvSpPr/>
            <p:nvPr/>
          </p:nvSpPr>
          <p:spPr bwMode="auto">
            <a:xfrm>
              <a:off x="2258861" y="4389077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" name="Google Shape;834;p32"/>
            <p:cNvSpPr/>
            <p:nvPr/>
          </p:nvSpPr>
          <p:spPr bwMode="auto">
            <a:xfrm>
              <a:off x="2258861" y="5334720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" name="Google Shape;835;p32"/>
            <p:cNvSpPr/>
            <p:nvPr/>
          </p:nvSpPr>
          <p:spPr bwMode="auto">
            <a:xfrm>
              <a:off x="1732250" y="1000167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" name="Google Shape;836;p32"/>
            <p:cNvSpPr/>
            <p:nvPr/>
          </p:nvSpPr>
          <p:spPr bwMode="auto">
            <a:xfrm>
              <a:off x="1732250" y="1808535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" name="Google Shape;837;p32"/>
            <p:cNvSpPr/>
            <p:nvPr/>
          </p:nvSpPr>
          <p:spPr bwMode="auto">
            <a:xfrm>
              <a:off x="1732250" y="2689164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" name="Google Shape;838;p32"/>
            <p:cNvSpPr/>
            <p:nvPr/>
          </p:nvSpPr>
          <p:spPr bwMode="auto">
            <a:xfrm>
              <a:off x="1732250" y="3566170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" name="Google Shape;839;p32"/>
            <p:cNvSpPr/>
            <p:nvPr/>
          </p:nvSpPr>
          <p:spPr bwMode="auto">
            <a:xfrm>
              <a:off x="1732250" y="4449375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" name="Google Shape;840;p32"/>
            <p:cNvSpPr/>
            <p:nvPr/>
          </p:nvSpPr>
          <p:spPr bwMode="auto">
            <a:xfrm>
              <a:off x="1732250" y="5395541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19" name="Google Shape;1009;p41"/>
          <p:cNvSpPr/>
          <p:nvPr/>
        </p:nvSpPr>
        <p:spPr bwMode="auto">
          <a:xfrm>
            <a:off x="1342400" y="557656"/>
            <a:ext cx="3450212" cy="990208"/>
          </a:xfrm>
          <a:custGeom>
            <a:avLst/>
            <a:gdLst/>
            <a:ahLst/>
            <a:cxnLst/>
            <a:rect l="l" t="t" r="r" b="b"/>
            <a:pathLst>
              <a:path w="72713" h="41029" extrusionOk="0">
                <a:moveTo>
                  <a:pt x="3478" y="0"/>
                </a:moveTo>
                <a:lnTo>
                  <a:pt x="1251" y="905"/>
                </a:lnTo>
                <a:lnTo>
                  <a:pt x="1" y="417"/>
                </a:lnTo>
                <a:lnTo>
                  <a:pt x="1" y="39433"/>
                </a:lnTo>
                <a:lnTo>
                  <a:pt x="1" y="40207"/>
                </a:lnTo>
                <a:lnTo>
                  <a:pt x="215" y="40124"/>
                </a:lnTo>
                <a:lnTo>
                  <a:pt x="2442" y="41029"/>
                </a:lnTo>
                <a:lnTo>
                  <a:pt x="4668" y="40124"/>
                </a:lnTo>
                <a:lnTo>
                  <a:pt x="6895" y="41029"/>
                </a:lnTo>
                <a:lnTo>
                  <a:pt x="9121" y="40124"/>
                </a:lnTo>
                <a:lnTo>
                  <a:pt x="11348" y="41029"/>
                </a:lnTo>
                <a:lnTo>
                  <a:pt x="13574" y="40124"/>
                </a:lnTo>
                <a:lnTo>
                  <a:pt x="15801" y="41029"/>
                </a:lnTo>
                <a:lnTo>
                  <a:pt x="18027" y="40124"/>
                </a:lnTo>
                <a:lnTo>
                  <a:pt x="20253" y="41029"/>
                </a:lnTo>
                <a:lnTo>
                  <a:pt x="22480" y="40124"/>
                </a:lnTo>
                <a:lnTo>
                  <a:pt x="24706" y="41029"/>
                </a:lnTo>
                <a:lnTo>
                  <a:pt x="26933" y="40124"/>
                </a:lnTo>
                <a:lnTo>
                  <a:pt x="29159" y="41029"/>
                </a:lnTo>
                <a:lnTo>
                  <a:pt x="31386" y="40124"/>
                </a:lnTo>
                <a:lnTo>
                  <a:pt x="33612" y="41029"/>
                </a:lnTo>
                <a:lnTo>
                  <a:pt x="35851" y="40124"/>
                </a:lnTo>
                <a:lnTo>
                  <a:pt x="38077" y="41029"/>
                </a:lnTo>
                <a:lnTo>
                  <a:pt x="40304" y="40124"/>
                </a:lnTo>
                <a:lnTo>
                  <a:pt x="42530" y="41029"/>
                </a:lnTo>
                <a:lnTo>
                  <a:pt x="44757" y="40124"/>
                </a:lnTo>
                <a:lnTo>
                  <a:pt x="46983" y="41029"/>
                </a:lnTo>
                <a:lnTo>
                  <a:pt x="49209" y="40124"/>
                </a:lnTo>
                <a:lnTo>
                  <a:pt x="51436" y="41029"/>
                </a:lnTo>
                <a:lnTo>
                  <a:pt x="53662" y="40124"/>
                </a:lnTo>
                <a:lnTo>
                  <a:pt x="55889" y="41029"/>
                </a:lnTo>
                <a:lnTo>
                  <a:pt x="58115" y="40124"/>
                </a:lnTo>
                <a:lnTo>
                  <a:pt x="60342" y="41029"/>
                </a:lnTo>
                <a:lnTo>
                  <a:pt x="62568" y="40124"/>
                </a:lnTo>
                <a:lnTo>
                  <a:pt x="64795" y="41029"/>
                </a:lnTo>
                <a:lnTo>
                  <a:pt x="67021" y="40124"/>
                </a:lnTo>
                <a:lnTo>
                  <a:pt x="69248" y="41029"/>
                </a:lnTo>
                <a:lnTo>
                  <a:pt x="71474" y="40124"/>
                </a:lnTo>
                <a:lnTo>
                  <a:pt x="72712" y="40612"/>
                </a:lnTo>
                <a:lnTo>
                  <a:pt x="72712" y="822"/>
                </a:lnTo>
                <a:lnTo>
                  <a:pt x="72510" y="905"/>
                </a:lnTo>
                <a:lnTo>
                  <a:pt x="70284" y="0"/>
                </a:lnTo>
                <a:lnTo>
                  <a:pt x="68057" y="905"/>
                </a:lnTo>
                <a:lnTo>
                  <a:pt x="65831" y="0"/>
                </a:lnTo>
                <a:lnTo>
                  <a:pt x="63604" y="905"/>
                </a:lnTo>
                <a:lnTo>
                  <a:pt x="61378" y="0"/>
                </a:lnTo>
                <a:lnTo>
                  <a:pt x="59151" y="905"/>
                </a:lnTo>
                <a:lnTo>
                  <a:pt x="56925" y="0"/>
                </a:lnTo>
                <a:lnTo>
                  <a:pt x="54698" y="905"/>
                </a:lnTo>
                <a:lnTo>
                  <a:pt x="52460" y="0"/>
                </a:lnTo>
                <a:lnTo>
                  <a:pt x="50233" y="905"/>
                </a:lnTo>
                <a:lnTo>
                  <a:pt x="48007" y="0"/>
                </a:lnTo>
                <a:lnTo>
                  <a:pt x="45780" y="905"/>
                </a:lnTo>
                <a:lnTo>
                  <a:pt x="43554" y="0"/>
                </a:lnTo>
                <a:lnTo>
                  <a:pt x="41328" y="905"/>
                </a:lnTo>
                <a:lnTo>
                  <a:pt x="39101" y="0"/>
                </a:lnTo>
                <a:lnTo>
                  <a:pt x="36875" y="905"/>
                </a:lnTo>
                <a:lnTo>
                  <a:pt x="34648" y="0"/>
                </a:lnTo>
                <a:lnTo>
                  <a:pt x="32422" y="905"/>
                </a:lnTo>
                <a:lnTo>
                  <a:pt x="30195" y="0"/>
                </a:lnTo>
                <a:lnTo>
                  <a:pt x="27969" y="905"/>
                </a:lnTo>
                <a:lnTo>
                  <a:pt x="25742" y="0"/>
                </a:lnTo>
                <a:lnTo>
                  <a:pt x="23516" y="905"/>
                </a:lnTo>
                <a:lnTo>
                  <a:pt x="21289" y="0"/>
                </a:lnTo>
                <a:lnTo>
                  <a:pt x="19063" y="905"/>
                </a:lnTo>
                <a:lnTo>
                  <a:pt x="16836" y="0"/>
                </a:lnTo>
                <a:lnTo>
                  <a:pt x="14610" y="905"/>
                </a:lnTo>
                <a:lnTo>
                  <a:pt x="12383" y="0"/>
                </a:lnTo>
                <a:lnTo>
                  <a:pt x="10157" y="905"/>
                </a:lnTo>
                <a:lnTo>
                  <a:pt x="7930" y="0"/>
                </a:lnTo>
                <a:lnTo>
                  <a:pt x="5704" y="905"/>
                </a:lnTo>
                <a:lnTo>
                  <a:pt x="3478" y="0"/>
                </a:lnTo>
                <a:close/>
              </a:path>
            </a:pathLst>
          </a:custGeom>
          <a:solidFill>
            <a:srgbClr val="9D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" name="Google Shape;1010;p41"/>
          <p:cNvSpPr txBox="1">
            <a:spLocks noGrp="1"/>
          </p:cNvSpPr>
          <p:nvPr>
            <p:ph type="title"/>
          </p:nvPr>
        </p:nvSpPr>
        <p:spPr bwMode="auto">
          <a:xfrm>
            <a:off x="1396593" y="657224"/>
            <a:ext cx="3337668" cy="866651"/>
          </a:xfrm>
          <a:prstGeom prst="rect">
            <a:avLst/>
          </a:prstGeom>
        </p:spPr>
        <p:txBody>
          <a:bodyPr spcFirstLastPara="1" wrap="square" lIns="91423" tIns="91423" rIns="91423" bIns="91423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b="1">
                <a:latin typeface="Liberation Sans"/>
                <a:ea typeface="Liberation Sans"/>
                <a:cs typeface="Liberation Sans"/>
              </a:rPr>
              <a:t>Проблема пользователя</a:t>
            </a:r>
            <a:endParaRPr sz="2800" b="1"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21" name="Google Shape;1013;p41"/>
          <p:cNvSpPr txBox="1"/>
          <p:nvPr/>
        </p:nvSpPr>
        <p:spPr bwMode="auto">
          <a:xfrm>
            <a:off x="1164056" y="1685924"/>
            <a:ext cx="4190070" cy="4934759"/>
          </a:xfrm>
          <a:prstGeom prst="rect">
            <a:avLst/>
          </a:prstGeom>
        </p:spPr>
        <p:txBody>
          <a:bodyPr spcFirstLastPara="1" vert="horz" wrap="square" lIns="91423" tIns="91423" rIns="91423" bIns="91423" rtlCol="0" anchor="t" anchorCtr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Молодой учитель не обладает компетенциями в решении сложных ситуаций взаимодействия с детьми, теряется при возникновении «нестандартных» проблем в практике работы в школе: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algn="just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на практике в ВУЗе такие ситуации не возникают;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algn="just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преобладают теоретические знания;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algn="just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нет в багаже эффективных психолого-педагогических инструментов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</p:txBody>
      </p:sp>
      <p:grpSp>
        <p:nvGrpSpPr>
          <p:cNvPr id="22" name="Google Shape;1056;p43"/>
          <p:cNvGrpSpPr/>
          <p:nvPr/>
        </p:nvGrpSpPr>
        <p:grpSpPr bwMode="auto">
          <a:xfrm rot="265324">
            <a:off x="6878176" y="1007924"/>
            <a:ext cx="4178843" cy="4635070"/>
            <a:chOff x="0" y="0"/>
            <a:chExt cx="4178843" cy="4635070"/>
          </a:xfrm>
        </p:grpSpPr>
        <p:sp>
          <p:nvSpPr>
            <p:cNvPr id="23" name="Google Shape;1057;p43"/>
            <p:cNvSpPr/>
            <p:nvPr/>
          </p:nvSpPr>
          <p:spPr bwMode="auto">
            <a:xfrm>
              <a:off x="84243" y="363782"/>
              <a:ext cx="4094600" cy="4271286"/>
            </a:xfrm>
            <a:custGeom>
              <a:avLst/>
              <a:gdLst/>
              <a:ahLst/>
              <a:cxnLst/>
              <a:rect l="l" t="t" r="r" b="b"/>
              <a:pathLst>
                <a:path w="45900" h="46221" extrusionOk="0">
                  <a:moveTo>
                    <a:pt x="43506" y="1"/>
                  </a:moveTo>
                  <a:lnTo>
                    <a:pt x="1" y="2704"/>
                  </a:lnTo>
                  <a:lnTo>
                    <a:pt x="2715" y="46221"/>
                  </a:lnTo>
                  <a:lnTo>
                    <a:pt x="41029" y="43828"/>
                  </a:lnTo>
                  <a:lnTo>
                    <a:pt x="45899" y="38303"/>
                  </a:lnTo>
                  <a:lnTo>
                    <a:pt x="43506" y="1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121897" tIns="121897" rIns="121897" bIns="121897" anchor="ctr" anchorCtr="0">
              <a:noAutofit/>
            </a:bodyPr>
            <a:lstStyle/>
            <a:p>
              <a:pPr marL="0" marR="0" lvl="0" indent="0" defTabSz="1219169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4" name="Google Shape;1058;p43"/>
            <p:cNvSpPr/>
            <p:nvPr/>
          </p:nvSpPr>
          <p:spPr bwMode="auto">
            <a:xfrm>
              <a:off x="0" y="294475"/>
              <a:ext cx="4094511" cy="4272395"/>
            </a:xfrm>
            <a:custGeom>
              <a:avLst/>
              <a:gdLst/>
              <a:ahLst/>
              <a:cxnLst/>
              <a:rect l="l" t="t" r="r" b="b"/>
              <a:pathLst>
                <a:path w="45899" h="46233" extrusionOk="0">
                  <a:moveTo>
                    <a:pt x="43494" y="1"/>
                  </a:moveTo>
                  <a:lnTo>
                    <a:pt x="0" y="2715"/>
                  </a:lnTo>
                  <a:lnTo>
                    <a:pt x="2703" y="46233"/>
                  </a:lnTo>
                  <a:lnTo>
                    <a:pt x="41029" y="43828"/>
                  </a:lnTo>
                  <a:lnTo>
                    <a:pt x="45899" y="38315"/>
                  </a:lnTo>
                  <a:lnTo>
                    <a:pt x="43494" y="1"/>
                  </a:lnTo>
                  <a:close/>
                </a:path>
              </a:pathLst>
            </a:custGeom>
            <a:solidFill>
              <a:srgbClr val="FF866A"/>
            </a:solidFill>
            <a:ln>
              <a:noFill/>
            </a:ln>
          </p:spPr>
          <p:txBody>
            <a:bodyPr spcFirstLastPara="1" wrap="square" lIns="121897" tIns="121897" rIns="121897" bIns="121897" anchor="ctr" anchorCtr="0">
              <a:noAutofit/>
            </a:bodyPr>
            <a:lstStyle/>
            <a:p>
              <a:pPr marL="0" marR="0" lvl="0" indent="0" defTabSz="1219169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5" name="Google Shape;1059;p43"/>
            <p:cNvSpPr/>
            <p:nvPr/>
          </p:nvSpPr>
          <p:spPr bwMode="auto">
            <a:xfrm>
              <a:off x="3648687" y="3835076"/>
              <a:ext cx="464232" cy="509548"/>
            </a:xfrm>
            <a:custGeom>
              <a:avLst/>
              <a:gdLst/>
              <a:ahLst/>
              <a:cxnLst/>
              <a:rect l="l" t="t" r="r" b="b"/>
              <a:pathLst>
                <a:path w="5204" h="5514" extrusionOk="0">
                  <a:moveTo>
                    <a:pt x="5204" y="1"/>
                  </a:moveTo>
                  <a:lnTo>
                    <a:pt x="1" y="322"/>
                  </a:lnTo>
                  <a:lnTo>
                    <a:pt x="334" y="5514"/>
                  </a:lnTo>
                  <a:lnTo>
                    <a:pt x="5204" y="1"/>
                  </a:lnTo>
                  <a:close/>
                </a:path>
              </a:pathLst>
            </a:custGeom>
            <a:solidFill>
              <a:srgbClr val="FF7A5F"/>
            </a:solidFill>
            <a:ln>
              <a:noFill/>
            </a:ln>
          </p:spPr>
          <p:txBody>
            <a:bodyPr spcFirstLastPara="1" wrap="square" lIns="121897" tIns="121897" rIns="121897" bIns="121897" anchor="ctr" anchorCtr="0">
              <a:noAutofit/>
            </a:bodyPr>
            <a:lstStyle/>
            <a:p>
              <a:pPr marL="0" marR="0" lvl="0" indent="0" defTabSz="1219169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6" name="Google Shape;1060;p43"/>
            <p:cNvSpPr/>
            <p:nvPr/>
          </p:nvSpPr>
          <p:spPr bwMode="auto">
            <a:xfrm rot="2543036">
              <a:off x="50468" y="0"/>
              <a:ext cx="352605" cy="1189549"/>
            </a:xfrm>
            <a:custGeom>
              <a:avLst/>
              <a:gdLst/>
              <a:ahLst/>
              <a:cxnLst/>
              <a:rect l="l" t="t" r="r" b="b"/>
              <a:pathLst>
                <a:path w="5311" h="18967" extrusionOk="0">
                  <a:moveTo>
                    <a:pt x="4477" y="0"/>
                  </a:moveTo>
                  <a:cubicBezTo>
                    <a:pt x="4072" y="155"/>
                    <a:pt x="3405" y="95"/>
                    <a:pt x="3072" y="119"/>
                  </a:cubicBezTo>
                  <a:cubicBezTo>
                    <a:pt x="2048" y="191"/>
                    <a:pt x="1024" y="262"/>
                    <a:pt x="0" y="274"/>
                  </a:cubicBezTo>
                  <a:lnTo>
                    <a:pt x="822" y="18967"/>
                  </a:lnTo>
                  <a:cubicBezTo>
                    <a:pt x="1112" y="18910"/>
                    <a:pt x="1405" y="18894"/>
                    <a:pt x="1697" y="18894"/>
                  </a:cubicBezTo>
                  <a:cubicBezTo>
                    <a:pt x="2030" y="18894"/>
                    <a:pt x="2364" y="18914"/>
                    <a:pt x="2693" y="18914"/>
                  </a:cubicBezTo>
                  <a:cubicBezTo>
                    <a:pt x="2796" y="18914"/>
                    <a:pt x="2898" y="18912"/>
                    <a:pt x="3001" y="18907"/>
                  </a:cubicBezTo>
                  <a:cubicBezTo>
                    <a:pt x="3560" y="18883"/>
                    <a:pt x="4096" y="18776"/>
                    <a:pt x="4644" y="18741"/>
                  </a:cubicBezTo>
                  <a:cubicBezTo>
                    <a:pt x="4759" y="18733"/>
                    <a:pt x="4906" y="18722"/>
                    <a:pt x="5048" y="18722"/>
                  </a:cubicBezTo>
                  <a:cubicBezTo>
                    <a:pt x="5141" y="18722"/>
                    <a:pt x="5231" y="18727"/>
                    <a:pt x="5310" y="18741"/>
                  </a:cubicBezTo>
                  <a:lnTo>
                    <a:pt x="4477" y="0"/>
                  </a:lnTo>
                  <a:close/>
                </a:path>
              </a:pathLst>
            </a:custGeom>
            <a:solidFill>
              <a:srgbClr val="FFAC58">
                <a:alpha val="72630"/>
              </a:srgbClr>
            </a:solidFill>
            <a:ln>
              <a:noFill/>
            </a:ln>
          </p:spPr>
          <p:txBody>
            <a:bodyPr spcFirstLastPara="1" wrap="square" lIns="121897" tIns="121897" rIns="121897" bIns="121897" anchor="ctr" anchorCtr="0">
              <a:noAutofit/>
            </a:bodyPr>
            <a:lstStyle/>
            <a:p>
              <a:pPr marL="0" marR="0" lvl="0" indent="0" defTabSz="1219169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7" name=" 26"/>
          <p:cNvSpPr/>
          <p:nvPr/>
        </p:nvSpPr>
        <p:spPr bwMode="auto">
          <a:xfrm>
            <a:off x="7119262" y="1653823"/>
            <a:ext cx="3686174" cy="3562349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defRPr/>
            </a:pPr>
            <a:r>
              <a:rPr lang="ru-RU" sz="2800" b="1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Исследование</a:t>
            </a:r>
            <a:endParaRPr sz="3600" b="1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algn="l">
              <a:defRPr/>
            </a:pPr>
            <a:endParaRPr sz="2200" b="1" u="none">
              <a:latin typeface="Liberation Sans"/>
              <a:ea typeface="Liberation Sans"/>
              <a:cs typeface="Liberation Sans"/>
            </a:endParaRPr>
          </a:p>
          <a:p>
            <a:pPr algn="l"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Проведено 43 опроса:</a:t>
            </a:r>
          </a:p>
          <a:p>
            <a:pPr marL="327936" indent="-327936" algn="l">
              <a:buFont typeface="Arial"/>
              <a:buChar char="•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выявление стресс-факторов - 33 </a:t>
            </a:r>
          </a:p>
          <a:p>
            <a:pPr marL="327936" indent="-327936" algn="l">
              <a:buFont typeface="Arial"/>
              <a:buChar char="•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востребованность данного курса - 10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889;p35"/>
          <p:cNvSpPr txBox="1">
            <a:spLocks noGrp="1"/>
          </p:cNvSpPr>
          <p:nvPr>
            <p:ph type="subTitle" idx="1"/>
          </p:nvPr>
        </p:nvSpPr>
        <p:spPr bwMode="auto">
          <a:xfrm>
            <a:off x="791549" y="1181099"/>
            <a:ext cx="5124449" cy="2286000"/>
          </a:xfrm>
          <a:prstGeom prst="rect">
            <a:avLst/>
          </a:prstGeom>
        </p:spPr>
        <p:txBody>
          <a:bodyPr spcFirstLastPara="1" wrap="square" lIns="121898" tIns="121898" rIns="121898" bIns="121898" anchor="t" anchorCtr="0">
            <a:noAutofit/>
          </a:bodyPr>
          <a:lstStyle/>
          <a:p>
            <a:pPr marL="0" lvl="0" indent="0" algn="l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Дрейф-курс для студентов 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marL="0" lvl="0" indent="0" algn="l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 решению практико-ориентированных кейсов из педагогической реальности с элементами иммерсивного обучения. 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5" name="Google Shape;890;p35"/>
          <p:cNvSpPr txBox="1">
            <a:spLocks noGrp="1"/>
          </p:cNvSpPr>
          <p:nvPr>
            <p:ph type="title"/>
          </p:nvPr>
        </p:nvSpPr>
        <p:spPr bwMode="auto">
          <a:xfrm>
            <a:off x="1307444" y="447674"/>
            <a:ext cx="3612681" cy="647699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>
              <a:defRPr/>
            </a:pPr>
            <a:r>
              <a:rPr lang="ru-RU" sz="3600" b="1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Решение</a:t>
            </a:r>
            <a:endParaRPr sz="3600"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6" name=" 6"/>
          <p:cNvSpPr/>
          <p:nvPr/>
        </p:nvSpPr>
        <p:spPr bwMode="auto">
          <a:xfrm>
            <a:off x="-2958527" y="-2215580"/>
            <a:ext cx="294124" cy="353847"/>
          </a:xfrm>
        </p:spPr>
        <p:txBody>
          <a:bodyPr rot="0" spcFirstLastPara="0" vertOverflow="overflow" horzOverflow="clip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185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7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52193" y="1523999"/>
            <a:ext cx="6016084" cy="4352261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 bwMode="auto">
          <a:xfrm>
            <a:off x="795282" y="3733799"/>
            <a:ext cx="5014035" cy="21716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buClr>
                <a:srgbClr val="4F476F"/>
              </a:buClr>
              <a:buSzPts val="1800"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Иммерсивное обучение</a:t>
            </a:r>
            <a:r>
              <a:rPr lang="ru-RU" sz="2200" b="0" i="0" u="none" strike="noStrike" cap="none" spc="0">
                <a:ln>
                  <a:noFill/>
                </a:ln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- 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это метод, который использует искусственную или смоделированную среду, благодаря которой учащиеся могут полностью погрузиться в процесс обучения.</a:t>
            </a:r>
            <a:r>
              <a:rPr lang="ru-RU" sz="2200" b="0" i="0" u="none" strike="noStrike" cap="none" spc="0">
                <a:ln>
                  <a:noFill/>
                </a:ln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386494" y="371474"/>
            <a:ext cx="1419224" cy="6038848"/>
          </a:xfrm>
          <a:prstGeom prst="rect">
            <a:avLst/>
          </a:prstGeom>
        </p:spPr>
      </p:pic>
      <p:sp>
        <p:nvSpPr>
          <p:cNvPr id="5" name="Google Shape;241;p9"/>
          <p:cNvSpPr txBox="1">
            <a:spLocks noGrp="1"/>
          </p:cNvSpPr>
          <p:nvPr/>
        </p:nvSpPr>
        <p:spPr bwMode="auto">
          <a:xfrm>
            <a:off x="734398" y="447674"/>
            <a:ext cx="5019673" cy="981072"/>
          </a:xfrm>
          <a:prstGeom prst="rect">
            <a:avLst/>
          </a:prstGeom>
        </p:spPr>
        <p:txBody>
          <a:bodyPr spcFirstLastPara="1" wrap="square" lIns="91422" tIns="91422" rIns="91422" bIns="91422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elius"/>
              <a:buNone/>
              <a:defRPr sz="6400" b="1" i="0" u="none" strike="noStrike" cap="none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elius"/>
              <a:buNone/>
              <a:defRPr sz="3200" b="1" i="0" u="none" strike="noStrike" cap="none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elius"/>
              <a:buNone/>
              <a:defRPr sz="3200" b="1" i="0" u="none" strike="noStrike" cap="none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elius"/>
              <a:buNone/>
              <a:defRPr sz="3200" b="1" i="0" u="none" strike="noStrike" cap="none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elius"/>
              <a:buNone/>
              <a:defRPr sz="3200" b="1" i="0" u="none" strike="noStrike" cap="none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elius"/>
              <a:buNone/>
              <a:defRPr sz="3200" b="1" i="0" u="none" strike="noStrike" cap="none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elius"/>
              <a:buNone/>
              <a:defRPr sz="3200" b="1" i="0" u="none" strike="noStrike" cap="none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elius"/>
              <a:buNone/>
              <a:defRPr sz="3200" b="1" i="0" u="none" strike="noStrike" cap="none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elius"/>
              <a:buNone/>
              <a:defRPr sz="3200" b="1" i="0" u="none" strike="noStrike" cap="none">
                <a:solidFill>
                  <a:schemeClr val="dk1"/>
                </a:solidFill>
                <a:latin typeface="Delius"/>
                <a:ea typeface="Delius"/>
                <a:cs typeface="Delius"/>
              </a:defRPr>
            </a:lvl9pPr>
          </a:lstStyle>
          <a:p>
            <a:pPr>
              <a:defRPr/>
            </a:pPr>
            <a:r>
              <a:rPr lang="ru-RU" sz="3600" b="1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Апробация</a:t>
            </a:r>
            <a:endParaRPr sz="3600"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6" name="Google Shape;242;p9"/>
          <p:cNvSpPr txBox="1">
            <a:spLocks noGrp="1"/>
          </p:cNvSpPr>
          <p:nvPr/>
        </p:nvSpPr>
        <p:spPr bwMode="auto">
          <a:xfrm>
            <a:off x="851697" y="1238249"/>
            <a:ext cx="3378376" cy="2870406"/>
          </a:xfrm>
          <a:prstGeom prst="rect">
            <a:avLst/>
          </a:prstGeom>
        </p:spPr>
        <p:txBody>
          <a:bodyPr spcFirstLastPara="1" wrap="square" lIns="91422" tIns="91422" rIns="91422" bIns="91422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499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"/>
              <a:buNone/>
              <a:defRPr sz="24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</a:defRPr>
            </a:lvl1pPr>
            <a:lvl2pPr marL="914400" marR="0" lvl="1" indent="-317499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"/>
              <a:buNone/>
              <a:defRPr sz="24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</a:defRPr>
            </a:lvl2pPr>
            <a:lvl3pPr marL="1371600" marR="0" lvl="2" indent="-317499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"/>
              <a:buNone/>
              <a:defRPr sz="24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</a:defRPr>
            </a:lvl3pPr>
            <a:lvl4pPr marL="1828800" marR="0" lvl="3" indent="-317499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"/>
              <a:buNone/>
              <a:defRPr sz="24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</a:defRPr>
            </a:lvl4pPr>
            <a:lvl5pPr marL="2286000" marR="0" lvl="4" indent="-317499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"/>
              <a:buNone/>
              <a:defRPr sz="24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</a:defRPr>
            </a:lvl5pPr>
            <a:lvl6pPr marL="2743200" marR="0" lvl="5" indent="-317499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"/>
              <a:buNone/>
              <a:defRPr sz="24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</a:defRPr>
            </a:lvl6pPr>
            <a:lvl7pPr marL="3200400" marR="0" lvl="6" indent="-317499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"/>
              <a:buNone/>
              <a:defRPr sz="24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</a:defRPr>
            </a:lvl7pPr>
            <a:lvl8pPr marL="3657600" marR="0" lvl="7" indent="-317499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"/>
              <a:buNone/>
              <a:defRPr sz="24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</a:defRPr>
            </a:lvl8pPr>
            <a:lvl9pPr marL="4114800" marR="0" lvl="8" indent="-317499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"/>
              <a:buNone/>
              <a:defRPr sz="24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</a:defRPr>
            </a:lvl9pPr>
          </a:lstStyle>
          <a:p>
            <a:pPr marL="467637" indent="-327936" algn="l">
              <a:buClr>
                <a:schemeClr val="dk2"/>
              </a:buClr>
              <a:buSzPts val="1800"/>
              <a:buFont typeface="Arial"/>
              <a:buAutoNum type="arabicPeriod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Жизненная ситуация учителя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marL="467637" indent="-327936" algn="l">
              <a:buClr>
                <a:schemeClr val="dk2"/>
              </a:buClr>
              <a:buSzPts val="1800"/>
              <a:buFont typeface="Arial"/>
              <a:buAutoNum type="arabicPeriod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Теория</a:t>
            </a:r>
            <a:r>
              <a:rPr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СДВГ</a:t>
            </a:r>
          </a:p>
          <a:p>
            <a:pPr marL="467637" indent="-327936" algn="l">
              <a:buClr>
                <a:schemeClr val="dk2"/>
              </a:buClr>
              <a:buSzPts val="1800"/>
              <a:buFont typeface="Arial"/>
              <a:buAutoNum type="arabicPeriod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Рекомендации</a:t>
            </a:r>
            <a:r>
              <a:rPr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по решению проблем поведения</a:t>
            </a:r>
          </a:p>
          <a:p>
            <a:pPr marL="467637" indent="-327936" algn="l">
              <a:buClr>
                <a:schemeClr val="dk2"/>
              </a:buClr>
              <a:buSzPts val="1800"/>
              <a:buFont typeface="Arial"/>
              <a:buAutoNum type="arabicPeriod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Практика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marL="467637" indent="-327936" algn="l">
              <a:buClr>
                <a:schemeClr val="dk2"/>
              </a:buClr>
              <a:buSzPts val="1800"/>
              <a:buFont typeface="Arial"/>
              <a:buAutoNum type="arabicPeriod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Рефлексия</a:t>
            </a:r>
            <a:endParaRPr sz="2200" b="0" i="0" u="none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830023" y="1304923"/>
            <a:ext cx="7811886" cy="5114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35099" y="4197949"/>
            <a:ext cx="2552708" cy="1914529"/>
          </a:xfrm>
          <a:prstGeom prst="rect">
            <a:avLst/>
          </a:prstGeom>
        </p:spPr>
      </p:pic>
      <p:sp>
        <p:nvSpPr>
          <p:cNvPr id="9" name="Google Shape;1060;p43"/>
          <p:cNvSpPr/>
          <p:nvPr/>
        </p:nvSpPr>
        <p:spPr bwMode="auto">
          <a:xfrm rot="2881003">
            <a:off x="1144878" y="3960114"/>
            <a:ext cx="180441" cy="598034"/>
          </a:xfrm>
          <a:custGeom>
            <a:avLst/>
            <a:gdLst/>
            <a:ahLst/>
            <a:cxnLst/>
            <a:rect l="l" t="t" r="r" b="b"/>
            <a:pathLst>
              <a:path w="5311" h="18967" extrusionOk="0">
                <a:moveTo>
                  <a:pt x="4477" y="0"/>
                </a:moveTo>
                <a:cubicBezTo>
                  <a:pt x="4072" y="155"/>
                  <a:pt x="3405" y="95"/>
                  <a:pt x="3072" y="119"/>
                </a:cubicBezTo>
                <a:cubicBezTo>
                  <a:pt x="2048" y="191"/>
                  <a:pt x="1024" y="262"/>
                  <a:pt x="0" y="274"/>
                </a:cubicBezTo>
                <a:lnTo>
                  <a:pt x="822" y="18967"/>
                </a:lnTo>
                <a:cubicBezTo>
                  <a:pt x="1112" y="18910"/>
                  <a:pt x="1405" y="18894"/>
                  <a:pt x="1697" y="18894"/>
                </a:cubicBezTo>
                <a:cubicBezTo>
                  <a:pt x="2030" y="18894"/>
                  <a:pt x="2364" y="18914"/>
                  <a:pt x="2693" y="18914"/>
                </a:cubicBezTo>
                <a:cubicBezTo>
                  <a:pt x="2796" y="18914"/>
                  <a:pt x="2898" y="18912"/>
                  <a:pt x="3001" y="18907"/>
                </a:cubicBezTo>
                <a:cubicBezTo>
                  <a:pt x="3560" y="18883"/>
                  <a:pt x="4096" y="18776"/>
                  <a:pt x="4644" y="18741"/>
                </a:cubicBezTo>
                <a:cubicBezTo>
                  <a:pt x="4759" y="18733"/>
                  <a:pt x="4906" y="18722"/>
                  <a:pt x="5048" y="18722"/>
                </a:cubicBezTo>
                <a:cubicBezTo>
                  <a:pt x="5141" y="18722"/>
                  <a:pt x="5231" y="18727"/>
                  <a:pt x="5310" y="18741"/>
                </a:cubicBezTo>
                <a:lnTo>
                  <a:pt x="4477" y="0"/>
                </a:lnTo>
                <a:close/>
              </a:path>
            </a:pathLst>
          </a:custGeom>
          <a:solidFill>
            <a:srgbClr val="FFAC58">
              <a:alpha val="72630"/>
            </a:srgbClr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defTabSz="1219168">
              <a:buClr>
                <a:srgbClr val="000000"/>
              </a:buClr>
              <a:defRPr/>
            </a:pPr>
            <a:endParaRPr sz="185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Google Shape;1060;p43"/>
          <p:cNvSpPr/>
          <p:nvPr/>
        </p:nvSpPr>
        <p:spPr bwMode="auto">
          <a:xfrm rot="2895613">
            <a:off x="3655308" y="5706030"/>
            <a:ext cx="264998" cy="657223"/>
          </a:xfrm>
          <a:custGeom>
            <a:avLst/>
            <a:gdLst/>
            <a:ahLst/>
            <a:cxnLst/>
            <a:rect l="l" t="t" r="r" b="b"/>
            <a:pathLst>
              <a:path w="5311" h="18967" extrusionOk="0">
                <a:moveTo>
                  <a:pt x="4477" y="0"/>
                </a:moveTo>
                <a:cubicBezTo>
                  <a:pt x="4072" y="155"/>
                  <a:pt x="3405" y="95"/>
                  <a:pt x="3072" y="119"/>
                </a:cubicBezTo>
                <a:cubicBezTo>
                  <a:pt x="2048" y="191"/>
                  <a:pt x="1024" y="262"/>
                  <a:pt x="0" y="274"/>
                </a:cubicBezTo>
                <a:lnTo>
                  <a:pt x="822" y="18967"/>
                </a:lnTo>
                <a:cubicBezTo>
                  <a:pt x="1112" y="18910"/>
                  <a:pt x="1405" y="18894"/>
                  <a:pt x="1697" y="18894"/>
                </a:cubicBezTo>
                <a:cubicBezTo>
                  <a:pt x="2030" y="18894"/>
                  <a:pt x="2364" y="18914"/>
                  <a:pt x="2693" y="18914"/>
                </a:cubicBezTo>
                <a:cubicBezTo>
                  <a:pt x="2796" y="18914"/>
                  <a:pt x="2898" y="18912"/>
                  <a:pt x="3001" y="18907"/>
                </a:cubicBezTo>
                <a:cubicBezTo>
                  <a:pt x="3560" y="18883"/>
                  <a:pt x="4096" y="18776"/>
                  <a:pt x="4644" y="18741"/>
                </a:cubicBezTo>
                <a:cubicBezTo>
                  <a:pt x="4759" y="18733"/>
                  <a:pt x="4906" y="18722"/>
                  <a:pt x="5048" y="18722"/>
                </a:cubicBezTo>
                <a:cubicBezTo>
                  <a:pt x="5141" y="18722"/>
                  <a:pt x="5231" y="18727"/>
                  <a:pt x="5310" y="18741"/>
                </a:cubicBezTo>
                <a:lnTo>
                  <a:pt x="4477" y="0"/>
                </a:lnTo>
                <a:close/>
              </a:path>
            </a:pathLst>
          </a:custGeom>
          <a:solidFill>
            <a:srgbClr val="FFAC58">
              <a:alpha val="72630"/>
            </a:srgbClr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defTabSz="1219168">
              <a:buClr>
                <a:srgbClr val="000000"/>
              </a:buClr>
              <a:defRPr/>
            </a:pPr>
            <a:endParaRPr sz="185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1028;p43"/>
          <p:cNvGrpSpPr/>
          <p:nvPr/>
        </p:nvGrpSpPr>
        <p:grpSpPr bwMode="auto">
          <a:xfrm>
            <a:off x="4177282" y="914741"/>
            <a:ext cx="6918636" cy="7398468"/>
            <a:chOff x="7567300" y="1541099"/>
            <a:chExt cx="3167100" cy="3386750"/>
          </a:xfrm>
        </p:grpSpPr>
        <p:sp>
          <p:nvSpPr>
            <p:cNvPr id="5" name="Google Shape;1029;p43"/>
            <p:cNvSpPr/>
            <p:nvPr/>
          </p:nvSpPr>
          <p:spPr bwMode="auto">
            <a:xfrm>
              <a:off x="7597075" y="1552100"/>
              <a:ext cx="3137324" cy="3375750"/>
            </a:xfrm>
            <a:custGeom>
              <a:avLst/>
              <a:gdLst/>
              <a:ahLst/>
              <a:cxnLst/>
              <a:rect l="l" t="t" r="r" b="b"/>
              <a:pathLst>
                <a:path w="125493" h="135030" extrusionOk="0">
                  <a:moveTo>
                    <a:pt x="6013" y="13824"/>
                  </a:moveTo>
                  <a:cubicBezTo>
                    <a:pt x="7692" y="13824"/>
                    <a:pt x="9061" y="15193"/>
                    <a:pt x="9061" y="16884"/>
                  </a:cubicBezTo>
                  <a:cubicBezTo>
                    <a:pt x="9061" y="18563"/>
                    <a:pt x="7692" y="19932"/>
                    <a:pt x="6013" y="19932"/>
                  </a:cubicBezTo>
                  <a:cubicBezTo>
                    <a:pt x="4322" y="19932"/>
                    <a:pt x="2953" y="18563"/>
                    <a:pt x="2953" y="16884"/>
                  </a:cubicBezTo>
                  <a:cubicBezTo>
                    <a:pt x="2953" y="15193"/>
                    <a:pt x="4322" y="13824"/>
                    <a:pt x="6013" y="13824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65"/>
                    <a:pt x="7692" y="38434"/>
                    <a:pt x="6013" y="38434"/>
                  </a:cubicBezTo>
                  <a:cubicBezTo>
                    <a:pt x="4322" y="38434"/>
                    <a:pt x="2953" y="37065"/>
                    <a:pt x="2953" y="35374"/>
                  </a:cubicBezTo>
                  <a:cubicBezTo>
                    <a:pt x="2953" y="33695"/>
                    <a:pt x="4322" y="32326"/>
                    <a:pt x="6013" y="32326"/>
                  </a:cubicBezTo>
                  <a:close/>
                  <a:moveTo>
                    <a:pt x="6013" y="52483"/>
                  </a:moveTo>
                  <a:cubicBezTo>
                    <a:pt x="7692" y="52483"/>
                    <a:pt x="9061" y="53853"/>
                    <a:pt x="9061" y="55531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2" y="58579"/>
                    <a:pt x="2953" y="57210"/>
                    <a:pt x="2953" y="55531"/>
                  </a:cubicBezTo>
                  <a:cubicBezTo>
                    <a:pt x="2953" y="53853"/>
                    <a:pt x="4322" y="52483"/>
                    <a:pt x="6013" y="52483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308"/>
                    <a:pt x="7692" y="78677"/>
                    <a:pt x="6013" y="78677"/>
                  </a:cubicBezTo>
                  <a:cubicBezTo>
                    <a:pt x="4322" y="78677"/>
                    <a:pt x="2953" y="77308"/>
                    <a:pt x="2953" y="75617"/>
                  </a:cubicBezTo>
                  <a:cubicBezTo>
                    <a:pt x="2953" y="73938"/>
                    <a:pt x="4322" y="72569"/>
                    <a:pt x="6013" y="72569"/>
                  </a:cubicBezTo>
                  <a:close/>
                  <a:moveTo>
                    <a:pt x="6013" y="92810"/>
                  </a:moveTo>
                  <a:cubicBezTo>
                    <a:pt x="7692" y="92810"/>
                    <a:pt x="9061" y="94179"/>
                    <a:pt x="9061" y="95858"/>
                  </a:cubicBezTo>
                  <a:cubicBezTo>
                    <a:pt x="9061" y="97548"/>
                    <a:pt x="7692" y="98918"/>
                    <a:pt x="6013" y="98918"/>
                  </a:cubicBezTo>
                  <a:cubicBezTo>
                    <a:pt x="4322" y="98918"/>
                    <a:pt x="2953" y="97548"/>
                    <a:pt x="2953" y="95858"/>
                  </a:cubicBezTo>
                  <a:cubicBezTo>
                    <a:pt x="2953" y="94179"/>
                    <a:pt x="4322" y="92810"/>
                    <a:pt x="6013" y="92810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6"/>
                    <a:pt x="7692" y="120587"/>
                    <a:pt x="6013" y="120587"/>
                  </a:cubicBezTo>
                  <a:cubicBezTo>
                    <a:pt x="4322" y="120587"/>
                    <a:pt x="2953" y="119206"/>
                    <a:pt x="2953" y="117527"/>
                  </a:cubicBezTo>
                  <a:cubicBezTo>
                    <a:pt x="2953" y="115848"/>
                    <a:pt x="4322" y="114479"/>
                    <a:pt x="6013" y="114479"/>
                  </a:cubicBezTo>
                  <a:close/>
                  <a:moveTo>
                    <a:pt x="0" y="1"/>
                  </a:moveTo>
                  <a:lnTo>
                    <a:pt x="0" y="135029"/>
                  </a:lnTo>
                  <a:lnTo>
                    <a:pt x="125492" y="135029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6" name="Google Shape;1030;p43"/>
            <p:cNvSpPr/>
            <p:nvPr/>
          </p:nvSpPr>
          <p:spPr bwMode="auto">
            <a:xfrm>
              <a:off x="7567300" y="1541099"/>
              <a:ext cx="3137324" cy="3375725"/>
            </a:xfrm>
            <a:custGeom>
              <a:avLst/>
              <a:gdLst/>
              <a:ahLst/>
              <a:cxnLst/>
              <a:rect l="l" t="t" r="r" b="b"/>
              <a:pathLst>
                <a:path w="125493" h="135029" extrusionOk="0">
                  <a:moveTo>
                    <a:pt x="6013" y="13823"/>
                  </a:moveTo>
                  <a:cubicBezTo>
                    <a:pt x="7692" y="13823"/>
                    <a:pt x="9061" y="15193"/>
                    <a:pt x="9061" y="16871"/>
                  </a:cubicBezTo>
                  <a:cubicBezTo>
                    <a:pt x="9061" y="18550"/>
                    <a:pt x="7692" y="19919"/>
                    <a:pt x="6013" y="19919"/>
                  </a:cubicBezTo>
                  <a:cubicBezTo>
                    <a:pt x="4323" y="19919"/>
                    <a:pt x="2953" y="18550"/>
                    <a:pt x="2953" y="16871"/>
                  </a:cubicBezTo>
                  <a:cubicBezTo>
                    <a:pt x="2953" y="15193"/>
                    <a:pt x="4323" y="13823"/>
                    <a:pt x="6013" y="13823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52"/>
                    <a:pt x="7692" y="38422"/>
                    <a:pt x="6013" y="38422"/>
                  </a:cubicBezTo>
                  <a:cubicBezTo>
                    <a:pt x="4323" y="38422"/>
                    <a:pt x="2953" y="37052"/>
                    <a:pt x="2953" y="35374"/>
                  </a:cubicBezTo>
                  <a:cubicBezTo>
                    <a:pt x="2953" y="33695"/>
                    <a:pt x="4323" y="32326"/>
                    <a:pt x="6013" y="32326"/>
                  </a:cubicBezTo>
                  <a:close/>
                  <a:moveTo>
                    <a:pt x="6013" y="52471"/>
                  </a:moveTo>
                  <a:cubicBezTo>
                    <a:pt x="7692" y="52471"/>
                    <a:pt x="9061" y="53840"/>
                    <a:pt x="9061" y="55519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3" y="58579"/>
                    <a:pt x="2953" y="57210"/>
                    <a:pt x="2953" y="55519"/>
                  </a:cubicBezTo>
                  <a:cubicBezTo>
                    <a:pt x="2953" y="53840"/>
                    <a:pt x="4323" y="52471"/>
                    <a:pt x="6013" y="52471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295"/>
                    <a:pt x="7692" y="78665"/>
                    <a:pt x="6013" y="78665"/>
                  </a:cubicBezTo>
                  <a:cubicBezTo>
                    <a:pt x="4323" y="78665"/>
                    <a:pt x="2953" y="77295"/>
                    <a:pt x="2953" y="75617"/>
                  </a:cubicBezTo>
                  <a:cubicBezTo>
                    <a:pt x="2953" y="73938"/>
                    <a:pt x="4323" y="72569"/>
                    <a:pt x="6013" y="72569"/>
                  </a:cubicBezTo>
                  <a:close/>
                  <a:moveTo>
                    <a:pt x="6013" y="92809"/>
                  </a:moveTo>
                  <a:cubicBezTo>
                    <a:pt x="7692" y="92809"/>
                    <a:pt x="9061" y="94178"/>
                    <a:pt x="9061" y="95857"/>
                  </a:cubicBezTo>
                  <a:cubicBezTo>
                    <a:pt x="9061" y="97536"/>
                    <a:pt x="7692" y="98905"/>
                    <a:pt x="6013" y="98905"/>
                  </a:cubicBezTo>
                  <a:cubicBezTo>
                    <a:pt x="4323" y="98905"/>
                    <a:pt x="2953" y="97536"/>
                    <a:pt x="2953" y="95857"/>
                  </a:cubicBezTo>
                  <a:cubicBezTo>
                    <a:pt x="2953" y="94178"/>
                    <a:pt x="4323" y="92809"/>
                    <a:pt x="6013" y="92809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5"/>
                    <a:pt x="7692" y="120575"/>
                    <a:pt x="6013" y="120575"/>
                  </a:cubicBezTo>
                  <a:cubicBezTo>
                    <a:pt x="4323" y="120575"/>
                    <a:pt x="2953" y="119205"/>
                    <a:pt x="2953" y="117527"/>
                  </a:cubicBezTo>
                  <a:cubicBezTo>
                    <a:pt x="2953" y="115848"/>
                    <a:pt x="4323" y="114479"/>
                    <a:pt x="6013" y="114479"/>
                  </a:cubicBezTo>
                  <a:close/>
                  <a:moveTo>
                    <a:pt x="1" y="0"/>
                  </a:moveTo>
                  <a:lnTo>
                    <a:pt x="1" y="135029"/>
                  </a:lnTo>
                  <a:lnTo>
                    <a:pt x="125492" y="135029"/>
                  </a:lnTo>
                  <a:lnTo>
                    <a:pt x="1254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7" name="Google Shape;1031;p43"/>
            <p:cNvSpPr/>
            <p:nvPr/>
          </p:nvSpPr>
          <p:spPr bwMode="auto">
            <a:xfrm>
              <a:off x="8025700" y="19090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FF86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8" name="Google Shape;1032;p43"/>
            <p:cNvSpPr/>
            <p:nvPr/>
          </p:nvSpPr>
          <p:spPr bwMode="auto">
            <a:xfrm>
              <a:off x="8025700" y="20709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9" name="Google Shape;1033;p43"/>
            <p:cNvSpPr/>
            <p:nvPr/>
          </p:nvSpPr>
          <p:spPr bwMode="auto">
            <a:xfrm>
              <a:off x="8025700" y="22325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0" name="Google Shape;1034;p43"/>
            <p:cNvSpPr/>
            <p:nvPr/>
          </p:nvSpPr>
          <p:spPr bwMode="auto">
            <a:xfrm>
              <a:off x="8025700" y="23944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1" name="Google Shape;1035;p43"/>
            <p:cNvSpPr/>
            <p:nvPr/>
          </p:nvSpPr>
          <p:spPr bwMode="auto">
            <a:xfrm>
              <a:off x="8025700" y="25564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2" name="Google Shape;1036;p43"/>
            <p:cNvSpPr/>
            <p:nvPr/>
          </p:nvSpPr>
          <p:spPr bwMode="auto">
            <a:xfrm>
              <a:off x="8025700" y="27183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3" name="Google Shape;1037;p43"/>
            <p:cNvSpPr/>
            <p:nvPr/>
          </p:nvSpPr>
          <p:spPr bwMode="auto">
            <a:xfrm>
              <a:off x="8025700" y="28799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4" name="Google Shape;1038;p43"/>
            <p:cNvSpPr/>
            <p:nvPr/>
          </p:nvSpPr>
          <p:spPr bwMode="auto">
            <a:xfrm>
              <a:off x="8025700" y="30418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5" name="Google Shape;1039;p43"/>
            <p:cNvSpPr/>
            <p:nvPr/>
          </p:nvSpPr>
          <p:spPr bwMode="auto">
            <a:xfrm>
              <a:off x="8025700" y="32038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6" name="Google Shape;1040;p43"/>
            <p:cNvSpPr/>
            <p:nvPr/>
          </p:nvSpPr>
          <p:spPr bwMode="auto">
            <a:xfrm>
              <a:off x="8025700" y="33657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7" name="Google Shape;1041;p43"/>
            <p:cNvSpPr/>
            <p:nvPr/>
          </p:nvSpPr>
          <p:spPr bwMode="auto">
            <a:xfrm>
              <a:off x="8025700" y="35273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8" name="Google Shape;1042;p43"/>
            <p:cNvSpPr/>
            <p:nvPr/>
          </p:nvSpPr>
          <p:spPr bwMode="auto">
            <a:xfrm>
              <a:off x="8025700" y="36892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9" name="Google Shape;1043;p43"/>
            <p:cNvSpPr/>
            <p:nvPr/>
          </p:nvSpPr>
          <p:spPr bwMode="auto">
            <a:xfrm>
              <a:off x="8025700" y="38512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0" name="Google Shape;1044;p43"/>
            <p:cNvSpPr/>
            <p:nvPr/>
          </p:nvSpPr>
          <p:spPr bwMode="auto">
            <a:xfrm>
              <a:off x="8025700" y="40131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1" name="Google Shape;1045;p43"/>
            <p:cNvSpPr/>
            <p:nvPr/>
          </p:nvSpPr>
          <p:spPr bwMode="auto">
            <a:xfrm>
              <a:off x="8025700" y="41747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1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1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2" name="Google Shape;1046;p43"/>
            <p:cNvSpPr/>
            <p:nvPr/>
          </p:nvSpPr>
          <p:spPr bwMode="auto">
            <a:xfrm>
              <a:off x="8025700" y="43366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3" name="Google Shape;1047;p43"/>
            <p:cNvSpPr/>
            <p:nvPr/>
          </p:nvSpPr>
          <p:spPr bwMode="auto">
            <a:xfrm>
              <a:off x="8025700" y="44986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4" name="Google Shape;1048;p43"/>
            <p:cNvSpPr/>
            <p:nvPr/>
          </p:nvSpPr>
          <p:spPr bwMode="auto">
            <a:xfrm>
              <a:off x="8025700" y="46605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E2DAC7">
                <a:alpha val="279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5" name="Google Shape;1049;p43"/>
          <p:cNvSpPr txBox="1">
            <a:spLocks noGrp="1"/>
          </p:cNvSpPr>
          <p:nvPr>
            <p:ph type="title"/>
          </p:nvPr>
        </p:nvSpPr>
        <p:spPr bwMode="auto">
          <a:xfrm>
            <a:off x="5179998" y="1975332"/>
            <a:ext cx="6108100" cy="1938399"/>
          </a:xfrm>
          <a:prstGeom prst="rect">
            <a:avLst/>
          </a:prstGeom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>
              <a:defRPr/>
            </a:pPr>
            <a:r>
              <a:rPr lang="ru-RU" sz="4800" b="1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Демонстрация решения</a:t>
            </a:r>
            <a:endParaRPr sz="4800"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26" name="Google Shape;1055;p43"/>
          <p:cNvSpPr txBox="1"/>
          <p:nvPr/>
        </p:nvSpPr>
        <p:spPr bwMode="auto">
          <a:xfrm rot="847680">
            <a:off x="2652735" y="1484042"/>
            <a:ext cx="1696103" cy="947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endParaRPr sz="2400">
              <a:solidFill>
                <a:srgbClr val="000000"/>
              </a:solidFill>
              <a:latin typeface="Delius"/>
              <a:ea typeface="Delius"/>
              <a:cs typeface="Delius"/>
            </a:endParaRPr>
          </a:p>
        </p:txBody>
      </p:sp>
      <p:grpSp>
        <p:nvGrpSpPr>
          <p:cNvPr id="27" name="Google Shape;1056;p43"/>
          <p:cNvGrpSpPr/>
          <p:nvPr/>
        </p:nvGrpSpPr>
        <p:grpSpPr bwMode="auto">
          <a:xfrm>
            <a:off x="1034634" y="3232650"/>
            <a:ext cx="2362214" cy="2555748"/>
            <a:chOff x="2005600" y="1271425"/>
            <a:chExt cx="1165950" cy="1261475"/>
          </a:xfrm>
        </p:grpSpPr>
        <p:sp>
          <p:nvSpPr>
            <p:cNvPr id="28" name="Google Shape;1057;p43"/>
            <p:cNvSpPr/>
            <p:nvPr/>
          </p:nvSpPr>
          <p:spPr bwMode="auto">
            <a:xfrm>
              <a:off x="2024050" y="1377375"/>
              <a:ext cx="1147500" cy="1155525"/>
            </a:xfrm>
            <a:custGeom>
              <a:avLst/>
              <a:gdLst/>
              <a:ahLst/>
              <a:cxnLst/>
              <a:rect l="l" t="t" r="r" b="b"/>
              <a:pathLst>
                <a:path w="45900" h="46221" extrusionOk="0">
                  <a:moveTo>
                    <a:pt x="43506" y="1"/>
                  </a:moveTo>
                  <a:lnTo>
                    <a:pt x="1" y="2704"/>
                  </a:lnTo>
                  <a:lnTo>
                    <a:pt x="2715" y="46221"/>
                  </a:lnTo>
                  <a:lnTo>
                    <a:pt x="41029" y="43828"/>
                  </a:lnTo>
                  <a:lnTo>
                    <a:pt x="45899" y="38303"/>
                  </a:lnTo>
                  <a:lnTo>
                    <a:pt x="43506" y="1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9" name="Google Shape;1058;p43"/>
            <p:cNvSpPr/>
            <p:nvPr/>
          </p:nvSpPr>
          <p:spPr bwMode="auto">
            <a:xfrm>
              <a:off x="2005600" y="1358625"/>
              <a:ext cx="1147475" cy="1155825"/>
            </a:xfrm>
            <a:custGeom>
              <a:avLst/>
              <a:gdLst/>
              <a:ahLst/>
              <a:cxnLst/>
              <a:rect l="l" t="t" r="r" b="b"/>
              <a:pathLst>
                <a:path w="45899" h="46233" extrusionOk="0">
                  <a:moveTo>
                    <a:pt x="43494" y="1"/>
                  </a:moveTo>
                  <a:lnTo>
                    <a:pt x="0" y="2715"/>
                  </a:lnTo>
                  <a:lnTo>
                    <a:pt x="2703" y="46233"/>
                  </a:lnTo>
                  <a:lnTo>
                    <a:pt x="41029" y="43828"/>
                  </a:lnTo>
                  <a:lnTo>
                    <a:pt x="45899" y="38315"/>
                  </a:lnTo>
                  <a:lnTo>
                    <a:pt x="4349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0" name="Google Shape;1059;p43"/>
            <p:cNvSpPr/>
            <p:nvPr/>
          </p:nvSpPr>
          <p:spPr bwMode="auto">
            <a:xfrm>
              <a:off x="3022975" y="2316475"/>
              <a:ext cx="130100" cy="137850"/>
            </a:xfrm>
            <a:custGeom>
              <a:avLst/>
              <a:gdLst/>
              <a:ahLst/>
              <a:cxnLst/>
              <a:rect l="l" t="t" r="r" b="b"/>
              <a:pathLst>
                <a:path w="5204" h="5514" extrusionOk="0">
                  <a:moveTo>
                    <a:pt x="5204" y="1"/>
                  </a:moveTo>
                  <a:lnTo>
                    <a:pt x="1" y="322"/>
                  </a:lnTo>
                  <a:lnTo>
                    <a:pt x="334" y="5514"/>
                  </a:lnTo>
                  <a:lnTo>
                    <a:pt x="5204" y="1"/>
                  </a:lnTo>
                  <a:close/>
                </a:path>
              </a:pathLst>
            </a:custGeom>
            <a:solidFill>
              <a:srgbClr val="FF7A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1" name="Google Shape;1060;p43"/>
            <p:cNvSpPr/>
            <p:nvPr/>
          </p:nvSpPr>
          <p:spPr bwMode="auto">
            <a:xfrm>
              <a:off x="2050550" y="1271425"/>
              <a:ext cx="132775" cy="474175"/>
            </a:xfrm>
            <a:custGeom>
              <a:avLst/>
              <a:gdLst/>
              <a:ahLst/>
              <a:cxnLst/>
              <a:rect l="l" t="t" r="r" b="b"/>
              <a:pathLst>
                <a:path w="5311" h="18967" extrusionOk="0">
                  <a:moveTo>
                    <a:pt x="4477" y="0"/>
                  </a:moveTo>
                  <a:cubicBezTo>
                    <a:pt x="4072" y="155"/>
                    <a:pt x="3405" y="95"/>
                    <a:pt x="3072" y="119"/>
                  </a:cubicBezTo>
                  <a:cubicBezTo>
                    <a:pt x="2048" y="191"/>
                    <a:pt x="1024" y="262"/>
                    <a:pt x="0" y="274"/>
                  </a:cubicBezTo>
                  <a:lnTo>
                    <a:pt x="822" y="18967"/>
                  </a:lnTo>
                  <a:cubicBezTo>
                    <a:pt x="1112" y="18910"/>
                    <a:pt x="1405" y="18894"/>
                    <a:pt x="1697" y="18894"/>
                  </a:cubicBezTo>
                  <a:cubicBezTo>
                    <a:pt x="2030" y="18894"/>
                    <a:pt x="2364" y="18914"/>
                    <a:pt x="2693" y="18914"/>
                  </a:cubicBezTo>
                  <a:cubicBezTo>
                    <a:pt x="2796" y="18914"/>
                    <a:pt x="2898" y="18912"/>
                    <a:pt x="3001" y="18907"/>
                  </a:cubicBezTo>
                  <a:cubicBezTo>
                    <a:pt x="3560" y="18883"/>
                    <a:pt x="4096" y="18776"/>
                    <a:pt x="4644" y="18741"/>
                  </a:cubicBezTo>
                  <a:cubicBezTo>
                    <a:pt x="4759" y="18733"/>
                    <a:pt x="4906" y="18722"/>
                    <a:pt x="5048" y="18722"/>
                  </a:cubicBezTo>
                  <a:cubicBezTo>
                    <a:pt x="5141" y="18722"/>
                    <a:pt x="5231" y="18727"/>
                    <a:pt x="5310" y="18741"/>
                  </a:cubicBezTo>
                  <a:lnTo>
                    <a:pt x="4477" y="0"/>
                  </a:lnTo>
                  <a:close/>
                </a:path>
              </a:pathLst>
            </a:custGeom>
            <a:solidFill>
              <a:srgbClr val="FFAC58">
                <a:alpha val="726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2" name="Google Shape;1061;p43"/>
          <p:cNvSpPr txBox="1"/>
          <p:nvPr/>
        </p:nvSpPr>
        <p:spPr bwMode="auto">
          <a:xfrm rot="-229024">
            <a:off x="1511350" y="3948105"/>
            <a:ext cx="1526185" cy="133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2400">
              <a:solidFill>
                <a:srgbClr val="000000"/>
              </a:solidFill>
              <a:latin typeface="Delius"/>
              <a:ea typeface="Delius"/>
              <a:cs typeface="Delius"/>
            </a:endParaRPr>
          </a:p>
        </p:txBody>
      </p:sp>
      <p:sp>
        <p:nvSpPr>
          <p:cNvPr id="33" name="Google Shape;1062;p43"/>
          <p:cNvSpPr/>
          <p:nvPr/>
        </p:nvSpPr>
        <p:spPr bwMode="auto">
          <a:xfrm>
            <a:off x="5346413" y="3989196"/>
            <a:ext cx="4237532" cy="112333"/>
          </a:xfrm>
          <a:custGeom>
            <a:avLst/>
            <a:gdLst/>
            <a:ahLst/>
            <a:cxnLst/>
            <a:rect l="l" t="t" r="r" b="b"/>
            <a:pathLst>
              <a:path w="70011" h="3370" extrusionOk="0">
                <a:moveTo>
                  <a:pt x="45990" y="1"/>
                </a:moveTo>
                <a:cubicBezTo>
                  <a:pt x="45572" y="1"/>
                  <a:pt x="45132" y="1"/>
                  <a:pt x="44714" y="22"/>
                </a:cubicBezTo>
                <a:cubicBezTo>
                  <a:pt x="43647" y="63"/>
                  <a:pt x="42601" y="63"/>
                  <a:pt x="41534" y="84"/>
                </a:cubicBezTo>
                <a:cubicBezTo>
                  <a:pt x="40320" y="105"/>
                  <a:pt x="39127" y="105"/>
                  <a:pt x="37914" y="126"/>
                </a:cubicBezTo>
                <a:cubicBezTo>
                  <a:pt x="35989" y="189"/>
                  <a:pt x="34022" y="231"/>
                  <a:pt x="32076" y="294"/>
                </a:cubicBezTo>
                <a:lnTo>
                  <a:pt x="28707" y="377"/>
                </a:lnTo>
                <a:lnTo>
                  <a:pt x="22912" y="608"/>
                </a:lnTo>
                <a:cubicBezTo>
                  <a:pt x="21824" y="649"/>
                  <a:pt x="20777" y="691"/>
                  <a:pt x="19710" y="733"/>
                </a:cubicBezTo>
                <a:cubicBezTo>
                  <a:pt x="17702" y="838"/>
                  <a:pt x="15714" y="963"/>
                  <a:pt x="13705" y="1068"/>
                </a:cubicBezTo>
                <a:cubicBezTo>
                  <a:pt x="12617" y="1131"/>
                  <a:pt x="11550" y="1172"/>
                  <a:pt x="10483" y="1256"/>
                </a:cubicBezTo>
                <a:cubicBezTo>
                  <a:pt x="8495" y="1424"/>
                  <a:pt x="6487" y="1591"/>
                  <a:pt x="4499" y="1779"/>
                </a:cubicBezTo>
                <a:cubicBezTo>
                  <a:pt x="4080" y="1800"/>
                  <a:pt x="3620" y="1863"/>
                  <a:pt x="3181" y="1884"/>
                </a:cubicBezTo>
                <a:cubicBezTo>
                  <a:pt x="2323" y="1968"/>
                  <a:pt x="1465" y="2072"/>
                  <a:pt x="586" y="2177"/>
                </a:cubicBezTo>
                <a:cubicBezTo>
                  <a:pt x="544" y="2177"/>
                  <a:pt x="481" y="2198"/>
                  <a:pt x="440" y="2198"/>
                </a:cubicBezTo>
                <a:cubicBezTo>
                  <a:pt x="335" y="2219"/>
                  <a:pt x="251" y="2281"/>
                  <a:pt x="168" y="2365"/>
                </a:cubicBezTo>
                <a:cubicBezTo>
                  <a:pt x="63" y="2470"/>
                  <a:pt x="0" y="2616"/>
                  <a:pt x="0" y="2784"/>
                </a:cubicBezTo>
                <a:cubicBezTo>
                  <a:pt x="0" y="2930"/>
                  <a:pt x="42" y="3097"/>
                  <a:pt x="168" y="3202"/>
                </a:cubicBezTo>
                <a:cubicBezTo>
                  <a:pt x="272" y="3307"/>
                  <a:pt x="461" y="3369"/>
                  <a:pt x="586" y="3369"/>
                </a:cubicBezTo>
                <a:cubicBezTo>
                  <a:pt x="1632" y="3265"/>
                  <a:pt x="2658" y="3139"/>
                  <a:pt x="3704" y="3035"/>
                </a:cubicBezTo>
                <a:lnTo>
                  <a:pt x="6612" y="2804"/>
                </a:lnTo>
                <a:cubicBezTo>
                  <a:pt x="7658" y="2721"/>
                  <a:pt x="8704" y="2616"/>
                  <a:pt x="9772" y="2532"/>
                </a:cubicBezTo>
                <a:cubicBezTo>
                  <a:pt x="10190" y="2512"/>
                  <a:pt x="10608" y="2470"/>
                  <a:pt x="11048" y="2428"/>
                </a:cubicBezTo>
                <a:cubicBezTo>
                  <a:pt x="12701" y="2365"/>
                  <a:pt x="14333" y="2260"/>
                  <a:pt x="15965" y="2177"/>
                </a:cubicBezTo>
                <a:lnTo>
                  <a:pt x="19041" y="2009"/>
                </a:lnTo>
                <a:lnTo>
                  <a:pt x="20296" y="1947"/>
                </a:lnTo>
                <a:cubicBezTo>
                  <a:pt x="21907" y="1884"/>
                  <a:pt x="23539" y="1800"/>
                  <a:pt x="25150" y="1758"/>
                </a:cubicBezTo>
                <a:cubicBezTo>
                  <a:pt x="26155" y="1737"/>
                  <a:pt x="27117" y="1675"/>
                  <a:pt x="28101" y="1654"/>
                </a:cubicBezTo>
                <a:cubicBezTo>
                  <a:pt x="28456" y="1654"/>
                  <a:pt x="28770" y="1633"/>
                  <a:pt x="29105" y="1633"/>
                </a:cubicBezTo>
                <a:cubicBezTo>
                  <a:pt x="30863" y="1570"/>
                  <a:pt x="32599" y="1549"/>
                  <a:pt x="34357" y="1486"/>
                </a:cubicBezTo>
                <a:cubicBezTo>
                  <a:pt x="35319" y="1465"/>
                  <a:pt x="36324" y="1444"/>
                  <a:pt x="37286" y="1424"/>
                </a:cubicBezTo>
                <a:cubicBezTo>
                  <a:pt x="37621" y="1424"/>
                  <a:pt x="37998" y="1382"/>
                  <a:pt x="38332" y="1382"/>
                </a:cubicBezTo>
                <a:cubicBezTo>
                  <a:pt x="40132" y="1361"/>
                  <a:pt x="41952" y="1361"/>
                  <a:pt x="43772" y="1340"/>
                </a:cubicBezTo>
                <a:cubicBezTo>
                  <a:pt x="44902" y="1340"/>
                  <a:pt x="46032" y="1319"/>
                  <a:pt x="47141" y="1319"/>
                </a:cubicBezTo>
                <a:cubicBezTo>
                  <a:pt x="49066" y="1319"/>
                  <a:pt x="50991" y="1319"/>
                  <a:pt x="52895" y="1340"/>
                </a:cubicBezTo>
                <a:cubicBezTo>
                  <a:pt x="53272" y="1340"/>
                  <a:pt x="53669" y="1361"/>
                  <a:pt x="54025" y="1361"/>
                </a:cubicBezTo>
                <a:cubicBezTo>
                  <a:pt x="55113" y="1382"/>
                  <a:pt x="56159" y="1424"/>
                  <a:pt x="57226" y="1465"/>
                </a:cubicBezTo>
                <a:cubicBezTo>
                  <a:pt x="58000" y="1486"/>
                  <a:pt x="58817" y="1528"/>
                  <a:pt x="59612" y="1549"/>
                </a:cubicBezTo>
                <a:cubicBezTo>
                  <a:pt x="60177" y="1570"/>
                  <a:pt x="60721" y="1591"/>
                  <a:pt x="61306" y="1633"/>
                </a:cubicBezTo>
                <a:cubicBezTo>
                  <a:pt x="62959" y="1696"/>
                  <a:pt x="64612" y="1800"/>
                  <a:pt x="66265" y="1905"/>
                </a:cubicBezTo>
                <a:lnTo>
                  <a:pt x="67521" y="1988"/>
                </a:lnTo>
                <a:cubicBezTo>
                  <a:pt x="67981" y="2009"/>
                  <a:pt x="68441" y="2051"/>
                  <a:pt x="68881" y="2093"/>
                </a:cubicBezTo>
                <a:cubicBezTo>
                  <a:pt x="68964" y="2093"/>
                  <a:pt x="69027" y="2114"/>
                  <a:pt x="69090" y="2156"/>
                </a:cubicBezTo>
                <a:cubicBezTo>
                  <a:pt x="69148" y="2162"/>
                  <a:pt x="69204" y="2167"/>
                  <a:pt x="69259" y="2167"/>
                </a:cubicBezTo>
                <a:cubicBezTo>
                  <a:pt x="69380" y="2167"/>
                  <a:pt x="69491" y="2144"/>
                  <a:pt x="69592" y="2072"/>
                </a:cubicBezTo>
                <a:cubicBezTo>
                  <a:pt x="69760" y="1988"/>
                  <a:pt x="69864" y="1842"/>
                  <a:pt x="69906" y="1675"/>
                </a:cubicBezTo>
                <a:cubicBezTo>
                  <a:pt x="70011" y="1340"/>
                  <a:pt x="69801" y="963"/>
                  <a:pt x="69425" y="859"/>
                </a:cubicBezTo>
                <a:cubicBezTo>
                  <a:pt x="69132" y="796"/>
                  <a:pt x="68818" y="754"/>
                  <a:pt x="68525" y="712"/>
                </a:cubicBezTo>
                <a:cubicBezTo>
                  <a:pt x="68316" y="691"/>
                  <a:pt x="68107" y="649"/>
                  <a:pt x="67897" y="649"/>
                </a:cubicBezTo>
                <a:cubicBezTo>
                  <a:pt x="67479" y="608"/>
                  <a:pt x="67060" y="608"/>
                  <a:pt x="66663" y="545"/>
                </a:cubicBezTo>
                <a:cubicBezTo>
                  <a:pt x="65931" y="503"/>
                  <a:pt x="65135" y="482"/>
                  <a:pt x="64382" y="419"/>
                </a:cubicBezTo>
                <a:cubicBezTo>
                  <a:pt x="62876" y="336"/>
                  <a:pt x="61327" y="273"/>
                  <a:pt x="59779" y="189"/>
                </a:cubicBezTo>
                <a:cubicBezTo>
                  <a:pt x="59298" y="168"/>
                  <a:pt x="58775" y="168"/>
                  <a:pt x="58272" y="126"/>
                </a:cubicBezTo>
                <a:lnTo>
                  <a:pt x="54967" y="63"/>
                </a:lnTo>
                <a:cubicBezTo>
                  <a:pt x="54360" y="22"/>
                  <a:pt x="53732" y="22"/>
                  <a:pt x="531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185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34" name="Google Shape;1051;p43"/>
          <p:cNvGrpSpPr/>
          <p:nvPr/>
        </p:nvGrpSpPr>
        <p:grpSpPr bwMode="auto">
          <a:xfrm rot="728172">
            <a:off x="2208308" y="822365"/>
            <a:ext cx="2379035" cy="2378468"/>
            <a:chOff x="5448300" y="1526500"/>
            <a:chExt cx="1154925" cy="1154650"/>
          </a:xfrm>
        </p:grpSpPr>
        <p:sp>
          <p:nvSpPr>
            <p:cNvPr id="35" name="Google Shape;1052;p43"/>
            <p:cNvSpPr/>
            <p:nvPr/>
          </p:nvSpPr>
          <p:spPr bwMode="auto">
            <a:xfrm>
              <a:off x="5466750" y="1544975"/>
              <a:ext cx="1136475" cy="1136175"/>
            </a:xfrm>
            <a:custGeom>
              <a:avLst/>
              <a:gdLst/>
              <a:ahLst/>
              <a:cxnLst/>
              <a:rect l="l" t="t" r="r" b="b"/>
              <a:pathLst>
                <a:path w="45459" h="45447" extrusionOk="0">
                  <a:moveTo>
                    <a:pt x="4132" y="11370"/>
                  </a:moveTo>
                  <a:cubicBezTo>
                    <a:pt x="4882" y="11370"/>
                    <a:pt x="5501" y="11990"/>
                    <a:pt x="5501" y="12740"/>
                  </a:cubicBezTo>
                  <a:cubicBezTo>
                    <a:pt x="5501" y="13502"/>
                    <a:pt x="4882" y="14109"/>
                    <a:pt x="4132" y="14109"/>
                  </a:cubicBezTo>
                  <a:cubicBezTo>
                    <a:pt x="3370" y="14109"/>
                    <a:pt x="2762" y="13502"/>
                    <a:pt x="2762" y="12740"/>
                  </a:cubicBezTo>
                  <a:cubicBezTo>
                    <a:pt x="2762" y="11990"/>
                    <a:pt x="3370" y="11370"/>
                    <a:pt x="4132" y="11370"/>
                  </a:cubicBezTo>
                  <a:close/>
                  <a:moveTo>
                    <a:pt x="3334" y="29563"/>
                  </a:moveTo>
                  <a:cubicBezTo>
                    <a:pt x="4084" y="29563"/>
                    <a:pt x="4703" y="30170"/>
                    <a:pt x="4703" y="30932"/>
                  </a:cubicBezTo>
                  <a:cubicBezTo>
                    <a:pt x="4703" y="31694"/>
                    <a:pt x="4096" y="32302"/>
                    <a:pt x="3334" y="32302"/>
                  </a:cubicBezTo>
                  <a:cubicBezTo>
                    <a:pt x="2584" y="32302"/>
                    <a:pt x="1965" y="31694"/>
                    <a:pt x="1965" y="30932"/>
                  </a:cubicBezTo>
                  <a:cubicBezTo>
                    <a:pt x="1965" y="30170"/>
                    <a:pt x="2584" y="29563"/>
                    <a:pt x="3334" y="29563"/>
                  </a:cubicBezTo>
                  <a:close/>
                  <a:moveTo>
                    <a:pt x="1893" y="0"/>
                  </a:moveTo>
                  <a:lnTo>
                    <a:pt x="0" y="43565"/>
                  </a:lnTo>
                  <a:lnTo>
                    <a:pt x="43565" y="45446"/>
                  </a:lnTo>
                  <a:lnTo>
                    <a:pt x="45458" y="1893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6" name="Google Shape;1053;p43"/>
            <p:cNvSpPr/>
            <p:nvPr/>
          </p:nvSpPr>
          <p:spPr bwMode="auto">
            <a:xfrm>
              <a:off x="5448300" y="1526500"/>
              <a:ext cx="1136175" cy="1135875"/>
            </a:xfrm>
            <a:custGeom>
              <a:avLst/>
              <a:gdLst/>
              <a:ahLst/>
              <a:cxnLst/>
              <a:rect l="l" t="t" r="r" b="b"/>
              <a:pathLst>
                <a:path w="45447" h="45435" extrusionOk="0">
                  <a:moveTo>
                    <a:pt x="4120" y="11371"/>
                  </a:moveTo>
                  <a:cubicBezTo>
                    <a:pt x="4882" y="11371"/>
                    <a:pt x="5489" y="11978"/>
                    <a:pt x="5489" y="12740"/>
                  </a:cubicBezTo>
                  <a:cubicBezTo>
                    <a:pt x="5489" y="13502"/>
                    <a:pt x="4882" y="14110"/>
                    <a:pt x="4120" y="14110"/>
                  </a:cubicBezTo>
                  <a:cubicBezTo>
                    <a:pt x="3358" y="14110"/>
                    <a:pt x="2750" y="13491"/>
                    <a:pt x="2750" y="12740"/>
                  </a:cubicBezTo>
                  <a:cubicBezTo>
                    <a:pt x="2750" y="11978"/>
                    <a:pt x="3358" y="11371"/>
                    <a:pt x="4120" y="11371"/>
                  </a:cubicBezTo>
                  <a:close/>
                  <a:moveTo>
                    <a:pt x="3334" y="29552"/>
                  </a:moveTo>
                  <a:cubicBezTo>
                    <a:pt x="4072" y="29552"/>
                    <a:pt x="4703" y="30171"/>
                    <a:pt x="4703" y="30921"/>
                  </a:cubicBezTo>
                  <a:cubicBezTo>
                    <a:pt x="4703" y="31683"/>
                    <a:pt x="4096" y="32291"/>
                    <a:pt x="3334" y="32291"/>
                  </a:cubicBezTo>
                  <a:cubicBezTo>
                    <a:pt x="2572" y="32291"/>
                    <a:pt x="1965" y="31683"/>
                    <a:pt x="1965" y="30921"/>
                  </a:cubicBezTo>
                  <a:cubicBezTo>
                    <a:pt x="1965" y="30171"/>
                    <a:pt x="2572" y="29552"/>
                    <a:pt x="3334" y="29552"/>
                  </a:cubicBezTo>
                  <a:close/>
                  <a:moveTo>
                    <a:pt x="1893" y="1"/>
                  </a:moveTo>
                  <a:lnTo>
                    <a:pt x="0" y="43566"/>
                  </a:lnTo>
                  <a:lnTo>
                    <a:pt x="43565" y="45435"/>
                  </a:lnTo>
                  <a:lnTo>
                    <a:pt x="45446" y="1882"/>
                  </a:lnTo>
                  <a:lnTo>
                    <a:pt x="189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7" name="Google Shape;1054;p43"/>
            <p:cNvSpPr/>
            <p:nvPr/>
          </p:nvSpPr>
          <p:spPr bwMode="auto">
            <a:xfrm>
              <a:off x="5448300" y="1526800"/>
              <a:ext cx="185750" cy="1094800"/>
            </a:xfrm>
            <a:custGeom>
              <a:avLst/>
              <a:gdLst/>
              <a:ahLst/>
              <a:cxnLst/>
              <a:rect l="l" t="t" r="r" b="b"/>
              <a:pathLst>
                <a:path w="7430" h="43792" extrusionOk="0">
                  <a:moveTo>
                    <a:pt x="4120" y="11359"/>
                  </a:moveTo>
                  <a:cubicBezTo>
                    <a:pt x="4882" y="11359"/>
                    <a:pt x="5489" y="11966"/>
                    <a:pt x="5489" y="12728"/>
                  </a:cubicBezTo>
                  <a:cubicBezTo>
                    <a:pt x="5489" y="13490"/>
                    <a:pt x="4882" y="14098"/>
                    <a:pt x="4120" y="14098"/>
                  </a:cubicBezTo>
                  <a:cubicBezTo>
                    <a:pt x="3358" y="14098"/>
                    <a:pt x="2750" y="13479"/>
                    <a:pt x="2750" y="12728"/>
                  </a:cubicBezTo>
                  <a:cubicBezTo>
                    <a:pt x="2750" y="11966"/>
                    <a:pt x="3358" y="11359"/>
                    <a:pt x="4120" y="11359"/>
                  </a:cubicBezTo>
                  <a:close/>
                  <a:moveTo>
                    <a:pt x="3334" y="29540"/>
                  </a:moveTo>
                  <a:cubicBezTo>
                    <a:pt x="4072" y="29540"/>
                    <a:pt x="4703" y="30159"/>
                    <a:pt x="4703" y="30909"/>
                  </a:cubicBezTo>
                  <a:cubicBezTo>
                    <a:pt x="4703" y="31671"/>
                    <a:pt x="4096" y="32279"/>
                    <a:pt x="3334" y="32279"/>
                  </a:cubicBezTo>
                  <a:cubicBezTo>
                    <a:pt x="2572" y="32279"/>
                    <a:pt x="1965" y="31671"/>
                    <a:pt x="1965" y="30909"/>
                  </a:cubicBezTo>
                  <a:cubicBezTo>
                    <a:pt x="1965" y="30159"/>
                    <a:pt x="2572" y="29540"/>
                    <a:pt x="3334" y="29540"/>
                  </a:cubicBezTo>
                  <a:close/>
                  <a:moveTo>
                    <a:pt x="1893" y="1"/>
                  </a:moveTo>
                  <a:lnTo>
                    <a:pt x="0" y="43554"/>
                  </a:lnTo>
                  <a:lnTo>
                    <a:pt x="5536" y="43792"/>
                  </a:lnTo>
                  <a:lnTo>
                    <a:pt x="7430" y="239"/>
                  </a:lnTo>
                  <a:lnTo>
                    <a:pt x="1893" y="1"/>
                  </a:lnTo>
                  <a:close/>
                </a:path>
              </a:pathLst>
            </a:custGeom>
            <a:solidFill>
              <a:srgbClr val="AD91B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Видео демо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 bwMode="auto">
          <a:xfrm>
            <a:off x="911424" y="476672"/>
            <a:ext cx="10390114" cy="58443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1009;p41"/>
          <p:cNvSpPr/>
          <p:nvPr/>
        </p:nvSpPr>
        <p:spPr bwMode="auto">
          <a:xfrm rot="21345347">
            <a:off x="1213844" y="1438274"/>
            <a:ext cx="5314174" cy="3297643"/>
          </a:xfrm>
          <a:custGeom>
            <a:avLst/>
            <a:gdLst/>
            <a:ahLst/>
            <a:cxnLst/>
            <a:rect l="l" t="t" r="r" b="b"/>
            <a:pathLst>
              <a:path w="72713" h="41029" extrusionOk="0">
                <a:moveTo>
                  <a:pt x="3478" y="0"/>
                </a:moveTo>
                <a:lnTo>
                  <a:pt x="1251" y="905"/>
                </a:lnTo>
                <a:lnTo>
                  <a:pt x="1" y="417"/>
                </a:lnTo>
                <a:lnTo>
                  <a:pt x="1" y="39433"/>
                </a:lnTo>
                <a:lnTo>
                  <a:pt x="1" y="40207"/>
                </a:lnTo>
                <a:lnTo>
                  <a:pt x="215" y="40124"/>
                </a:lnTo>
                <a:lnTo>
                  <a:pt x="2442" y="41029"/>
                </a:lnTo>
                <a:lnTo>
                  <a:pt x="4668" y="40124"/>
                </a:lnTo>
                <a:lnTo>
                  <a:pt x="6895" y="41029"/>
                </a:lnTo>
                <a:lnTo>
                  <a:pt x="9121" y="40124"/>
                </a:lnTo>
                <a:lnTo>
                  <a:pt x="11348" y="41029"/>
                </a:lnTo>
                <a:lnTo>
                  <a:pt x="13574" y="40124"/>
                </a:lnTo>
                <a:lnTo>
                  <a:pt x="15801" y="41029"/>
                </a:lnTo>
                <a:lnTo>
                  <a:pt x="18027" y="40124"/>
                </a:lnTo>
                <a:lnTo>
                  <a:pt x="20253" y="41029"/>
                </a:lnTo>
                <a:lnTo>
                  <a:pt x="22480" y="40124"/>
                </a:lnTo>
                <a:lnTo>
                  <a:pt x="24706" y="41029"/>
                </a:lnTo>
                <a:lnTo>
                  <a:pt x="26933" y="40124"/>
                </a:lnTo>
                <a:lnTo>
                  <a:pt x="29159" y="41029"/>
                </a:lnTo>
                <a:lnTo>
                  <a:pt x="31386" y="40124"/>
                </a:lnTo>
                <a:lnTo>
                  <a:pt x="33612" y="41029"/>
                </a:lnTo>
                <a:lnTo>
                  <a:pt x="35851" y="40124"/>
                </a:lnTo>
                <a:lnTo>
                  <a:pt x="38077" y="41029"/>
                </a:lnTo>
                <a:lnTo>
                  <a:pt x="40304" y="40124"/>
                </a:lnTo>
                <a:lnTo>
                  <a:pt x="42530" y="41029"/>
                </a:lnTo>
                <a:lnTo>
                  <a:pt x="44757" y="40124"/>
                </a:lnTo>
                <a:lnTo>
                  <a:pt x="46983" y="41029"/>
                </a:lnTo>
                <a:lnTo>
                  <a:pt x="49209" y="40124"/>
                </a:lnTo>
                <a:lnTo>
                  <a:pt x="51436" y="41029"/>
                </a:lnTo>
                <a:lnTo>
                  <a:pt x="53662" y="40124"/>
                </a:lnTo>
                <a:lnTo>
                  <a:pt x="55889" y="41029"/>
                </a:lnTo>
                <a:lnTo>
                  <a:pt x="58115" y="40124"/>
                </a:lnTo>
                <a:lnTo>
                  <a:pt x="60342" y="41029"/>
                </a:lnTo>
                <a:lnTo>
                  <a:pt x="62568" y="40124"/>
                </a:lnTo>
                <a:lnTo>
                  <a:pt x="64795" y="41029"/>
                </a:lnTo>
                <a:lnTo>
                  <a:pt x="67021" y="40124"/>
                </a:lnTo>
                <a:lnTo>
                  <a:pt x="69248" y="41029"/>
                </a:lnTo>
                <a:lnTo>
                  <a:pt x="71474" y="40124"/>
                </a:lnTo>
                <a:lnTo>
                  <a:pt x="72712" y="40612"/>
                </a:lnTo>
                <a:lnTo>
                  <a:pt x="72712" y="822"/>
                </a:lnTo>
                <a:lnTo>
                  <a:pt x="72510" y="905"/>
                </a:lnTo>
                <a:lnTo>
                  <a:pt x="70284" y="0"/>
                </a:lnTo>
                <a:lnTo>
                  <a:pt x="68057" y="905"/>
                </a:lnTo>
                <a:lnTo>
                  <a:pt x="65831" y="0"/>
                </a:lnTo>
                <a:lnTo>
                  <a:pt x="63604" y="905"/>
                </a:lnTo>
                <a:lnTo>
                  <a:pt x="61378" y="0"/>
                </a:lnTo>
                <a:lnTo>
                  <a:pt x="59151" y="905"/>
                </a:lnTo>
                <a:lnTo>
                  <a:pt x="56925" y="0"/>
                </a:lnTo>
                <a:lnTo>
                  <a:pt x="54698" y="905"/>
                </a:lnTo>
                <a:lnTo>
                  <a:pt x="52460" y="0"/>
                </a:lnTo>
                <a:lnTo>
                  <a:pt x="50233" y="905"/>
                </a:lnTo>
                <a:lnTo>
                  <a:pt x="48007" y="0"/>
                </a:lnTo>
                <a:lnTo>
                  <a:pt x="45780" y="905"/>
                </a:lnTo>
                <a:lnTo>
                  <a:pt x="43554" y="0"/>
                </a:lnTo>
                <a:lnTo>
                  <a:pt x="41328" y="905"/>
                </a:lnTo>
                <a:lnTo>
                  <a:pt x="39101" y="0"/>
                </a:lnTo>
                <a:lnTo>
                  <a:pt x="36875" y="905"/>
                </a:lnTo>
                <a:lnTo>
                  <a:pt x="34648" y="0"/>
                </a:lnTo>
                <a:lnTo>
                  <a:pt x="32422" y="905"/>
                </a:lnTo>
                <a:lnTo>
                  <a:pt x="30195" y="0"/>
                </a:lnTo>
                <a:lnTo>
                  <a:pt x="27969" y="905"/>
                </a:lnTo>
                <a:lnTo>
                  <a:pt x="25742" y="0"/>
                </a:lnTo>
                <a:lnTo>
                  <a:pt x="23516" y="905"/>
                </a:lnTo>
                <a:lnTo>
                  <a:pt x="21289" y="0"/>
                </a:lnTo>
                <a:lnTo>
                  <a:pt x="19063" y="905"/>
                </a:lnTo>
                <a:lnTo>
                  <a:pt x="16836" y="0"/>
                </a:lnTo>
                <a:lnTo>
                  <a:pt x="14610" y="905"/>
                </a:lnTo>
                <a:lnTo>
                  <a:pt x="12383" y="0"/>
                </a:lnTo>
                <a:lnTo>
                  <a:pt x="10157" y="905"/>
                </a:lnTo>
                <a:lnTo>
                  <a:pt x="7930" y="0"/>
                </a:lnTo>
                <a:lnTo>
                  <a:pt x="5704" y="905"/>
                </a:lnTo>
                <a:lnTo>
                  <a:pt x="3478" y="0"/>
                </a:lnTo>
                <a:close/>
              </a:path>
            </a:pathLst>
          </a:custGeom>
          <a:solidFill>
            <a:srgbClr val="9DE6E6"/>
          </a:solidFill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 bwMode="auto">
          <a:xfrm rot="21351327">
            <a:off x="1635821" y="1578966"/>
            <a:ext cx="4470220" cy="3016260"/>
          </a:xfrm>
        </p:spPr>
        <p:txBody>
          <a:bodyPr/>
          <a:lstStyle/>
          <a:p>
            <a:pPr>
              <a:defRPr/>
            </a:pPr>
            <a:r>
              <a:rPr lang="ru-RU" sz="4800" b="1" i="0" u="none" strike="noStrike" cap="none" spc="0">
                <a:solidFill>
                  <a:schemeClr val="dk1"/>
                </a:solidFill>
                <a:latin typeface="Liberation Sans"/>
                <a:ea typeface="Liberation Sans"/>
                <a:cs typeface="Liberation Sans"/>
              </a:rPr>
              <a:t>Экономика и перспективы развития проекта</a:t>
            </a:r>
            <a:endParaRPr sz="4800" b="1" i="0" u="none" strike="noStrike" cap="none" spc="0">
              <a:solidFill>
                <a:schemeClr val="dk1"/>
              </a:solidFill>
              <a:latin typeface="Liberation Sans"/>
              <a:ea typeface="Liberation Sans"/>
              <a:cs typeface="Liberatio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69;p15"/>
          <p:cNvSpPr txBox="1">
            <a:spLocks noGrp="1"/>
          </p:cNvSpPr>
          <p:nvPr>
            <p:ph type="title"/>
          </p:nvPr>
        </p:nvSpPr>
        <p:spPr bwMode="auto">
          <a:xfrm>
            <a:off x="1480848" y="445023"/>
            <a:ext cx="3604023" cy="1060797"/>
          </a:xfrm>
          <a:prstGeom prst="rect">
            <a:avLst/>
          </a:prstGeom>
        </p:spPr>
        <p:txBody>
          <a:bodyPr spcFirstLastPara="1" wrap="square" lIns="91422" tIns="91422" rIns="91422" bIns="91422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r>
              <a:rPr lang="ru-RU" sz="3600" b="1" i="0" u="none" strike="noStrike" cap="none" spc="0">
                <a:solidFill>
                  <a:schemeClr val="dk1"/>
                </a:solidFill>
                <a:latin typeface="Liberation Sans"/>
                <a:ea typeface="Liberation Sans"/>
                <a:cs typeface="Liberation Sans"/>
              </a:rPr>
              <a:t>Оборудование</a:t>
            </a:r>
            <a:endParaRPr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5" name="Google Shape;371;p15"/>
          <p:cNvSpPr txBox="1">
            <a:spLocks noGrp="1"/>
          </p:cNvSpPr>
          <p:nvPr/>
        </p:nvSpPr>
        <p:spPr bwMode="auto">
          <a:xfrm>
            <a:off x="6563700" y="563561"/>
            <a:ext cx="4752974" cy="2122488"/>
          </a:xfrm>
          <a:prstGeom prst="rect">
            <a:avLst/>
          </a:prstGeom>
        </p:spPr>
        <p:txBody>
          <a:bodyPr spcFirstLastPara="1" wrap="square" lIns="91422" tIns="91422" rIns="91422" bIns="91422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49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85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1pPr>
            <a:lvl2pPr marL="914400" marR="0" lvl="1" indent="-31749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85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2pPr>
            <a:lvl3pPr marL="1371600" marR="0" lvl="2" indent="-31749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85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3pPr>
            <a:lvl4pPr marL="1828800" marR="0" lvl="3" indent="-31749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85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4pPr>
            <a:lvl5pPr marL="2286000" marR="0" lvl="4" indent="-31749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85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5pPr>
            <a:lvl6pPr marL="2743200" marR="0" lvl="5" indent="-31749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85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6pPr>
            <a:lvl7pPr marL="3200400" marR="0" lvl="6" indent="-31749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85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7pPr>
            <a:lvl8pPr marL="3657600" marR="0" lvl="7" indent="-31749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85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8pPr>
            <a:lvl9pPr marL="4114800" marR="0" lvl="8" indent="-31749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85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</a:defRPr>
            </a:lvl9pPr>
          </a:lstStyle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•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Гарнитура BLUETOOTH, Dream tech CLA6 (55 mAh, MicroUSB) – от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999 рублей</a:t>
            </a:r>
            <a:endParaRPr sz="2200" b="1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• Смартфон Vertex Impress Luck 3G – от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2490 рублей</a:t>
            </a:r>
            <a:endParaRPr sz="2200" b="1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• Разработка приложения – от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5000 рублей</a:t>
            </a:r>
            <a:endParaRPr sz="2200" b="1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8285" y="1308281"/>
            <a:ext cx="1653250" cy="16458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91875" y="3375370"/>
            <a:ext cx="1907233" cy="19072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2910715" y="1555749"/>
            <a:ext cx="2166936" cy="115093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Смартфон с подключенным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наушником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858061" y="3375370"/>
            <a:ext cx="2438562" cy="1844328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Приложение, включающее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заготовленные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аудиофайлы</a:t>
            </a:r>
            <a:endParaRPr sz="22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177446" y="3229038"/>
            <a:ext cx="1449493" cy="14494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390871" y="4729401"/>
            <a:ext cx="985478" cy="9854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579932" y="5119926"/>
            <a:ext cx="985478" cy="9854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98089" y="5072301"/>
            <a:ext cx="985478" cy="98547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416918" y="4634151"/>
            <a:ext cx="985478" cy="985478"/>
          </a:xfrm>
          <a:prstGeom prst="rect">
            <a:avLst/>
          </a:prstGeom>
        </p:spPr>
      </p:pic>
      <p:sp>
        <p:nvSpPr>
          <p:cNvPr id="15" name="Стрелка углом вверх 14"/>
          <p:cNvSpPr/>
          <p:nvPr/>
        </p:nvSpPr>
        <p:spPr bwMode="auto">
          <a:xfrm flipH="1" flipV="1">
            <a:off x="6620848" y="3352799"/>
            <a:ext cx="2352674" cy="1371600"/>
          </a:xfrm>
          <a:prstGeom prst="bentUpArrow">
            <a:avLst>
              <a:gd name="adj1" fmla="val 1381"/>
              <a:gd name="adj2" fmla="val 13245"/>
              <a:gd name="adj3" fmla="val 15231"/>
            </a:avLst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6" name="Стрелка углом вверх 15"/>
          <p:cNvSpPr/>
          <p:nvPr/>
        </p:nvSpPr>
        <p:spPr bwMode="auto">
          <a:xfrm flipH="1" flipV="1">
            <a:off x="7752479" y="3495674"/>
            <a:ext cx="830519" cy="1619249"/>
          </a:xfrm>
          <a:prstGeom prst="bentUpArrow">
            <a:avLst>
              <a:gd name="adj1" fmla="val 1381"/>
              <a:gd name="adj2" fmla="val 21328"/>
              <a:gd name="adj3" fmla="val 21790"/>
            </a:avLst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7" name="Стрелка углом вверх 16"/>
          <p:cNvSpPr/>
          <p:nvPr/>
        </p:nvSpPr>
        <p:spPr bwMode="auto">
          <a:xfrm flipV="1">
            <a:off x="9298089" y="3352799"/>
            <a:ext cx="1713783" cy="1266824"/>
          </a:xfrm>
          <a:prstGeom prst="bentUpArrow">
            <a:avLst>
              <a:gd name="adj1" fmla="val 1381"/>
              <a:gd name="adj2" fmla="val 13245"/>
              <a:gd name="adj3" fmla="val 15231"/>
            </a:avLst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8" name="Стрелка углом вверх 17"/>
          <p:cNvSpPr/>
          <p:nvPr/>
        </p:nvSpPr>
        <p:spPr bwMode="auto">
          <a:xfrm flipV="1">
            <a:off x="9392625" y="3590923"/>
            <a:ext cx="552449" cy="1485900"/>
          </a:xfrm>
          <a:prstGeom prst="bentUpArrow">
            <a:avLst>
              <a:gd name="adj1" fmla="val 1381"/>
              <a:gd name="adj2" fmla="val 27161"/>
              <a:gd name="adj3" fmla="val 29479"/>
            </a:avLst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8876178" y="3968077"/>
            <a:ext cx="914831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0" name="Овал 19"/>
          <p:cNvSpPr/>
          <p:nvPr/>
        </p:nvSpPr>
        <p:spPr bwMode="auto">
          <a:xfrm>
            <a:off x="8821125" y="3876673"/>
            <a:ext cx="571500" cy="56481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sz="9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8753980" y="3968077"/>
            <a:ext cx="914867" cy="3353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.MP3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16662" y="1005836"/>
            <a:ext cx="10547633" cy="49255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864288" y="407668"/>
            <a:ext cx="4255331" cy="944914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l">
              <a:defRPr/>
            </a:pPr>
            <a:r>
              <a:rPr sz="2800"/>
              <a:t>Смета проекта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805;p32"/>
          <p:cNvGrpSpPr/>
          <p:nvPr/>
        </p:nvGrpSpPr>
        <p:grpSpPr bwMode="auto">
          <a:xfrm rot="624426">
            <a:off x="5632728" y="908019"/>
            <a:ext cx="7249806" cy="6447795"/>
            <a:chOff x="7567300" y="1541099"/>
            <a:chExt cx="3167100" cy="3386750"/>
          </a:xfrm>
        </p:grpSpPr>
        <p:sp>
          <p:nvSpPr>
            <p:cNvPr id="5" name="Google Shape;806;p32"/>
            <p:cNvSpPr/>
            <p:nvPr/>
          </p:nvSpPr>
          <p:spPr bwMode="auto">
            <a:xfrm>
              <a:off x="7597075" y="1552100"/>
              <a:ext cx="3137324" cy="3375750"/>
            </a:xfrm>
            <a:custGeom>
              <a:avLst/>
              <a:gdLst/>
              <a:ahLst/>
              <a:cxnLst/>
              <a:rect l="l" t="t" r="r" b="b"/>
              <a:pathLst>
                <a:path w="125493" h="135030" extrusionOk="0">
                  <a:moveTo>
                    <a:pt x="6013" y="13824"/>
                  </a:moveTo>
                  <a:cubicBezTo>
                    <a:pt x="7692" y="13824"/>
                    <a:pt x="9061" y="15193"/>
                    <a:pt x="9061" y="16884"/>
                  </a:cubicBezTo>
                  <a:cubicBezTo>
                    <a:pt x="9061" y="18563"/>
                    <a:pt x="7692" y="19932"/>
                    <a:pt x="6013" y="19932"/>
                  </a:cubicBezTo>
                  <a:cubicBezTo>
                    <a:pt x="4322" y="19932"/>
                    <a:pt x="2953" y="18563"/>
                    <a:pt x="2953" y="16884"/>
                  </a:cubicBezTo>
                  <a:cubicBezTo>
                    <a:pt x="2953" y="15193"/>
                    <a:pt x="4322" y="13824"/>
                    <a:pt x="6013" y="13824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65"/>
                    <a:pt x="7692" y="38434"/>
                    <a:pt x="6013" y="38434"/>
                  </a:cubicBezTo>
                  <a:cubicBezTo>
                    <a:pt x="4322" y="38434"/>
                    <a:pt x="2953" y="37065"/>
                    <a:pt x="2953" y="35374"/>
                  </a:cubicBezTo>
                  <a:cubicBezTo>
                    <a:pt x="2953" y="33695"/>
                    <a:pt x="4322" y="32326"/>
                    <a:pt x="6013" y="32326"/>
                  </a:cubicBezTo>
                  <a:close/>
                  <a:moveTo>
                    <a:pt x="6013" y="52483"/>
                  </a:moveTo>
                  <a:cubicBezTo>
                    <a:pt x="7692" y="52483"/>
                    <a:pt x="9061" y="53853"/>
                    <a:pt x="9061" y="55531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2" y="58579"/>
                    <a:pt x="2953" y="57210"/>
                    <a:pt x="2953" y="55531"/>
                  </a:cubicBezTo>
                  <a:cubicBezTo>
                    <a:pt x="2953" y="53853"/>
                    <a:pt x="4322" y="52483"/>
                    <a:pt x="6013" y="52483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308"/>
                    <a:pt x="7692" y="78677"/>
                    <a:pt x="6013" y="78677"/>
                  </a:cubicBezTo>
                  <a:cubicBezTo>
                    <a:pt x="4322" y="78677"/>
                    <a:pt x="2953" y="77308"/>
                    <a:pt x="2953" y="75617"/>
                  </a:cubicBezTo>
                  <a:cubicBezTo>
                    <a:pt x="2953" y="73938"/>
                    <a:pt x="4322" y="72569"/>
                    <a:pt x="6013" y="72569"/>
                  </a:cubicBezTo>
                  <a:close/>
                  <a:moveTo>
                    <a:pt x="6013" y="92810"/>
                  </a:moveTo>
                  <a:cubicBezTo>
                    <a:pt x="7692" y="92810"/>
                    <a:pt x="9061" y="94179"/>
                    <a:pt x="9061" y="95858"/>
                  </a:cubicBezTo>
                  <a:cubicBezTo>
                    <a:pt x="9061" y="97548"/>
                    <a:pt x="7692" y="98918"/>
                    <a:pt x="6013" y="98918"/>
                  </a:cubicBezTo>
                  <a:cubicBezTo>
                    <a:pt x="4322" y="98918"/>
                    <a:pt x="2953" y="97548"/>
                    <a:pt x="2953" y="95858"/>
                  </a:cubicBezTo>
                  <a:cubicBezTo>
                    <a:pt x="2953" y="94179"/>
                    <a:pt x="4322" y="92810"/>
                    <a:pt x="6013" y="92810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6"/>
                    <a:pt x="7692" y="120587"/>
                    <a:pt x="6013" y="120587"/>
                  </a:cubicBezTo>
                  <a:cubicBezTo>
                    <a:pt x="4322" y="120587"/>
                    <a:pt x="2953" y="119206"/>
                    <a:pt x="2953" y="117527"/>
                  </a:cubicBezTo>
                  <a:cubicBezTo>
                    <a:pt x="2953" y="115848"/>
                    <a:pt x="4322" y="114479"/>
                    <a:pt x="6013" y="114479"/>
                  </a:cubicBezTo>
                  <a:close/>
                  <a:moveTo>
                    <a:pt x="0" y="1"/>
                  </a:moveTo>
                  <a:lnTo>
                    <a:pt x="0" y="135029"/>
                  </a:lnTo>
                  <a:lnTo>
                    <a:pt x="125492" y="135029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" name="Google Shape;807;p32"/>
            <p:cNvSpPr/>
            <p:nvPr/>
          </p:nvSpPr>
          <p:spPr bwMode="auto">
            <a:xfrm>
              <a:off x="7567300" y="1541099"/>
              <a:ext cx="3137324" cy="3375725"/>
            </a:xfrm>
            <a:custGeom>
              <a:avLst/>
              <a:gdLst/>
              <a:ahLst/>
              <a:cxnLst/>
              <a:rect l="l" t="t" r="r" b="b"/>
              <a:pathLst>
                <a:path w="125493" h="135029" extrusionOk="0">
                  <a:moveTo>
                    <a:pt x="6013" y="13823"/>
                  </a:moveTo>
                  <a:cubicBezTo>
                    <a:pt x="7692" y="13823"/>
                    <a:pt x="9061" y="15193"/>
                    <a:pt x="9061" y="16871"/>
                  </a:cubicBezTo>
                  <a:cubicBezTo>
                    <a:pt x="9061" y="18550"/>
                    <a:pt x="7692" y="19919"/>
                    <a:pt x="6013" y="19919"/>
                  </a:cubicBezTo>
                  <a:cubicBezTo>
                    <a:pt x="4323" y="19919"/>
                    <a:pt x="2953" y="18550"/>
                    <a:pt x="2953" y="16871"/>
                  </a:cubicBezTo>
                  <a:cubicBezTo>
                    <a:pt x="2953" y="15193"/>
                    <a:pt x="4323" y="13823"/>
                    <a:pt x="6013" y="13823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52"/>
                    <a:pt x="7692" y="38422"/>
                    <a:pt x="6013" y="38422"/>
                  </a:cubicBezTo>
                  <a:cubicBezTo>
                    <a:pt x="4323" y="38422"/>
                    <a:pt x="2953" y="37052"/>
                    <a:pt x="2953" y="35374"/>
                  </a:cubicBezTo>
                  <a:cubicBezTo>
                    <a:pt x="2953" y="33695"/>
                    <a:pt x="4323" y="32326"/>
                    <a:pt x="6013" y="32326"/>
                  </a:cubicBezTo>
                  <a:close/>
                  <a:moveTo>
                    <a:pt x="6013" y="52471"/>
                  </a:moveTo>
                  <a:cubicBezTo>
                    <a:pt x="7692" y="52471"/>
                    <a:pt x="9061" y="53840"/>
                    <a:pt x="9061" y="55519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3" y="58579"/>
                    <a:pt x="2953" y="57210"/>
                    <a:pt x="2953" y="55519"/>
                  </a:cubicBezTo>
                  <a:cubicBezTo>
                    <a:pt x="2953" y="53840"/>
                    <a:pt x="4323" y="52471"/>
                    <a:pt x="6013" y="52471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295"/>
                    <a:pt x="7692" y="78665"/>
                    <a:pt x="6013" y="78665"/>
                  </a:cubicBezTo>
                  <a:cubicBezTo>
                    <a:pt x="4323" y="78665"/>
                    <a:pt x="2953" y="77295"/>
                    <a:pt x="2953" y="75617"/>
                  </a:cubicBezTo>
                  <a:cubicBezTo>
                    <a:pt x="2953" y="73938"/>
                    <a:pt x="4323" y="72569"/>
                    <a:pt x="6013" y="72569"/>
                  </a:cubicBezTo>
                  <a:close/>
                  <a:moveTo>
                    <a:pt x="6013" y="92809"/>
                  </a:moveTo>
                  <a:cubicBezTo>
                    <a:pt x="7692" y="92809"/>
                    <a:pt x="9061" y="94178"/>
                    <a:pt x="9061" y="95857"/>
                  </a:cubicBezTo>
                  <a:cubicBezTo>
                    <a:pt x="9061" y="97536"/>
                    <a:pt x="7692" y="98905"/>
                    <a:pt x="6013" y="98905"/>
                  </a:cubicBezTo>
                  <a:cubicBezTo>
                    <a:pt x="4323" y="98905"/>
                    <a:pt x="2953" y="97536"/>
                    <a:pt x="2953" y="95857"/>
                  </a:cubicBezTo>
                  <a:cubicBezTo>
                    <a:pt x="2953" y="94178"/>
                    <a:pt x="4323" y="92809"/>
                    <a:pt x="6013" y="92809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5"/>
                    <a:pt x="7692" y="120575"/>
                    <a:pt x="6013" y="120575"/>
                  </a:cubicBezTo>
                  <a:cubicBezTo>
                    <a:pt x="4323" y="120575"/>
                    <a:pt x="2953" y="119205"/>
                    <a:pt x="2953" y="117527"/>
                  </a:cubicBezTo>
                  <a:cubicBezTo>
                    <a:pt x="2953" y="115848"/>
                    <a:pt x="4323" y="114479"/>
                    <a:pt x="6013" y="114479"/>
                  </a:cubicBezTo>
                  <a:close/>
                  <a:moveTo>
                    <a:pt x="1" y="0"/>
                  </a:moveTo>
                  <a:lnTo>
                    <a:pt x="1" y="135029"/>
                  </a:lnTo>
                  <a:lnTo>
                    <a:pt x="125492" y="135029"/>
                  </a:lnTo>
                  <a:lnTo>
                    <a:pt x="1254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" name="Google Shape;808;p32"/>
            <p:cNvSpPr/>
            <p:nvPr/>
          </p:nvSpPr>
          <p:spPr bwMode="auto">
            <a:xfrm>
              <a:off x="8025700" y="19090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FF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" name="Google Shape;809;p32"/>
            <p:cNvSpPr/>
            <p:nvPr/>
          </p:nvSpPr>
          <p:spPr bwMode="auto">
            <a:xfrm>
              <a:off x="8025700" y="20709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" name="Google Shape;810;p32"/>
            <p:cNvSpPr/>
            <p:nvPr/>
          </p:nvSpPr>
          <p:spPr bwMode="auto">
            <a:xfrm>
              <a:off x="8025700" y="22325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" name="Google Shape;811;p32"/>
            <p:cNvSpPr/>
            <p:nvPr/>
          </p:nvSpPr>
          <p:spPr bwMode="auto">
            <a:xfrm>
              <a:off x="8025700" y="23944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" name="Google Shape;812;p32"/>
            <p:cNvSpPr/>
            <p:nvPr/>
          </p:nvSpPr>
          <p:spPr bwMode="auto">
            <a:xfrm>
              <a:off x="8025700" y="25564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" name="Google Shape;813;p32"/>
            <p:cNvSpPr/>
            <p:nvPr/>
          </p:nvSpPr>
          <p:spPr bwMode="auto">
            <a:xfrm>
              <a:off x="8025700" y="27183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" name="Google Shape;814;p32"/>
            <p:cNvSpPr/>
            <p:nvPr/>
          </p:nvSpPr>
          <p:spPr bwMode="auto">
            <a:xfrm>
              <a:off x="8025700" y="28799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" name="Google Shape;815;p32"/>
            <p:cNvSpPr/>
            <p:nvPr/>
          </p:nvSpPr>
          <p:spPr bwMode="auto">
            <a:xfrm>
              <a:off x="8025700" y="30418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" name="Google Shape;816;p32"/>
            <p:cNvSpPr/>
            <p:nvPr/>
          </p:nvSpPr>
          <p:spPr bwMode="auto">
            <a:xfrm>
              <a:off x="8025700" y="32038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" name="Google Shape;817;p32"/>
            <p:cNvSpPr/>
            <p:nvPr/>
          </p:nvSpPr>
          <p:spPr bwMode="auto">
            <a:xfrm>
              <a:off x="8025700" y="33657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" name="Google Shape;818;p32"/>
            <p:cNvSpPr/>
            <p:nvPr/>
          </p:nvSpPr>
          <p:spPr bwMode="auto">
            <a:xfrm>
              <a:off x="8025700" y="35273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" name="Google Shape;819;p32"/>
            <p:cNvSpPr/>
            <p:nvPr/>
          </p:nvSpPr>
          <p:spPr bwMode="auto">
            <a:xfrm>
              <a:off x="8025700" y="36892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" name="Google Shape;820;p32"/>
            <p:cNvSpPr/>
            <p:nvPr/>
          </p:nvSpPr>
          <p:spPr bwMode="auto">
            <a:xfrm>
              <a:off x="8025700" y="38512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" name="Google Shape;821;p32"/>
            <p:cNvSpPr/>
            <p:nvPr/>
          </p:nvSpPr>
          <p:spPr bwMode="auto">
            <a:xfrm>
              <a:off x="8025700" y="40131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" name="Google Shape;822;p32"/>
            <p:cNvSpPr/>
            <p:nvPr/>
          </p:nvSpPr>
          <p:spPr bwMode="auto">
            <a:xfrm>
              <a:off x="8025700" y="41747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1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1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" name="Google Shape;823;p32"/>
            <p:cNvSpPr/>
            <p:nvPr/>
          </p:nvSpPr>
          <p:spPr bwMode="auto">
            <a:xfrm>
              <a:off x="8025700" y="43366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" name="Google Shape;824;p32"/>
            <p:cNvSpPr/>
            <p:nvPr/>
          </p:nvSpPr>
          <p:spPr bwMode="auto">
            <a:xfrm>
              <a:off x="8025700" y="44986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" name="Google Shape;825;p32"/>
            <p:cNvSpPr/>
            <p:nvPr/>
          </p:nvSpPr>
          <p:spPr bwMode="auto">
            <a:xfrm>
              <a:off x="8025700" y="46605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5" name="Google Shape;826;p32"/>
          <p:cNvGrpSpPr/>
          <p:nvPr/>
        </p:nvGrpSpPr>
        <p:grpSpPr bwMode="auto">
          <a:xfrm>
            <a:off x="172481" y="190503"/>
            <a:ext cx="5600970" cy="6513602"/>
            <a:chOff x="1732250" y="435101"/>
            <a:chExt cx="5053990" cy="5779004"/>
          </a:xfrm>
          <a:solidFill>
            <a:srgbClr val="3ABCCE"/>
          </a:solidFill>
        </p:grpSpPr>
        <p:sp>
          <p:nvSpPr>
            <p:cNvPr id="26" name="Google Shape;827;p32"/>
            <p:cNvSpPr/>
            <p:nvPr/>
          </p:nvSpPr>
          <p:spPr bwMode="auto">
            <a:xfrm>
              <a:off x="2124240" y="542605"/>
              <a:ext cx="4662000" cy="5671500"/>
            </a:xfrm>
            <a:prstGeom prst="roundRect">
              <a:avLst>
                <a:gd name="adj" fmla="val 137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" name="Google Shape;828;p32"/>
            <p:cNvSpPr/>
            <p:nvPr/>
          </p:nvSpPr>
          <p:spPr bwMode="auto">
            <a:xfrm>
              <a:off x="2008462" y="435101"/>
              <a:ext cx="4662000" cy="5671500"/>
            </a:xfrm>
            <a:prstGeom prst="roundRect">
              <a:avLst>
                <a:gd name="adj" fmla="val 137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8" name="Google Shape;829;p32"/>
            <p:cNvSpPr/>
            <p:nvPr/>
          </p:nvSpPr>
          <p:spPr bwMode="auto">
            <a:xfrm>
              <a:off x="2258861" y="940350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9" name="Google Shape;830;p32"/>
            <p:cNvSpPr/>
            <p:nvPr/>
          </p:nvSpPr>
          <p:spPr bwMode="auto">
            <a:xfrm>
              <a:off x="2258861" y="1747713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0" name="Google Shape;831;p32"/>
            <p:cNvSpPr/>
            <p:nvPr/>
          </p:nvSpPr>
          <p:spPr bwMode="auto">
            <a:xfrm>
              <a:off x="2258861" y="2627818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" name="Google Shape;832;p32"/>
            <p:cNvSpPr/>
            <p:nvPr/>
          </p:nvSpPr>
          <p:spPr bwMode="auto">
            <a:xfrm>
              <a:off x="2258861" y="3505348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2" name="Google Shape;833;p32"/>
            <p:cNvSpPr/>
            <p:nvPr/>
          </p:nvSpPr>
          <p:spPr bwMode="auto">
            <a:xfrm>
              <a:off x="2258861" y="4389077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3" name="Google Shape;834;p32"/>
            <p:cNvSpPr/>
            <p:nvPr/>
          </p:nvSpPr>
          <p:spPr bwMode="auto">
            <a:xfrm>
              <a:off x="2258861" y="5334720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4" name="Google Shape;835;p32"/>
            <p:cNvSpPr/>
            <p:nvPr/>
          </p:nvSpPr>
          <p:spPr bwMode="auto">
            <a:xfrm>
              <a:off x="1732250" y="1000167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" name="Google Shape;836;p32"/>
            <p:cNvSpPr/>
            <p:nvPr/>
          </p:nvSpPr>
          <p:spPr bwMode="auto">
            <a:xfrm>
              <a:off x="1732250" y="1808535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" name="Google Shape;837;p32"/>
            <p:cNvSpPr/>
            <p:nvPr/>
          </p:nvSpPr>
          <p:spPr bwMode="auto">
            <a:xfrm>
              <a:off x="1732250" y="2689164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" name="Google Shape;838;p32"/>
            <p:cNvSpPr/>
            <p:nvPr/>
          </p:nvSpPr>
          <p:spPr bwMode="auto">
            <a:xfrm>
              <a:off x="1732250" y="3566170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" name="Google Shape;839;p32"/>
            <p:cNvSpPr/>
            <p:nvPr/>
          </p:nvSpPr>
          <p:spPr bwMode="auto">
            <a:xfrm>
              <a:off x="1732250" y="4449375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9" name="Google Shape;840;p32"/>
            <p:cNvSpPr/>
            <p:nvPr/>
          </p:nvSpPr>
          <p:spPr bwMode="auto">
            <a:xfrm>
              <a:off x="1732250" y="5395541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40" name="Google Shape;1007;p41"/>
          <p:cNvSpPr/>
          <p:nvPr/>
        </p:nvSpPr>
        <p:spPr bwMode="auto">
          <a:xfrm rot="424266">
            <a:off x="7153802" y="724253"/>
            <a:ext cx="3480069" cy="3472813"/>
          </a:xfrm>
          <a:prstGeom prst="rect">
            <a:avLst/>
          </a:prstGeom>
          <a:solidFill>
            <a:srgbClr val="918C7F">
              <a:alpha val="189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1" name="Google Shape;1008;p41"/>
          <p:cNvSpPr/>
          <p:nvPr/>
        </p:nvSpPr>
        <p:spPr bwMode="auto">
          <a:xfrm rot="424266">
            <a:off x="7022826" y="654984"/>
            <a:ext cx="3480069" cy="34728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2" name="Google Shape;1009;p41"/>
          <p:cNvSpPr/>
          <p:nvPr/>
        </p:nvSpPr>
        <p:spPr bwMode="auto">
          <a:xfrm>
            <a:off x="1180896" y="523259"/>
            <a:ext cx="4154860" cy="2479552"/>
          </a:xfrm>
          <a:custGeom>
            <a:avLst/>
            <a:gdLst/>
            <a:ahLst/>
            <a:cxnLst/>
            <a:rect l="l" t="t" r="r" b="b"/>
            <a:pathLst>
              <a:path w="72713" h="41029" extrusionOk="0">
                <a:moveTo>
                  <a:pt x="3478" y="0"/>
                </a:moveTo>
                <a:lnTo>
                  <a:pt x="1251" y="905"/>
                </a:lnTo>
                <a:lnTo>
                  <a:pt x="1" y="417"/>
                </a:lnTo>
                <a:lnTo>
                  <a:pt x="1" y="39433"/>
                </a:lnTo>
                <a:lnTo>
                  <a:pt x="1" y="40207"/>
                </a:lnTo>
                <a:lnTo>
                  <a:pt x="215" y="40124"/>
                </a:lnTo>
                <a:lnTo>
                  <a:pt x="2442" y="41029"/>
                </a:lnTo>
                <a:lnTo>
                  <a:pt x="4668" y="40124"/>
                </a:lnTo>
                <a:lnTo>
                  <a:pt x="6895" y="41029"/>
                </a:lnTo>
                <a:lnTo>
                  <a:pt x="9121" y="40124"/>
                </a:lnTo>
                <a:lnTo>
                  <a:pt x="11348" y="41029"/>
                </a:lnTo>
                <a:lnTo>
                  <a:pt x="13574" y="40124"/>
                </a:lnTo>
                <a:lnTo>
                  <a:pt x="15801" y="41029"/>
                </a:lnTo>
                <a:lnTo>
                  <a:pt x="18027" y="40124"/>
                </a:lnTo>
                <a:lnTo>
                  <a:pt x="20253" y="41029"/>
                </a:lnTo>
                <a:lnTo>
                  <a:pt x="22480" y="40124"/>
                </a:lnTo>
                <a:lnTo>
                  <a:pt x="24706" y="41029"/>
                </a:lnTo>
                <a:lnTo>
                  <a:pt x="26933" y="40124"/>
                </a:lnTo>
                <a:lnTo>
                  <a:pt x="29159" y="41029"/>
                </a:lnTo>
                <a:lnTo>
                  <a:pt x="31386" y="40124"/>
                </a:lnTo>
                <a:lnTo>
                  <a:pt x="33612" y="41029"/>
                </a:lnTo>
                <a:lnTo>
                  <a:pt x="35851" y="40124"/>
                </a:lnTo>
                <a:lnTo>
                  <a:pt x="38077" y="41029"/>
                </a:lnTo>
                <a:lnTo>
                  <a:pt x="40304" y="40124"/>
                </a:lnTo>
                <a:lnTo>
                  <a:pt x="42530" y="41029"/>
                </a:lnTo>
                <a:lnTo>
                  <a:pt x="44757" y="40124"/>
                </a:lnTo>
                <a:lnTo>
                  <a:pt x="46983" y="41029"/>
                </a:lnTo>
                <a:lnTo>
                  <a:pt x="49209" y="40124"/>
                </a:lnTo>
                <a:lnTo>
                  <a:pt x="51436" y="41029"/>
                </a:lnTo>
                <a:lnTo>
                  <a:pt x="53662" y="40124"/>
                </a:lnTo>
                <a:lnTo>
                  <a:pt x="55889" y="41029"/>
                </a:lnTo>
                <a:lnTo>
                  <a:pt x="58115" y="40124"/>
                </a:lnTo>
                <a:lnTo>
                  <a:pt x="60342" y="41029"/>
                </a:lnTo>
                <a:lnTo>
                  <a:pt x="62568" y="40124"/>
                </a:lnTo>
                <a:lnTo>
                  <a:pt x="64795" y="41029"/>
                </a:lnTo>
                <a:lnTo>
                  <a:pt x="67021" y="40124"/>
                </a:lnTo>
                <a:lnTo>
                  <a:pt x="69248" y="41029"/>
                </a:lnTo>
                <a:lnTo>
                  <a:pt x="71474" y="40124"/>
                </a:lnTo>
                <a:lnTo>
                  <a:pt x="72712" y="40612"/>
                </a:lnTo>
                <a:lnTo>
                  <a:pt x="72712" y="822"/>
                </a:lnTo>
                <a:lnTo>
                  <a:pt x="72510" y="905"/>
                </a:lnTo>
                <a:lnTo>
                  <a:pt x="70284" y="0"/>
                </a:lnTo>
                <a:lnTo>
                  <a:pt x="68057" y="905"/>
                </a:lnTo>
                <a:lnTo>
                  <a:pt x="65831" y="0"/>
                </a:lnTo>
                <a:lnTo>
                  <a:pt x="63604" y="905"/>
                </a:lnTo>
                <a:lnTo>
                  <a:pt x="61378" y="0"/>
                </a:lnTo>
                <a:lnTo>
                  <a:pt x="59151" y="905"/>
                </a:lnTo>
                <a:lnTo>
                  <a:pt x="56925" y="0"/>
                </a:lnTo>
                <a:lnTo>
                  <a:pt x="54698" y="905"/>
                </a:lnTo>
                <a:lnTo>
                  <a:pt x="52460" y="0"/>
                </a:lnTo>
                <a:lnTo>
                  <a:pt x="50233" y="905"/>
                </a:lnTo>
                <a:lnTo>
                  <a:pt x="48007" y="0"/>
                </a:lnTo>
                <a:lnTo>
                  <a:pt x="45780" y="905"/>
                </a:lnTo>
                <a:lnTo>
                  <a:pt x="43554" y="0"/>
                </a:lnTo>
                <a:lnTo>
                  <a:pt x="41328" y="905"/>
                </a:lnTo>
                <a:lnTo>
                  <a:pt x="39101" y="0"/>
                </a:lnTo>
                <a:lnTo>
                  <a:pt x="36875" y="905"/>
                </a:lnTo>
                <a:lnTo>
                  <a:pt x="34648" y="0"/>
                </a:lnTo>
                <a:lnTo>
                  <a:pt x="32422" y="905"/>
                </a:lnTo>
                <a:lnTo>
                  <a:pt x="30195" y="0"/>
                </a:lnTo>
                <a:lnTo>
                  <a:pt x="27969" y="905"/>
                </a:lnTo>
                <a:lnTo>
                  <a:pt x="25742" y="0"/>
                </a:lnTo>
                <a:lnTo>
                  <a:pt x="23516" y="905"/>
                </a:lnTo>
                <a:lnTo>
                  <a:pt x="21289" y="0"/>
                </a:lnTo>
                <a:lnTo>
                  <a:pt x="19063" y="905"/>
                </a:lnTo>
                <a:lnTo>
                  <a:pt x="16836" y="0"/>
                </a:lnTo>
                <a:lnTo>
                  <a:pt x="14610" y="905"/>
                </a:lnTo>
                <a:lnTo>
                  <a:pt x="12383" y="0"/>
                </a:lnTo>
                <a:lnTo>
                  <a:pt x="10157" y="905"/>
                </a:lnTo>
                <a:lnTo>
                  <a:pt x="7930" y="0"/>
                </a:lnTo>
                <a:lnTo>
                  <a:pt x="5704" y="905"/>
                </a:lnTo>
                <a:lnTo>
                  <a:pt x="3478" y="0"/>
                </a:lnTo>
                <a:close/>
              </a:path>
            </a:pathLst>
          </a:custGeom>
          <a:solidFill>
            <a:srgbClr val="9D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" name="Google Shape;1010;p41"/>
          <p:cNvSpPr txBox="1">
            <a:spLocks noGrp="1"/>
          </p:cNvSpPr>
          <p:nvPr>
            <p:ph type="title"/>
          </p:nvPr>
        </p:nvSpPr>
        <p:spPr bwMode="auto">
          <a:xfrm>
            <a:off x="1104547" y="523259"/>
            <a:ext cx="4307555" cy="2038964"/>
          </a:xfrm>
          <a:prstGeom prst="rect">
            <a:avLst/>
          </a:prstGeom>
        </p:spPr>
        <p:txBody>
          <a:bodyPr spcFirstLastPara="1" wrap="square" lIns="91422" tIns="91422" rIns="91422" bIns="91422" anchor="b" anchorCtr="0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4800" b="1" i="0" u="none" strike="noStrike" cap="none" spc="0">
                <a:solidFill>
                  <a:schemeClr val="dk1"/>
                </a:solidFill>
                <a:latin typeface="Liberation Sans"/>
                <a:ea typeface="Liberation Sans"/>
                <a:cs typeface="Liberation Sans"/>
              </a:rPr>
              <a:t>Способы монетизации</a:t>
            </a:r>
            <a:endParaRPr sz="4800" b="1">
              <a:solidFill>
                <a:schemeClr val="dk1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44" name="Google Shape;1012;p41"/>
          <p:cNvSpPr/>
          <p:nvPr/>
        </p:nvSpPr>
        <p:spPr bwMode="auto">
          <a:xfrm>
            <a:off x="7491607" y="226709"/>
            <a:ext cx="445195" cy="921559"/>
          </a:xfrm>
          <a:custGeom>
            <a:avLst/>
            <a:gdLst/>
            <a:ahLst/>
            <a:cxnLst/>
            <a:rect l="l" t="t" r="r" b="b"/>
            <a:pathLst>
              <a:path w="5311" h="18967" extrusionOk="0">
                <a:moveTo>
                  <a:pt x="4477" y="0"/>
                </a:moveTo>
                <a:cubicBezTo>
                  <a:pt x="4072" y="155"/>
                  <a:pt x="3405" y="95"/>
                  <a:pt x="3072" y="119"/>
                </a:cubicBezTo>
                <a:cubicBezTo>
                  <a:pt x="2048" y="191"/>
                  <a:pt x="1024" y="262"/>
                  <a:pt x="0" y="274"/>
                </a:cubicBezTo>
                <a:lnTo>
                  <a:pt x="822" y="18967"/>
                </a:lnTo>
                <a:cubicBezTo>
                  <a:pt x="1112" y="18910"/>
                  <a:pt x="1405" y="18894"/>
                  <a:pt x="1697" y="18894"/>
                </a:cubicBezTo>
                <a:cubicBezTo>
                  <a:pt x="2030" y="18894"/>
                  <a:pt x="2364" y="18914"/>
                  <a:pt x="2693" y="18914"/>
                </a:cubicBezTo>
                <a:cubicBezTo>
                  <a:pt x="2796" y="18914"/>
                  <a:pt x="2898" y="18912"/>
                  <a:pt x="3001" y="18907"/>
                </a:cubicBezTo>
                <a:cubicBezTo>
                  <a:pt x="3560" y="18883"/>
                  <a:pt x="4096" y="18776"/>
                  <a:pt x="4644" y="18741"/>
                </a:cubicBezTo>
                <a:cubicBezTo>
                  <a:pt x="4759" y="18733"/>
                  <a:pt x="4906" y="18722"/>
                  <a:pt x="5048" y="18722"/>
                </a:cubicBezTo>
                <a:cubicBezTo>
                  <a:pt x="5141" y="18722"/>
                  <a:pt x="5231" y="18727"/>
                  <a:pt x="5310" y="18741"/>
                </a:cubicBezTo>
                <a:lnTo>
                  <a:pt x="4477" y="0"/>
                </a:lnTo>
                <a:close/>
              </a:path>
            </a:pathLst>
          </a:custGeom>
          <a:solidFill>
            <a:srgbClr val="FFAC58">
              <a:alpha val="726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" name="Google Shape;1013;p41"/>
          <p:cNvSpPr txBox="1"/>
          <p:nvPr/>
        </p:nvSpPr>
        <p:spPr bwMode="auto">
          <a:xfrm>
            <a:off x="673569" y="3172678"/>
            <a:ext cx="5114816" cy="231222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342900">
              <a:lnSpc>
                <a:spcPct val="114999"/>
              </a:lnSpc>
              <a:spcBef>
                <a:spcPts val="0"/>
              </a:spcBef>
              <a:buClr>
                <a:srgbClr val="595959"/>
              </a:buClr>
              <a:buSzPts val="1800"/>
              <a:buFont typeface="Proxima Nova"/>
              <a:buChar char="●"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Франчайзинг на дрейф-курс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marL="457200" lvl="0" indent="-342900">
              <a:lnSpc>
                <a:spcPct val="114999"/>
              </a:lnSpc>
              <a:spcBef>
                <a:spcPts val="0"/>
              </a:spcBef>
              <a:buClr>
                <a:srgbClr val="595959"/>
              </a:buClr>
              <a:buSzPts val="1800"/>
              <a:buFont typeface="Proxima Nova"/>
              <a:buChar char="●"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Мероприятие под ключ</a:t>
            </a:r>
            <a:endParaRPr sz="2200" b="0" i="0" u="none" strike="noStrike" cap="none" spc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</p:txBody>
      </p:sp>
      <p:grpSp>
        <p:nvGrpSpPr>
          <p:cNvPr id="46" name="Google Shape;1179;p48"/>
          <p:cNvGrpSpPr/>
          <p:nvPr/>
        </p:nvGrpSpPr>
        <p:grpSpPr bwMode="auto">
          <a:xfrm rot="385921">
            <a:off x="7698463" y="1309934"/>
            <a:ext cx="2128795" cy="2042423"/>
            <a:chOff x="4318450" y="1072313"/>
            <a:chExt cx="370600" cy="370625"/>
          </a:xfrm>
          <a:solidFill>
            <a:srgbClr val="FF7A5F"/>
          </a:solidFill>
        </p:grpSpPr>
        <p:sp>
          <p:nvSpPr>
            <p:cNvPr id="47" name="Google Shape;1180;p48"/>
            <p:cNvSpPr/>
            <p:nvPr/>
          </p:nvSpPr>
          <p:spPr bwMode="auto">
            <a:xfrm>
              <a:off x="4318450" y="1072313"/>
              <a:ext cx="370600" cy="370625"/>
            </a:xfrm>
            <a:custGeom>
              <a:avLst/>
              <a:gdLst/>
              <a:ahLst/>
              <a:cxnLst/>
              <a:rect l="l" t="t" r="r" b="b"/>
              <a:pathLst>
                <a:path w="14824" h="14825" extrusionOk="0">
                  <a:moveTo>
                    <a:pt x="11311" y="870"/>
                  </a:moveTo>
                  <a:lnTo>
                    <a:pt x="11311" y="1739"/>
                  </a:lnTo>
                  <a:lnTo>
                    <a:pt x="10454" y="1739"/>
                  </a:lnTo>
                  <a:lnTo>
                    <a:pt x="10454" y="870"/>
                  </a:lnTo>
                  <a:close/>
                  <a:moveTo>
                    <a:pt x="11311" y="2608"/>
                  </a:moveTo>
                  <a:lnTo>
                    <a:pt x="11311" y="6145"/>
                  </a:lnTo>
                  <a:lnTo>
                    <a:pt x="10454" y="6145"/>
                  </a:lnTo>
                  <a:lnTo>
                    <a:pt x="10454" y="2608"/>
                  </a:lnTo>
                  <a:close/>
                  <a:moveTo>
                    <a:pt x="11311" y="7014"/>
                  </a:moveTo>
                  <a:lnTo>
                    <a:pt x="11311" y="7085"/>
                  </a:lnTo>
                  <a:cubicBezTo>
                    <a:pt x="11311" y="7597"/>
                    <a:pt x="11168" y="8085"/>
                    <a:pt x="10882" y="8502"/>
                  </a:cubicBezTo>
                  <a:cubicBezTo>
                    <a:pt x="10597" y="8085"/>
                    <a:pt x="10442" y="7597"/>
                    <a:pt x="10442" y="7085"/>
                  </a:cubicBezTo>
                  <a:lnTo>
                    <a:pt x="10442" y="7014"/>
                  </a:lnTo>
                  <a:close/>
                  <a:moveTo>
                    <a:pt x="6977" y="4406"/>
                  </a:moveTo>
                  <a:lnTo>
                    <a:pt x="6977" y="12217"/>
                  </a:lnTo>
                  <a:lnTo>
                    <a:pt x="869" y="12217"/>
                  </a:lnTo>
                  <a:lnTo>
                    <a:pt x="869" y="4406"/>
                  </a:lnTo>
                  <a:close/>
                  <a:moveTo>
                    <a:pt x="13954" y="4406"/>
                  </a:moveTo>
                  <a:lnTo>
                    <a:pt x="13954" y="12217"/>
                  </a:lnTo>
                  <a:lnTo>
                    <a:pt x="7846" y="12217"/>
                  </a:lnTo>
                  <a:lnTo>
                    <a:pt x="7846" y="4406"/>
                  </a:lnTo>
                  <a:lnTo>
                    <a:pt x="9585" y="4406"/>
                  </a:lnTo>
                  <a:lnTo>
                    <a:pt x="9585" y="7085"/>
                  </a:lnTo>
                  <a:cubicBezTo>
                    <a:pt x="9585" y="7990"/>
                    <a:pt x="9930" y="8847"/>
                    <a:pt x="10573" y="9490"/>
                  </a:cubicBezTo>
                  <a:lnTo>
                    <a:pt x="10882" y="9800"/>
                  </a:lnTo>
                  <a:lnTo>
                    <a:pt x="11192" y="9490"/>
                  </a:lnTo>
                  <a:cubicBezTo>
                    <a:pt x="11835" y="8847"/>
                    <a:pt x="12180" y="7990"/>
                    <a:pt x="12180" y="7085"/>
                  </a:cubicBezTo>
                  <a:lnTo>
                    <a:pt x="12180" y="4406"/>
                  </a:lnTo>
                  <a:close/>
                  <a:moveTo>
                    <a:pt x="6977" y="13086"/>
                  </a:moveTo>
                  <a:lnTo>
                    <a:pt x="6977" y="13955"/>
                  </a:lnTo>
                  <a:lnTo>
                    <a:pt x="869" y="13955"/>
                  </a:lnTo>
                  <a:lnTo>
                    <a:pt x="869" y="13086"/>
                  </a:lnTo>
                  <a:close/>
                  <a:moveTo>
                    <a:pt x="13954" y="13086"/>
                  </a:moveTo>
                  <a:lnTo>
                    <a:pt x="13954" y="13955"/>
                  </a:lnTo>
                  <a:lnTo>
                    <a:pt x="7846" y="13955"/>
                  </a:lnTo>
                  <a:lnTo>
                    <a:pt x="7846" y="13086"/>
                  </a:lnTo>
                  <a:close/>
                  <a:moveTo>
                    <a:pt x="9585" y="1"/>
                  </a:moveTo>
                  <a:lnTo>
                    <a:pt x="9585" y="3537"/>
                  </a:lnTo>
                  <a:lnTo>
                    <a:pt x="0" y="3537"/>
                  </a:lnTo>
                  <a:lnTo>
                    <a:pt x="0" y="14824"/>
                  </a:lnTo>
                  <a:lnTo>
                    <a:pt x="14823" y="14824"/>
                  </a:lnTo>
                  <a:lnTo>
                    <a:pt x="14823" y="3537"/>
                  </a:lnTo>
                  <a:lnTo>
                    <a:pt x="12180" y="3537"/>
                  </a:lnTo>
                  <a:lnTo>
                    <a:pt x="12180" y="1"/>
                  </a:lnTo>
                  <a:close/>
                </a:path>
              </a:pathLst>
            </a:custGeom>
            <a:grpFill/>
            <a:ln>
              <a:solidFill>
                <a:srgbClr val="FF7A5F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8" name="Google Shape;1181;p48"/>
            <p:cNvSpPr/>
            <p:nvPr/>
          </p:nvSpPr>
          <p:spPr bwMode="auto">
            <a:xfrm>
              <a:off x="4536325" y="1334263"/>
              <a:ext cx="109275" cy="21750"/>
            </a:xfrm>
            <a:custGeom>
              <a:avLst/>
              <a:gdLst/>
              <a:ahLst/>
              <a:cxnLst/>
              <a:rect l="l" t="t" r="r" b="b"/>
              <a:pathLst>
                <a:path w="4371" h="870" extrusionOk="0">
                  <a:moveTo>
                    <a:pt x="1" y="0"/>
                  </a:moveTo>
                  <a:lnTo>
                    <a:pt x="1" y="870"/>
                  </a:lnTo>
                  <a:lnTo>
                    <a:pt x="4370" y="870"/>
                  </a:lnTo>
                  <a:lnTo>
                    <a:pt x="4370" y="0"/>
                  </a:lnTo>
                  <a:close/>
                </a:path>
              </a:pathLst>
            </a:custGeom>
            <a:grpFill/>
            <a:ln>
              <a:solidFill>
                <a:srgbClr val="FF7A5F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9" name="Google Shape;1182;p48"/>
            <p:cNvSpPr/>
            <p:nvPr/>
          </p:nvSpPr>
          <p:spPr bwMode="auto">
            <a:xfrm>
              <a:off x="4361900" y="1334263"/>
              <a:ext cx="109275" cy="21750"/>
            </a:xfrm>
            <a:custGeom>
              <a:avLst/>
              <a:gdLst/>
              <a:ahLst/>
              <a:cxnLst/>
              <a:rect l="l" t="t" r="r" b="b"/>
              <a:pathLst>
                <a:path w="4371" h="870" extrusionOk="0">
                  <a:moveTo>
                    <a:pt x="0" y="0"/>
                  </a:moveTo>
                  <a:lnTo>
                    <a:pt x="0" y="870"/>
                  </a:lnTo>
                  <a:lnTo>
                    <a:pt x="4370" y="870"/>
                  </a:lnTo>
                  <a:lnTo>
                    <a:pt x="4370" y="0"/>
                  </a:lnTo>
                  <a:close/>
                </a:path>
              </a:pathLst>
            </a:custGeom>
            <a:grpFill/>
            <a:ln>
              <a:solidFill>
                <a:srgbClr val="FF7A5F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0" name="Google Shape;1183;p48"/>
            <p:cNvSpPr/>
            <p:nvPr/>
          </p:nvSpPr>
          <p:spPr bwMode="auto">
            <a:xfrm>
              <a:off x="4361900" y="1290813"/>
              <a:ext cx="109275" cy="21750"/>
            </a:xfrm>
            <a:custGeom>
              <a:avLst/>
              <a:gdLst/>
              <a:ahLst/>
              <a:cxnLst/>
              <a:rect l="l" t="t" r="r" b="b"/>
              <a:pathLst>
                <a:path w="4371" h="870" extrusionOk="0">
                  <a:moveTo>
                    <a:pt x="0" y="0"/>
                  </a:moveTo>
                  <a:lnTo>
                    <a:pt x="0" y="869"/>
                  </a:lnTo>
                  <a:lnTo>
                    <a:pt x="4370" y="869"/>
                  </a:lnTo>
                  <a:lnTo>
                    <a:pt x="4370" y="0"/>
                  </a:lnTo>
                  <a:close/>
                </a:path>
              </a:pathLst>
            </a:custGeom>
            <a:grpFill/>
            <a:ln>
              <a:solidFill>
                <a:srgbClr val="FF7A5F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1" name="Google Shape;1184;p48"/>
            <p:cNvSpPr/>
            <p:nvPr/>
          </p:nvSpPr>
          <p:spPr bwMode="auto">
            <a:xfrm>
              <a:off x="4361900" y="1247638"/>
              <a:ext cx="109275" cy="21750"/>
            </a:xfrm>
            <a:custGeom>
              <a:avLst/>
              <a:gdLst/>
              <a:ahLst/>
              <a:cxnLst/>
              <a:rect l="l" t="t" r="r" b="b"/>
              <a:pathLst>
                <a:path w="4371" h="870" extrusionOk="0">
                  <a:moveTo>
                    <a:pt x="0" y="1"/>
                  </a:moveTo>
                  <a:lnTo>
                    <a:pt x="0" y="870"/>
                  </a:lnTo>
                  <a:lnTo>
                    <a:pt x="4370" y="870"/>
                  </a:lnTo>
                  <a:lnTo>
                    <a:pt x="4370" y="1"/>
                  </a:lnTo>
                  <a:close/>
                </a:path>
              </a:pathLst>
            </a:custGeom>
            <a:grpFill/>
            <a:ln>
              <a:solidFill>
                <a:srgbClr val="FF7A5F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2" name="Google Shape;1185;p48"/>
            <p:cNvSpPr/>
            <p:nvPr/>
          </p:nvSpPr>
          <p:spPr bwMode="auto">
            <a:xfrm>
              <a:off x="4361900" y="1204188"/>
              <a:ext cx="109275" cy="21750"/>
            </a:xfrm>
            <a:custGeom>
              <a:avLst/>
              <a:gdLst/>
              <a:ahLst/>
              <a:cxnLst/>
              <a:rect l="l" t="t" r="r" b="b"/>
              <a:pathLst>
                <a:path w="4371" h="870" extrusionOk="0">
                  <a:moveTo>
                    <a:pt x="0" y="0"/>
                  </a:moveTo>
                  <a:lnTo>
                    <a:pt x="0" y="870"/>
                  </a:lnTo>
                  <a:lnTo>
                    <a:pt x="4370" y="870"/>
                  </a:lnTo>
                  <a:lnTo>
                    <a:pt x="4370" y="0"/>
                  </a:lnTo>
                  <a:close/>
                </a:path>
              </a:pathLst>
            </a:custGeom>
            <a:grpFill/>
            <a:ln>
              <a:solidFill>
                <a:srgbClr val="FF7A5F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0594" y="438148"/>
            <a:ext cx="5034429" cy="2286000"/>
          </a:xfrm>
        </p:spPr>
        <p:txBody>
          <a:bodyPr/>
          <a:lstStyle/>
          <a:p>
            <a:pPr algn="ctr">
              <a:defRPr/>
            </a:pPr>
            <a:r>
              <a:rPr lang="ru-RU" sz="4800" b="1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</a:rPr>
              <a:t>Каналы продвижения </a:t>
            </a:r>
            <a:br>
              <a:rPr lang="ru-RU" sz="4800" b="1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</a:rPr>
            </a:br>
            <a:r>
              <a:rPr lang="ru-RU" sz="4800" b="1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</a:rPr>
              <a:t>и реклама </a:t>
            </a:r>
          </a:p>
        </p:txBody>
      </p:sp>
      <p:sp>
        <p:nvSpPr>
          <p:cNvPr id="5" name="TextBox 9"/>
          <p:cNvSpPr txBox="1"/>
          <p:nvPr/>
        </p:nvSpPr>
        <p:spPr bwMode="auto">
          <a:xfrm>
            <a:off x="6554173" y="685799"/>
            <a:ext cx="4905810" cy="35051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lvl="0" indent="-342900">
              <a:lnSpc>
                <a:spcPct val="114999"/>
              </a:lnSpc>
              <a:buClr>
                <a:srgbClr val="595959"/>
              </a:buClr>
              <a:buSzPts val="1800"/>
              <a:buFont typeface="Proxima Nova"/>
              <a:buChar char="●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Инстаграм</a:t>
            </a:r>
          </a:p>
          <a:p>
            <a:pPr marL="457200" lvl="0" indent="-342900">
              <a:lnSpc>
                <a:spcPct val="114999"/>
              </a:lnSpc>
              <a:buClr>
                <a:srgbClr val="595959"/>
              </a:buClr>
              <a:buSzPts val="1800"/>
              <a:buFont typeface="Proxima Nova"/>
              <a:buChar char="●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Вконтакте</a:t>
            </a:r>
          </a:p>
          <a:p>
            <a:pPr marL="457200" lvl="0" indent="-342900">
              <a:lnSpc>
                <a:spcPct val="114999"/>
              </a:lnSpc>
              <a:buClr>
                <a:srgbClr val="595959"/>
              </a:buClr>
              <a:buSzPts val="1800"/>
              <a:buFont typeface="Proxima Nova"/>
              <a:buChar char="●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Сайт нашего ВУЗа </a:t>
            </a:r>
          </a:p>
          <a:p>
            <a:pPr marL="457200" lvl="0" indent="-342900">
              <a:lnSpc>
                <a:spcPct val="114999"/>
              </a:lnSpc>
              <a:buClr>
                <a:srgbClr val="595959"/>
              </a:buClr>
              <a:buSzPts val="1800"/>
              <a:buFont typeface="Proxima Nova"/>
              <a:buChar char="●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Рассылка коммерческих предложений ВУЗам и заведениям СПО с пед.направлениями </a:t>
            </a:r>
          </a:p>
          <a:p>
            <a:pPr marL="457200" lvl="0" indent="-342900">
              <a:lnSpc>
                <a:spcPct val="114999"/>
              </a:lnSpc>
              <a:buClr>
                <a:srgbClr val="595959"/>
              </a:buClr>
              <a:buSzPts val="1800"/>
              <a:buFont typeface="Proxima Nova"/>
              <a:buChar char="●"/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Баннер / рекламный плакат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838257" y="3224416"/>
          <a:ext cx="4773364" cy="2257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oogle Shape;1056;p43"/>
          <p:cNvGrpSpPr/>
          <p:nvPr/>
        </p:nvGrpSpPr>
        <p:grpSpPr bwMode="auto">
          <a:xfrm rot="309122">
            <a:off x="7539622" y="3929948"/>
            <a:ext cx="3043610" cy="2738853"/>
            <a:chOff x="0" y="0"/>
            <a:chExt cx="3043610" cy="2738853"/>
          </a:xfrm>
        </p:grpSpPr>
        <p:sp>
          <p:nvSpPr>
            <p:cNvPr id="8" name="Google Shape;1057;p43"/>
            <p:cNvSpPr/>
            <p:nvPr/>
          </p:nvSpPr>
          <p:spPr bwMode="auto">
            <a:xfrm>
              <a:off x="352054" y="43731"/>
              <a:ext cx="2691556" cy="2695121"/>
            </a:xfrm>
            <a:custGeom>
              <a:avLst/>
              <a:gdLst/>
              <a:ahLst/>
              <a:cxnLst/>
              <a:rect l="l" t="t" r="r" b="b"/>
              <a:pathLst>
                <a:path w="45900" h="46221" extrusionOk="0">
                  <a:moveTo>
                    <a:pt x="43506" y="1"/>
                  </a:moveTo>
                  <a:lnTo>
                    <a:pt x="1" y="2704"/>
                  </a:lnTo>
                  <a:lnTo>
                    <a:pt x="2715" y="46221"/>
                  </a:lnTo>
                  <a:lnTo>
                    <a:pt x="41029" y="43828"/>
                  </a:lnTo>
                  <a:lnTo>
                    <a:pt x="45899" y="38303"/>
                  </a:lnTo>
                  <a:lnTo>
                    <a:pt x="43506" y="1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121897" tIns="121897" rIns="121897" bIns="121897" anchor="ctr" anchorCtr="0">
              <a:noAutofit/>
            </a:bodyPr>
            <a:lstStyle/>
            <a:p>
              <a:pPr defTabSz="1219168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9" name="Google Shape;1058;p43"/>
            <p:cNvSpPr/>
            <p:nvPr/>
          </p:nvSpPr>
          <p:spPr bwMode="auto">
            <a:xfrm>
              <a:off x="308779" y="0"/>
              <a:ext cx="2691498" cy="2695821"/>
            </a:xfrm>
            <a:custGeom>
              <a:avLst/>
              <a:gdLst/>
              <a:ahLst/>
              <a:cxnLst/>
              <a:rect l="l" t="t" r="r" b="b"/>
              <a:pathLst>
                <a:path w="45899" h="46233" extrusionOk="0">
                  <a:moveTo>
                    <a:pt x="43494" y="1"/>
                  </a:moveTo>
                  <a:lnTo>
                    <a:pt x="0" y="2715"/>
                  </a:lnTo>
                  <a:lnTo>
                    <a:pt x="2703" y="46233"/>
                  </a:lnTo>
                  <a:lnTo>
                    <a:pt x="41029" y="43828"/>
                  </a:lnTo>
                  <a:lnTo>
                    <a:pt x="45899" y="38315"/>
                  </a:lnTo>
                  <a:lnTo>
                    <a:pt x="4349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897" tIns="121897" rIns="121897" bIns="121897" anchor="ctr" anchorCtr="0">
              <a:noAutofit/>
            </a:bodyPr>
            <a:lstStyle/>
            <a:p>
              <a:pPr defTabSz="1219168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0" name="Google Shape;1059;p43"/>
            <p:cNvSpPr/>
            <p:nvPr/>
          </p:nvSpPr>
          <p:spPr bwMode="auto">
            <a:xfrm>
              <a:off x="2695117" y="2234069"/>
              <a:ext cx="305159" cy="321517"/>
            </a:xfrm>
            <a:custGeom>
              <a:avLst/>
              <a:gdLst/>
              <a:ahLst/>
              <a:cxnLst/>
              <a:rect l="l" t="t" r="r" b="b"/>
              <a:pathLst>
                <a:path w="5204" h="5514" extrusionOk="0">
                  <a:moveTo>
                    <a:pt x="5204" y="1"/>
                  </a:moveTo>
                  <a:lnTo>
                    <a:pt x="1" y="322"/>
                  </a:lnTo>
                  <a:lnTo>
                    <a:pt x="334" y="5514"/>
                  </a:lnTo>
                  <a:lnTo>
                    <a:pt x="5204" y="1"/>
                  </a:lnTo>
                  <a:close/>
                </a:path>
              </a:pathLst>
            </a:custGeom>
            <a:solidFill>
              <a:srgbClr val="FF7A5F"/>
            </a:solidFill>
            <a:ln>
              <a:noFill/>
            </a:ln>
          </p:spPr>
          <p:txBody>
            <a:bodyPr spcFirstLastPara="1" wrap="square" lIns="121897" tIns="121897" rIns="121897" bIns="121897" anchor="ctr" anchorCtr="0">
              <a:noAutofit/>
            </a:bodyPr>
            <a:lstStyle/>
            <a:p>
              <a:pPr defTabSz="1219168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1" name="Google Shape;1060;p43"/>
            <p:cNvSpPr/>
            <p:nvPr/>
          </p:nvSpPr>
          <p:spPr bwMode="auto">
            <a:xfrm rot="3856601">
              <a:off x="397260" y="-304789"/>
              <a:ext cx="311433" cy="1105954"/>
            </a:xfrm>
            <a:custGeom>
              <a:avLst/>
              <a:gdLst/>
              <a:ahLst/>
              <a:cxnLst/>
              <a:rect l="l" t="t" r="r" b="b"/>
              <a:pathLst>
                <a:path w="5311" h="18967" extrusionOk="0">
                  <a:moveTo>
                    <a:pt x="4477" y="0"/>
                  </a:moveTo>
                  <a:cubicBezTo>
                    <a:pt x="4072" y="155"/>
                    <a:pt x="3405" y="95"/>
                    <a:pt x="3072" y="119"/>
                  </a:cubicBezTo>
                  <a:cubicBezTo>
                    <a:pt x="2048" y="191"/>
                    <a:pt x="1024" y="262"/>
                    <a:pt x="0" y="274"/>
                  </a:cubicBezTo>
                  <a:lnTo>
                    <a:pt x="822" y="18967"/>
                  </a:lnTo>
                  <a:cubicBezTo>
                    <a:pt x="1112" y="18910"/>
                    <a:pt x="1405" y="18894"/>
                    <a:pt x="1697" y="18894"/>
                  </a:cubicBezTo>
                  <a:cubicBezTo>
                    <a:pt x="2030" y="18894"/>
                    <a:pt x="2364" y="18914"/>
                    <a:pt x="2693" y="18914"/>
                  </a:cubicBezTo>
                  <a:cubicBezTo>
                    <a:pt x="2796" y="18914"/>
                    <a:pt x="2898" y="18912"/>
                    <a:pt x="3001" y="18907"/>
                  </a:cubicBezTo>
                  <a:cubicBezTo>
                    <a:pt x="3560" y="18883"/>
                    <a:pt x="4096" y="18776"/>
                    <a:pt x="4644" y="18741"/>
                  </a:cubicBezTo>
                  <a:cubicBezTo>
                    <a:pt x="4759" y="18733"/>
                    <a:pt x="4906" y="18722"/>
                    <a:pt x="5048" y="18722"/>
                  </a:cubicBezTo>
                  <a:cubicBezTo>
                    <a:pt x="5141" y="18722"/>
                    <a:pt x="5231" y="18727"/>
                    <a:pt x="5310" y="18741"/>
                  </a:cubicBezTo>
                  <a:lnTo>
                    <a:pt x="4477" y="0"/>
                  </a:lnTo>
                  <a:close/>
                </a:path>
              </a:pathLst>
            </a:custGeom>
            <a:solidFill>
              <a:srgbClr val="FFAC58">
                <a:alpha val="72630"/>
              </a:srgbClr>
            </a:solidFill>
            <a:ln>
              <a:noFill/>
            </a:ln>
          </p:spPr>
          <p:txBody>
            <a:bodyPr spcFirstLastPara="1" wrap="square" lIns="121897" tIns="121897" rIns="121897" bIns="121897" anchor="ctr" anchorCtr="0">
              <a:noAutofit/>
            </a:bodyPr>
            <a:lstStyle/>
            <a:p>
              <a:pPr defTabSz="1219168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2" name="TextBox 11"/>
          <p:cNvSpPr txBox="1"/>
          <p:nvPr/>
        </p:nvSpPr>
        <p:spPr bwMode="auto">
          <a:xfrm>
            <a:off x="7954349" y="4730082"/>
            <a:ext cx="2466973" cy="1760318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Содержание курса </a:t>
            </a:r>
            <a:r>
              <a:rPr sz="1600">
                <a:solidFill>
                  <a:schemeClr val="tx1"/>
                </a:solidFill>
              </a:rPr>
              <a:t>проработано преподавателями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 студентами </a:t>
            </a:r>
            <a:r>
              <a:rPr sz="1600">
                <a:solidFill>
                  <a:schemeClr val="tx1"/>
                </a:solidFill>
              </a:rPr>
              <a:t>ПГГПУ, опытными педагогами школ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7954349" y="4115692"/>
            <a:ext cx="2552699" cy="6401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ctr">
              <a:defRPr/>
            </a:pPr>
            <a:r>
              <a:rPr b="1">
                <a:latin typeface="Liberation Sans"/>
                <a:ea typeface="Liberation Sans"/>
                <a:cs typeface="Liberation Sans"/>
              </a:rPr>
              <a:t>Уникальная ценность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3EEE3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954447" y="647697"/>
            <a:ext cx="4096647" cy="6401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3600" b="1" i="0" u="none" strike="noStrike" cap="none" spc="0">
                <a:solidFill>
                  <a:schemeClr val="dk1"/>
                </a:solidFill>
                <a:latin typeface="Liberation Sans"/>
                <a:ea typeface="Liberation Sans"/>
                <a:cs typeface="Liberation Sans"/>
              </a:rPr>
              <a:t>Наша команда</a:t>
            </a:r>
            <a:endParaRPr sz="3600" b="1" i="0" u="none" strike="noStrike" cap="none" spc="0">
              <a:solidFill>
                <a:schemeClr val="dk1"/>
              </a:solidFill>
              <a:latin typeface="Liberation Sans"/>
              <a:ea typeface="Liberation Sans"/>
              <a:cs typeface="Liberation San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565898" y="533398"/>
            <a:ext cx="4123098" cy="32099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974249" y="3454182"/>
            <a:ext cx="4499411" cy="28894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954449" y="1657350"/>
            <a:ext cx="4857750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630599" y="1466849"/>
            <a:ext cx="5505449" cy="4743449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sz="2200">
                <a:latin typeface="Liberation Sans"/>
                <a:ea typeface="Liberation Sans"/>
                <a:cs typeface="Liberation Sans"/>
              </a:rPr>
              <a:t>Лидер команды: Елизавета Лобашева</a:t>
            </a:r>
          </a:p>
          <a:p>
            <a:pPr>
              <a:defRPr/>
            </a:pPr>
            <a:r>
              <a:rPr sz="2200">
                <a:latin typeface="Liberation Sans"/>
                <a:ea typeface="Liberation Sans"/>
                <a:cs typeface="Liberation Sans"/>
              </a:rPr>
              <a:t> </a:t>
            </a:r>
          </a:p>
          <a:p>
            <a:pPr>
              <a:defRPr/>
            </a:pPr>
            <a:r>
              <a:rPr sz="2200">
                <a:latin typeface="Liberation Sans"/>
                <a:ea typeface="Liberation Sans"/>
                <a:cs typeface="Liberation Sans"/>
              </a:rPr>
              <a:t>Олег Жувак</a:t>
            </a:r>
          </a:p>
          <a:p>
            <a:pPr>
              <a:defRPr/>
            </a:pPr>
            <a:r>
              <a:rPr sz="2200">
                <a:latin typeface="Liberation Sans"/>
                <a:ea typeface="Liberation Sans"/>
                <a:cs typeface="Liberation Sans"/>
              </a:rPr>
              <a:t>Антон Морозов </a:t>
            </a:r>
          </a:p>
          <a:p>
            <a:pPr>
              <a:defRPr/>
            </a:pPr>
            <a:r>
              <a:rPr sz="2200">
                <a:latin typeface="Liberation Sans"/>
                <a:ea typeface="Liberation Sans"/>
                <a:cs typeface="Liberation Sans"/>
              </a:rPr>
              <a:t>Александр Лопатин</a:t>
            </a:r>
          </a:p>
          <a:p>
            <a:pPr>
              <a:defRPr/>
            </a:pPr>
            <a:r>
              <a:rPr sz="2200">
                <a:latin typeface="Liberation Sans"/>
                <a:ea typeface="Liberation Sans"/>
                <a:cs typeface="Liberation Sans"/>
              </a:rPr>
              <a:t>Анастасия Лапшина </a:t>
            </a:r>
            <a:br>
              <a:rPr sz="2200">
                <a:latin typeface="Liberation Sans"/>
                <a:ea typeface="Liberation Sans"/>
                <a:cs typeface="Liberation Sans"/>
              </a:rPr>
            </a:br>
            <a:r>
              <a:rPr sz="2200">
                <a:latin typeface="Liberation Sans"/>
                <a:ea typeface="Liberation Sans"/>
                <a:cs typeface="Liberation Sans"/>
              </a:rPr>
              <a:t>Александра Бывальцева </a:t>
            </a:r>
            <a:br>
              <a:rPr sz="2200">
                <a:latin typeface="Liberation Sans"/>
                <a:ea typeface="Liberation Sans"/>
                <a:cs typeface="Liberation Sans"/>
              </a:rPr>
            </a:br>
            <a:r>
              <a:rPr sz="2200">
                <a:latin typeface="Liberation Sans"/>
                <a:ea typeface="Liberation Sans"/>
                <a:cs typeface="Liberation Sans"/>
              </a:rPr>
              <a:t>Екатерина Митрофанова </a:t>
            </a:r>
          </a:p>
          <a:p>
            <a:pPr>
              <a:defRPr/>
            </a:pPr>
            <a:r>
              <a:rPr sz="2200">
                <a:latin typeface="Liberation Sans"/>
                <a:ea typeface="Liberation Sans"/>
                <a:cs typeface="Liberation Sans"/>
              </a:rPr>
              <a:t>Екатерина Новикова </a:t>
            </a:r>
          </a:p>
          <a:p>
            <a:pPr>
              <a:defRPr/>
            </a:pPr>
            <a:r>
              <a:rPr sz="2200">
                <a:latin typeface="Liberation Sans"/>
                <a:ea typeface="Liberation Sans"/>
                <a:cs typeface="Liberation Sans"/>
              </a:rPr>
              <a:t>Юлия Плишкина </a:t>
            </a:r>
          </a:p>
          <a:p>
            <a:pPr>
              <a:defRPr/>
            </a:pPr>
            <a:r>
              <a:rPr sz="2200">
                <a:latin typeface="Liberation Sans"/>
                <a:ea typeface="Liberation Sans"/>
                <a:cs typeface="Liberation Sans"/>
              </a:rPr>
              <a:t>Екатерина Яркова </a:t>
            </a:r>
          </a:p>
          <a:p>
            <a:pPr>
              <a:defRPr/>
            </a:pPr>
            <a:endParaRPr sz="2200">
              <a:latin typeface="Liberation Sans"/>
              <a:ea typeface="Liberation Sans"/>
              <a:cs typeface="Liberation Sans"/>
            </a:endParaRPr>
          </a:p>
          <a:p>
            <a:pPr>
              <a:defRPr/>
            </a:pPr>
            <a:r>
              <a:rPr sz="2200">
                <a:latin typeface="Liberation Sans"/>
                <a:ea typeface="Liberation Sans"/>
                <a:cs typeface="Liberation Sans"/>
              </a:rPr>
              <a:t>Наставники: Волкова Лилия Викторовна и Лестова Наталья Львовна </a:t>
            </a:r>
          </a:p>
        </p:txBody>
      </p:sp>
      <p:sp>
        <p:nvSpPr>
          <p:cNvPr id="9" name="Google Shape;1060;p43"/>
          <p:cNvSpPr/>
          <p:nvPr/>
        </p:nvSpPr>
        <p:spPr bwMode="auto">
          <a:xfrm rot="2211468">
            <a:off x="6491795" y="351161"/>
            <a:ext cx="169749" cy="593074"/>
          </a:xfrm>
          <a:custGeom>
            <a:avLst/>
            <a:gdLst/>
            <a:ahLst/>
            <a:cxnLst/>
            <a:rect l="l" t="t" r="r" b="b"/>
            <a:pathLst>
              <a:path w="5311" h="18967" extrusionOk="0">
                <a:moveTo>
                  <a:pt x="4477" y="0"/>
                </a:moveTo>
                <a:cubicBezTo>
                  <a:pt x="4072" y="155"/>
                  <a:pt x="3405" y="95"/>
                  <a:pt x="3072" y="119"/>
                </a:cubicBezTo>
                <a:cubicBezTo>
                  <a:pt x="2048" y="191"/>
                  <a:pt x="1024" y="262"/>
                  <a:pt x="0" y="274"/>
                </a:cubicBezTo>
                <a:lnTo>
                  <a:pt x="822" y="18967"/>
                </a:lnTo>
                <a:cubicBezTo>
                  <a:pt x="1112" y="18910"/>
                  <a:pt x="1405" y="18894"/>
                  <a:pt x="1697" y="18894"/>
                </a:cubicBezTo>
                <a:cubicBezTo>
                  <a:pt x="2030" y="18894"/>
                  <a:pt x="2364" y="18914"/>
                  <a:pt x="2693" y="18914"/>
                </a:cubicBezTo>
                <a:cubicBezTo>
                  <a:pt x="2796" y="18914"/>
                  <a:pt x="2898" y="18912"/>
                  <a:pt x="3001" y="18907"/>
                </a:cubicBezTo>
                <a:cubicBezTo>
                  <a:pt x="3560" y="18883"/>
                  <a:pt x="4096" y="18776"/>
                  <a:pt x="4644" y="18741"/>
                </a:cubicBezTo>
                <a:cubicBezTo>
                  <a:pt x="4759" y="18733"/>
                  <a:pt x="4906" y="18722"/>
                  <a:pt x="5048" y="18722"/>
                </a:cubicBezTo>
                <a:cubicBezTo>
                  <a:pt x="5141" y="18722"/>
                  <a:pt x="5231" y="18727"/>
                  <a:pt x="5310" y="18741"/>
                </a:cubicBezTo>
                <a:lnTo>
                  <a:pt x="4477" y="0"/>
                </a:lnTo>
                <a:close/>
              </a:path>
            </a:pathLst>
          </a:custGeom>
          <a:solidFill>
            <a:srgbClr val="FFAC58">
              <a:alpha val="72630"/>
            </a:srgbClr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6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sz="185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Google Shape;1060;p43"/>
          <p:cNvSpPr/>
          <p:nvPr/>
        </p:nvSpPr>
        <p:spPr bwMode="auto">
          <a:xfrm rot="2211468">
            <a:off x="11388786" y="5913760"/>
            <a:ext cx="169749" cy="593073"/>
          </a:xfrm>
          <a:custGeom>
            <a:avLst/>
            <a:gdLst/>
            <a:ahLst/>
            <a:cxnLst/>
            <a:rect l="l" t="t" r="r" b="b"/>
            <a:pathLst>
              <a:path w="5311" h="18967" extrusionOk="0">
                <a:moveTo>
                  <a:pt x="4477" y="0"/>
                </a:moveTo>
                <a:cubicBezTo>
                  <a:pt x="4072" y="155"/>
                  <a:pt x="3405" y="95"/>
                  <a:pt x="3072" y="119"/>
                </a:cubicBezTo>
                <a:cubicBezTo>
                  <a:pt x="2048" y="191"/>
                  <a:pt x="1024" y="262"/>
                  <a:pt x="0" y="274"/>
                </a:cubicBezTo>
                <a:lnTo>
                  <a:pt x="822" y="18967"/>
                </a:lnTo>
                <a:cubicBezTo>
                  <a:pt x="1112" y="18910"/>
                  <a:pt x="1405" y="18894"/>
                  <a:pt x="1697" y="18894"/>
                </a:cubicBezTo>
                <a:cubicBezTo>
                  <a:pt x="2030" y="18894"/>
                  <a:pt x="2364" y="18914"/>
                  <a:pt x="2693" y="18914"/>
                </a:cubicBezTo>
                <a:cubicBezTo>
                  <a:pt x="2796" y="18914"/>
                  <a:pt x="2898" y="18912"/>
                  <a:pt x="3001" y="18907"/>
                </a:cubicBezTo>
                <a:cubicBezTo>
                  <a:pt x="3560" y="18883"/>
                  <a:pt x="4096" y="18776"/>
                  <a:pt x="4644" y="18741"/>
                </a:cubicBezTo>
                <a:cubicBezTo>
                  <a:pt x="4759" y="18733"/>
                  <a:pt x="4906" y="18722"/>
                  <a:pt x="5048" y="18722"/>
                </a:cubicBezTo>
                <a:cubicBezTo>
                  <a:pt x="5141" y="18722"/>
                  <a:pt x="5231" y="18727"/>
                  <a:pt x="5310" y="18741"/>
                </a:cubicBezTo>
                <a:lnTo>
                  <a:pt x="4477" y="0"/>
                </a:lnTo>
                <a:close/>
              </a:path>
            </a:pathLst>
          </a:custGeom>
          <a:solidFill>
            <a:srgbClr val="FFAC58">
              <a:alpha val="72630"/>
            </a:srgbClr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6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sz="185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805;p32"/>
          <p:cNvGrpSpPr/>
          <p:nvPr/>
        </p:nvGrpSpPr>
        <p:grpSpPr bwMode="auto">
          <a:xfrm rot="624426">
            <a:off x="5501755" y="1428335"/>
            <a:ext cx="6744019" cy="5868457"/>
            <a:chOff x="7567300" y="1541099"/>
            <a:chExt cx="3167100" cy="3386750"/>
          </a:xfrm>
        </p:grpSpPr>
        <p:sp>
          <p:nvSpPr>
            <p:cNvPr id="5" name="Google Shape;806;p32"/>
            <p:cNvSpPr/>
            <p:nvPr/>
          </p:nvSpPr>
          <p:spPr bwMode="auto">
            <a:xfrm>
              <a:off x="7597075" y="1552100"/>
              <a:ext cx="3137324" cy="3375750"/>
            </a:xfrm>
            <a:custGeom>
              <a:avLst/>
              <a:gdLst/>
              <a:ahLst/>
              <a:cxnLst/>
              <a:rect l="l" t="t" r="r" b="b"/>
              <a:pathLst>
                <a:path w="125493" h="135030" extrusionOk="0">
                  <a:moveTo>
                    <a:pt x="6013" y="13824"/>
                  </a:moveTo>
                  <a:cubicBezTo>
                    <a:pt x="7692" y="13824"/>
                    <a:pt x="9061" y="15193"/>
                    <a:pt x="9061" y="16884"/>
                  </a:cubicBezTo>
                  <a:cubicBezTo>
                    <a:pt x="9061" y="18563"/>
                    <a:pt x="7692" y="19932"/>
                    <a:pt x="6013" y="19932"/>
                  </a:cubicBezTo>
                  <a:cubicBezTo>
                    <a:pt x="4322" y="19932"/>
                    <a:pt x="2953" y="18563"/>
                    <a:pt x="2953" y="16884"/>
                  </a:cubicBezTo>
                  <a:cubicBezTo>
                    <a:pt x="2953" y="15193"/>
                    <a:pt x="4322" y="13824"/>
                    <a:pt x="6013" y="13824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65"/>
                    <a:pt x="7692" y="38434"/>
                    <a:pt x="6013" y="38434"/>
                  </a:cubicBezTo>
                  <a:cubicBezTo>
                    <a:pt x="4322" y="38434"/>
                    <a:pt x="2953" y="37065"/>
                    <a:pt x="2953" y="35374"/>
                  </a:cubicBezTo>
                  <a:cubicBezTo>
                    <a:pt x="2953" y="33695"/>
                    <a:pt x="4322" y="32326"/>
                    <a:pt x="6013" y="32326"/>
                  </a:cubicBezTo>
                  <a:close/>
                  <a:moveTo>
                    <a:pt x="6013" y="52483"/>
                  </a:moveTo>
                  <a:cubicBezTo>
                    <a:pt x="7692" y="52483"/>
                    <a:pt x="9061" y="53853"/>
                    <a:pt x="9061" y="55531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2" y="58579"/>
                    <a:pt x="2953" y="57210"/>
                    <a:pt x="2953" y="55531"/>
                  </a:cubicBezTo>
                  <a:cubicBezTo>
                    <a:pt x="2953" y="53853"/>
                    <a:pt x="4322" y="52483"/>
                    <a:pt x="6013" y="52483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308"/>
                    <a:pt x="7692" y="78677"/>
                    <a:pt x="6013" y="78677"/>
                  </a:cubicBezTo>
                  <a:cubicBezTo>
                    <a:pt x="4322" y="78677"/>
                    <a:pt x="2953" y="77308"/>
                    <a:pt x="2953" y="75617"/>
                  </a:cubicBezTo>
                  <a:cubicBezTo>
                    <a:pt x="2953" y="73938"/>
                    <a:pt x="4322" y="72569"/>
                    <a:pt x="6013" y="72569"/>
                  </a:cubicBezTo>
                  <a:close/>
                  <a:moveTo>
                    <a:pt x="6013" y="92810"/>
                  </a:moveTo>
                  <a:cubicBezTo>
                    <a:pt x="7692" y="92810"/>
                    <a:pt x="9061" y="94179"/>
                    <a:pt x="9061" y="95858"/>
                  </a:cubicBezTo>
                  <a:cubicBezTo>
                    <a:pt x="9061" y="97548"/>
                    <a:pt x="7692" y="98918"/>
                    <a:pt x="6013" y="98918"/>
                  </a:cubicBezTo>
                  <a:cubicBezTo>
                    <a:pt x="4322" y="98918"/>
                    <a:pt x="2953" y="97548"/>
                    <a:pt x="2953" y="95858"/>
                  </a:cubicBezTo>
                  <a:cubicBezTo>
                    <a:pt x="2953" y="94179"/>
                    <a:pt x="4322" y="92810"/>
                    <a:pt x="6013" y="92810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6"/>
                    <a:pt x="7692" y="120587"/>
                    <a:pt x="6013" y="120587"/>
                  </a:cubicBezTo>
                  <a:cubicBezTo>
                    <a:pt x="4322" y="120587"/>
                    <a:pt x="2953" y="119206"/>
                    <a:pt x="2953" y="117527"/>
                  </a:cubicBezTo>
                  <a:cubicBezTo>
                    <a:pt x="2953" y="115848"/>
                    <a:pt x="4322" y="114479"/>
                    <a:pt x="6013" y="114479"/>
                  </a:cubicBezTo>
                  <a:close/>
                  <a:moveTo>
                    <a:pt x="0" y="1"/>
                  </a:moveTo>
                  <a:lnTo>
                    <a:pt x="0" y="135029"/>
                  </a:lnTo>
                  <a:lnTo>
                    <a:pt x="125492" y="135029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6" name="Google Shape;807;p32"/>
            <p:cNvSpPr/>
            <p:nvPr/>
          </p:nvSpPr>
          <p:spPr bwMode="auto">
            <a:xfrm>
              <a:off x="7567300" y="1541099"/>
              <a:ext cx="3137324" cy="3375725"/>
            </a:xfrm>
            <a:custGeom>
              <a:avLst/>
              <a:gdLst/>
              <a:ahLst/>
              <a:cxnLst/>
              <a:rect l="l" t="t" r="r" b="b"/>
              <a:pathLst>
                <a:path w="125493" h="135029" extrusionOk="0">
                  <a:moveTo>
                    <a:pt x="6013" y="13823"/>
                  </a:moveTo>
                  <a:cubicBezTo>
                    <a:pt x="7692" y="13823"/>
                    <a:pt x="9061" y="15193"/>
                    <a:pt x="9061" y="16871"/>
                  </a:cubicBezTo>
                  <a:cubicBezTo>
                    <a:pt x="9061" y="18550"/>
                    <a:pt x="7692" y="19919"/>
                    <a:pt x="6013" y="19919"/>
                  </a:cubicBezTo>
                  <a:cubicBezTo>
                    <a:pt x="4323" y="19919"/>
                    <a:pt x="2953" y="18550"/>
                    <a:pt x="2953" y="16871"/>
                  </a:cubicBezTo>
                  <a:cubicBezTo>
                    <a:pt x="2953" y="15193"/>
                    <a:pt x="4323" y="13823"/>
                    <a:pt x="6013" y="13823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52"/>
                    <a:pt x="7692" y="38422"/>
                    <a:pt x="6013" y="38422"/>
                  </a:cubicBezTo>
                  <a:cubicBezTo>
                    <a:pt x="4323" y="38422"/>
                    <a:pt x="2953" y="37052"/>
                    <a:pt x="2953" y="35374"/>
                  </a:cubicBezTo>
                  <a:cubicBezTo>
                    <a:pt x="2953" y="33695"/>
                    <a:pt x="4323" y="32326"/>
                    <a:pt x="6013" y="32326"/>
                  </a:cubicBezTo>
                  <a:close/>
                  <a:moveTo>
                    <a:pt x="6013" y="52471"/>
                  </a:moveTo>
                  <a:cubicBezTo>
                    <a:pt x="7692" y="52471"/>
                    <a:pt x="9061" y="53840"/>
                    <a:pt x="9061" y="55519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3" y="58579"/>
                    <a:pt x="2953" y="57210"/>
                    <a:pt x="2953" y="55519"/>
                  </a:cubicBezTo>
                  <a:cubicBezTo>
                    <a:pt x="2953" y="53840"/>
                    <a:pt x="4323" y="52471"/>
                    <a:pt x="6013" y="52471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295"/>
                    <a:pt x="7692" y="78665"/>
                    <a:pt x="6013" y="78665"/>
                  </a:cubicBezTo>
                  <a:cubicBezTo>
                    <a:pt x="4323" y="78665"/>
                    <a:pt x="2953" y="77295"/>
                    <a:pt x="2953" y="75617"/>
                  </a:cubicBezTo>
                  <a:cubicBezTo>
                    <a:pt x="2953" y="73938"/>
                    <a:pt x="4323" y="72569"/>
                    <a:pt x="6013" y="72569"/>
                  </a:cubicBezTo>
                  <a:close/>
                  <a:moveTo>
                    <a:pt x="6013" y="92809"/>
                  </a:moveTo>
                  <a:cubicBezTo>
                    <a:pt x="7692" y="92809"/>
                    <a:pt x="9061" y="94178"/>
                    <a:pt x="9061" y="95857"/>
                  </a:cubicBezTo>
                  <a:cubicBezTo>
                    <a:pt x="9061" y="97536"/>
                    <a:pt x="7692" y="98905"/>
                    <a:pt x="6013" y="98905"/>
                  </a:cubicBezTo>
                  <a:cubicBezTo>
                    <a:pt x="4323" y="98905"/>
                    <a:pt x="2953" y="97536"/>
                    <a:pt x="2953" y="95857"/>
                  </a:cubicBezTo>
                  <a:cubicBezTo>
                    <a:pt x="2953" y="94178"/>
                    <a:pt x="4323" y="92809"/>
                    <a:pt x="6013" y="92809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5"/>
                    <a:pt x="7692" y="120575"/>
                    <a:pt x="6013" y="120575"/>
                  </a:cubicBezTo>
                  <a:cubicBezTo>
                    <a:pt x="4323" y="120575"/>
                    <a:pt x="2953" y="119205"/>
                    <a:pt x="2953" y="117527"/>
                  </a:cubicBezTo>
                  <a:cubicBezTo>
                    <a:pt x="2953" y="115848"/>
                    <a:pt x="4323" y="114479"/>
                    <a:pt x="6013" y="114479"/>
                  </a:cubicBezTo>
                  <a:close/>
                  <a:moveTo>
                    <a:pt x="1" y="0"/>
                  </a:moveTo>
                  <a:lnTo>
                    <a:pt x="1" y="135029"/>
                  </a:lnTo>
                  <a:lnTo>
                    <a:pt x="125492" y="135029"/>
                  </a:lnTo>
                  <a:lnTo>
                    <a:pt x="1254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7" name="Google Shape;808;p32"/>
            <p:cNvSpPr/>
            <p:nvPr/>
          </p:nvSpPr>
          <p:spPr bwMode="auto">
            <a:xfrm>
              <a:off x="8025700" y="19090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FF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Google Shape;809;p32"/>
            <p:cNvSpPr/>
            <p:nvPr/>
          </p:nvSpPr>
          <p:spPr bwMode="auto">
            <a:xfrm>
              <a:off x="8025700" y="20709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9" name="Google Shape;810;p32"/>
            <p:cNvSpPr/>
            <p:nvPr/>
          </p:nvSpPr>
          <p:spPr bwMode="auto">
            <a:xfrm>
              <a:off x="8025700" y="22325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0" name="Google Shape;811;p32"/>
            <p:cNvSpPr/>
            <p:nvPr/>
          </p:nvSpPr>
          <p:spPr bwMode="auto">
            <a:xfrm>
              <a:off x="8025700" y="23944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1" name="Google Shape;812;p32"/>
            <p:cNvSpPr/>
            <p:nvPr/>
          </p:nvSpPr>
          <p:spPr bwMode="auto">
            <a:xfrm>
              <a:off x="8025700" y="25564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2" name="Google Shape;813;p32"/>
            <p:cNvSpPr/>
            <p:nvPr/>
          </p:nvSpPr>
          <p:spPr bwMode="auto">
            <a:xfrm>
              <a:off x="8025700" y="27183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3" name="Google Shape;814;p32"/>
            <p:cNvSpPr/>
            <p:nvPr/>
          </p:nvSpPr>
          <p:spPr bwMode="auto">
            <a:xfrm>
              <a:off x="8025700" y="28799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4" name="Google Shape;815;p32"/>
            <p:cNvSpPr/>
            <p:nvPr/>
          </p:nvSpPr>
          <p:spPr bwMode="auto">
            <a:xfrm>
              <a:off x="8025700" y="30418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5" name="Google Shape;816;p32"/>
            <p:cNvSpPr/>
            <p:nvPr/>
          </p:nvSpPr>
          <p:spPr bwMode="auto">
            <a:xfrm>
              <a:off x="8025700" y="32038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6" name="Google Shape;817;p32"/>
            <p:cNvSpPr/>
            <p:nvPr/>
          </p:nvSpPr>
          <p:spPr bwMode="auto">
            <a:xfrm>
              <a:off x="8025700" y="33657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7" name="Google Shape;818;p32"/>
            <p:cNvSpPr/>
            <p:nvPr/>
          </p:nvSpPr>
          <p:spPr bwMode="auto">
            <a:xfrm>
              <a:off x="8025700" y="35273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8" name="Google Shape;819;p32"/>
            <p:cNvSpPr/>
            <p:nvPr/>
          </p:nvSpPr>
          <p:spPr bwMode="auto">
            <a:xfrm>
              <a:off x="8025700" y="36892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9" name="Google Shape;820;p32"/>
            <p:cNvSpPr/>
            <p:nvPr/>
          </p:nvSpPr>
          <p:spPr bwMode="auto">
            <a:xfrm>
              <a:off x="8025700" y="38512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0" name="Google Shape;821;p32"/>
            <p:cNvSpPr/>
            <p:nvPr/>
          </p:nvSpPr>
          <p:spPr bwMode="auto">
            <a:xfrm>
              <a:off x="8025700" y="40131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1" name="Google Shape;822;p32"/>
            <p:cNvSpPr/>
            <p:nvPr/>
          </p:nvSpPr>
          <p:spPr bwMode="auto">
            <a:xfrm>
              <a:off x="8025700" y="41747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1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1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2" name="Google Shape;823;p32"/>
            <p:cNvSpPr/>
            <p:nvPr/>
          </p:nvSpPr>
          <p:spPr bwMode="auto">
            <a:xfrm>
              <a:off x="8025700" y="43366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3" name="Google Shape;824;p32"/>
            <p:cNvSpPr/>
            <p:nvPr/>
          </p:nvSpPr>
          <p:spPr bwMode="auto">
            <a:xfrm>
              <a:off x="8025700" y="44986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4" name="Google Shape;825;p32"/>
            <p:cNvSpPr/>
            <p:nvPr/>
          </p:nvSpPr>
          <p:spPr bwMode="auto">
            <a:xfrm>
              <a:off x="8025700" y="46605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</p:grpSp>
      <p:grpSp>
        <p:nvGrpSpPr>
          <p:cNvPr id="25" name="Google Shape;1056;p43"/>
          <p:cNvGrpSpPr/>
          <p:nvPr/>
        </p:nvGrpSpPr>
        <p:grpSpPr bwMode="auto">
          <a:xfrm>
            <a:off x="9030498" y="307378"/>
            <a:ext cx="2362214" cy="2555748"/>
            <a:chOff x="2005600" y="1271425"/>
            <a:chExt cx="1165950" cy="1261475"/>
          </a:xfrm>
        </p:grpSpPr>
        <p:sp>
          <p:nvSpPr>
            <p:cNvPr id="26" name="Google Shape;1057;p43"/>
            <p:cNvSpPr/>
            <p:nvPr/>
          </p:nvSpPr>
          <p:spPr bwMode="auto">
            <a:xfrm>
              <a:off x="2024050" y="1377375"/>
              <a:ext cx="1147500" cy="1155525"/>
            </a:xfrm>
            <a:custGeom>
              <a:avLst/>
              <a:gdLst/>
              <a:ahLst/>
              <a:cxnLst/>
              <a:rect l="l" t="t" r="r" b="b"/>
              <a:pathLst>
                <a:path w="45900" h="46221" extrusionOk="0">
                  <a:moveTo>
                    <a:pt x="43506" y="1"/>
                  </a:moveTo>
                  <a:lnTo>
                    <a:pt x="1" y="2704"/>
                  </a:lnTo>
                  <a:lnTo>
                    <a:pt x="2715" y="46221"/>
                  </a:lnTo>
                  <a:lnTo>
                    <a:pt x="41029" y="43828"/>
                  </a:lnTo>
                  <a:lnTo>
                    <a:pt x="45899" y="38303"/>
                  </a:lnTo>
                  <a:lnTo>
                    <a:pt x="43506" y="1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Google Shape;1058;p43"/>
            <p:cNvSpPr/>
            <p:nvPr/>
          </p:nvSpPr>
          <p:spPr bwMode="auto">
            <a:xfrm>
              <a:off x="2005600" y="1358625"/>
              <a:ext cx="1147475" cy="1155825"/>
            </a:xfrm>
            <a:custGeom>
              <a:avLst/>
              <a:gdLst/>
              <a:ahLst/>
              <a:cxnLst/>
              <a:rect l="l" t="t" r="r" b="b"/>
              <a:pathLst>
                <a:path w="45899" h="46233" extrusionOk="0">
                  <a:moveTo>
                    <a:pt x="43494" y="1"/>
                  </a:moveTo>
                  <a:lnTo>
                    <a:pt x="0" y="2715"/>
                  </a:lnTo>
                  <a:lnTo>
                    <a:pt x="2703" y="46233"/>
                  </a:lnTo>
                  <a:lnTo>
                    <a:pt x="41029" y="43828"/>
                  </a:lnTo>
                  <a:lnTo>
                    <a:pt x="45899" y="38315"/>
                  </a:lnTo>
                  <a:lnTo>
                    <a:pt x="43494" y="1"/>
                  </a:lnTo>
                  <a:close/>
                </a:path>
              </a:pathLst>
            </a:custGeom>
            <a:solidFill>
              <a:srgbClr val="FF86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1059;p43"/>
            <p:cNvSpPr/>
            <p:nvPr/>
          </p:nvSpPr>
          <p:spPr bwMode="auto">
            <a:xfrm>
              <a:off x="3022975" y="2316475"/>
              <a:ext cx="130100" cy="137850"/>
            </a:xfrm>
            <a:custGeom>
              <a:avLst/>
              <a:gdLst/>
              <a:ahLst/>
              <a:cxnLst/>
              <a:rect l="l" t="t" r="r" b="b"/>
              <a:pathLst>
                <a:path w="5204" h="5514" extrusionOk="0">
                  <a:moveTo>
                    <a:pt x="5204" y="1"/>
                  </a:moveTo>
                  <a:lnTo>
                    <a:pt x="1" y="322"/>
                  </a:lnTo>
                  <a:lnTo>
                    <a:pt x="334" y="5514"/>
                  </a:lnTo>
                  <a:lnTo>
                    <a:pt x="5204" y="1"/>
                  </a:lnTo>
                  <a:close/>
                </a:path>
              </a:pathLst>
            </a:custGeom>
            <a:solidFill>
              <a:srgbClr val="FF7A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1060;p43"/>
            <p:cNvSpPr/>
            <p:nvPr/>
          </p:nvSpPr>
          <p:spPr bwMode="auto">
            <a:xfrm>
              <a:off x="2050550" y="1271425"/>
              <a:ext cx="132775" cy="474175"/>
            </a:xfrm>
            <a:custGeom>
              <a:avLst/>
              <a:gdLst/>
              <a:ahLst/>
              <a:cxnLst/>
              <a:rect l="l" t="t" r="r" b="b"/>
              <a:pathLst>
                <a:path w="5311" h="18967" extrusionOk="0">
                  <a:moveTo>
                    <a:pt x="4477" y="0"/>
                  </a:moveTo>
                  <a:cubicBezTo>
                    <a:pt x="4072" y="155"/>
                    <a:pt x="3405" y="95"/>
                    <a:pt x="3072" y="119"/>
                  </a:cubicBezTo>
                  <a:cubicBezTo>
                    <a:pt x="2048" y="191"/>
                    <a:pt x="1024" y="262"/>
                    <a:pt x="0" y="274"/>
                  </a:cubicBezTo>
                  <a:lnTo>
                    <a:pt x="822" y="18967"/>
                  </a:lnTo>
                  <a:cubicBezTo>
                    <a:pt x="1112" y="18910"/>
                    <a:pt x="1405" y="18894"/>
                    <a:pt x="1697" y="18894"/>
                  </a:cubicBezTo>
                  <a:cubicBezTo>
                    <a:pt x="2030" y="18894"/>
                    <a:pt x="2364" y="18914"/>
                    <a:pt x="2693" y="18914"/>
                  </a:cubicBezTo>
                  <a:cubicBezTo>
                    <a:pt x="2796" y="18914"/>
                    <a:pt x="2898" y="18912"/>
                    <a:pt x="3001" y="18907"/>
                  </a:cubicBezTo>
                  <a:cubicBezTo>
                    <a:pt x="3560" y="18883"/>
                    <a:pt x="4096" y="18776"/>
                    <a:pt x="4644" y="18741"/>
                  </a:cubicBezTo>
                  <a:cubicBezTo>
                    <a:pt x="4759" y="18733"/>
                    <a:pt x="4906" y="18722"/>
                    <a:pt x="5048" y="18722"/>
                  </a:cubicBezTo>
                  <a:cubicBezTo>
                    <a:pt x="5141" y="18722"/>
                    <a:pt x="5231" y="18727"/>
                    <a:pt x="5310" y="18741"/>
                  </a:cubicBezTo>
                  <a:lnTo>
                    <a:pt x="4477" y="0"/>
                  </a:lnTo>
                  <a:close/>
                </a:path>
              </a:pathLst>
            </a:custGeom>
            <a:solidFill>
              <a:srgbClr val="FFAC58">
                <a:alpha val="726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0" name="Google Shape;780;p32"/>
          <p:cNvGrpSpPr/>
          <p:nvPr/>
        </p:nvGrpSpPr>
        <p:grpSpPr bwMode="auto">
          <a:xfrm rot="-523569">
            <a:off x="705765" y="-936655"/>
            <a:ext cx="5745397" cy="6082162"/>
            <a:chOff x="7567300" y="1541099"/>
            <a:chExt cx="3167100" cy="3386750"/>
          </a:xfrm>
        </p:grpSpPr>
        <p:sp>
          <p:nvSpPr>
            <p:cNvPr id="31" name="Google Shape;781;p32"/>
            <p:cNvSpPr/>
            <p:nvPr/>
          </p:nvSpPr>
          <p:spPr bwMode="auto">
            <a:xfrm>
              <a:off x="7597075" y="1552100"/>
              <a:ext cx="3137324" cy="3375750"/>
            </a:xfrm>
            <a:custGeom>
              <a:avLst/>
              <a:gdLst/>
              <a:ahLst/>
              <a:cxnLst/>
              <a:rect l="l" t="t" r="r" b="b"/>
              <a:pathLst>
                <a:path w="125493" h="135030" extrusionOk="0">
                  <a:moveTo>
                    <a:pt x="6013" y="13824"/>
                  </a:moveTo>
                  <a:cubicBezTo>
                    <a:pt x="7692" y="13824"/>
                    <a:pt x="9061" y="15193"/>
                    <a:pt x="9061" y="16884"/>
                  </a:cubicBezTo>
                  <a:cubicBezTo>
                    <a:pt x="9061" y="18563"/>
                    <a:pt x="7692" y="19932"/>
                    <a:pt x="6013" y="19932"/>
                  </a:cubicBezTo>
                  <a:cubicBezTo>
                    <a:pt x="4322" y="19932"/>
                    <a:pt x="2953" y="18563"/>
                    <a:pt x="2953" y="16884"/>
                  </a:cubicBezTo>
                  <a:cubicBezTo>
                    <a:pt x="2953" y="15193"/>
                    <a:pt x="4322" y="13824"/>
                    <a:pt x="6013" y="13824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65"/>
                    <a:pt x="7692" y="38434"/>
                    <a:pt x="6013" y="38434"/>
                  </a:cubicBezTo>
                  <a:cubicBezTo>
                    <a:pt x="4322" y="38434"/>
                    <a:pt x="2953" y="37065"/>
                    <a:pt x="2953" y="35374"/>
                  </a:cubicBezTo>
                  <a:cubicBezTo>
                    <a:pt x="2953" y="33695"/>
                    <a:pt x="4322" y="32326"/>
                    <a:pt x="6013" y="32326"/>
                  </a:cubicBezTo>
                  <a:close/>
                  <a:moveTo>
                    <a:pt x="6013" y="52483"/>
                  </a:moveTo>
                  <a:cubicBezTo>
                    <a:pt x="7692" y="52483"/>
                    <a:pt x="9061" y="53853"/>
                    <a:pt x="9061" y="55531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2" y="58579"/>
                    <a:pt x="2953" y="57210"/>
                    <a:pt x="2953" y="55531"/>
                  </a:cubicBezTo>
                  <a:cubicBezTo>
                    <a:pt x="2953" y="53853"/>
                    <a:pt x="4322" y="52483"/>
                    <a:pt x="6013" y="52483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308"/>
                    <a:pt x="7692" y="78677"/>
                    <a:pt x="6013" y="78677"/>
                  </a:cubicBezTo>
                  <a:cubicBezTo>
                    <a:pt x="4322" y="78677"/>
                    <a:pt x="2953" y="77308"/>
                    <a:pt x="2953" y="75617"/>
                  </a:cubicBezTo>
                  <a:cubicBezTo>
                    <a:pt x="2953" y="73938"/>
                    <a:pt x="4322" y="72569"/>
                    <a:pt x="6013" y="72569"/>
                  </a:cubicBezTo>
                  <a:close/>
                  <a:moveTo>
                    <a:pt x="6013" y="92810"/>
                  </a:moveTo>
                  <a:cubicBezTo>
                    <a:pt x="7692" y="92810"/>
                    <a:pt x="9061" y="94179"/>
                    <a:pt x="9061" y="95858"/>
                  </a:cubicBezTo>
                  <a:cubicBezTo>
                    <a:pt x="9061" y="97548"/>
                    <a:pt x="7692" y="98918"/>
                    <a:pt x="6013" y="98918"/>
                  </a:cubicBezTo>
                  <a:cubicBezTo>
                    <a:pt x="4322" y="98918"/>
                    <a:pt x="2953" y="97548"/>
                    <a:pt x="2953" y="95858"/>
                  </a:cubicBezTo>
                  <a:cubicBezTo>
                    <a:pt x="2953" y="94179"/>
                    <a:pt x="4322" y="92810"/>
                    <a:pt x="6013" y="92810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6"/>
                    <a:pt x="7692" y="120587"/>
                    <a:pt x="6013" y="120587"/>
                  </a:cubicBezTo>
                  <a:cubicBezTo>
                    <a:pt x="4322" y="120587"/>
                    <a:pt x="2953" y="119206"/>
                    <a:pt x="2953" y="117527"/>
                  </a:cubicBezTo>
                  <a:cubicBezTo>
                    <a:pt x="2953" y="115848"/>
                    <a:pt x="4322" y="114479"/>
                    <a:pt x="6013" y="114479"/>
                  </a:cubicBezTo>
                  <a:close/>
                  <a:moveTo>
                    <a:pt x="0" y="1"/>
                  </a:moveTo>
                  <a:lnTo>
                    <a:pt x="0" y="135029"/>
                  </a:lnTo>
                  <a:lnTo>
                    <a:pt x="125492" y="135029"/>
                  </a:lnTo>
                  <a:lnTo>
                    <a:pt x="125492" y="1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32" name="Google Shape;782;p32"/>
            <p:cNvSpPr/>
            <p:nvPr/>
          </p:nvSpPr>
          <p:spPr bwMode="auto">
            <a:xfrm>
              <a:off x="7567300" y="1541099"/>
              <a:ext cx="3137324" cy="3375725"/>
            </a:xfrm>
            <a:custGeom>
              <a:avLst/>
              <a:gdLst/>
              <a:ahLst/>
              <a:cxnLst/>
              <a:rect l="l" t="t" r="r" b="b"/>
              <a:pathLst>
                <a:path w="125493" h="135029" extrusionOk="0">
                  <a:moveTo>
                    <a:pt x="6013" y="13823"/>
                  </a:moveTo>
                  <a:cubicBezTo>
                    <a:pt x="7692" y="13823"/>
                    <a:pt x="9061" y="15193"/>
                    <a:pt x="9061" y="16871"/>
                  </a:cubicBezTo>
                  <a:cubicBezTo>
                    <a:pt x="9061" y="18550"/>
                    <a:pt x="7692" y="19919"/>
                    <a:pt x="6013" y="19919"/>
                  </a:cubicBezTo>
                  <a:cubicBezTo>
                    <a:pt x="4323" y="19919"/>
                    <a:pt x="2953" y="18550"/>
                    <a:pt x="2953" y="16871"/>
                  </a:cubicBezTo>
                  <a:cubicBezTo>
                    <a:pt x="2953" y="15193"/>
                    <a:pt x="4323" y="13823"/>
                    <a:pt x="6013" y="13823"/>
                  </a:cubicBezTo>
                  <a:close/>
                  <a:moveTo>
                    <a:pt x="6013" y="32326"/>
                  </a:moveTo>
                  <a:cubicBezTo>
                    <a:pt x="7692" y="32326"/>
                    <a:pt x="9061" y="33695"/>
                    <a:pt x="9061" y="35374"/>
                  </a:cubicBezTo>
                  <a:cubicBezTo>
                    <a:pt x="9061" y="37052"/>
                    <a:pt x="7692" y="38422"/>
                    <a:pt x="6013" y="38422"/>
                  </a:cubicBezTo>
                  <a:cubicBezTo>
                    <a:pt x="4323" y="38422"/>
                    <a:pt x="2953" y="37052"/>
                    <a:pt x="2953" y="35374"/>
                  </a:cubicBezTo>
                  <a:cubicBezTo>
                    <a:pt x="2953" y="33695"/>
                    <a:pt x="4323" y="32326"/>
                    <a:pt x="6013" y="32326"/>
                  </a:cubicBezTo>
                  <a:close/>
                  <a:moveTo>
                    <a:pt x="6013" y="52471"/>
                  </a:moveTo>
                  <a:cubicBezTo>
                    <a:pt x="7692" y="52471"/>
                    <a:pt x="9061" y="53840"/>
                    <a:pt x="9061" y="55519"/>
                  </a:cubicBezTo>
                  <a:cubicBezTo>
                    <a:pt x="9061" y="57210"/>
                    <a:pt x="7692" y="58579"/>
                    <a:pt x="6013" y="58579"/>
                  </a:cubicBezTo>
                  <a:cubicBezTo>
                    <a:pt x="4323" y="58579"/>
                    <a:pt x="2953" y="57210"/>
                    <a:pt x="2953" y="55519"/>
                  </a:cubicBezTo>
                  <a:cubicBezTo>
                    <a:pt x="2953" y="53840"/>
                    <a:pt x="4323" y="52471"/>
                    <a:pt x="6013" y="52471"/>
                  </a:cubicBezTo>
                  <a:close/>
                  <a:moveTo>
                    <a:pt x="6013" y="72569"/>
                  </a:moveTo>
                  <a:cubicBezTo>
                    <a:pt x="7692" y="72569"/>
                    <a:pt x="9061" y="73938"/>
                    <a:pt x="9061" y="75617"/>
                  </a:cubicBezTo>
                  <a:cubicBezTo>
                    <a:pt x="9061" y="77295"/>
                    <a:pt x="7692" y="78665"/>
                    <a:pt x="6013" y="78665"/>
                  </a:cubicBezTo>
                  <a:cubicBezTo>
                    <a:pt x="4323" y="78665"/>
                    <a:pt x="2953" y="77295"/>
                    <a:pt x="2953" y="75617"/>
                  </a:cubicBezTo>
                  <a:cubicBezTo>
                    <a:pt x="2953" y="73938"/>
                    <a:pt x="4323" y="72569"/>
                    <a:pt x="6013" y="72569"/>
                  </a:cubicBezTo>
                  <a:close/>
                  <a:moveTo>
                    <a:pt x="6013" y="92809"/>
                  </a:moveTo>
                  <a:cubicBezTo>
                    <a:pt x="7692" y="92809"/>
                    <a:pt x="9061" y="94178"/>
                    <a:pt x="9061" y="95857"/>
                  </a:cubicBezTo>
                  <a:cubicBezTo>
                    <a:pt x="9061" y="97536"/>
                    <a:pt x="7692" y="98905"/>
                    <a:pt x="6013" y="98905"/>
                  </a:cubicBezTo>
                  <a:cubicBezTo>
                    <a:pt x="4323" y="98905"/>
                    <a:pt x="2953" y="97536"/>
                    <a:pt x="2953" y="95857"/>
                  </a:cubicBezTo>
                  <a:cubicBezTo>
                    <a:pt x="2953" y="94178"/>
                    <a:pt x="4323" y="92809"/>
                    <a:pt x="6013" y="92809"/>
                  </a:cubicBezTo>
                  <a:close/>
                  <a:moveTo>
                    <a:pt x="6013" y="114479"/>
                  </a:moveTo>
                  <a:cubicBezTo>
                    <a:pt x="7692" y="114479"/>
                    <a:pt x="9061" y="115848"/>
                    <a:pt x="9061" y="117527"/>
                  </a:cubicBezTo>
                  <a:cubicBezTo>
                    <a:pt x="9061" y="119205"/>
                    <a:pt x="7692" y="120575"/>
                    <a:pt x="6013" y="120575"/>
                  </a:cubicBezTo>
                  <a:cubicBezTo>
                    <a:pt x="4323" y="120575"/>
                    <a:pt x="2953" y="119205"/>
                    <a:pt x="2953" y="117527"/>
                  </a:cubicBezTo>
                  <a:cubicBezTo>
                    <a:pt x="2953" y="115848"/>
                    <a:pt x="4323" y="114479"/>
                    <a:pt x="6013" y="114479"/>
                  </a:cubicBezTo>
                  <a:close/>
                  <a:moveTo>
                    <a:pt x="1" y="0"/>
                  </a:moveTo>
                  <a:lnTo>
                    <a:pt x="1" y="135029"/>
                  </a:lnTo>
                  <a:lnTo>
                    <a:pt x="125492" y="135029"/>
                  </a:lnTo>
                  <a:lnTo>
                    <a:pt x="1254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33" name="Google Shape;783;p32"/>
            <p:cNvSpPr/>
            <p:nvPr/>
          </p:nvSpPr>
          <p:spPr bwMode="auto">
            <a:xfrm>
              <a:off x="8025700" y="19090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FF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34" name="Google Shape;784;p32"/>
            <p:cNvSpPr/>
            <p:nvPr/>
          </p:nvSpPr>
          <p:spPr bwMode="auto">
            <a:xfrm>
              <a:off x="8025700" y="20709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35" name="Google Shape;785;p32"/>
            <p:cNvSpPr/>
            <p:nvPr/>
          </p:nvSpPr>
          <p:spPr bwMode="auto">
            <a:xfrm>
              <a:off x="8025700" y="22325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36" name="Google Shape;786;p32"/>
            <p:cNvSpPr/>
            <p:nvPr/>
          </p:nvSpPr>
          <p:spPr bwMode="auto">
            <a:xfrm>
              <a:off x="8025700" y="23944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37" name="Google Shape;787;p32"/>
            <p:cNvSpPr/>
            <p:nvPr/>
          </p:nvSpPr>
          <p:spPr bwMode="auto">
            <a:xfrm>
              <a:off x="8025700" y="25564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38" name="Google Shape;788;p32"/>
            <p:cNvSpPr/>
            <p:nvPr/>
          </p:nvSpPr>
          <p:spPr bwMode="auto">
            <a:xfrm>
              <a:off x="8025700" y="27183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39" name="Google Shape;789;p32"/>
            <p:cNvSpPr/>
            <p:nvPr/>
          </p:nvSpPr>
          <p:spPr bwMode="auto">
            <a:xfrm>
              <a:off x="8025700" y="28799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0" name="Google Shape;790;p32"/>
            <p:cNvSpPr/>
            <p:nvPr/>
          </p:nvSpPr>
          <p:spPr bwMode="auto">
            <a:xfrm>
              <a:off x="8025700" y="30418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1" name="Google Shape;791;p32"/>
            <p:cNvSpPr/>
            <p:nvPr/>
          </p:nvSpPr>
          <p:spPr bwMode="auto">
            <a:xfrm>
              <a:off x="8025700" y="32038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2" name="Google Shape;792;p32"/>
            <p:cNvSpPr/>
            <p:nvPr/>
          </p:nvSpPr>
          <p:spPr bwMode="auto">
            <a:xfrm>
              <a:off x="8025700" y="33657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3" name="Google Shape;793;p32"/>
            <p:cNvSpPr/>
            <p:nvPr/>
          </p:nvSpPr>
          <p:spPr bwMode="auto">
            <a:xfrm>
              <a:off x="8025700" y="35273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4" name="Google Shape;794;p32"/>
            <p:cNvSpPr/>
            <p:nvPr/>
          </p:nvSpPr>
          <p:spPr bwMode="auto">
            <a:xfrm>
              <a:off x="8025700" y="36892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5" name="Google Shape;795;p32"/>
            <p:cNvSpPr/>
            <p:nvPr/>
          </p:nvSpPr>
          <p:spPr bwMode="auto">
            <a:xfrm>
              <a:off x="8025700" y="38512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6" name="Google Shape;796;p32"/>
            <p:cNvSpPr/>
            <p:nvPr/>
          </p:nvSpPr>
          <p:spPr bwMode="auto">
            <a:xfrm>
              <a:off x="8025700" y="40131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7" name="Google Shape;797;p32"/>
            <p:cNvSpPr/>
            <p:nvPr/>
          </p:nvSpPr>
          <p:spPr bwMode="auto">
            <a:xfrm>
              <a:off x="8025700" y="4174750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1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1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8" name="Google Shape;798;p32"/>
            <p:cNvSpPr/>
            <p:nvPr/>
          </p:nvSpPr>
          <p:spPr bwMode="auto">
            <a:xfrm>
              <a:off x="8025700" y="4336675"/>
              <a:ext cx="2563425" cy="11325"/>
            </a:xfrm>
            <a:custGeom>
              <a:avLst/>
              <a:gdLst/>
              <a:ahLst/>
              <a:cxnLst/>
              <a:rect l="l" t="t" r="r" b="b"/>
              <a:pathLst>
                <a:path w="102537" h="453" extrusionOk="0">
                  <a:moveTo>
                    <a:pt x="0" y="0"/>
                  </a:moveTo>
                  <a:lnTo>
                    <a:pt x="0" y="453"/>
                  </a:lnTo>
                  <a:lnTo>
                    <a:pt x="102537" y="453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9" name="Google Shape;799;p32"/>
            <p:cNvSpPr/>
            <p:nvPr/>
          </p:nvSpPr>
          <p:spPr bwMode="auto">
            <a:xfrm>
              <a:off x="8025700" y="4498600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50" name="Google Shape;800;p32"/>
            <p:cNvSpPr/>
            <p:nvPr/>
          </p:nvSpPr>
          <p:spPr bwMode="auto">
            <a:xfrm>
              <a:off x="8025700" y="4660525"/>
              <a:ext cx="2563425" cy="11025"/>
            </a:xfrm>
            <a:custGeom>
              <a:avLst/>
              <a:gdLst/>
              <a:ahLst/>
              <a:cxnLst/>
              <a:rect l="l" t="t" r="r" b="b"/>
              <a:pathLst>
                <a:path w="102537" h="441" extrusionOk="0">
                  <a:moveTo>
                    <a:pt x="0" y="0"/>
                  </a:moveTo>
                  <a:lnTo>
                    <a:pt x="0" y="441"/>
                  </a:lnTo>
                  <a:lnTo>
                    <a:pt x="102537" y="441"/>
                  </a:lnTo>
                  <a:lnTo>
                    <a:pt x="102537" y="0"/>
                  </a:lnTo>
                  <a:close/>
                </a:path>
              </a:pathLst>
            </a:custGeom>
            <a:solidFill>
              <a:srgbClr val="DBD8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</p:grpSp>
      <p:grpSp>
        <p:nvGrpSpPr>
          <p:cNvPr id="51" name="Google Shape;826;p32"/>
          <p:cNvGrpSpPr/>
          <p:nvPr/>
        </p:nvGrpSpPr>
        <p:grpSpPr bwMode="auto">
          <a:xfrm>
            <a:off x="2662421" y="198271"/>
            <a:ext cx="5935944" cy="6467219"/>
            <a:chOff x="1732250" y="435101"/>
            <a:chExt cx="5053990" cy="5779004"/>
          </a:xfrm>
          <a:solidFill>
            <a:srgbClr val="3ABCCE"/>
          </a:solidFill>
        </p:grpSpPr>
        <p:sp>
          <p:nvSpPr>
            <p:cNvPr id="52" name="Google Shape;827;p32"/>
            <p:cNvSpPr/>
            <p:nvPr/>
          </p:nvSpPr>
          <p:spPr bwMode="auto">
            <a:xfrm>
              <a:off x="2124240" y="542605"/>
              <a:ext cx="4662000" cy="5671500"/>
            </a:xfrm>
            <a:prstGeom prst="roundRect">
              <a:avLst>
                <a:gd name="adj" fmla="val 137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53" name="Google Shape;828;p32"/>
            <p:cNvSpPr/>
            <p:nvPr/>
          </p:nvSpPr>
          <p:spPr bwMode="auto">
            <a:xfrm>
              <a:off x="2008462" y="435101"/>
              <a:ext cx="4662000" cy="5671500"/>
            </a:xfrm>
            <a:prstGeom prst="roundRect">
              <a:avLst>
                <a:gd name="adj" fmla="val 137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54" name="Google Shape;829;p32"/>
            <p:cNvSpPr/>
            <p:nvPr/>
          </p:nvSpPr>
          <p:spPr bwMode="auto">
            <a:xfrm>
              <a:off x="2258861" y="940350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40"/>
                    <a:pt x="1358" y="6097"/>
                    <a:pt x="3048" y="6097"/>
                  </a:cubicBezTo>
                  <a:cubicBezTo>
                    <a:pt x="4739" y="6097"/>
                    <a:pt x="6096" y="4740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55" name="Google Shape;830;p32"/>
            <p:cNvSpPr/>
            <p:nvPr/>
          </p:nvSpPr>
          <p:spPr bwMode="auto">
            <a:xfrm>
              <a:off x="2258861" y="1747713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56" name="Google Shape;831;p32"/>
            <p:cNvSpPr/>
            <p:nvPr/>
          </p:nvSpPr>
          <p:spPr bwMode="auto">
            <a:xfrm>
              <a:off x="2258861" y="2627818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70"/>
                    <a:pt x="0" y="3048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48"/>
                  </a:cubicBezTo>
                  <a:cubicBezTo>
                    <a:pt x="6096" y="1370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57" name="Google Shape;832;p32"/>
            <p:cNvSpPr/>
            <p:nvPr/>
          </p:nvSpPr>
          <p:spPr bwMode="auto">
            <a:xfrm>
              <a:off x="2258861" y="3505348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0"/>
                  </a:moveTo>
                  <a:cubicBezTo>
                    <a:pt x="1358" y="0"/>
                    <a:pt x="0" y="1358"/>
                    <a:pt x="0" y="3048"/>
                  </a:cubicBezTo>
                  <a:cubicBezTo>
                    <a:pt x="0" y="4727"/>
                    <a:pt x="1358" y="6096"/>
                    <a:pt x="3048" y="6096"/>
                  </a:cubicBezTo>
                  <a:cubicBezTo>
                    <a:pt x="4739" y="6096"/>
                    <a:pt x="6096" y="4727"/>
                    <a:pt x="6096" y="3048"/>
                  </a:cubicBezTo>
                  <a:cubicBezTo>
                    <a:pt x="6096" y="1358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58" name="Google Shape;833;p32"/>
            <p:cNvSpPr/>
            <p:nvPr/>
          </p:nvSpPr>
          <p:spPr bwMode="auto">
            <a:xfrm>
              <a:off x="2258861" y="4389077"/>
              <a:ext cx="266210" cy="266210"/>
            </a:xfrm>
            <a:custGeom>
              <a:avLst/>
              <a:gdLst/>
              <a:ahLst/>
              <a:cxnLst/>
              <a:rect l="l" t="t" r="r" b="b"/>
              <a:pathLst>
                <a:path w="6097" h="6097" extrusionOk="0">
                  <a:moveTo>
                    <a:pt x="3048" y="1"/>
                  </a:moveTo>
                  <a:cubicBezTo>
                    <a:pt x="1358" y="1"/>
                    <a:pt x="0" y="1358"/>
                    <a:pt x="0" y="3049"/>
                  </a:cubicBezTo>
                  <a:cubicBezTo>
                    <a:pt x="0" y="4728"/>
                    <a:pt x="1358" y="6097"/>
                    <a:pt x="3048" y="6097"/>
                  </a:cubicBezTo>
                  <a:cubicBezTo>
                    <a:pt x="4739" y="6097"/>
                    <a:pt x="6096" y="4728"/>
                    <a:pt x="6096" y="3049"/>
                  </a:cubicBezTo>
                  <a:cubicBezTo>
                    <a:pt x="6096" y="1358"/>
                    <a:pt x="4739" y="1"/>
                    <a:pt x="3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59" name="Google Shape;834;p32"/>
            <p:cNvSpPr/>
            <p:nvPr/>
          </p:nvSpPr>
          <p:spPr bwMode="auto">
            <a:xfrm>
              <a:off x="2258861" y="5334720"/>
              <a:ext cx="266210" cy="266734"/>
            </a:xfrm>
            <a:custGeom>
              <a:avLst/>
              <a:gdLst/>
              <a:ahLst/>
              <a:cxnLst/>
              <a:rect l="l" t="t" r="r" b="b"/>
              <a:pathLst>
                <a:path w="6097" h="6109" extrusionOk="0">
                  <a:moveTo>
                    <a:pt x="3048" y="0"/>
                  </a:moveTo>
                  <a:cubicBezTo>
                    <a:pt x="1358" y="0"/>
                    <a:pt x="0" y="1369"/>
                    <a:pt x="0" y="3060"/>
                  </a:cubicBezTo>
                  <a:cubicBezTo>
                    <a:pt x="0" y="4739"/>
                    <a:pt x="1358" y="6108"/>
                    <a:pt x="3048" y="6108"/>
                  </a:cubicBezTo>
                  <a:cubicBezTo>
                    <a:pt x="4739" y="6108"/>
                    <a:pt x="6096" y="4739"/>
                    <a:pt x="6096" y="3060"/>
                  </a:cubicBezTo>
                  <a:cubicBezTo>
                    <a:pt x="6096" y="1369"/>
                    <a:pt x="4739" y="0"/>
                    <a:pt x="3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60" name="Google Shape;835;p32"/>
            <p:cNvSpPr/>
            <p:nvPr/>
          </p:nvSpPr>
          <p:spPr bwMode="auto">
            <a:xfrm>
              <a:off x="1732250" y="1000167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61" name="Google Shape;836;p32"/>
            <p:cNvSpPr/>
            <p:nvPr/>
          </p:nvSpPr>
          <p:spPr bwMode="auto">
            <a:xfrm>
              <a:off x="1732250" y="1808535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62" name="Google Shape;837;p32"/>
            <p:cNvSpPr/>
            <p:nvPr/>
          </p:nvSpPr>
          <p:spPr bwMode="auto">
            <a:xfrm>
              <a:off x="1732250" y="2689164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43"/>
                  </a:cubicBezTo>
                  <a:cubicBezTo>
                    <a:pt x="15764" y="739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63" name="Google Shape;838;p32"/>
            <p:cNvSpPr/>
            <p:nvPr/>
          </p:nvSpPr>
          <p:spPr bwMode="auto">
            <a:xfrm>
              <a:off x="1732250" y="3566170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64" name="Google Shape;839;p32"/>
            <p:cNvSpPr/>
            <p:nvPr/>
          </p:nvSpPr>
          <p:spPr bwMode="auto">
            <a:xfrm>
              <a:off x="1732250" y="4449375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1"/>
                  </a:moveTo>
                  <a:cubicBezTo>
                    <a:pt x="750" y="1"/>
                    <a:pt x="0" y="739"/>
                    <a:pt x="0" y="1656"/>
                  </a:cubicBezTo>
                  <a:cubicBezTo>
                    <a:pt x="0" y="2561"/>
                    <a:pt x="750" y="3299"/>
                    <a:pt x="1655" y="3299"/>
                  </a:cubicBezTo>
                  <a:lnTo>
                    <a:pt x="14109" y="3299"/>
                  </a:lnTo>
                  <a:cubicBezTo>
                    <a:pt x="15038" y="3299"/>
                    <a:pt x="15776" y="2561"/>
                    <a:pt x="15764" y="1656"/>
                  </a:cubicBezTo>
                  <a:cubicBezTo>
                    <a:pt x="15764" y="739"/>
                    <a:pt x="15026" y="1"/>
                    <a:pt x="141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65" name="Google Shape;840;p32"/>
            <p:cNvSpPr/>
            <p:nvPr/>
          </p:nvSpPr>
          <p:spPr bwMode="auto">
            <a:xfrm>
              <a:off x="1732250" y="5395541"/>
              <a:ext cx="688863" cy="144043"/>
            </a:xfrm>
            <a:custGeom>
              <a:avLst/>
              <a:gdLst/>
              <a:ahLst/>
              <a:cxnLst/>
              <a:rect l="l" t="t" r="r" b="b"/>
              <a:pathLst>
                <a:path w="15777" h="3299" extrusionOk="0">
                  <a:moveTo>
                    <a:pt x="1655" y="0"/>
                  </a:moveTo>
                  <a:cubicBezTo>
                    <a:pt x="750" y="0"/>
                    <a:pt x="0" y="738"/>
                    <a:pt x="0" y="1655"/>
                  </a:cubicBezTo>
                  <a:cubicBezTo>
                    <a:pt x="0" y="2560"/>
                    <a:pt x="750" y="3298"/>
                    <a:pt x="1655" y="3298"/>
                  </a:cubicBezTo>
                  <a:lnTo>
                    <a:pt x="14109" y="3298"/>
                  </a:lnTo>
                  <a:cubicBezTo>
                    <a:pt x="15038" y="3298"/>
                    <a:pt x="15776" y="2560"/>
                    <a:pt x="15764" y="1655"/>
                  </a:cubicBezTo>
                  <a:cubicBezTo>
                    <a:pt x="15764" y="738"/>
                    <a:pt x="15026" y="0"/>
                    <a:pt x="14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</p:grpSp>
      <p:sp>
        <p:nvSpPr>
          <p:cNvPr id="66" name="Google Shape;841;p32"/>
          <p:cNvSpPr txBox="1"/>
          <p:nvPr/>
        </p:nvSpPr>
        <p:spPr bwMode="auto">
          <a:xfrm rot="21421468">
            <a:off x="9064685" y="1740876"/>
            <a:ext cx="2331218" cy="905400"/>
          </a:xfrm>
          <a:prstGeom prst="rect">
            <a:avLst/>
          </a:prstGeom>
        </p:spPr>
        <p:txBody>
          <a:bodyPr spcFirstLastPara="1" vert="horz" wrap="square" lIns="91423" tIns="91423" rIns="91423" bIns="91423" rtlCol="0" anchor="t" anchorCtr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Liberation Sans"/>
                <a:ea typeface="Liberation Sans"/>
                <a:cs typeface="Liberation Sans"/>
              </a:rPr>
              <a:t>Приказано выжить</a:t>
            </a:r>
            <a:endParaRPr sz="1800" b="0" i="0" u="none" strike="noStrike" cap="none" spc="0">
              <a:ln>
                <a:noFill/>
              </a:ln>
              <a:solidFill>
                <a:prstClr val="white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67" name="Google Shape;842;p32"/>
          <p:cNvSpPr/>
          <p:nvPr/>
        </p:nvSpPr>
        <p:spPr bwMode="auto">
          <a:xfrm>
            <a:off x="3945457" y="712146"/>
            <a:ext cx="3836554" cy="2214198"/>
          </a:xfrm>
          <a:custGeom>
            <a:avLst/>
            <a:gdLst/>
            <a:ahLst/>
            <a:cxnLst/>
            <a:rect l="l" t="t" r="r" b="b"/>
            <a:pathLst>
              <a:path w="72713" h="41029" extrusionOk="0">
                <a:moveTo>
                  <a:pt x="3478" y="0"/>
                </a:moveTo>
                <a:lnTo>
                  <a:pt x="1251" y="905"/>
                </a:lnTo>
                <a:lnTo>
                  <a:pt x="1" y="417"/>
                </a:lnTo>
                <a:lnTo>
                  <a:pt x="1" y="39433"/>
                </a:lnTo>
                <a:lnTo>
                  <a:pt x="1" y="40207"/>
                </a:lnTo>
                <a:lnTo>
                  <a:pt x="215" y="40124"/>
                </a:lnTo>
                <a:lnTo>
                  <a:pt x="2442" y="41029"/>
                </a:lnTo>
                <a:lnTo>
                  <a:pt x="4668" y="40124"/>
                </a:lnTo>
                <a:lnTo>
                  <a:pt x="6895" y="41029"/>
                </a:lnTo>
                <a:lnTo>
                  <a:pt x="9121" y="40124"/>
                </a:lnTo>
                <a:lnTo>
                  <a:pt x="11348" y="41029"/>
                </a:lnTo>
                <a:lnTo>
                  <a:pt x="13574" y="40124"/>
                </a:lnTo>
                <a:lnTo>
                  <a:pt x="15801" y="41029"/>
                </a:lnTo>
                <a:lnTo>
                  <a:pt x="18027" y="40124"/>
                </a:lnTo>
                <a:lnTo>
                  <a:pt x="20253" y="41029"/>
                </a:lnTo>
                <a:lnTo>
                  <a:pt x="22480" y="40124"/>
                </a:lnTo>
                <a:lnTo>
                  <a:pt x="24706" y="41029"/>
                </a:lnTo>
                <a:lnTo>
                  <a:pt x="26933" y="40124"/>
                </a:lnTo>
                <a:lnTo>
                  <a:pt x="29159" y="41029"/>
                </a:lnTo>
                <a:lnTo>
                  <a:pt x="31386" y="40124"/>
                </a:lnTo>
                <a:lnTo>
                  <a:pt x="33612" y="41029"/>
                </a:lnTo>
                <a:lnTo>
                  <a:pt x="35851" y="40124"/>
                </a:lnTo>
                <a:lnTo>
                  <a:pt x="38077" y="41029"/>
                </a:lnTo>
                <a:lnTo>
                  <a:pt x="40304" y="40124"/>
                </a:lnTo>
                <a:lnTo>
                  <a:pt x="42530" y="41029"/>
                </a:lnTo>
                <a:lnTo>
                  <a:pt x="44757" y="40124"/>
                </a:lnTo>
                <a:lnTo>
                  <a:pt x="46983" y="41029"/>
                </a:lnTo>
                <a:lnTo>
                  <a:pt x="49209" y="40124"/>
                </a:lnTo>
                <a:lnTo>
                  <a:pt x="51436" y="41029"/>
                </a:lnTo>
                <a:lnTo>
                  <a:pt x="53662" y="40124"/>
                </a:lnTo>
                <a:lnTo>
                  <a:pt x="55889" y="41029"/>
                </a:lnTo>
                <a:lnTo>
                  <a:pt x="58115" y="40124"/>
                </a:lnTo>
                <a:lnTo>
                  <a:pt x="60342" y="41029"/>
                </a:lnTo>
                <a:lnTo>
                  <a:pt x="62568" y="40124"/>
                </a:lnTo>
                <a:lnTo>
                  <a:pt x="64795" y="41029"/>
                </a:lnTo>
                <a:lnTo>
                  <a:pt x="67021" y="40124"/>
                </a:lnTo>
                <a:lnTo>
                  <a:pt x="69248" y="41029"/>
                </a:lnTo>
                <a:lnTo>
                  <a:pt x="71474" y="40124"/>
                </a:lnTo>
                <a:lnTo>
                  <a:pt x="72712" y="40612"/>
                </a:lnTo>
                <a:lnTo>
                  <a:pt x="72712" y="822"/>
                </a:lnTo>
                <a:lnTo>
                  <a:pt x="72510" y="905"/>
                </a:lnTo>
                <a:lnTo>
                  <a:pt x="70284" y="0"/>
                </a:lnTo>
                <a:lnTo>
                  <a:pt x="68057" y="905"/>
                </a:lnTo>
                <a:lnTo>
                  <a:pt x="65831" y="0"/>
                </a:lnTo>
                <a:lnTo>
                  <a:pt x="63604" y="905"/>
                </a:lnTo>
                <a:lnTo>
                  <a:pt x="61378" y="0"/>
                </a:lnTo>
                <a:lnTo>
                  <a:pt x="59151" y="905"/>
                </a:lnTo>
                <a:lnTo>
                  <a:pt x="56925" y="0"/>
                </a:lnTo>
                <a:lnTo>
                  <a:pt x="54698" y="905"/>
                </a:lnTo>
                <a:lnTo>
                  <a:pt x="52460" y="0"/>
                </a:lnTo>
                <a:lnTo>
                  <a:pt x="50233" y="905"/>
                </a:lnTo>
                <a:lnTo>
                  <a:pt x="48007" y="0"/>
                </a:lnTo>
                <a:lnTo>
                  <a:pt x="45780" y="905"/>
                </a:lnTo>
                <a:lnTo>
                  <a:pt x="43554" y="0"/>
                </a:lnTo>
                <a:lnTo>
                  <a:pt x="41328" y="905"/>
                </a:lnTo>
                <a:lnTo>
                  <a:pt x="39101" y="0"/>
                </a:lnTo>
                <a:lnTo>
                  <a:pt x="36875" y="905"/>
                </a:lnTo>
                <a:lnTo>
                  <a:pt x="34648" y="0"/>
                </a:lnTo>
                <a:lnTo>
                  <a:pt x="32422" y="905"/>
                </a:lnTo>
                <a:lnTo>
                  <a:pt x="30195" y="0"/>
                </a:lnTo>
                <a:lnTo>
                  <a:pt x="27969" y="905"/>
                </a:lnTo>
                <a:lnTo>
                  <a:pt x="25742" y="0"/>
                </a:lnTo>
                <a:lnTo>
                  <a:pt x="23516" y="905"/>
                </a:lnTo>
                <a:lnTo>
                  <a:pt x="21289" y="0"/>
                </a:lnTo>
                <a:lnTo>
                  <a:pt x="19063" y="905"/>
                </a:lnTo>
                <a:lnTo>
                  <a:pt x="16836" y="0"/>
                </a:lnTo>
                <a:lnTo>
                  <a:pt x="14610" y="905"/>
                </a:lnTo>
                <a:lnTo>
                  <a:pt x="12383" y="0"/>
                </a:lnTo>
                <a:lnTo>
                  <a:pt x="10157" y="905"/>
                </a:lnTo>
                <a:lnTo>
                  <a:pt x="7930" y="0"/>
                </a:lnTo>
                <a:lnTo>
                  <a:pt x="5704" y="905"/>
                </a:lnTo>
                <a:lnTo>
                  <a:pt x="3478" y="0"/>
                </a:lnTo>
                <a:close/>
              </a:path>
            </a:pathLst>
          </a:custGeom>
          <a:solidFill>
            <a:srgbClr val="9D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ru-RU" sz="3600" b="1" i="0" u="none" strike="noStrike" cap="none" spc="0">
                <a:ln>
                  <a:noFill/>
                </a:ln>
                <a:solidFill>
                  <a:schemeClr val="dk1"/>
                </a:solidFill>
                <a:latin typeface="Liberation Sans"/>
                <a:ea typeface="Liberation Sans"/>
                <a:cs typeface="Liberation Sans"/>
              </a:rPr>
              <a:t>Для тех, кто хочет знать больше</a:t>
            </a:r>
            <a:endParaRPr sz="3600" b="1" i="0" u="none" strike="noStrike" cap="none" spc="0">
              <a:ln>
                <a:noFill/>
              </a:ln>
              <a:solidFill>
                <a:srgbClr val="23385C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68" name="Google Shape;843;p32"/>
          <p:cNvSpPr txBox="1"/>
          <p:nvPr/>
        </p:nvSpPr>
        <p:spPr bwMode="auto">
          <a:xfrm rot="21446575">
            <a:off x="9195218" y="923857"/>
            <a:ext cx="2063952" cy="101782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Liberation Sans"/>
                <a:ea typeface="Liberation Sans"/>
                <a:cs typeface="Liberation Sans"/>
              </a:rPr>
              <a:t>Реальная школа</a:t>
            </a:r>
            <a:endParaRPr sz="2800" b="0" i="0" u="none" strike="noStrike" cap="none" spc="0">
              <a:ln>
                <a:noFill/>
              </a:ln>
              <a:solidFill>
                <a:prstClr val="black"/>
              </a:solidFill>
              <a:latin typeface="Liberation Sans"/>
              <a:ea typeface="Liberation Sans"/>
              <a:cs typeface="Liberation Sans"/>
            </a:endParaRPr>
          </a:p>
        </p:txBody>
      </p:sp>
      <p:grpSp>
        <p:nvGrpSpPr>
          <p:cNvPr id="69" name="Google Shape;1051;p43"/>
          <p:cNvGrpSpPr/>
          <p:nvPr/>
        </p:nvGrpSpPr>
        <p:grpSpPr bwMode="auto">
          <a:xfrm rot="728172">
            <a:off x="172583" y="3811226"/>
            <a:ext cx="2379035" cy="2378468"/>
            <a:chOff x="5448300" y="1526500"/>
            <a:chExt cx="1154925" cy="1154650"/>
          </a:xfrm>
        </p:grpSpPr>
        <p:sp>
          <p:nvSpPr>
            <p:cNvPr id="70" name="Google Shape;1052;p43"/>
            <p:cNvSpPr/>
            <p:nvPr/>
          </p:nvSpPr>
          <p:spPr bwMode="auto">
            <a:xfrm>
              <a:off x="5466750" y="1544975"/>
              <a:ext cx="1136475" cy="1136175"/>
            </a:xfrm>
            <a:custGeom>
              <a:avLst/>
              <a:gdLst/>
              <a:ahLst/>
              <a:cxnLst/>
              <a:rect l="l" t="t" r="r" b="b"/>
              <a:pathLst>
                <a:path w="45459" h="45447" extrusionOk="0">
                  <a:moveTo>
                    <a:pt x="4132" y="11370"/>
                  </a:moveTo>
                  <a:cubicBezTo>
                    <a:pt x="4882" y="11370"/>
                    <a:pt x="5501" y="11990"/>
                    <a:pt x="5501" y="12740"/>
                  </a:cubicBezTo>
                  <a:cubicBezTo>
                    <a:pt x="5501" y="13502"/>
                    <a:pt x="4882" y="14109"/>
                    <a:pt x="4132" y="14109"/>
                  </a:cubicBezTo>
                  <a:cubicBezTo>
                    <a:pt x="3370" y="14109"/>
                    <a:pt x="2762" y="13502"/>
                    <a:pt x="2762" y="12740"/>
                  </a:cubicBezTo>
                  <a:cubicBezTo>
                    <a:pt x="2762" y="11990"/>
                    <a:pt x="3370" y="11370"/>
                    <a:pt x="4132" y="11370"/>
                  </a:cubicBezTo>
                  <a:close/>
                  <a:moveTo>
                    <a:pt x="3334" y="29563"/>
                  </a:moveTo>
                  <a:cubicBezTo>
                    <a:pt x="4084" y="29563"/>
                    <a:pt x="4703" y="30170"/>
                    <a:pt x="4703" y="30932"/>
                  </a:cubicBezTo>
                  <a:cubicBezTo>
                    <a:pt x="4703" y="31694"/>
                    <a:pt x="4096" y="32302"/>
                    <a:pt x="3334" y="32302"/>
                  </a:cubicBezTo>
                  <a:cubicBezTo>
                    <a:pt x="2584" y="32302"/>
                    <a:pt x="1965" y="31694"/>
                    <a:pt x="1965" y="30932"/>
                  </a:cubicBezTo>
                  <a:cubicBezTo>
                    <a:pt x="1965" y="30170"/>
                    <a:pt x="2584" y="29563"/>
                    <a:pt x="3334" y="29563"/>
                  </a:cubicBezTo>
                  <a:close/>
                  <a:moveTo>
                    <a:pt x="1893" y="0"/>
                  </a:moveTo>
                  <a:lnTo>
                    <a:pt x="0" y="43565"/>
                  </a:lnTo>
                  <a:lnTo>
                    <a:pt x="43565" y="45446"/>
                  </a:lnTo>
                  <a:lnTo>
                    <a:pt x="45458" y="1893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rgbClr val="918C7F">
                <a:alpha val="189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1053;p43"/>
            <p:cNvSpPr/>
            <p:nvPr/>
          </p:nvSpPr>
          <p:spPr bwMode="auto">
            <a:xfrm>
              <a:off x="5448300" y="1526500"/>
              <a:ext cx="1136175" cy="1135875"/>
            </a:xfrm>
            <a:custGeom>
              <a:avLst/>
              <a:gdLst/>
              <a:ahLst/>
              <a:cxnLst/>
              <a:rect l="l" t="t" r="r" b="b"/>
              <a:pathLst>
                <a:path w="45447" h="45435" extrusionOk="0">
                  <a:moveTo>
                    <a:pt x="4120" y="11371"/>
                  </a:moveTo>
                  <a:cubicBezTo>
                    <a:pt x="4882" y="11371"/>
                    <a:pt x="5489" y="11978"/>
                    <a:pt x="5489" y="12740"/>
                  </a:cubicBezTo>
                  <a:cubicBezTo>
                    <a:pt x="5489" y="13502"/>
                    <a:pt x="4882" y="14110"/>
                    <a:pt x="4120" y="14110"/>
                  </a:cubicBezTo>
                  <a:cubicBezTo>
                    <a:pt x="3358" y="14110"/>
                    <a:pt x="2750" y="13491"/>
                    <a:pt x="2750" y="12740"/>
                  </a:cubicBezTo>
                  <a:cubicBezTo>
                    <a:pt x="2750" y="11978"/>
                    <a:pt x="3358" y="11371"/>
                    <a:pt x="4120" y="11371"/>
                  </a:cubicBezTo>
                  <a:close/>
                  <a:moveTo>
                    <a:pt x="3334" y="29552"/>
                  </a:moveTo>
                  <a:cubicBezTo>
                    <a:pt x="4072" y="29552"/>
                    <a:pt x="4703" y="30171"/>
                    <a:pt x="4703" y="30921"/>
                  </a:cubicBezTo>
                  <a:cubicBezTo>
                    <a:pt x="4703" y="31683"/>
                    <a:pt x="4096" y="32291"/>
                    <a:pt x="3334" y="32291"/>
                  </a:cubicBezTo>
                  <a:cubicBezTo>
                    <a:pt x="2572" y="32291"/>
                    <a:pt x="1965" y="31683"/>
                    <a:pt x="1965" y="30921"/>
                  </a:cubicBezTo>
                  <a:cubicBezTo>
                    <a:pt x="1965" y="30171"/>
                    <a:pt x="2572" y="29552"/>
                    <a:pt x="3334" y="29552"/>
                  </a:cubicBezTo>
                  <a:close/>
                  <a:moveTo>
                    <a:pt x="1893" y="1"/>
                  </a:moveTo>
                  <a:lnTo>
                    <a:pt x="0" y="43566"/>
                  </a:lnTo>
                  <a:lnTo>
                    <a:pt x="43565" y="45435"/>
                  </a:lnTo>
                  <a:lnTo>
                    <a:pt x="45446" y="1882"/>
                  </a:lnTo>
                  <a:lnTo>
                    <a:pt x="1893" y="1"/>
                  </a:lnTo>
                  <a:close/>
                </a:path>
              </a:pathLst>
            </a:custGeom>
            <a:solidFill>
              <a:srgbClr val="BA9E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Google Shape;1054;p43"/>
            <p:cNvSpPr/>
            <p:nvPr/>
          </p:nvSpPr>
          <p:spPr bwMode="auto">
            <a:xfrm>
              <a:off x="5448300" y="1526800"/>
              <a:ext cx="185750" cy="1094800"/>
            </a:xfrm>
            <a:custGeom>
              <a:avLst/>
              <a:gdLst/>
              <a:ahLst/>
              <a:cxnLst/>
              <a:rect l="l" t="t" r="r" b="b"/>
              <a:pathLst>
                <a:path w="7430" h="43792" extrusionOk="0">
                  <a:moveTo>
                    <a:pt x="4120" y="11359"/>
                  </a:moveTo>
                  <a:cubicBezTo>
                    <a:pt x="4882" y="11359"/>
                    <a:pt x="5489" y="11966"/>
                    <a:pt x="5489" y="12728"/>
                  </a:cubicBezTo>
                  <a:cubicBezTo>
                    <a:pt x="5489" y="13490"/>
                    <a:pt x="4882" y="14098"/>
                    <a:pt x="4120" y="14098"/>
                  </a:cubicBezTo>
                  <a:cubicBezTo>
                    <a:pt x="3358" y="14098"/>
                    <a:pt x="2750" y="13479"/>
                    <a:pt x="2750" y="12728"/>
                  </a:cubicBezTo>
                  <a:cubicBezTo>
                    <a:pt x="2750" y="11966"/>
                    <a:pt x="3358" y="11359"/>
                    <a:pt x="4120" y="11359"/>
                  </a:cubicBezTo>
                  <a:close/>
                  <a:moveTo>
                    <a:pt x="3334" y="29540"/>
                  </a:moveTo>
                  <a:cubicBezTo>
                    <a:pt x="4072" y="29540"/>
                    <a:pt x="4703" y="30159"/>
                    <a:pt x="4703" y="30909"/>
                  </a:cubicBezTo>
                  <a:cubicBezTo>
                    <a:pt x="4703" y="31671"/>
                    <a:pt x="4096" y="32279"/>
                    <a:pt x="3334" y="32279"/>
                  </a:cubicBezTo>
                  <a:cubicBezTo>
                    <a:pt x="2572" y="32279"/>
                    <a:pt x="1965" y="31671"/>
                    <a:pt x="1965" y="30909"/>
                  </a:cubicBezTo>
                  <a:cubicBezTo>
                    <a:pt x="1965" y="30159"/>
                    <a:pt x="2572" y="29540"/>
                    <a:pt x="3334" y="29540"/>
                  </a:cubicBezTo>
                  <a:close/>
                  <a:moveTo>
                    <a:pt x="1893" y="1"/>
                  </a:moveTo>
                  <a:lnTo>
                    <a:pt x="0" y="43554"/>
                  </a:lnTo>
                  <a:lnTo>
                    <a:pt x="5536" y="43792"/>
                  </a:lnTo>
                  <a:lnTo>
                    <a:pt x="7430" y="239"/>
                  </a:lnTo>
                  <a:lnTo>
                    <a:pt x="1893" y="1"/>
                  </a:lnTo>
                  <a:close/>
                </a:path>
              </a:pathLst>
            </a:custGeom>
            <a:solidFill>
              <a:srgbClr val="AD91B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sz="18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3" name="Google Shape;849;p32"/>
          <p:cNvSpPr txBox="1"/>
          <p:nvPr/>
        </p:nvSpPr>
        <p:spPr bwMode="auto">
          <a:xfrm rot="21358296">
            <a:off x="9812373" y="666174"/>
            <a:ext cx="829641" cy="44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>
                <a:latin typeface="Liberation Sans"/>
                <a:ea typeface="Liberation Sans"/>
                <a:cs typeface="Liberation Sans"/>
              </a:rPr>
              <a:t>ПГГПУ</a:t>
            </a:r>
            <a:endParaRPr sz="1600"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74" name=" 73"/>
          <p:cNvSpPr/>
          <p:nvPr/>
        </p:nvSpPr>
        <p:spPr bwMode="auto">
          <a:xfrm>
            <a:off x="7654552" y="4178326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75" name="Рисунок 7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616524" y="3376717"/>
            <a:ext cx="2494417" cy="24944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acher Binder by Slidesgo">
  <a:themeElements>
    <a:clrScheme name="Simple Light">
      <a:dk1>
        <a:srgbClr val="2F1932"/>
      </a:dk1>
      <a:lt1>
        <a:srgbClr val="FFFFFF"/>
      </a:lt1>
      <a:dk2>
        <a:srgbClr val="4F476F"/>
      </a:dk2>
      <a:lt2>
        <a:srgbClr val="F3EEE3"/>
      </a:lt2>
      <a:accent1>
        <a:srgbClr val="E2DAC7"/>
      </a:accent1>
      <a:accent2>
        <a:srgbClr val="918C7F"/>
      </a:accent2>
      <a:accent3>
        <a:srgbClr val="FFAC58"/>
      </a:accent3>
      <a:accent4>
        <a:srgbClr val="FF866A"/>
      </a:accent4>
      <a:accent5>
        <a:srgbClr val="40BFBF"/>
      </a:accent5>
      <a:accent6>
        <a:srgbClr val="BA9EC5"/>
      </a:accent6>
      <a:hlink>
        <a:srgbClr val="2F1932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246</Words>
  <Application>Microsoft Office PowerPoint</Application>
  <DocSecurity>0</DocSecurity>
  <PresentationFormat>Широкоэкранный</PresentationFormat>
  <Paragraphs>64</Paragraphs>
  <Slides>13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Delius</vt:lpstr>
      <vt:lpstr>Liberation Sans</vt:lpstr>
      <vt:lpstr>Nunito</vt:lpstr>
      <vt:lpstr>Proxima Nova</vt:lpstr>
      <vt:lpstr>Тема Office</vt:lpstr>
      <vt:lpstr>Teacher Binder by Slidesgo</vt:lpstr>
      <vt:lpstr>Презентация PowerPoint</vt:lpstr>
      <vt:lpstr>Проблема пользователя</vt:lpstr>
      <vt:lpstr>Решение</vt:lpstr>
      <vt:lpstr>Презентация PowerPoint</vt:lpstr>
      <vt:lpstr>Демонстрация решения</vt:lpstr>
      <vt:lpstr>Презентация PowerPoint</vt:lpstr>
      <vt:lpstr>Экономика и перспективы развития проекта</vt:lpstr>
      <vt:lpstr>Оборудование</vt:lpstr>
      <vt:lpstr>Презентация PowerPoint</vt:lpstr>
      <vt:lpstr>Способы монетизации</vt:lpstr>
      <vt:lpstr>Каналы продвижения  и реклама 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1</dc:creator>
  <cp:keywords/>
  <dc:description/>
  <cp:lastModifiedBy>Учетная запись Майкрософт</cp:lastModifiedBy>
  <cp:revision>29</cp:revision>
  <dcterms:created xsi:type="dcterms:W3CDTF">2021-12-06T19:52:30Z</dcterms:created>
  <dcterms:modified xsi:type="dcterms:W3CDTF">2021-12-17T11:46:42Z</dcterms:modified>
  <cp:category/>
  <dc:identifier/>
  <cp:contentStatus/>
  <dc:language/>
  <cp:version/>
</cp:coreProperties>
</file>