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5" r:id="rId6"/>
    <p:sldId id="264" r:id="rId7"/>
    <p:sldId id="263" r:id="rId8"/>
    <p:sldId id="261" r:id="rId9"/>
    <p:sldId id="267" r:id="rId10"/>
    <p:sldId id="266" r:id="rId11"/>
    <p:sldId id="268" r:id="rId12"/>
    <p:sldId id="260" r:id="rId13"/>
    <p:sldId id="262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0" orient="horz" pos="1620" userDrawn="1">
          <p15:clr>
            <a:srgbClr val="A4A3A4"/>
          </p15:clr>
        </p15:guide>
        <p15:guide id="1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658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1470C-F8AE-4A4A-9354-A2E8EB89C3E5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DE8E2-5DDB-43A4-A322-3E9E9A4698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99251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572E-A866-4F86-9457-39F727070E7C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F6801-8C13-43B5-9E30-194F99F124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7740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 noEditPoints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744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10D11B3-73EF-4FC0-997B-A3E71776C3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29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8AA0A53-405E-48D2-A649-62ED11516D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0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9A92B2D-F084-415E-A04B-69292354D7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97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83CA041-AE97-4C4D-99AC-67BE944B4D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334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3AB6B1D-84EA-4C74-9EF3-7127BF2641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721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B1E7B6DB-A8F4-4BC8-BE44-4C5A11B900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57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89C9252-A84C-4629-B648-D521478993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56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0B53980-CFBD-4A5C-A26C-1846C40882B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31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8196171-C5F2-4B2D-BBEA-A8AC5D9EF1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22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6D15657-5633-4ABC-80C0-5E3999C4E7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273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8BCCE92-C6EA-4BC1-88E1-2FAE0EF8A8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3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>
                <a:solidFill>
                  <a:prstClr val="black"/>
                </a:solidFill>
              </a:rPr>
              <a:t>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 noEditPoints="1"/>
          </p:cNvSpPr>
          <p:nvPr>
            <p:ph type="hd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949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3D38C461-FBCE-4836-96CA-36FDD5733A7A}" type="datetime1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D4D7CC0E-E5E8-46F0-83C9-11FC5CEA94CA}" type="datetime1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47A90C-BD17-4484-8682-6B6A42985DC2}" type="datetime1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 noEditPoints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 noEditPoints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4ADC4D9-EB74-4A36-AA8F-916B0791638C}" type="datetime1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 noEditPoints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 noEditPoints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 noEditPoints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61B617F4-74CD-4892-BB80-D2E18B99A948}" type="datetime1">
              <a:rPr lang="ru-RU" smtClean="0"/>
              <a:t>20.11.2025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8CE5036-6D9F-47B6-885B-B565988613EF}" type="datetime1">
              <a:rPr lang="ru-RU" smtClean="0"/>
              <a:t>20.11.2025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29B7FF7-392C-4B97-996F-290AF7A99FB6}" type="datetime1">
              <a:rPr lang="ru-RU" smtClean="0"/>
              <a:t>20.11.2025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8C58C22-EC82-412C-A052-1466E3FF38F1}" type="datetime1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EF0D76E-F278-4871-B893-5B4E8488D660}" type="datetime1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DE0FD9CC-2809-4136-A466-982A6AA8D0A0}" type="datetime1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 noEditPoints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A372720-6007-428A-A676-CEC501022375}" type="datetime1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7039E-CF2B-4422-92FB-23BACD22BCA9}" type="datetime1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b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467544" y="1491630"/>
            <a:ext cx="8424936" cy="72008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«Вызовы будущего»</a:t>
            </a:r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3">
            <a:biLevel thresh="75000"/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Подзаголовок 2"/>
          <p:cNvSpPr txBox="1"/>
          <p:nvPr/>
        </p:nvSpPr>
        <p:spPr>
          <a:xfrm>
            <a:off x="430481" y="235572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«</a:t>
            </a:r>
            <a:r>
              <a:rPr lang="en-US" sz="24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VR</a:t>
            </a:r>
            <a:r>
              <a:rPr lang="ru-RU" sz="24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-игра для развития навыков командного взаимодействия</a:t>
            </a:r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»</a:t>
            </a:r>
            <a:endParaRPr lang="ru-RU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одзаголовок 2"/>
          <p:cNvSpPr txBox="1"/>
          <p:nvPr/>
        </p:nvSpPr>
        <p:spPr>
          <a:xfrm>
            <a:off x="430481" y="3219822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Лидер </a:t>
            </a:r>
            <a:r>
              <a:rPr lang="ru-RU" sz="20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стартап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-проекта: </a:t>
            </a:r>
            <a:r>
              <a:rPr lang="ru-RU" sz="20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Ромашкина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С.В.</a:t>
            </a:r>
            <a:endParaRPr lang="ru-RU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Наставник </a:t>
            </a:r>
            <a:r>
              <a:rPr lang="ru-RU" sz="2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стартап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-проекта: </a:t>
            </a:r>
            <a:r>
              <a:rPr lang="ru-RU" sz="20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Романик</a:t>
            </a:r>
            <a:r>
              <a:rPr lang="ru-RU" sz="20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а</a:t>
            </a:r>
            <a:r>
              <a:rPr lang="ru-RU" sz="2000" smtClean="0">
                <a:solidFill>
                  <a:schemeClr val="tx1"/>
                </a:solidFill>
                <a:latin typeface="Arial Narrow" panose="020B0606020202030204" pitchFamily="34" charset="0"/>
              </a:rPr>
              <a:t> А.С.</a:t>
            </a:r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/>
          <p:nvPr/>
        </p:nvSpPr>
        <p:spPr>
          <a:xfrm>
            <a:off x="611560" y="-735687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одзаголовок 2"/>
          <p:cNvSpPr txBox="1"/>
          <p:nvPr/>
        </p:nvSpPr>
        <p:spPr>
          <a:xfrm>
            <a:off x="3239852" y="4587974"/>
            <a:ext cx="2520280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Рязань, 2025</a:t>
            </a:r>
            <a:endParaRPr lang="ru-RU" sz="1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t>2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ПРОБЛЕМА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74373"/>
            <a:ext cx="8280920" cy="1189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Проблема:</a:t>
            </a:r>
          </a:p>
          <a:p>
            <a:r>
              <a:t>Низкая эффективность традиционных тимбилдинг-тренингов, отсутствие метрик, высокая стоимость, слабая вовлечённость, не подходит для удалённых команд.</a:t>
            </a:r>
          </a:p>
          <a:p>
            <a:endParaRPr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5536" y="2283718"/>
            <a:ext cx="4437076" cy="2643758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364088" y="2355726"/>
            <a:ext cx="2571751" cy="25717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t>3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РЕШЕНИЕ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81313"/>
            <a:ext cx="8424936" cy="1189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Решение:</a:t>
            </a:r>
          </a:p>
          <a:p>
            <a:r>
              <a:t>VR-платформа с иммерсивными сценариями, аналитикой soft skills, 12+ упражнений, поддержкой 10 пользователей.</a:t>
            </a:r>
          </a:p>
          <a:p>
            <a:endParaRPr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23728" y="2211710"/>
            <a:ext cx="4680520" cy="2632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t>4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АКТУАЛЬНОСТЬ ПРОЕКТА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181313"/>
            <a:ext cx="8280920" cy="1189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Актуальность:</a:t>
            </a:r>
          </a:p>
          <a:p>
            <a:r>
              <a:t>Рост VR-технологий, удалённые команды, спрос на современные HR-инструменты.</a:t>
            </a:r>
          </a:p>
          <a:p>
            <a:endParaRPr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07704" y="1851670"/>
            <a:ext cx="5400600" cy="2897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t>5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РЫНОК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765459"/>
            <a:ext cx="8280920" cy="1189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Рынок:</a:t>
            </a:r>
          </a:p>
          <a:p>
            <a:r>
              <a:t>B2B: корпоративный сектор, средний и крупный бизнес, Россия и дружественные страны.</a:t>
            </a:r>
          </a:p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 flipH="1">
            <a:off x="7326404" y="3795886"/>
            <a:ext cx="413948" cy="368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endParaRPr lang="ru-RU" sz="1600" dirty="0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3528" y="2139702"/>
            <a:ext cx="4355976" cy="2450237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932041" y="2139703"/>
            <a:ext cx="3888431" cy="2430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t>6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107504" y="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БИЗНЕС-МОДЕЛЬ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755" y="1347614"/>
            <a:ext cx="8964488" cy="2001109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13122" y="3413955"/>
            <a:ext cx="4752529" cy="1606489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39552" y="3415029"/>
            <a:ext cx="2854072" cy="1605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t>7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РЕСУРСЫ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1222" y="987574"/>
            <a:ext cx="8280919" cy="366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spcAft>
                <a:spcPts val="1200"/>
              </a:spcAft>
              <a:buFont typeface="Courier New" panose="02070309020205020404" pitchFamily="49" charset="0"/>
              <a:buNone/>
            </a:pPr>
            <a:r>
              <a:t>Команда, VR-оборудование, собственная аналитика, методические материалы.</a:t>
            </a:r>
            <a:endParaRPr lang="ru-RU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Google Shape;386;p14"/>
          <p:cNvSpPr txBox="1"/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r>
              <a:rPr lang="ru-RU" sz="2000" smtClean="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/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r>
              <a:rPr lang="ru-RU" sz="2400" b="1" smtClean="0"/>
              <a:t>Марина Бойтуш</a:t>
            </a:r>
            <a:endParaRPr lang="ru-RU" sz="2400" b="1" dirty="0"/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03099" y="1419622"/>
            <a:ext cx="5905205" cy="3373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t>8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23478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АНАЛОГИ И КОНКУРЕНТЫ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844161"/>
            <a:ext cx="8496944" cy="1189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Аналоги и конкуренты:</a:t>
            </a:r>
          </a:p>
          <a:p>
            <a:r>
              <a:t>Mursion, Strivr, СофтКлаб, Vividly, Talespin. Наше преимущество — ниже цена, российский контекст, расширенная аналитика.</a:t>
            </a:r>
          </a:p>
          <a:p>
            <a:endParaRPr/>
          </a:p>
        </p:txBody>
      </p:sp>
      <p:sp>
        <p:nvSpPr>
          <p:cNvPr id="7" name="Google Shape;386;p14"/>
          <p:cNvSpPr txBox="1"/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r>
              <a:rPr lang="ru-RU" sz="2000" smtClean="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/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r>
              <a:rPr lang="ru-RU" sz="2400" b="1" smtClean="0"/>
              <a:t>Марина Бойтуш</a:t>
            </a:r>
            <a:endParaRPr lang="ru-RU" sz="2400" b="1" dirty="0"/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35696" y="1923678"/>
            <a:ext cx="5112568" cy="2875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t>9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ПАРТНЕРЫ, ЗАИНТЕРЕСОВАННЫЕ ОРГАНИЗАЦИИ</a:t>
            </a:r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630546"/>
            <a:ext cx="8280919" cy="1189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err="1"/>
              <a:t>Партнёры</a:t>
            </a:r>
            <a:r>
              <a:rPr dirty="0"/>
              <a:t>:</a:t>
            </a:r>
          </a:p>
          <a:p>
            <a:r>
              <a:rPr dirty="0"/>
              <a:t>HR-</a:t>
            </a:r>
            <a:r>
              <a:rPr dirty="0" err="1"/>
              <a:t>департаменты</a:t>
            </a:r>
            <a:r>
              <a:rPr dirty="0"/>
              <a:t>, </a:t>
            </a:r>
            <a:r>
              <a:rPr dirty="0" err="1"/>
              <a:t>образовательные</a:t>
            </a:r>
            <a:r>
              <a:rPr dirty="0"/>
              <a:t> </a:t>
            </a:r>
            <a:r>
              <a:rPr dirty="0" err="1"/>
              <a:t>организации</a:t>
            </a:r>
            <a:r>
              <a:rPr dirty="0"/>
              <a:t>, </a:t>
            </a:r>
            <a:r>
              <a:rPr dirty="0" err="1"/>
              <a:t>консалтинговые</a:t>
            </a:r>
            <a:r>
              <a:rPr dirty="0"/>
              <a:t> </a:t>
            </a:r>
            <a:r>
              <a:rPr dirty="0" err="1"/>
              <a:t>агентства</a:t>
            </a:r>
            <a:r>
              <a:rPr dirty="0"/>
              <a:t>, VR-</a:t>
            </a:r>
            <a:r>
              <a:rPr dirty="0" err="1"/>
              <a:t>лаборатории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7" name="Google Shape;386;p14"/>
          <p:cNvSpPr txBox="1"/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r>
              <a:rPr lang="ru-RU" sz="2000" smtClean="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/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r>
              <a:rPr lang="ru-RU" sz="2400" b="1" smtClean="0"/>
              <a:t>Марина Бойтуш</a:t>
            </a:r>
            <a:endParaRPr lang="ru-RU" sz="2400" b="1" dirty="0"/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699791" y="2640425"/>
            <a:ext cx="3528392" cy="2077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>
          <a:xfrm>
            <a:off x="8388424" y="125771"/>
            <a:ext cx="64807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t>10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КАЛЕНДАРНЫЙ ПЛАН РЕАЛИЗАЦИИ СТАРТАП-ПРОЕКТА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489491"/>
            <a:ext cx="8280920" cy="399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88752" y="2355726"/>
          <a:ext cx="8064896" cy="2122476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3273869"/>
                <a:gridCol w="2794766"/>
                <a:gridCol w="1996261"/>
              </a:tblGrid>
              <a:tr h="6541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Название этапа календарного плана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</a:rPr>
                        <a:t>Длительность этапа, мес.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</a:rPr>
                        <a:t>Стоимость, руб.</a:t>
                      </a: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1. Прототип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месяц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2. Тестирование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месяц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3. Пилоты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3-5 месяц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13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</a:rPr>
                        <a:t>4. Релиз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месяц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roy"/>
                        </a:defRPr>
                      </a:lvl9pPr>
                    </a:lstStyle>
                    <a:p>
                      <a:pPr marL="0" indent="0" algn="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ysClr val="windowText" lastClr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1-6 месяцев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roy"/>
                        </a:defRPr>
                      </a:lvl9pPr>
                    </a:lstStyle>
                    <a:p>
                      <a:pPr indent="450215" algn="ctr">
                        <a:lnSpc>
                          <a:spcPct val="100000"/>
                        </a:lnSpc>
                      </a:pPr>
                      <a:endParaRPr lang="ru-RU" sz="1100" b="1" dirty="0">
                        <a:solidFill>
                          <a:sysClr val="windowText" lastClr="0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>
          <a:xfrm>
            <a:off x="10764688" y="987574"/>
            <a:ext cx="689248" cy="2796508"/>
          </a:xfrm>
        </p:spPr>
        <p:txBody>
          <a:bodyPr/>
          <a:lstStyle/>
          <a:p>
            <a:pPr algn="ctr"/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ПЛАНЫ ПО РАЗВИТИЮ </a:t>
            </a:r>
          </a:p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 МАСШТАБИРОВАНИЮ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373477"/>
            <a:ext cx="8280920" cy="1189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Планы развития:</a:t>
            </a:r>
          </a:p>
          <a:p>
            <a:r>
              <a:t>1 год — 5 пилотов, 12 сценариев</a:t>
            </a:r>
          </a:p>
          <a:p>
            <a:r>
              <a:t>5 лет — международный рынок</a:t>
            </a:r>
          </a:p>
          <a:p>
            <a:endParaRPr/>
          </a:p>
        </p:txBody>
      </p:sp>
      <p:sp>
        <p:nvSpPr>
          <p:cNvPr id="7" name="Google Shape;386;p14"/>
          <p:cNvSpPr txBox="1"/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r>
              <a:rPr lang="ru-RU" sz="2000" smtClean="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/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r>
              <a:rPr lang="ru-RU" sz="2400" b="1" smtClean="0"/>
              <a:t>Марина Бойтуш</a:t>
            </a:r>
            <a:endParaRPr lang="ru-RU" sz="2400" b="1" dirty="0"/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35896" y="1443625"/>
            <a:ext cx="5256584" cy="35043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>
          <a:xfrm>
            <a:off x="8244408" y="279298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t>12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КОМАНДА</a:t>
            </a:r>
            <a:endParaRPr lang="ru-RU" sz="4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82393" y="915566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996883" y="915566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151019" y="2971859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676761" y="3003798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grpSp>
        <p:nvGrpSpPr>
          <p:cNvPr id="24" name="Группа 23"/>
          <p:cNvGrpSpPr/>
          <p:nvPr/>
        </p:nvGrpSpPr>
        <p:grpSpPr>
          <a:xfrm>
            <a:off x="4594629" y="2315656"/>
            <a:ext cx="2011264" cy="530746"/>
            <a:chOff x="6809208" y="2305204"/>
            <a:chExt cx="2011264" cy="656203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6809208" y="2305204"/>
              <a:ext cx="2011264" cy="4163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Коваль Д.Г. </a:t>
              </a:r>
              <a:endParaRPr lang="ru-RU" sz="1400" b="1" dirty="0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7164288" y="2545729"/>
              <a:ext cx="1296144" cy="415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600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252825" y="2283718"/>
            <a:ext cx="2011264" cy="530746"/>
            <a:chOff x="6809208" y="2305204"/>
            <a:chExt cx="2011264" cy="656203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6809208" y="2305204"/>
              <a:ext cx="2011264" cy="4163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Ромашкина С.В. </a:t>
              </a:r>
              <a:endParaRPr lang="ru-RU" sz="14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7164288" y="2545729"/>
              <a:ext cx="1296144" cy="415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600" dirty="0"/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893754" y="3003798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grpSp>
        <p:nvGrpSpPr>
          <p:cNvPr id="34" name="Группа 33"/>
          <p:cNvGrpSpPr/>
          <p:nvPr/>
        </p:nvGrpSpPr>
        <p:grpSpPr>
          <a:xfrm>
            <a:off x="5721451" y="4346609"/>
            <a:ext cx="2011264" cy="471688"/>
            <a:chOff x="6809208" y="2305204"/>
            <a:chExt cx="2011264" cy="656203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6809208" y="2305204"/>
              <a:ext cx="2011264" cy="468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Джумаев С.З.</a:t>
              </a:r>
              <a:endParaRPr lang="ru-RU" sz="1400" b="1" dirty="0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7164288" y="2575846"/>
              <a:ext cx="1296144" cy="3855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3447078" y="4330647"/>
            <a:ext cx="2011264" cy="471687"/>
            <a:chOff x="6809208" y="2305204"/>
            <a:chExt cx="2011264" cy="656203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6809208" y="2305204"/>
              <a:ext cx="2011264" cy="468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Гаганов Д.А. </a:t>
              </a:r>
              <a:endParaRPr lang="ru-RU" sz="1400" b="1" dirty="0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7164288" y="2575845"/>
              <a:ext cx="1296144" cy="3855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263465" y="4371950"/>
            <a:ext cx="2011264" cy="530747"/>
            <a:chOff x="6809208" y="2305204"/>
            <a:chExt cx="2011264" cy="656203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809208" y="2305204"/>
              <a:ext cx="2011264" cy="416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Лукашин Ю.В. </a:t>
              </a:r>
              <a:endParaRPr lang="ru-RU" sz="1400" b="1" dirty="0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7164288" y="2545730"/>
              <a:ext cx="1296144" cy="4156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600" dirty="0"/>
            </a:p>
          </p:txBody>
        </p:sp>
      </p:grpSp>
      <p:sp>
        <p:nvSpPr>
          <p:cNvPr id="43" name="Текст. поле 42"/>
          <p:cNvSpPr txBox="1"/>
          <p:nvPr/>
        </p:nvSpPr>
        <p:spPr>
          <a:xfrm>
            <a:off x="2771800" y="2543995"/>
            <a:ext cx="968152" cy="4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0" i="0" u="none" strike="noStrik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Генеральный директор</a:t>
            </a:r>
            <a:endParaRPr lang="en-US"/>
          </a:p>
        </p:txBody>
      </p:sp>
      <p:sp>
        <p:nvSpPr>
          <p:cNvPr id="44" name="Текст. поле 43"/>
          <p:cNvSpPr txBox="1"/>
          <p:nvPr/>
        </p:nvSpPr>
        <p:spPr>
          <a:xfrm>
            <a:off x="5160879" y="2571750"/>
            <a:ext cx="824136" cy="4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u="none" strike="noStrik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VR-</a:t>
            </a:r>
            <a:r>
              <a:rPr lang="ru-RU" sz="1000" b="0" i="0" u="none" strike="noStrik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разрабочик </a:t>
            </a:r>
            <a:endParaRPr lang="en-US"/>
          </a:p>
        </p:txBody>
      </p:sp>
      <p:sp>
        <p:nvSpPr>
          <p:cNvPr id="45" name="Текст. поле 44"/>
          <p:cNvSpPr txBox="1"/>
          <p:nvPr/>
        </p:nvSpPr>
        <p:spPr>
          <a:xfrm>
            <a:off x="1876761" y="4629705"/>
            <a:ext cx="752128" cy="4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0" i="0" u="none" strike="noStrik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Генератор идей</a:t>
            </a:r>
            <a:endParaRPr lang="en-US"/>
          </a:p>
        </p:txBody>
      </p:sp>
      <p:sp>
        <p:nvSpPr>
          <p:cNvPr id="46" name="Текст. поле 45"/>
          <p:cNvSpPr txBox="1"/>
          <p:nvPr/>
        </p:nvSpPr>
        <p:spPr>
          <a:xfrm>
            <a:off x="6355641" y="4659982"/>
            <a:ext cx="752128" cy="4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0" i="0" u="none" strike="noStrik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Звукорежиссер</a:t>
            </a:r>
            <a:endParaRPr lang="en-US"/>
          </a:p>
        </p:txBody>
      </p:sp>
      <p:sp>
        <p:nvSpPr>
          <p:cNvPr id="47" name="Текст. поле 46"/>
          <p:cNvSpPr txBox="1"/>
          <p:nvPr/>
        </p:nvSpPr>
        <p:spPr>
          <a:xfrm>
            <a:off x="3814421" y="4667425"/>
            <a:ext cx="1310793" cy="4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0" i="0" u="none" strike="noStrik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Графический дизайнер</a:t>
            </a:r>
            <a:endParaRPr lang="en-US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404" y="2816354"/>
            <a:ext cx="1266242" cy="15952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8491" y="2805669"/>
            <a:ext cx="1263477" cy="15952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1561" y="697078"/>
            <a:ext cx="1258492" cy="16370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5790" y="750704"/>
            <a:ext cx="1266497" cy="15726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/>
          <a:srcRect l="14964" t="26599" r="12590" b="6602"/>
          <a:stretch/>
        </p:blipFill>
        <p:spPr>
          <a:xfrm>
            <a:off x="6054332" y="2818544"/>
            <a:ext cx="1296679" cy="15974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467544" y="1422957"/>
            <a:ext cx="8424936" cy="72008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«</a:t>
            </a:r>
            <a:r>
              <a:rPr lang="en-US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VR-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игра для развития навыков командного взаимодействия»</a:t>
            </a: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3">
            <a:biLevel thresh="75000"/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Подзаголовок 2"/>
          <p:cNvSpPr txBox="1"/>
          <p:nvPr/>
        </p:nvSpPr>
        <p:spPr>
          <a:xfrm>
            <a:off x="323528" y="3903898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/>
          <p:nvPr/>
        </p:nvSpPr>
        <p:spPr>
          <a:xfrm>
            <a:off x="6084167" y="4011910"/>
            <a:ext cx="2589855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prstClr val="black">
                  <a:lumMod val="50000"/>
                  <a:lumOff val="50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68842" y="2370094"/>
            <a:ext cx="1399502" cy="16418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фото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5996485" y="4022943"/>
            <a:ext cx="1944216" cy="493023"/>
            <a:chOff x="6012160" y="4083918"/>
            <a:chExt cx="1944216" cy="493023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6012160" y="4083918"/>
              <a:ext cx="1944216" cy="305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err="1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Ромашкина</a:t>
              </a:r>
              <a:r>
                <a:rPr lang="ru-RU" sz="1400" b="1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 С.В.</a:t>
              </a:r>
              <a:endParaRPr lang="ru-RU" sz="1200" b="1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320521" y="4299942"/>
              <a:ext cx="12961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лидер проекта</a:t>
              </a:r>
              <a:endParaRPr lang="ru-RU" sz="1100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1691680" y="2544671"/>
            <a:ext cx="3992714" cy="1280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КОНТАКТНАЯ ИНФОРМАЦИЯ:</a:t>
            </a: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</a:p>
          <a:p>
            <a:pPr algn="r"/>
            <a:r>
              <a:rPr 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контактный номер</a:t>
            </a:r>
            <a:r>
              <a:rPr lang="en-US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:</a:t>
            </a:r>
            <a:r>
              <a:rPr lang="ru-RU" sz="1600" b="0" i="0" u="none" strike="noStrik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89209840801</a:t>
            </a:r>
            <a:endParaRPr lang="ru-RU" sz="16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электронный адрес</a:t>
            </a:r>
          </a:p>
          <a:p>
            <a:pPr algn="r"/>
            <a:r>
              <a:rPr 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сайт</a:t>
            </a:r>
          </a:p>
          <a:p>
            <a:pPr algn="r"/>
            <a:r>
              <a:rPr lang="ru-RU" sz="1400" dirty="0" smtClean="0"/>
              <a:t>…</a:t>
            </a:r>
            <a:endParaRPr lang="ru-RU" sz="1400" dirty="0"/>
          </a:p>
        </p:txBody>
      </p:sp>
      <p:sp>
        <p:nvSpPr>
          <p:cNvPr id="18" name="Подзаголовок 2"/>
          <p:cNvSpPr txBox="1"/>
          <p:nvPr/>
        </p:nvSpPr>
        <p:spPr>
          <a:xfrm>
            <a:off x="323528" y="4803998"/>
            <a:ext cx="8424936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– ВЫЗОВЫ БУДУЩЕГО – 2025 </a:t>
            </a:r>
            <a:endParaRPr lang="ru-RU" sz="1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230" y="2157171"/>
            <a:ext cx="1502725" cy="18639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340</Words>
  <Application>Microsoft Office PowerPoint</Application>
  <PresentationFormat>Экран (16:9)</PresentationFormat>
  <Paragraphs>103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Arial Narrow</vt:lpstr>
      <vt:lpstr>Calibri</vt:lpstr>
      <vt:lpstr>Courier New</vt:lpstr>
      <vt:lpstr>Gilroy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Бакулина</dc:creator>
  <cp:lastModifiedBy>Учетная запись Майкрософт</cp:lastModifiedBy>
  <cp:revision>31</cp:revision>
  <dcterms:created xsi:type="dcterms:W3CDTF">2025-10-26T09:14:30Z</dcterms:created>
  <dcterms:modified xsi:type="dcterms:W3CDTF">2025-11-20T16:40:03Z</dcterms:modified>
</cp:coreProperties>
</file>