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0659C-0C40-B3EE-3AB7-2D98E31F2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2E4767-262B-E9BC-B9E7-41D06FECE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EEA843-124E-CA46-7110-99FE5245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AF84C-BC6B-5111-9F82-8295BB70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2D055-6192-9E90-1066-CB81D645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7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BD7E9-EF3A-B71E-ABDA-C0ED8A7A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61A049-509E-7AA4-2CBD-485156634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5943F-7C60-B15F-C4BF-B54AE37F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52ACE-646E-EFB5-4E81-AD0E612D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09E7C-30D5-6445-89F5-881407AA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8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97EF24-7C76-B3A6-8366-CD733D363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C07AE8-BA4E-AF01-624F-25C176BD3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7A277-EA2E-94C7-71BC-D48329D6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BF823-6E84-77D6-0BE5-EF7FCBE1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7E8BF-9D83-B6AE-978F-4704BBD8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8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6D322-AB15-294E-69A1-CACB3353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EC8E5-C6B1-1EC8-8E13-8820520A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A62BB-3328-9788-7C20-67023388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75AA0-EDE8-2033-52F2-E7326FAA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C64C5-6DB5-1524-200E-41F3D4F8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2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E2764-1767-D691-4335-D39045BB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6E1863-4BDC-70F0-9778-33742A51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577EE-CCB9-C1EE-D447-0213BD8C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FC7B8-00CC-841D-DDFA-E078397E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9268B-273A-81EC-5194-1DD2F95C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5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2366B-CECD-CF58-302A-8658E97F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23C41-1CD5-0017-5920-DB910EE43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D91DA-E69C-C5BA-6FD4-F6B28BFA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DD955E-5903-9CE8-792A-33ED08A2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8979E-E75B-2E4E-F9BF-A42E0F40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44981A-383D-1807-1943-294F03F7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2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6D0DF-C08E-ECC6-B539-94773BD5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41F90-FBF3-EF02-802A-22422F206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78626-38BA-099E-4578-C6862BA3C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D44A32-7C0A-7694-D9B9-B659F2195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9EEA86-512E-246E-279B-BC6CD5D1B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F27394-3E61-DC58-6F4F-B580929A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6B83C4-E523-6CF2-E768-A87E8BBF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351A49-1C9B-7E7D-5F4D-98F79479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3E0F8-71A4-F685-4FA0-FAA6D258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22F4E3-7D45-8486-C600-EAE61075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AE94CD-1CD9-0795-4E6B-1C3CE686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C20B51-607B-78F3-6641-FA2831BC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1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C2830C-A129-E36C-6978-918CEF8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7EE462-8C70-E9EF-A183-9286C7BA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83B19-22D9-98BF-A5D0-D2FD202B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2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95C14-44E0-D94D-A8C1-32CF77A9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BEF3B7-D518-21CE-5006-7B2F36C8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AF9217-A5DD-5431-FE6E-7A0A76AEA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798AD-A96A-6271-088B-F60F5F77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676E4-CA93-E7EE-37AC-C34D7E7D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94E7EA-8CEE-3F89-1B20-FC0578B2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3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7B47-D80B-4AF8-5A7D-07EB50B7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7A2954-B5C7-7029-8FCD-AADDF28E9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44F4F0-A668-42B0-9569-292CC8280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50578-F6B0-F0E4-9C5D-7DA9C8DC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4DB8B8-2A09-803C-743B-2C42CE2D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5B1EAA-820F-019B-3463-DBE7A1E8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3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EBBD-7428-B83B-E209-259164A8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C82569-75BE-523D-CC8E-838B5287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0ED41-ADC0-2A38-4EAD-A0E16A2D9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57CE0-77CE-2B4D-8BE3-32F455FEACAC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8A4E08-1670-57DB-22E3-D1D43D0E7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1C654-7D6D-93D9-E921-50EFA718D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3235-7085-1F45-A97B-6634B4D4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5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DB34E-9F9C-B11D-BB3F-5BEDD1378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AB24A4-E8B8-3177-C9C0-159AF5189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480F11-53CE-3DD3-FFF0-6CDFDD612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87193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8F3ED-7742-5980-A77C-DABE198A6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8" b="893"/>
          <a:stretch/>
        </p:blipFill>
        <p:spPr>
          <a:xfrm>
            <a:off x="9324475" y="-52722"/>
            <a:ext cx="3062717" cy="6910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7D11BD-E4B3-E1EB-F99B-E12A1A1BA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4" r="2517" b="53321"/>
          <a:stretch/>
        </p:blipFill>
        <p:spPr>
          <a:xfrm>
            <a:off x="0" y="4338900"/>
            <a:ext cx="2592125" cy="25718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8B442-C295-B0BF-F373-0315B757F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0" t="49068" r="-6120" b="2726"/>
          <a:stretch/>
        </p:blipFill>
        <p:spPr>
          <a:xfrm>
            <a:off x="2592125" y="4294366"/>
            <a:ext cx="2843425" cy="25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0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D0AE7-6D36-4BCD-0FF5-1529C947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44469A-66BD-96A4-6C9C-9F5224BE3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265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92909-FAF3-023D-B991-C1ED928F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DB10CC-C51C-F367-71D2-66A315139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0748"/>
            <a:ext cx="12192001" cy="6968748"/>
          </a:xfrm>
        </p:spPr>
      </p:pic>
    </p:spTree>
    <p:extLst>
      <p:ext uri="{BB962C8B-B14F-4D97-AF65-F5344CB8AC3E}">
        <p14:creationId xmlns:p14="http://schemas.microsoft.com/office/powerpoint/2010/main" val="93575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77B2D-0A6E-8189-3C32-34196860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977B33-FD79-C478-D8BA-5871E1B6F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85077" cy="6858000"/>
          </a:xfrm>
        </p:spPr>
      </p:pic>
    </p:spTree>
    <p:extLst>
      <p:ext uri="{BB962C8B-B14F-4D97-AF65-F5344CB8AC3E}">
        <p14:creationId xmlns:p14="http://schemas.microsoft.com/office/powerpoint/2010/main" val="330891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68C09-34A3-3374-8E50-01F77496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5E13B3-021F-5C3A-862D-85CEC74D3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7038" cy="6858000"/>
          </a:xfrm>
        </p:spPr>
      </p:pic>
    </p:spTree>
    <p:extLst>
      <p:ext uri="{BB962C8B-B14F-4D97-AF65-F5344CB8AC3E}">
        <p14:creationId xmlns:p14="http://schemas.microsoft.com/office/powerpoint/2010/main" val="419987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A803-D32A-123B-0CB0-6C286092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60FC19-64C7-C994-DC53-C11789A63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85077" cy="6858000"/>
          </a:xfrm>
        </p:spPr>
      </p:pic>
    </p:spTree>
    <p:extLst>
      <p:ext uri="{BB962C8B-B14F-4D97-AF65-F5344CB8AC3E}">
        <p14:creationId xmlns:p14="http://schemas.microsoft.com/office/powerpoint/2010/main" val="387250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22733-77CA-B4D0-CCF0-127D52EB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156DCC0-856E-789C-6352-169F474BE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90"/>
            <a:ext cx="12192000" cy="6904789"/>
          </a:xfrm>
        </p:spPr>
      </p:pic>
    </p:spTree>
    <p:extLst>
      <p:ext uri="{BB962C8B-B14F-4D97-AF65-F5344CB8AC3E}">
        <p14:creationId xmlns:p14="http://schemas.microsoft.com/office/powerpoint/2010/main" val="184804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A97DA-AB98-0BCA-7FB8-90AD9B5A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4C38D1-1C21-47D6-56F6-310FE7EB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186"/>
            <a:ext cx="12635279" cy="6881185"/>
          </a:xfrm>
        </p:spPr>
      </p:pic>
    </p:spTree>
    <p:extLst>
      <p:ext uri="{BB962C8B-B14F-4D97-AF65-F5344CB8AC3E}">
        <p14:creationId xmlns:p14="http://schemas.microsoft.com/office/powerpoint/2010/main" val="88843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31EE2-C08D-3CFF-B040-A6EDCDDE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53365D-C09D-AB47-E909-04FE43F7B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996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F7FD3-580A-7979-3283-179ADEF5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1C4E05-8840-C809-29E9-0A07A3018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256"/>
            <a:ext cx="12192001" cy="6908256"/>
          </a:xfrm>
        </p:spPr>
      </p:pic>
    </p:spTree>
    <p:extLst>
      <p:ext uri="{BB962C8B-B14F-4D97-AF65-F5344CB8AC3E}">
        <p14:creationId xmlns:p14="http://schemas.microsoft.com/office/powerpoint/2010/main" val="157471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F206F-2B3A-5D5A-5C74-67793833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6EBF44-191C-5CBE-618B-A50C28BBC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087881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tatyanarakunova_69@mail.ru</dc:creator>
  <cp:lastModifiedBy>tatyanarakunova_69@mail.ru</cp:lastModifiedBy>
  <cp:revision>1</cp:revision>
  <dcterms:created xsi:type="dcterms:W3CDTF">2024-12-23T07:24:13Z</dcterms:created>
  <dcterms:modified xsi:type="dcterms:W3CDTF">2024-12-23T07:29:16Z</dcterms:modified>
</cp:coreProperties>
</file>