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89" r:id="rId5"/>
    <p:sldId id="290" r:id="rId6"/>
    <p:sldId id="262" r:id="rId7"/>
    <p:sldId id="291" r:id="rId8"/>
    <p:sldId id="267" r:id="rId9"/>
    <p:sldId id="273" r:id="rId10"/>
    <p:sldId id="276" r:id="rId11"/>
    <p:sldId id="266" r:id="rId12"/>
    <p:sldId id="294" r:id="rId13"/>
    <p:sldId id="263" r:id="rId14"/>
    <p:sldId id="293" r:id="rId15"/>
    <p:sldId id="296" r:id="rId16"/>
    <p:sldId id="297" r:id="rId17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19"/>
      <p:bold r:id="rId20"/>
      <p:italic r:id="rId21"/>
      <p:boldItalic r:id="rId22"/>
    </p:embeddedFont>
    <p:embeddedFont>
      <p:font typeface="Fira Sans Extra Condensed SemiBold" panose="020B0604020202020204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/>
              <a:t>Экономическая модель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Затраты на разработку + налоги</c:v>
                </c:pt>
              </c:strCache>
            </c:strRef>
          </c:tx>
          <c:spPr>
            <a:ln w="38100" cap="rnd">
              <a:solidFill>
                <a:srgbClr val="74188A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месяц</c:v>
                </c:pt>
                <c:pt idx="1">
                  <c:v>2 месяц</c:v>
                </c:pt>
                <c:pt idx="2">
                  <c:v>3 месяц</c:v>
                </c:pt>
                <c:pt idx="3">
                  <c:v>4 месяц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10000</c:v>
                </c:pt>
                <c:pt idx="1">
                  <c:v>10000</c:v>
                </c:pt>
                <c:pt idx="2">
                  <c:v>15000</c:v>
                </c:pt>
                <c:pt idx="3">
                  <c:v>15000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E8-4803-96F0-847F5A14F21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</c:v>
                </c:pt>
              </c:strCache>
            </c:strRef>
          </c:tx>
          <c:spPr>
            <a:ln w="38100" cap="rnd">
              <a:solidFill>
                <a:srgbClr val="EA732A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месяц</c:v>
                </c:pt>
                <c:pt idx="1">
                  <c:v>2 месяц</c:v>
                </c:pt>
                <c:pt idx="2">
                  <c:v>3 месяц</c:v>
                </c:pt>
                <c:pt idx="3">
                  <c:v>4 месяц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 formatCode="General">
                  <c:v>0</c:v>
                </c:pt>
                <c:pt idx="1">
                  <c:v>15000</c:v>
                </c:pt>
                <c:pt idx="2">
                  <c:v>17000</c:v>
                </c:pt>
                <c:pt idx="3">
                  <c:v>30000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E8-4803-96F0-847F5A14F21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Реклама</c:v>
                </c:pt>
              </c:strCache>
            </c:strRef>
          </c:tx>
          <c:spPr>
            <a:ln w="38100" cap="rnd">
              <a:solidFill>
                <a:srgbClr val="DE2E7E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месяц</c:v>
                </c:pt>
                <c:pt idx="1">
                  <c:v>2 месяц</c:v>
                </c:pt>
                <c:pt idx="2">
                  <c:v>3 месяц</c:v>
                </c:pt>
                <c:pt idx="3">
                  <c:v>4 месяц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5000</c:v>
                </c:pt>
                <c:pt idx="2">
                  <c:v>6000</c:v>
                </c:pt>
                <c:pt idx="3">
                  <c:v>7000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E8-4803-96F0-847F5A14F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31078063"/>
        <c:axId val="1131075983"/>
      </c:lineChart>
      <c:catAx>
        <c:axId val="1131078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1075983"/>
        <c:crosses val="autoZero"/>
        <c:auto val="1"/>
        <c:lblAlgn val="ctr"/>
        <c:lblOffset val="100"/>
        <c:noMultiLvlLbl val="0"/>
      </c:catAx>
      <c:valAx>
        <c:axId val="1131075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1078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8d1d11c1ec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8d1d11c1ec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a1b6e560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8a1b6e560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8e8b782381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8e8b782381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8e8b782381_0_1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8e8b782381_0_1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8bc00f6a12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8bc00f6a12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8e8b782381_0_1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8e8b782381_0_1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8e8b782381_0_1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8e8b782381_0_18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8e8b782381_0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8e8b782381_0_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8a1b6e5601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8a1b6e5601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8d1d11c1ec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8d1d11c1ec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1783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717025" y="1280400"/>
            <a:ext cx="3436500" cy="21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52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717025" y="3445200"/>
            <a:ext cx="3945300" cy="4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4322685" y="1341943"/>
            <a:ext cx="4788936" cy="21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+mn-lt"/>
              </a:rPr>
              <a:t>Алгоритм для автоматического определения местоположения камер для сложных инженерных объектов</a:t>
            </a:r>
            <a:endParaRPr lang="en-US" sz="1600" dirty="0">
              <a:latin typeface="+mn-lt"/>
            </a:endParaRPr>
          </a:p>
        </p:txBody>
      </p:sp>
      <p:sp>
        <p:nvSpPr>
          <p:cNvPr id="56" name="Google Shape;56;p15"/>
          <p:cNvSpPr txBox="1">
            <a:spLocks noGrp="1"/>
          </p:cNvSpPr>
          <p:nvPr>
            <p:ph type="subTitle" idx="1"/>
          </p:nvPr>
        </p:nvSpPr>
        <p:spPr>
          <a:xfrm>
            <a:off x="7295815" y="4288538"/>
            <a:ext cx="3945300" cy="4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Печенкина Е.В.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Пикулева</a:t>
            </a:r>
            <a:r>
              <a:rPr lang="ru-RU" dirty="0"/>
              <a:t> А.Е.</a:t>
            </a:r>
            <a:endParaRPr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277ABE5-9B54-8417-BDCB-104B8B7A3A36}"/>
              </a:ext>
            </a:extLst>
          </p:cNvPr>
          <p:cNvGrpSpPr/>
          <p:nvPr/>
        </p:nvGrpSpPr>
        <p:grpSpPr>
          <a:xfrm>
            <a:off x="316057" y="566619"/>
            <a:ext cx="3576031" cy="3623187"/>
            <a:chOff x="722626" y="697150"/>
            <a:chExt cx="3576031" cy="3623187"/>
          </a:xfrm>
        </p:grpSpPr>
        <p:grpSp>
          <p:nvGrpSpPr>
            <p:cNvPr id="57" name="Google Shape;57;p15"/>
            <p:cNvGrpSpPr/>
            <p:nvPr/>
          </p:nvGrpSpPr>
          <p:grpSpPr>
            <a:xfrm rot="1578645" flipH="1">
              <a:off x="2731727" y="1134112"/>
              <a:ext cx="1566930" cy="1715068"/>
              <a:chOff x="4718425" y="934625"/>
              <a:chExt cx="1467100" cy="1605800"/>
            </a:xfrm>
          </p:grpSpPr>
          <p:cxnSp>
            <p:nvCxnSpPr>
              <p:cNvPr id="58" name="Google Shape;58;p15"/>
              <p:cNvCxnSpPr/>
              <p:nvPr/>
            </p:nvCxnSpPr>
            <p:spPr>
              <a:xfrm>
                <a:off x="5119625" y="1316725"/>
                <a:ext cx="1065900" cy="1223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9" name="Google Shape;59;p15"/>
              <p:cNvSpPr/>
              <p:nvPr/>
            </p:nvSpPr>
            <p:spPr>
              <a:xfrm>
                <a:off x="4718425" y="934625"/>
                <a:ext cx="826800" cy="8268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0" name="Google Shape;60;p15"/>
            <p:cNvGrpSpPr/>
            <p:nvPr/>
          </p:nvGrpSpPr>
          <p:grpSpPr>
            <a:xfrm rot="1578645" flipH="1">
              <a:off x="1209287" y="2129531"/>
              <a:ext cx="883060" cy="1781848"/>
              <a:chOff x="6176375" y="2540550"/>
              <a:chExt cx="826800" cy="1668325"/>
            </a:xfrm>
          </p:grpSpPr>
          <p:cxnSp>
            <p:nvCxnSpPr>
              <p:cNvPr id="61" name="Google Shape;61;p15"/>
              <p:cNvCxnSpPr/>
              <p:nvPr/>
            </p:nvCxnSpPr>
            <p:spPr>
              <a:xfrm rot="10800000">
                <a:off x="6190500" y="2540550"/>
                <a:ext cx="406200" cy="1281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2" name="Google Shape;62;p15"/>
              <p:cNvSpPr/>
              <p:nvPr/>
            </p:nvSpPr>
            <p:spPr>
              <a:xfrm>
                <a:off x="6176375" y="3382075"/>
                <a:ext cx="826800" cy="826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3" name="Google Shape;63;p15"/>
            <p:cNvGrpSpPr/>
            <p:nvPr/>
          </p:nvGrpSpPr>
          <p:grpSpPr>
            <a:xfrm rot="1578645" flipH="1">
              <a:off x="2276008" y="697150"/>
              <a:ext cx="709717" cy="1720355"/>
              <a:chOff x="6042175" y="934625"/>
              <a:chExt cx="664500" cy="1610750"/>
            </a:xfrm>
          </p:grpSpPr>
          <p:cxnSp>
            <p:nvCxnSpPr>
              <p:cNvPr id="64" name="Google Shape;64;p15"/>
              <p:cNvCxnSpPr/>
              <p:nvPr/>
            </p:nvCxnSpPr>
            <p:spPr>
              <a:xfrm flipH="1">
                <a:off x="6190500" y="1278475"/>
                <a:ext cx="191100" cy="1266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5" name="Google Shape;65;p15"/>
              <p:cNvSpPr/>
              <p:nvPr/>
            </p:nvSpPr>
            <p:spPr>
              <a:xfrm>
                <a:off x="6042175" y="934625"/>
                <a:ext cx="664500" cy="6645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6" name="Google Shape;66;p15"/>
            <p:cNvGrpSpPr/>
            <p:nvPr/>
          </p:nvGrpSpPr>
          <p:grpSpPr>
            <a:xfrm rot="1578645" flipH="1">
              <a:off x="722626" y="1237720"/>
              <a:ext cx="1983628" cy="780902"/>
              <a:chOff x="6185550" y="1814200"/>
              <a:chExt cx="1857250" cy="731150"/>
            </a:xfrm>
          </p:grpSpPr>
          <p:cxnSp>
            <p:nvCxnSpPr>
              <p:cNvPr id="67" name="Google Shape;67;p15"/>
              <p:cNvCxnSpPr/>
              <p:nvPr/>
            </p:nvCxnSpPr>
            <p:spPr>
              <a:xfrm flipH="1">
                <a:off x="6185550" y="2158050"/>
                <a:ext cx="1534500" cy="387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8" name="Google Shape;68;p15"/>
              <p:cNvSpPr/>
              <p:nvPr/>
            </p:nvSpPr>
            <p:spPr>
              <a:xfrm>
                <a:off x="7378300" y="1814200"/>
                <a:ext cx="664500" cy="664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9" name="Google Shape;69;p15"/>
            <p:cNvGrpSpPr/>
            <p:nvPr/>
          </p:nvGrpSpPr>
          <p:grpSpPr>
            <a:xfrm rot="1578645" flipH="1">
              <a:off x="2125263" y="2825945"/>
              <a:ext cx="1944805" cy="975633"/>
              <a:chOff x="4369400" y="2545175"/>
              <a:chExt cx="1820900" cy="913475"/>
            </a:xfrm>
          </p:grpSpPr>
          <p:cxnSp>
            <p:nvCxnSpPr>
              <p:cNvPr id="70" name="Google Shape;70;p15"/>
              <p:cNvCxnSpPr/>
              <p:nvPr/>
            </p:nvCxnSpPr>
            <p:spPr>
              <a:xfrm rot="10800000" flipH="1">
                <a:off x="4689400" y="2545175"/>
                <a:ext cx="1500900" cy="592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1" name="Google Shape;71;p15"/>
              <p:cNvSpPr/>
              <p:nvPr/>
            </p:nvSpPr>
            <p:spPr>
              <a:xfrm>
                <a:off x="4369400" y="2794150"/>
                <a:ext cx="664500" cy="6645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72" name="Google Shape;72;p15"/>
            <p:cNvGrpSpPr/>
            <p:nvPr/>
          </p:nvGrpSpPr>
          <p:grpSpPr>
            <a:xfrm rot="1578645" flipH="1">
              <a:off x="1980644" y="2609568"/>
              <a:ext cx="1276075" cy="1710769"/>
              <a:chOff x="4995600" y="2545225"/>
              <a:chExt cx="1194775" cy="1601775"/>
            </a:xfrm>
          </p:grpSpPr>
          <p:cxnSp>
            <p:nvCxnSpPr>
              <p:cNvPr id="73" name="Google Shape;73;p15"/>
              <p:cNvCxnSpPr/>
              <p:nvPr/>
            </p:nvCxnSpPr>
            <p:spPr>
              <a:xfrm rot="10800000" flipH="1">
                <a:off x="5325175" y="2545225"/>
                <a:ext cx="865200" cy="1305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4" name="Google Shape;74;p15"/>
              <p:cNvSpPr/>
              <p:nvPr/>
            </p:nvSpPr>
            <p:spPr>
              <a:xfrm>
                <a:off x="4995600" y="3482500"/>
                <a:ext cx="664500" cy="6645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75" name="Google Shape;75;p15"/>
            <p:cNvGrpSpPr/>
            <p:nvPr/>
          </p:nvGrpSpPr>
          <p:grpSpPr>
            <a:xfrm rot="1578645" flipH="1">
              <a:off x="966801" y="2074508"/>
              <a:ext cx="1383493" cy="664004"/>
              <a:chOff x="6190400" y="2545375"/>
              <a:chExt cx="1295350" cy="621700"/>
            </a:xfrm>
          </p:grpSpPr>
          <p:cxnSp>
            <p:nvCxnSpPr>
              <p:cNvPr id="76" name="Google Shape;76;p15"/>
              <p:cNvCxnSpPr/>
              <p:nvPr/>
            </p:nvCxnSpPr>
            <p:spPr>
              <a:xfrm rot="10800000">
                <a:off x="6190400" y="2545375"/>
                <a:ext cx="1085100" cy="4014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7" name="Google Shape;77;p15"/>
              <p:cNvSpPr/>
              <p:nvPr/>
            </p:nvSpPr>
            <p:spPr>
              <a:xfrm>
                <a:off x="7031550" y="2712875"/>
                <a:ext cx="454200" cy="454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" name="Google Shape;78;p15"/>
            <p:cNvGrpSpPr/>
            <p:nvPr/>
          </p:nvGrpSpPr>
          <p:grpSpPr>
            <a:xfrm rot="1578645" flipH="1">
              <a:off x="2459157" y="2311074"/>
              <a:ext cx="1561911" cy="485107"/>
              <a:chOff x="4718425" y="2096250"/>
              <a:chExt cx="1462400" cy="454200"/>
            </a:xfrm>
          </p:grpSpPr>
          <p:cxnSp>
            <p:nvCxnSpPr>
              <p:cNvPr id="79" name="Google Shape;79;p15"/>
              <p:cNvCxnSpPr/>
              <p:nvPr/>
            </p:nvCxnSpPr>
            <p:spPr>
              <a:xfrm>
                <a:off x="4947525" y="2334900"/>
                <a:ext cx="1233300" cy="2055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0" name="Google Shape;80;p15"/>
              <p:cNvSpPr/>
              <p:nvPr/>
            </p:nvSpPr>
            <p:spPr>
              <a:xfrm>
                <a:off x="4718425" y="2096250"/>
                <a:ext cx="454200" cy="454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" name="Google Shape;81;p15"/>
            <p:cNvGrpSpPr/>
            <p:nvPr/>
          </p:nvGrpSpPr>
          <p:grpSpPr>
            <a:xfrm rot="1578645" flipH="1">
              <a:off x="1623907" y="1111363"/>
              <a:ext cx="1113158" cy="1112690"/>
              <a:chOff x="6185500" y="1498650"/>
              <a:chExt cx="1042238" cy="1041800"/>
            </a:xfrm>
          </p:grpSpPr>
          <p:cxnSp>
            <p:nvCxnSpPr>
              <p:cNvPr id="82" name="Google Shape;82;p15"/>
              <p:cNvCxnSpPr/>
              <p:nvPr/>
            </p:nvCxnSpPr>
            <p:spPr>
              <a:xfrm flipH="1">
                <a:off x="6185500" y="1746950"/>
                <a:ext cx="822300" cy="7935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3" name="Google Shape;83;p15"/>
              <p:cNvSpPr/>
              <p:nvPr/>
            </p:nvSpPr>
            <p:spPr>
              <a:xfrm>
                <a:off x="6773538" y="1498650"/>
                <a:ext cx="454200" cy="454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84;p15"/>
            <p:cNvGrpSpPr/>
            <p:nvPr/>
          </p:nvGrpSpPr>
          <p:grpSpPr>
            <a:xfrm rot="1578645" flipH="1">
              <a:off x="1819727" y="1791398"/>
              <a:ext cx="1250896" cy="1250896"/>
              <a:chOff x="5587975" y="1952850"/>
              <a:chExt cx="1171200" cy="1171200"/>
            </a:xfrm>
          </p:grpSpPr>
          <p:sp>
            <p:nvSpPr>
              <p:cNvPr id="85" name="Google Shape;85;p15"/>
              <p:cNvSpPr/>
              <p:nvPr/>
            </p:nvSpPr>
            <p:spPr>
              <a:xfrm>
                <a:off x="5587975" y="1952850"/>
                <a:ext cx="1171200" cy="11712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>
                <a:off x="5673875" y="2038750"/>
                <a:ext cx="999300" cy="9993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/>
              </a:p>
            </p:txBody>
          </p:sp>
        </p:grpSp>
        <p:grpSp>
          <p:nvGrpSpPr>
            <p:cNvPr id="2" name="Google Shape;13198;p75">
              <a:extLst>
                <a:ext uri="{FF2B5EF4-FFF2-40B4-BE49-F238E27FC236}">
                  <a16:creationId xmlns:a16="http://schemas.microsoft.com/office/drawing/2014/main" id="{76F5929A-D95B-CA2C-F8FD-7F73F3C81433}"/>
                </a:ext>
              </a:extLst>
            </p:cNvPr>
            <p:cNvGrpSpPr/>
            <p:nvPr/>
          </p:nvGrpSpPr>
          <p:grpSpPr>
            <a:xfrm>
              <a:off x="2156776" y="2150910"/>
              <a:ext cx="580986" cy="502565"/>
              <a:chOff x="892750" y="267400"/>
              <a:chExt cx="483125" cy="4246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" name="Google Shape;13199;p75">
                <a:extLst>
                  <a:ext uri="{FF2B5EF4-FFF2-40B4-BE49-F238E27FC236}">
                    <a16:creationId xmlns:a16="http://schemas.microsoft.com/office/drawing/2014/main" id="{EF90CDDF-CCA0-3C9F-C573-E39F61E6F9BC}"/>
                  </a:ext>
                </a:extLst>
              </p:cNvPr>
              <p:cNvSpPr/>
              <p:nvPr/>
            </p:nvSpPr>
            <p:spPr>
              <a:xfrm>
                <a:off x="892750" y="267400"/>
                <a:ext cx="483125" cy="424625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6985" extrusionOk="0">
                    <a:moveTo>
                      <a:pt x="2832" y="1133"/>
                    </a:moveTo>
                    <a:cubicBezTo>
                      <a:pt x="3143" y="1133"/>
                      <a:pt x="3397" y="1383"/>
                      <a:pt x="3397" y="1697"/>
                    </a:cubicBezTo>
                    <a:lnTo>
                      <a:pt x="3397" y="2265"/>
                    </a:lnTo>
                    <a:lnTo>
                      <a:pt x="2265" y="2265"/>
                    </a:lnTo>
                    <a:lnTo>
                      <a:pt x="2265" y="1697"/>
                    </a:lnTo>
                    <a:cubicBezTo>
                      <a:pt x="2265" y="1383"/>
                      <a:pt x="2518" y="1133"/>
                      <a:pt x="2832" y="1133"/>
                    </a:cubicBezTo>
                    <a:close/>
                    <a:moveTo>
                      <a:pt x="11927" y="1133"/>
                    </a:moveTo>
                    <a:cubicBezTo>
                      <a:pt x="12241" y="1133"/>
                      <a:pt x="12494" y="1383"/>
                      <a:pt x="12494" y="1697"/>
                    </a:cubicBezTo>
                    <a:lnTo>
                      <a:pt x="12494" y="2265"/>
                    </a:lnTo>
                    <a:lnTo>
                      <a:pt x="6833" y="2265"/>
                    </a:lnTo>
                    <a:lnTo>
                      <a:pt x="6833" y="1697"/>
                    </a:lnTo>
                    <a:cubicBezTo>
                      <a:pt x="6833" y="1383"/>
                      <a:pt x="7084" y="1133"/>
                      <a:pt x="7398" y="1133"/>
                    </a:cubicBezTo>
                    <a:close/>
                    <a:moveTo>
                      <a:pt x="17628" y="3397"/>
                    </a:moveTo>
                    <a:cubicBezTo>
                      <a:pt x="17939" y="3397"/>
                      <a:pt x="18192" y="3648"/>
                      <a:pt x="18192" y="3962"/>
                    </a:cubicBezTo>
                    <a:lnTo>
                      <a:pt x="18192" y="4530"/>
                    </a:lnTo>
                    <a:lnTo>
                      <a:pt x="17628" y="4530"/>
                    </a:lnTo>
                    <a:cubicBezTo>
                      <a:pt x="16688" y="4530"/>
                      <a:pt x="15928" y="5288"/>
                      <a:pt x="15928" y="6227"/>
                    </a:cubicBezTo>
                    <a:lnTo>
                      <a:pt x="15928" y="9059"/>
                    </a:lnTo>
                    <a:lnTo>
                      <a:pt x="13584" y="9059"/>
                    </a:lnTo>
                    <a:cubicBezTo>
                      <a:pt x="13304" y="7108"/>
                      <a:pt x="11631" y="5662"/>
                      <a:pt x="9662" y="5662"/>
                    </a:cubicBezTo>
                    <a:cubicBezTo>
                      <a:pt x="7694" y="5662"/>
                      <a:pt x="6021" y="7108"/>
                      <a:pt x="5740" y="9059"/>
                    </a:cubicBezTo>
                    <a:lnTo>
                      <a:pt x="3397" y="9059"/>
                    </a:lnTo>
                    <a:lnTo>
                      <a:pt x="3397" y="6227"/>
                    </a:lnTo>
                    <a:cubicBezTo>
                      <a:pt x="3397" y="5288"/>
                      <a:pt x="2636" y="4530"/>
                      <a:pt x="1700" y="4530"/>
                    </a:cubicBezTo>
                    <a:lnTo>
                      <a:pt x="1132" y="4530"/>
                    </a:lnTo>
                    <a:lnTo>
                      <a:pt x="1132" y="3962"/>
                    </a:lnTo>
                    <a:cubicBezTo>
                      <a:pt x="1132" y="3648"/>
                      <a:pt x="1386" y="3397"/>
                      <a:pt x="1700" y="3397"/>
                    </a:cubicBezTo>
                    <a:close/>
                    <a:moveTo>
                      <a:pt x="9663" y="6793"/>
                    </a:moveTo>
                    <a:cubicBezTo>
                      <a:pt x="10399" y="6793"/>
                      <a:pt x="11123" y="7080"/>
                      <a:pt x="11664" y="7622"/>
                    </a:cubicBezTo>
                    <a:cubicBezTo>
                      <a:pt x="12473" y="8431"/>
                      <a:pt x="12715" y="9648"/>
                      <a:pt x="12277" y="10708"/>
                    </a:cubicBezTo>
                    <a:cubicBezTo>
                      <a:pt x="11839" y="11764"/>
                      <a:pt x="10807" y="12456"/>
                      <a:pt x="9662" y="12456"/>
                    </a:cubicBezTo>
                    <a:cubicBezTo>
                      <a:pt x="8098" y="12453"/>
                      <a:pt x="6833" y="11188"/>
                      <a:pt x="6833" y="9624"/>
                    </a:cubicBezTo>
                    <a:cubicBezTo>
                      <a:pt x="6833" y="8479"/>
                      <a:pt x="7521" y="7447"/>
                      <a:pt x="8578" y="7009"/>
                    </a:cubicBezTo>
                    <a:cubicBezTo>
                      <a:pt x="8929" y="6864"/>
                      <a:pt x="9298" y="6793"/>
                      <a:pt x="9663" y="6793"/>
                    </a:cubicBezTo>
                    <a:close/>
                    <a:moveTo>
                      <a:pt x="1700" y="5662"/>
                    </a:moveTo>
                    <a:cubicBezTo>
                      <a:pt x="2011" y="5662"/>
                      <a:pt x="2265" y="5913"/>
                      <a:pt x="2265" y="6227"/>
                    </a:cubicBezTo>
                    <a:lnTo>
                      <a:pt x="2265" y="13020"/>
                    </a:lnTo>
                    <a:cubicBezTo>
                      <a:pt x="2265" y="13334"/>
                      <a:pt x="2011" y="13588"/>
                      <a:pt x="1700" y="13588"/>
                    </a:cubicBezTo>
                    <a:lnTo>
                      <a:pt x="1132" y="13588"/>
                    </a:lnTo>
                    <a:lnTo>
                      <a:pt x="1132" y="5662"/>
                    </a:lnTo>
                    <a:close/>
                    <a:moveTo>
                      <a:pt x="18192" y="5662"/>
                    </a:moveTo>
                    <a:lnTo>
                      <a:pt x="18192" y="13588"/>
                    </a:lnTo>
                    <a:lnTo>
                      <a:pt x="17628" y="13588"/>
                    </a:lnTo>
                    <a:cubicBezTo>
                      <a:pt x="17314" y="13588"/>
                      <a:pt x="17060" y="13334"/>
                      <a:pt x="17060" y="13020"/>
                    </a:cubicBezTo>
                    <a:lnTo>
                      <a:pt x="17060" y="6227"/>
                    </a:lnTo>
                    <a:cubicBezTo>
                      <a:pt x="17060" y="5913"/>
                      <a:pt x="17314" y="5662"/>
                      <a:pt x="17628" y="5662"/>
                    </a:cubicBezTo>
                    <a:close/>
                    <a:moveTo>
                      <a:pt x="15928" y="10191"/>
                    </a:moveTo>
                    <a:lnTo>
                      <a:pt x="15928" y="13020"/>
                    </a:lnTo>
                    <a:cubicBezTo>
                      <a:pt x="15928" y="13959"/>
                      <a:pt x="16688" y="14717"/>
                      <a:pt x="17628" y="14720"/>
                    </a:cubicBezTo>
                    <a:lnTo>
                      <a:pt x="18192" y="14720"/>
                    </a:lnTo>
                    <a:lnTo>
                      <a:pt x="18192" y="15285"/>
                    </a:lnTo>
                    <a:cubicBezTo>
                      <a:pt x="18192" y="15599"/>
                      <a:pt x="17939" y="15853"/>
                      <a:pt x="17628" y="15853"/>
                    </a:cubicBezTo>
                    <a:lnTo>
                      <a:pt x="1700" y="15853"/>
                    </a:lnTo>
                    <a:cubicBezTo>
                      <a:pt x="1386" y="15853"/>
                      <a:pt x="1132" y="15599"/>
                      <a:pt x="1132" y="15285"/>
                    </a:cubicBezTo>
                    <a:lnTo>
                      <a:pt x="1132" y="14720"/>
                    </a:lnTo>
                    <a:lnTo>
                      <a:pt x="1700" y="14720"/>
                    </a:lnTo>
                    <a:cubicBezTo>
                      <a:pt x="2636" y="14717"/>
                      <a:pt x="3397" y="13959"/>
                      <a:pt x="3397" y="13020"/>
                    </a:cubicBezTo>
                    <a:lnTo>
                      <a:pt x="3397" y="10191"/>
                    </a:lnTo>
                    <a:lnTo>
                      <a:pt x="5740" y="10191"/>
                    </a:lnTo>
                    <a:cubicBezTo>
                      <a:pt x="6021" y="12139"/>
                      <a:pt x="7694" y="13585"/>
                      <a:pt x="9662" y="13585"/>
                    </a:cubicBezTo>
                    <a:cubicBezTo>
                      <a:pt x="11631" y="13585"/>
                      <a:pt x="13304" y="12139"/>
                      <a:pt x="13584" y="10191"/>
                    </a:cubicBezTo>
                    <a:close/>
                    <a:moveTo>
                      <a:pt x="2832" y="1"/>
                    </a:moveTo>
                    <a:cubicBezTo>
                      <a:pt x="1893" y="1"/>
                      <a:pt x="1132" y="758"/>
                      <a:pt x="1132" y="1697"/>
                    </a:cubicBezTo>
                    <a:lnTo>
                      <a:pt x="1132" y="2362"/>
                    </a:lnTo>
                    <a:cubicBezTo>
                      <a:pt x="453" y="2600"/>
                      <a:pt x="0" y="3243"/>
                      <a:pt x="0" y="3962"/>
                    </a:cubicBezTo>
                    <a:lnTo>
                      <a:pt x="0" y="15285"/>
                    </a:lnTo>
                    <a:cubicBezTo>
                      <a:pt x="0" y="16224"/>
                      <a:pt x="761" y="16982"/>
                      <a:pt x="1700" y="16985"/>
                    </a:cubicBezTo>
                    <a:lnTo>
                      <a:pt x="17628" y="16985"/>
                    </a:lnTo>
                    <a:cubicBezTo>
                      <a:pt x="18564" y="16982"/>
                      <a:pt x="19324" y="16224"/>
                      <a:pt x="19324" y="15285"/>
                    </a:cubicBezTo>
                    <a:lnTo>
                      <a:pt x="19324" y="3962"/>
                    </a:lnTo>
                    <a:cubicBezTo>
                      <a:pt x="19324" y="3023"/>
                      <a:pt x="18564" y="2265"/>
                      <a:pt x="17628" y="2265"/>
                    </a:cubicBezTo>
                    <a:lnTo>
                      <a:pt x="13627" y="2265"/>
                    </a:lnTo>
                    <a:lnTo>
                      <a:pt x="13627" y="1697"/>
                    </a:lnTo>
                    <a:cubicBezTo>
                      <a:pt x="13624" y="758"/>
                      <a:pt x="12866" y="1"/>
                      <a:pt x="11927" y="1"/>
                    </a:cubicBezTo>
                    <a:lnTo>
                      <a:pt x="7398" y="1"/>
                    </a:lnTo>
                    <a:cubicBezTo>
                      <a:pt x="6459" y="1"/>
                      <a:pt x="5701" y="758"/>
                      <a:pt x="5701" y="1697"/>
                    </a:cubicBezTo>
                    <a:lnTo>
                      <a:pt x="5701" y="2265"/>
                    </a:lnTo>
                    <a:lnTo>
                      <a:pt x="4529" y="2265"/>
                    </a:lnTo>
                    <a:lnTo>
                      <a:pt x="4529" y="1697"/>
                    </a:lnTo>
                    <a:cubicBezTo>
                      <a:pt x="4529" y="758"/>
                      <a:pt x="3768" y="1"/>
                      <a:pt x="28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Google Shape;13200;p75">
                <a:extLst>
                  <a:ext uri="{FF2B5EF4-FFF2-40B4-BE49-F238E27FC236}">
                    <a16:creationId xmlns:a16="http://schemas.microsoft.com/office/drawing/2014/main" id="{F0AABD2C-C863-EB59-28D3-8650077FECD9}"/>
                  </a:ext>
                </a:extLst>
              </p:cNvPr>
              <p:cNvSpPr/>
              <p:nvPr/>
            </p:nvSpPr>
            <p:spPr>
              <a:xfrm>
                <a:off x="1091875" y="465500"/>
                <a:ext cx="88275" cy="85000"/>
              </a:xfrm>
              <a:custGeom>
                <a:avLst/>
                <a:gdLst/>
                <a:ahLst/>
                <a:cxnLst/>
                <a:rect l="l" t="t" r="r" b="b"/>
                <a:pathLst>
                  <a:path w="3531" h="3400" extrusionOk="0">
                    <a:moveTo>
                      <a:pt x="1697" y="1135"/>
                    </a:moveTo>
                    <a:cubicBezTo>
                      <a:pt x="2201" y="1135"/>
                      <a:pt x="2455" y="1742"/>
                      <a:pt x="2099" y="2101"/>
                    </a:cubicBezTo>
                    <a:cubicBezTo>
                      <a:pt x="1983" y="2216"/>
                      <a:pt x="1841" y="2268"/>
                      <a:pt x="1702" y="2268"/>
                    </a:cubicBezTo>
                    <a:cubicBezTo>
                      <a:pt x="1411" y="2268"/>
                      <a:pt x="1133" y="2041"/>
                      <a:pt x="1133" y="1700"/>
                    </a:cubicBezTo>
                    <a:cubicBezTo>
                      <a:pt x="1133" y="1386"/>
                      <a:pt x="1383" y="1135"/>
                      <a:pt x="1697" y="1135"/>
                    </a:cubicBezTo>
                    <a:close/>
                    <a:moveTo>
                      <a:pt x="1697" y="0"/>
                    </a:moveTo>
                    <a:cubicBezTo>
                      <a:pt x="1479" y="0"/>
                      <a:pt x="1258" y="42"/>
                      <a:pt x="1048" y="129"/>
                    </a:cubicBezTo>
                    <a:cubicBezTo>
                      <a:pt x="414" y="392"/>
                      <a:pt x="0" y="1011"/>
                      <a:pt x="0" y="1700"/>
                    </a:cubicBezTo>
                    <a:cubicBezTo>
                      <a:pt x="0" y="2639"/>
                      <a:pt x="758" y="3396"/>
                      <a:pt x="1697" y="3399"/>
                    </a:cubicBezTo>
                    <a:cubicBezTo>
                      <a:pt x="2386" y="3399"/>
                      <a:pt x="3005" y="2983"/>
                      <a:pt x="3267" y="2349"/>
                    </a:cubicBezTo>
                    <a:cubicBezTo>
                      <a:pt x="3530" y="1715"/>
                      <a:pt x="3385" y="984"/>
                      <a:pt x="2899" y="498"/>
                    </a:cubicBezTo>
                    <a:cubicBezTo>
                      <a:pt x="2574" y="173"/>
                      <a:pt x="2139" y="0"/>
                      <a:pt x="16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Google Shape;13201;p75">
                <a:extLst>
                  <a:ext uri="{FF2B5EF4-FFF2-40B4-BE49-F238E27FC236}">
                    <a16:creationId xmlns:a16="http://schemas.microsoft.com/office/drawing/2014/main" id="{FDE3CE97-36CC-D988-6968-0CB0354D2D19}"/>
                  </a:ext>
                </a:extLst>
              </p:cNvPr>
              <p:cNvSpPr/>
              <p:nvPr/>
            </p:nvSpPr>
            <p:spPr>
              <a:xfrm>
                <a:off x="1005975" y="380625"/>
                <a:ext cx="28325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1134" extrusionOk="0">
                    <a:moveTo>
                      <a:pt x="568" y="1"/>
                    </a:moveTo>
                    <a:cubicBezTo>
                      <a:pt x="254" y="1"/>
                      <a:pt x="0" y="251"/>
                      <a:pt x="0" y="565"/>
                    </a:cubicBezTo>
                    <a:cubicBezTo>
                      <a:pt x="0" y="879"/>
                      <a:pt x="254" y="1133"/>
                      <a:pt x="568" y="1133"/>
                    </a:cubicBezTo>
                    <a:cubicBezTo>
                      <a:pt x="879" y="1133"/>
                      <a:pt x="1132" y="879"/>
                      <a:pt x="1132" y="565"/>
                    </a:cubicBezTo>
                    <a:cubicBezTo>
                      <a:pt x="1132" y="251"/>
                      <a:pt x="879" y="1"/>
                      <a:pt x="5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" name="Google Shape;55;p15">
            <a:extLst>
              <a:ext uri="{FF2B5EF4-FFF2-40B4-BE49-F238E27FC236}">
                <a16:creationId xmlns:a16="http://schemas.microsoft.com/office/drawing/2014/main" id="{DDB3A614-35DA-0ECC-2E27-E5AD2E03B627}"/>
              </a:ext>
            </a:extLst>
          </p:cNvPr>
          <p:cNvSpPr txBox="1">
            <a:spLocks/>
          </p:cNvSpPr>
          <p:nvPr/>
        </p:nvSpPr>
        <p:spPr>
          <a:xfrm>
            <a:off x="5857849" y="1609145"/>
            <a:ext cx="2075861" cy="585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algn="ctr"/>
            <a:br>
              <a:rPr lang="ru-RU" dirty="0"/>
            </a:br>
            <a:r>
              <a:rPr lang="ru-RU" dirty="0"/>
              <a:t> </a:t>
            </a:r>
            <a:endParaRPr lang="en-US" dirty="0"/>
          </a:p>
        </p:txBody>
      </p:sp>
      <p:sp>
        <p:nvSpPr>
          <p:cNvPr id="7" name="Google Shape;55;p15">
            <a:extLst>
              <a:ext uri="{FF2B5EF4-FFF2-40B4-BE49-F238E27FC236}">
                <a16:creationId xmlns:a16="http://schemas.microsoft.com/office/drawing/2014/main" id="{D13F16CB-449D-C887-F749-CDDD482D4BBF}"/>
              </a:ext>
            </a:extLst>
          </p:cNvPr>
          <p:cNvSpPr txBox="1">
            <a:spLocks/>
          </p:cNvSpPr>
          <p:nvPr/>
        </p:nvSpPr>
        <p:spPr>
          <a:xfrm>
            <a:off x="4322565" y="550834"/>
            <a:ext cx="4788936" cy="2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algn="ctr"/>
            <a:r>
              <a:rPr lang="ru-RU" sz="2800" dirty="0"/>
              <a:t>«Камеры для городской среды»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Google Shape;94;p16"/>
          <p:cNvCxnSpPr/>
          <p:nvPr/>
        </p:nvCxnSpPr>
        <p:spPr>
          <a:xfrm>
            <a:off x="1654650" y="3278981"/>
            <a:ext cx="5847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413755" y="362356"/>
            <a:ext cx="8821914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Увеличение базовой потребности обеспечения безопасности</a:t>
            </a:r>
            <a:endParaRPr dirty="0"/>
          </a:p>
        </p:txBody>
      </p:sp>
      <p:grpSp>
        <p:nvGrpSpPr>
          <p:cNvPr id="96" name="Google Shape;96;p16"/>
          <p:cNvGrpSpPr/>
          <p:nvPr/>
        </p:nvGrpSpPr>
        <p:grpSpPr>
          <a:xfrm>
            <a:off x="710275" y="1523669"/>
            <a:ext cx="1884600" cy="3162707"/>
            <a:chOff x="710275" y="1333888"/>
            <a:chExt cx="1884600" cy="3162707"/>
          </a:xfrm>
        </p:grpSpPr>
        <p:sp>
          <p:nvSpPr>
            <p:cNvPr id="97" name="Google Shape;97;p16"/>
            <p:cNvSpPr/>
            <p:nvPr/>
          </p:nvSpPr>
          <p:spPr>
            <a:xfrm>
              <a:off x="1060675" y="1333888"/>
              <a:ext cx="1183800" cy="11838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1143175" y="1416388"/>
              <a:ext cx="1018800" cy="101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1570075" y="2583338"/>
              <a:ext cx="165000" cy="165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1604125" y="2813988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1543525" y="2976538"/>
              <a:ext cx="218100" cy="2181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1578475" y="3011383"/>
              <a:ext cx="148200" cy="14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6"/>
            <p:cNvSpPr txBox="1"/>
            <p:nvPr/>
          </p:nvSpPr>
          <p:spPr>
            <a:xfrm>
              <a:off x="710275" y="34501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Улучшении</a:t>
              </a:r>
              <a:endParaRPr lang="en-US" sz="17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4" name="Google Shape;104;p16"/>
            <p:cNvSpPr txBox="1"/>
            <p:nvPr/>
          </p:nvSpPr>
          <p:spPr>
            <a:xfrm>
              <a:off x="710275" y="3692687"/>
              <a:ext cx="1884600" cy="803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оперативности реагирования на внештатные ситуации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5" name="Google Shape;105;p16"/>
          <p:cNvGrpSpPr/>
          <p:nvPr/>
        </p:nvGrpSpPr>
        <p:grpSpPr>
          <a:xfrm>
            <a:off x="6549175" y="1523669"/>
            <a:ext cx="1894775" cy="3225938"/>
            <a:chOff x="6549175" y="1333888"/>
            <a:chExt cx="1894775" cy="3225938"/>
          </a:xfrm>
        </p:grpSpPr>
        <p:sp>
          <p:nvSpPr>
            <p:cNvPr id="106" name="Google Shape;106;p16"/>
            <p:cNvSpPr/>
            <p:nvPr/>
          </p:nvSpPr>
          <p:spPr>
            <a:xfrm>
              <a:off x="6899575" y="1333888"/>
              <a:ext cx="1183800" cy="11838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6982075" y="1416388"/>
              <a:ext cx="1018800" cy="1018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7408975" y="2583338"/>
              <a:ext cx="165000" cy="16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7443025" y="2813988"/>
              <a:ext cx="96900" cy="96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6"/>
            <p:cNvSpPr/>
            <p:nvPr/>
          </p:nvSpPr>
          <p:spPr>
            <a:xfrm>
              <a:off x="7382425" y="2976538"/>
              <a:ext cx="218100" cy="2181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7417375" y="3011383"/>
              <a:ext cx="148200" cy="14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6"/>
            <p:cNvSpPr txBox="1"/>
            <p:nvPr/>
          </p:nvSpPr>
          <p:spPr>
            <a:xfrm>
              <a:off x="6549175" y="34501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Предупреждении </a:t>
              </a:r>
              <a:endParaRPr sz="17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3" name="Google Shape;113;p16"/>
            <p:cNvSpPr txBox="1"/>
            <p:nvPr/>
          </p:nvSpPr>
          <p:spPr>
            <a:xfrm>
              <a:off x="6559350" y="3850250"/>
              <a:ext cx="1884600" cy="709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хищения и порчи имущества объектов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4" name="Google Shape;114;p16"/>
          <p:cNvGrpSpPr/>
          <p:nvPr/>
        </p:nvGrpSpPr>
        <p:grpSpPr>
          <a:xfrm>
            <a:off x="2656575" y="1523669"/>
            <a:ext cx="1884600" cy="3162707"/>
            <a:chOff x="2656575" y="1333888"/>
            <a:chExt cx="1884600" cy="3162707"/>
          </a:xfrm>
        </p:grpSpPr>
        <p:sp>
          <p:nvSpPr>
            <p:cNvPr id="115" name="Google Shape;115;p16"/>
            <p:cNvSpPr/>
            <p:nvPr/>
          </p:nvSpPr>
          <p:spPr>
            <a:xfrm>
              <a:off x="3006975" y="1333888"/>
              <a:ext cx="1183800" cy="11838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3089475" y="1416388"/>
              <a:ext cx="1018800" cy="1018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3516375" y="2583338"/>
              <a:ext cx="165000" cy="165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3550425" y="2813988"/>
              <a:ext cx="96900" cy="96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3489825" y="2976538"/>
              <a:ext cx="218100" cy="2181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3524775" y="3011383"/>
              <a:ext cx="148200" cy="14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6"/>
            <p:cNvSpPr txBox="1"/>
            <p:nvPr/>
          </p:nvSpPr>
          <p:spPr>
            <a:xfrm>
              <a:off x="2656575" y="34501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Фиксации</a:t>
              </a:r>
              <a:endParaRPr sz="17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2" name="Google Shape;122;p16"/>
            <p:cNvSpPr txBox="1"/>
            <p:nvPr/>
          </p:nvSpPr>
          <p:spPr>
            <a:xfrm>
              <a:off x="2656575" y="3704519"/>
              <a:ext cx="1884600" cy="792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факта совершения противоправных действий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16"/>
          <p:cNvGrpSpPr/>
          <p:nvPr/>
        </p:nvGrpSpPr>
        <p:grpSpPr>
          <a:xfrm>
            <a:off x="4602875" y="1523669"/>
            <a:ext cx="1896575" cy="3225938"/>
            <a:chOff x="4602875" y="1333888"/>
            <a:chExt cx="1896575" cy="3225938"/>
          </a:xfrm>
        </p:grpSpPr>
        <p:sp>
          <p:nvSpPr>
            <p:cNvPr id="124" name="Google Shape;124;p16"/>
            <p:cNvSpPr/>
            <p:nvPr/>
          </p:nvSpPr>
          <p:spPr>
            <a:xfrm>
              <a:off x="4953275" y="1333888"/>
              <a:ext cx="1183800" cy="11838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5035775" y="1416388"/>
              <a:ext cx="1018800" cy="10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5462675" y="2583338"/>
              <a:ext cx="165000" cy="165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5496725" y="2813988"/>
              <a:ext cx="96900" cy="96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5436125" y="2976538"/>
              <a:ext cx="218100" cy="2181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5471075" y="3011383"/>
              <a:ext cx="148200" cy="14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6"/>
            <p:cNvSpPr txBox="1"/>
            <p:nvPr/>
          </p:nvSpPr>
          <p:spPr>
            <a:xfrm>
              <a:off x="4602875" y="34501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Мониторинге</a:t>
              </a:r>
              <a:endParaRPr sz="1700" dirty="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1" name="Google Shape;131;p16"/>
            <p:cNvSpPr txBox="1"/>
            <p:nvPr/>
          </p:nvSpPr>
          <p:spPr>
            <a:xfrm>
              <a:off x="4614850" y="3850250"/>
              <a:ext cx="1884600" cy="709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за ситуацией на охраняемом объекте в режиме реального времени</a:t>
              </a:r>
              <a:endParaRPr lang="en-US"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" name="Google Shape;13798;p77">
            <a:extLst>
              <a:ext uri="{FF2B5EF4-FFF2-40B4-BE49-F238E27FC236}">
                <a16:creationId xmlns:a16="http://schemas.microsoft.com/office/drawing/2014/main" id="{A48DF40C-05D5-123D-C0A9-01DAD776EDA2}"/>
              </a:ext>
            </a:extLst>
          </p:cNvPr>
          <p:cNvGrpSpPr/>
          <p:nvPr/>
        </p:nvGrpSpPr>
        <p:grpSpPr>
          <a:xfrm>
            <a:off x="1388550" y="1868255"/>
            <a:ext cx="521056" cy="531976"/>
            <a:chOff x="-65129950" y="2646800"/>
            <a:chExt cx="311125" cy="317425"/>
          </a:xfrm>
          <a:solidFill>
            <a:schemeClr val="bg1"/>
          </a:solidFill>
        </p:grpSpPr>
        <p:sp>
          <p:nvSpPr>
            <p:cNvPr id="3" name="Google Shape;13799;p77">
              <a:extLst>
                <a:ext uri="{FF2B5EF4-FFF2-40B4-BE49-F238E27FC236}">
                  <a16:creationId xmlns:a16="http://schemas.microsoft.com/office/drawing/2014/main" id="{99702683-FE3A-C089-EBD2-2CAE57EC138F}"/>
                </a:ext>
              </a:extLst>
            </p:cNvPr>
            <p:cNvSpPr/>
            <p:nvPr/>
          </p:nvSpPr>
          <p:spPr>
            <a:xfrm>
              <a:off x="-65129950" y="2646800"/>
              <a:ext cx="311125" cy="317425"/>
            </a:xfrm>
            <a:custGeom>
              <a:avLst/>
              <a:gdLst/>
              <a:ahLst/>
              <a:cxnLst/>
              <a:rect l="l" t="t" r="r" b="b"/>
              <a:pathLst>
                <a:path w="12445" h="12697" extrusionOk="0">
                  <a:moveTo>
                    <a:pt x="6648" y="851"/>
                  </a:moveTo>
                  <a:lnTo>
                    <a:pt x="6648" y="1954"/>
                  </a:lnTo>
                  <a:lnTo>
                    <a:pt x="5860" y="1954"/>
                  </a:lnTo>
                  <a:lnTo>
                    <a:pt x="5860" y="851"/>
                  </a:lnTo>
                  <a:close/>
                  <a:moveTo>
                    <a:pt x="1261" y="1954"/>
                  </a:moveTo>
                  <a:cubicBezTo>
                    <a:pt x="1355" y="1954"/>
                    <a:pt x="1450" y="1985"/>
                    <a:pt x="1544" y="2080"/>
                  </a:cubicBezTo>
                  <a:cubicBezTo>
                    <a:pt x="1733" y="2237"/>
                    <a:pt x="1733" y="2521"/>
                    <a:pt x="1576" y="2678"/>
                  </a:cubicBezTo>
                  <a:cubicBezTo>
                    <a:pt x="1497" y="2757"/>
                    <a:pt x="1387" y="2797"/>
                    <a:pt x="1276" y="2797"/>
                  </a:cubicBezTo>
                  <a:cubicBezTo>
                    <a:pt x="1166" y="2797"/>
                    <a:pt x="1056" y="2757"/>
                    <a:pt x="977" y="2678"/>
                  </a:cubicBezTo>
                  <a:cubicBezTo>
                    <a:pt x="819" y="2521"/>
                    <a:pt x="819" y="2237"/>
                    <a:pt x="977" y="2080"/>
                  </a:cubicBezTo>
                  <a:cubicBezTo>
                    <a:pt x="1072" y="1985"/>
                    <a:pt x="1198" y="1954"/>
                    <a:pt x="1261" y="1954"/>
                  </a:cubicBezTo>
                  <a:close/>
                  <a:moveTo>
                    <a:pt x="11216" y="1954"/>
                  </a:moveTo>
                  <a:cubicBezTo>
                    <a:pt x="11468" y="1954"/>
                    <a:pt x="11626" y="2143"/>
                    <a:pt x="11626" y="2395"/>
                  </a:cubicBezTo>
                  <a:cubicBezTo>
                    <a:pt x="11626" y="2615"/>
                    <a:pt x="11437" y="2836"/>
                    <a:pt x="11216" y="2836"/>
                  </a:cubicBezTo>
                  <a:cubicBezTo>
                    <a:pt x="11027" y="2836"/>
                    <a:pt x="10807" y="2615"/>
                    <a:pt x="10807" y="2395"/>
                  </a:cubicBezTo>
                  <a:cubicBezTo>
                    <a:pt x="10807" y="2143"/>
                    <a:pt x="10996" y="1954"/>
                    <a:pt x="11216" y="1954"/>
                  </a:cubicBezTo>
                  <a:close/>
                  <a:moveTo>
                    <a:pt x="6270" y="2773"/>
                  </a:moveTo>
                  <a:cubicBezTo>
                    <a:pt x="8759" y="2773"/>
                    <a:pt x="10807" y="4821"/>
                    <a:pt x="10807" y="7341"/>
                  </a:cubicBezTo>
                  <a:cubicBezTo>
                    <a:pt x="10807" y="9861"/>
                    <a:pt x="8759" y="11909"/>
                    <a:pt x="6270" y="11909"/>
                  </a:cubicBezTo>
                  <a:cubicBezTo>
                    <a:pt x="3781" y="11909"/>
                    <a:pt x="1733" y="9861"/>
                    <a:pt x="1733" y="7341"/>
                  </a:cubicBezTo>
                  <a:cubicBezTo>
                    <a:pt x="1733" y="4821"/>
                    <a:pt x="3781" y="2773"/>
                    <a:pt x="6270" y="2773"/>
                  </a:cubicBezTo>
                  <a:close/>
                  <a:moveTo>
                    <a:pt x="4663" y="0"/>
                  </a:moveTo>
                  <a:cubicBezTo>
                    <a:pt x="4411" y="0"/>
                    <a:pt x="4254" y="189"/>
                    <a:pt x="4254" y="410"/>
                  </a:cubicBezTo>
                  <a:cubicBezTo>
                    <a:pt x="4254" y="662"/>
                    <a:pt x="4474" y="851"/>
                    <a:pt x="4663" y="851"/>
                  </a:cubicBezTo>
                  <a:lnTo>
                    <a:pt x="5104" y="851"/>
                  </a:lnTo>
                  <a:lnTo>
                    <a:pt x="5104" y="2111"/>
                  </a:lnTo>
                  <a:cubicBezTo>
                    <a:pt x="4254" y="2300"/>
                    <a:pt x="3466" y="2710"/>
                    <a:pt x="2836" y="3245"/>
                  </a:cubicBezTo>
                  <a:lnTo>
                    <a:pt x="2489" y="2899"/>
                  </a:lnTo>
                  <a:cubicBezTo>
                    <a:pt x="2741" y="2426"/>
                    <a:pt x="2647" y="1891"/>
                    <a:pt x="2269" y="1481"/>
                  </a:cubicBezTo>
                  <a:cubicBezTo>
                    <a:pt x="2032" y="1245"/>
                    <a:pt x="1717" y="1127"/>
                    <a:pt x="1394" y="1127"/>
                  </a:cubicBezTo>
                  <a:cubicBezTo>
                    <a:pt x="1072" y="1127"/>
                    <a:pt x="741" y="1245"/>
                    <a:pt x="473" y="1481"/>
                  </a:cubicBezTo>
                  <a:cubicBezTo>
                    <a:pt x="0" y="1954"/>
                    <a:pt x="0" y="2741"/>
                    <a:pt x="473" y="3245"/>
                  </a:cubicBezTo>
                  <a:cubicBezTo>
                    <a:pt x="725" y="3498"/>
                    <a:pt x="1040" y="3624"/>
                    <a:pt x="1355" y="3624"/>
                  </a:cubicBezTo>
                  <a:cubicBezTo>
                    <a:pt x="1544" y="3624"/>
                    <a:pt x="1702" y="3561"/>
                    <a:pt x="1891" y="3498"/>
                  </a:cubicBezTo>
                  <a:lnTo>
                    <a:pt x="2269" y="3844"/>
                  </a:lnTo>
                  <a:cubicBezTo>
                    <a:pt x="1481" y="4789"/>
                    <a:pt x="946" y="6018"/>
                    <a:pt x="946" y="7341"/>
                  </a:cubicBezTo>
                  <a:cubicBezTo>
                    <a:pt x="946" y="10303"/>
                    <a:pt x="3371" y="12697"/>
                    <a:pt x="6301" y="12697"/>
                  </a:cubicBezTo>
                  <a:cubicBezTo>
                    <a:pt x="9263" y="12697"/>
                    <a:pt x="11657" y="10303"/>
                    <a:pt x="11657" y="7341"/>
                  </a:cubicBezTo>
                  <a:cubicBezTo>
                    <a:pt x="11657" y="6018"/>
                    <a:pt x="11185" y="4789"/>
                    <a:pt x="10365" y="3844"/>
                  </a:cubicBezTo>
                  <a:lnTo>
                    <a:pt x="10712" y="3498"/>
                  </a:lnTo>
                  <a:cubicBezTo>
                    <a:pt x="10838" y="3561"/>
                    <a:pt x="11027" y="3624"/>
                    <a:pt x="11216" y="3624"/>
                  </a:cubicBezTo>
                  <a:cubicBezTo>
                    <a:pt x="11909" y="3624"/>
                    <a:pt x="12445" y="3056"/>
                    <a:pt x="12445" y="2363"/>
                  </a:cubicBezTo>
                  <a:cubicBezTo>
                    <a:pt x="12445" y="1670"/>
                    <a:pt x="11909" y="1135"/>
                    <a:pt x="11216" y="1135"/>
                  </a:cubicBezTo>
                  <a:cubicBezTo>
                    <a:pt x="10555" y="1135"/>
                    <a:pt x="10019" y="1670"/>
                    <a:pt x="10019" y="2363"/>
                  </a:cubicBezTo>
                  <a:cubicBezTo>
                    <a:pt x="10019" y="2552"/>
                    <a:pt x="10050" y="2710"/>
                    <a:pt x="10113" y="2899"/>
                  </a:cubicBezTo>
                  <a:lnTo>
                    <a:pt x="9767" y="3245"/>
                  </a:lnTo>
                  <a:cubicBezTo>
                    <a:pt x="9137" y="2710"/>
                    <a:pt x="8349" y="2300"/>
                    <a:pt x="7530" y="2111"/>
                  </a:cubicBezTo>
                  <a:lnTo>
                    <a:pt x="7530" y="851"/>
                  </a:lnTo>
                  <a:lnTo>
                    <a:pt x="7971" y="851"/>
                  </a:lnTo>
                  <a:cubicBezTo>
                    <a:pt x="8192" y="851"/>
                    <a:pt x="8349" y="662"/>
                    <a:pt x="8349" y="410"/>
                  </a:cubicBezTo>
                  <a:cubicBezTo>
                    <a:pt x="8349" y="189"/>
                    <a:pt x="8160" y="0"/>
                    <a:pt x="79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3800;p77">
              <a:extLst>
                <a:ext uri="{FF2B5EF4-FFF2-40B4-BE49-F238E27FC236}">
                  <a16:creationId xmlns:a16="http://schemas.microsoft.com/office/drawing/2014/main" id="{88F07D39-1D52-07B9-1EB6-86C7C1539D2A}"/>
                </a:ext>
              </a:extLst>
            </p:cNvPr>
            <p:cNvSpPr/>
            <p:nvPr/>
          </p:nvSpPr>
          <p:spPr>
            <a:xfrm>
              <a:off x="-65066950" y="2738175"/>
              <a:ext cx="187475" cy="185100"/>
            </a:xfrm>
            <a:custGeom>
              <a:avLst/>
              <a:gdLst/>
              <a:ahLst/>
              <a:cxnLst/>
              <a:rect l="l" t="t" r="r" b="b"/>
              <a:pathLst>
                <a:path w="7499" h="7404" extrusionOk="0">
                  <a:moveTo>
                    <a:pt x="3309" y="819"/>
                  </a:moveTo>
                  <a:lnTo>
                    <a:pt x="3309" y="3686"/>
                  </a:lnTo>
                  <a:cubicBezTo>
                    <a:pt x="3309" y="3938"/>
                    <a:pt x="3498" y="4127"/>
                    <a:pt x="3718" y="4127"/>
                  </a:cubicBezTo>
                  <a:lnTo>
                    <a:pt x="6612" y="4127"/>
                  </a:lnTo>
                  <a:cubicBezTo>
                    <a:pt x="6410" y="5529"/>
                    <a:pt x="5188" y="6585"/>
                    <a:pt x="3750" y="6585"/>
                  </a:cubicBezTo>
                  <a:cubicBezTo>
                    <a:pt x="2143" y="6585"/>
                    <a:pt x="820" y="5261"/>
                    <a:pt x="820" y="3686"/>
                  </a:cubicBezTo>
                  <a:cubicBezTo>
                    <a:pt x="820" y="2237"/>
                    <a:pt x="1891" y="1008"/>
                    <a:pt x="3309" y="819"/>
                  </a:cubicBezTo>
                  <a:close/>
                  <a:moveTo>
                    <a:pt x="3750" y="0"/>
                  </a:moveTo>
                  <a:cubicBezTo>
                    <a:pt x="1702" y="0"/>
                    <a:pt x="1" y="1638"/>
                    <a:pt x="1" y="3686"/>
                  </a:cubicBezTo>
                  <a:cubicBezTo>
                    <a:pt x="1" y="5734"/>
                    <a:pt x="1671" y="7404"/>
                    <a:pt x="3750" y="7404"/>
                  </a:cubicBezTo>
                  <a:cubicBezTo>
                    <a:pt x="5798" y="7404"/>
                    <a:pt x="7499" y="5734"/>
                    <a:pt x="7499" y="3686"/>
                  </a:cubicBezTo>
                  <a:cubicBezTo>
                    <a:pt x="7499" y="3466"/>
                    <a:pt x="7278" y="3277"/>
                    <a:pt x="7058" y="3277"/>
                  </a:cubicBezTo>
                  <a:lnTo>
                    <a:pt x="4128" y="3277"/>
                  </a:lnTo>
                  <a:lnTo>
                    <a:pt x="4128" y="378"/>
                  </a:lnTo>
                  <a:cubicBezTo>
                    <a:pt x="4128" y="158"/>
                    <a:pt x="3939" y="0"/>
                    <a:pt x="3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Google Shape;13971;p77">
            <a:extLst>
              <a:ext uri="{FF2B5EF4-FFF2-40B4-BE49-F238E27FC236}">
                <a16:creationId xmlns:a16="http://schemas.microsoft.com/office/drawing/2014/main" id="{646851A3-F92F-434A-9470-15BDF9A0BCAE}"/>
              </a:ext>
            </a:extLst>
          </p:cNvPr>
          <p:cNvSpPr/>
          <p:nvPr/>
        </p:nvSpPr>
        <p:spPr>
          <a:xfrm>
            <a:off x="7232712" y="1861796"/>
            <a:ext cx="537876" cy="472467"/>
          </a:xfrm>
          <a:custGeom>
            <a:avLst/>
            <a:gdLst/>
            <a:ahLst/>
            <a:cxnLst/>
            <a:rect l="l" t="t" r="r" b="b"/>
            <a:pathLst>
              <a:path w="12729" h="9925" extrusionOk="0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14087;p77">
            <a:extLst>
              <a:ext uri="{FF2B5EF4-FFF2-40B4-BE49-F238E27FC236}">
                <a16:creationId xmlns:a16="http://schemas.microsoft.com/office/drawing/2014/main" id="{6477F755-59C9-6701-A7B7-808154A4CDA9}"/>
              </a:ext>
            </a:extLst>
          </p:cNvPr>
          <p:cNvGrpSpPr/>
          <p:nvPr/>
        </p:nvGrpSpPr>
        <p:grpSpPr>
          <a:xfrm>
            <a:off x="5211246" y="1906152"/>
            <a:ext cx="691808" cy="457674"/>
            <a:chOff x="5411225" y="2726350"/>
            <a:chExt cx="296950" cy="190625"/>
          </a:xfrm>
          <a:solidFill>
            <a:schemeClr val="bg1"/>
          </a:solidFill>
        </p:grpSpPr>
        <p:sp>
          <p:nvSpPr>
            <p:cNvPr id="7" name="Google Shape;14088;p77">
              <a:extLst>
                <a:ext uri="{FF2B5EF4-FFF2-40B4-BE49-F238E27FC236}">
                  <a16:creationId xmlns:a16="http://schemas.microsoft.com/office/drawing/2014/main" id="{601AAE65-87DA-27A4-EFAF-5A6FED54EA27}"/>
                </a:ext>
              </a:extLst>
            </p:cNvPr>
            <p:cNvSpPr/>
            <p:nvPr/>
          </p:nvSpPr>
          <p:spPr>
            <a:xfrm>
              <a:off x="5534100" y="279487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09" y="662"/>
                  </a:moveTo>
                  <a:cubicBezTo>
                    <a:pt x="1229" y="662"/>
                    <a:pt x="1387" y="851"/>
                    <a:pt x="1387" y="1040"/>
                  </a:cubicBezTo>
                  <a:cubicBezTo>
                    <a:pt x="1387" y="1229"/>
                    <a:pt x="1229" y="1387"/>
                    <a:pt x="1009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9" y="2048"/>
                  </a:cubicBezTo>
                  <a:cubicBezTo>
                    <a:pt x="1607" y="2048"/>
                    <a:pt x="2048" y="1576"/>
                    <a:pt x="2048" y="1040"/>
                  </a:cubicBezTo>
                  <a:cubicBezTo>
                    <a:pt x="2080" y="473"/>
                    <a:pt x="1607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089;p77">
              <a:extLst>
                <a:ext uri="{FF2B5EF4-FFF2-40B4-BE49-F238E27FC236}">
                  <a16:creationId xmlns:a16="http://schemas.microsoft.com/office/drawing/2014/main" id="{33B4B777-055F-5F05-FB9E-B6350634C66B}"/>
                </a:ext>
              </a:extLst>
            </p:cNvPr>
            <p:cNvSpPr/>
            <p:nvPr/>
          </p:nvSpPr>
          <p:spPr>
            <a:xfrm>
              <a:off x="5411225" y="2726350"/>
              <a:ext cx="296950" cy="190625"/>
            </a:xfrm>
            <a:custGeom>
              <a:avLst/>
              <a:gdLst/>
              <a:ahLst/>
              <a:cxnLst/>
              <a:rect l="l" t="t" r="r" b="b"/>
              <a:pathLst>
                <a:path w="11878" h="7625" extrusionOk="0">
                  <a:moveTo>
                    <a:pt x="5924" y="662"/>
                  </a:moveTo>
                  <a:cubicBezTo>
                    <a:pt x="7404" y="662"/>
                    <a:pt x="8759" y="1576"/>
                    <a:pt x="9641" y="2332"/>
                  </a:cubicBezTo>
                  <a:cubicBezTo>
                    <a:pt x="9736" y="2395"/>
                    <a:pt x="9830" y="2489"/>
                    <a:pt x="9925" y="2584"/>
                  </a:cubicBezTo>
                  <a:cubicBezTo>
                    <a:pt x="8696" y="2080"/>
                    <a:pt x="7278" y="1733"/>
                    <a:pt x="5924" y="1733"/>
                  </a:cubicBezTo>
                  <a:cubicBezTo>
                    <a:pt x="4569" y="1733"/>
                    <a:pt x="3183" y="2080"/>
                    <a:pt x="1954" y="2584"/>
                  </a:cubicBezTo>
                  <a:cubicBezTo>
                    <a:pt x="2048" y="2521"/>
                    <a:pt x="2111" y="2458"/>
                    <a:pt x="2206" y="2395"/>
                  </a:cubicBezTo>
                  <a:cubicBezTo>
                    <a:pt x="3151" y="1544"/>
                    <a:pt x="4474" y="662"/>
                    <a:pt x="5924" y="662"/>
                  </a:cubicBezTo>
                  <a:close/>
                  <a:moveTo>
                    <a:pt x="5924" y="2426"/>
                  </a:moveTo>
                  <a:cubicBezTo>
                    <a:pt x="6333" y="2426"/>
                    <a:pt x="6711" y="2489"/>
                    <a:pt x="7089" y="2521"/>
                  </a:cubicBezTo>
                  <a:cubicBezTo>
                    <a:pt x="7467" y="2836"/>
                    <a:pt x="7656" y="3308"/>
                    <a:pt x="7656" y="3813"/>
                  </a:cubicBezTo>
                  <a:cubicBezTo>
                    <a:pt x="7656" y="4758"/>
                    <a:pt x="6869" y="5545"/>
                    <a:pt x="5924" y="5545"/>
                  </a:cubicBezTo>
                  <a:cubicBezTo>
                    <a:pt x="4978" y="5545"/>
                    <a:pt x="4191" y="4758"/>
                    <a:pt x="4191" y="3813"/>
                  </a:cubicBezTo>
                  <a:cubicBezTo>
                    <a:pt x="4191" y="3308"/>
                    <a:pt x="4411" y="2836"/>
                    <a:pt x="4789" y="2521"/>
                  </a:cubicBezTo>
                  <a:cubicBezTo>
                    <a:pt x="5136" y="2489"/>
                    <a:pt x="5545" y="2426"/>
                    <a:pt x="5924" y="2426"/>
                  </a:cubicBezTo>
                  <a:close/>
                  <a:moveTo>
                    <a:pt x="3781" y="2710"/>
                  </a:moveTo>
                  <a:lnTo>
                    <a:pt x="3781" y="2710"/>
                  </a:lnTo>
                  <a:cubicBezTo>
                    <a:pt x="3624" y="3056"/>
                    <a:pt x="3498" y="3434"/>
                    <a:pt x="3498" y="3813"/>
                  </a:cubicBezTo>
                  <a:cubicBezTo>
                    <a:pt x="3498" y="5167"/>
                    <a:pt x="4600" y="6270"/>
                    <a:pt x="5924" y="6270"/>
                  </a:cubicBezTo>
                  <a:cubicBezTo>
                    <a:pt x="7278" y="6270"/>
                    <a:pt x="8381" y="5167"/>
                    <a:pt x="8381" y="3813"/>
                  </a:cubicBezTo>
                  <a:cubicBezTo>
                    <a:pt x="8381" y="3434"/>
                    <a:pt x="8286" y="3056"/>
                    <a:pt x="8097" y="2710"/>
                  </a:cubicBezTo>
                  <a:lnTo>
                    <a:pt x="8097" y="2710"/>
                  </a:lnTo>
                  <a:cubicBezTo>
                    <a:pt x="9137" y="2993"/>
                    <a:pt x="10145" y="3434"/>
                    <a:pt x="11027" y="3907"/>
                  </a:cubicBezTo>
                  <a:cubicBezTo>
                    <a:pt x="10744" y="4222"/>
                    <a:pt x="10240" y="4789"/>
                    <a:pt x="9547" y="5356"/>
                  </a:cubicBezTo>
                  <a:cubicBezTo>
                    <a:pt x="8601" y="6144"/>
                    <a:pt x="7310" y="6932"/>
                    <a:pt x="5924" y="6932"/>
                  </a:cubicBezTo>
                  <a:cubicBezTo>
                    <a:pt x="4474" y="6932"/>
                    <a:pt x="3088" y="6018"/>
                    <a:pt x="2237" y="5262"/>
                  </a:cubicBezTo>
                  <a:cubicBezTo>
                    <a:pt x="1607" y="4726"/>
                    <a:pt x="1135" y="4222"/>
                    <a:pt x="851" y="3907"/>
                  </a:cubicBezTo>
                  <a:cubicBezTo>
                    <a:pt x="1733" y="3371"/>
                    <a:pt x="2710" y="2962"/>
                    <a:pt x="3781" y="2710"/>
                  </a:cubicBezTo>
                  <a:close/>
                  <a:moveTo>
                    <a:pt x="5924" y="0"/>
                  </a:moveTo>
                  <a:cubicBezTo>
                    <a:pt x="4411" y="0"/>
                    <a:pt x="2931" y="820"/>
                    <a:pt x="1765" y="1796"/>
                  </a:cubicBezTo>
                  <a:cubicBezTo>
                    <a:pt x="725" y="2678"/>
                    <a:pt x="95" y="3592"/>
                    <a:pt x="64" y="3624"/>
                  </a:cubicBezTo>
                  <a:cubicBezTo>
                    <a:pt x="1" y="3750"/>
                    <a:pt x="1" y="3907"/>
                    <a:pt x="64" y="4002"/>
                  </a:cubicBezTo>
                  <a:cubicBezTo>
                    <a:pt x="95" y="4065"/>
                    <a:pt x="725" y="4915"/>
                    <a:pt x="1765" y="5829"/>
                  </a:cubicBezTo>
                  <a:cubicBezTo>
                    <a:pt x="2931" y="6805"/>
                    <a:pt x="4348" y="7625"/>
                    <a:pt x="5924" y="7625"/>
                  </a:cubicBezTo>
                  <a:cubicBezTo>
                    <a:pt x="7436" y="7625"/>
                    <a:pt x="8759" y="6900"/>
                    <a:pt x="9925" y="5955"/>
                  </a:cubicBezTo>
                  <a:cubicBezTo>
                    <a:pt x="10712" y="5325"/>
                    <a:pt x="11374" y="4600"/>
                    <a:pt x="11815" y="4002"/>
                  </a:cubicBezTo>
                  <a:cubicBezTo>
                    <a:pt x="11878" y="3907"/>
                    <a:pt x="11878" y="3750"/>
                    <a:pt x="11815" y="3624"/>
                  </a:cubicBezTo>
                  <a:cubicBezTo>
                    <a:pt x="11752" y="3592"/>
                    <a:pt x="11122" y="2710"/>
                    <a:pt x="10114" y="1796"/>
                  </a:cubicBezTo>
                  <a:cubicBezTo>
                    <a:pt x="8916" y="820"/>
                    <a:pt x="7499" y="0"/>
                    <a:pt x="5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Google Shape;14004;p77">
            <a:extLst>
              <a:ext uri="{FF2B5EF4-FFF2-40B4-BE49-F238E27FC236}">
                <a16:creationId xmlns:a16="http://schemas.microsoft.com/office/drawing/2014/main" id="{51D1D428-1863-F81C-99B6-3F9DFC3C350B}"/>
              </a:ext>
            </a:extLst>
          </p:cNvPr>
          <p:cNvSpPr/>
          <p:nvPr/>
        </p:nvSpPr>
        <p:spPr>
          <a:xfrm>
            <a:off x="3354274" y="1881007"/>
            <a:ext cx="489201" cy="499275"/>
          </a:xfrm>
          <a:custGeom>
            <a:avLst/>
            <a:gdLst/>
            <a:ahLst/>
            <a:cxnLst/>
            <a:rect l="l" t="t" r="r" b="b"/>
            <a:pathLst>
              <a:path w="11909" h="11847" extrusionOk="0">
                <a:moveTo>
                  <a:pt x="3560" y="2647"/>
                </a:moveTo>
                <a:lnTo>
                  <a:pt x="3560" y="3561"/>
                </a:lnTo>
                <a:lnTo>
                  <a:pt x="2615" y="3561"/>
                </a:lnTo>
                <a:lnTo>
                  <a:pt x="3560" y="2647"/>
                </a:lnTo>
                <a:close/>
                <a:moveTo>
                  <a:pt x="6616" y="4222"/>
                </a:moveTo>
                <a:cubicBezTo>
                  <a:pt x="7971" y="4285"/>
                  <a:pt x="9074" y="5325"/>
                  <a:pt x="9074" y="6680"/>
                </a:cubicBezTo>
                <a:cubicBezTo>
                  <a:pt x="9074" y="8003"/>
                  <a:pt x="7971" y="9106"/>
                  <a:pt x="6616" y="9106"/>
                </a:cubicBezTo>
                <a:cubicBezTo>
                  <a:pt x="5293" y="9106"/>
                  <a:pt x="4190" y="8003"/>
                  <a:pt x="4190" y="6680"/>
                </a:cubicBezTo>
                <a:cubicBezTo>
                  <a:pt x="4190" y="5325"/>
                  <a:pt x="5293" y="4222"/>
                  <a:pt x="6616" y="4222"/>
                </a:cubicBezTo>
                <a:close/>
                <a:moveTo>
                  <a:pt x="7687" y="757"/>
                </a:moveTo>
                <a:lnTo>
                  <a:pt x="7687" y="1513"/>
                </a:lnTo>
                <a:lnTo>
                  <a:pt x="3875" y="1513"/>
                </a:lnTo>
                <a:cubicBezTo>
                  <a:pt x="3781" y="1513"/>
                  <a:pt x="3655" y="1544"/>
                  <a:pt x="3623" y="1639"/>
                </a:cubicBezTo>
                <a:lnTo>
                  <a:pt x="1512" y="3718"/>
                </a:lnTo>
                <a:cubicBezTo>
                  <a:pt x="1418" y="3813"/>
                  <a:pt x="1386" y="3876"/>
                  <a:pt x="1386" y="3939"/>
                </a:cubicBezTo>
                <a:lnTo>
                  <a:pt x="1386" y="9862"/>
                </a:lnTo>
                <a:lnTo>
                  <a:pt x="662" y="9862"/>
                </a:lnTo>
                <a:lnTo>
                  <a:pt x="662" y="757"/>
                </a:lnTo>
                <a:close/>
                <a:moveTo>
                  <a:pt x="8380" y="2175"/>
                </a:moveTo>
                <a:lnTo>
                  <a:pt x="8380" y="4128"/>
                </a:lnTo>
                <a:cubicBezTo>
                  <a:pt x="7876" y="3813"/>
                  <a:pt x="7278" y="3592"/>
                  <a:pt x="6648" y="3592"/>
                </a:cubicBezTo>
                <a:cubicBezTo>
                  <a:pt x="4915" y="3592"/>
                  <a:pt x="3560" y="5010"/>
                  <a:pt x="3560" y="6711"/>
                </a:cubicBezTo>
                <a:cubicBezTo>
                  <a:pt x="3560" y="8444"/>
                  <a:pt x="4946" y="9830"/>
                  <a:pt x="6648" y="9830"/>
                </a:cubicBezTo>
                <a:cubicBezTo>
                  <a:pt x="7120" y="9830"/>
                  <a:pt x="7593" y="9704"/>
                  <a:pt x="8002" y="9515"/>
                </a:cubicBezTo>
                <a:lnTo>
                  <a:pt x="8380" y="9893"/>
                </a:lnTo>
                <a:lnTo>
                  <a:pt x="8380" y="10492"/>
                </a:lnTo>
                <a:lnTo>
                  <a:pt x="2079" y="10492"/>
                </a:lnTo>
                <a:lnTo>
                  <a:pt x="2079" y="4285"/>
                </a:lnTo>
                <a:lnTo>
                  <a:pt x="3875" y="4285"/>
                </a:lnTo>
                <a:cubicBezTo>
                  <a:pt x="4064" y="4285"/>
                  <a:pt x="4222" y="4128"/>
                  <a:pt x="4222" y="3907"/>
                </a:cubicBezTo>
                <a:lnTo>
                  <a:pt x="4222" y="2175"/>
                </a:lnTo>
                <a:close/>
                <a:moveTo>
                  <a:pt x="9074" y="8633"/>
                </a:moveTo>
                <a:lnTo>
                  <a:pt x="11027" y="10618"/>
                </a:lnTo>
                <a:cubicBezTo>
                  <a:pt x="11153" y="10744"/>
                  <a:pt x="11153" y="10964"/>
                  <a:pt x="11027" y="11090"/>
                </a:cubicBezTo>
                <a:cubicBezTo>
                  <a:pt x="10964" y="11153"/>
                  <a:pt x="10877" y="11185"/>
                  <a:pt x="10791" y="11185"/>
                </a:cubicBezTo>
                <a:cubicBezTo>
                  <a:pt x="10704" y="11185"/>
                  <a:pt x="10617" y="11153"/>
                  <a:pt x="10554" y="11090"/>
                </a:cubicBezTo>
                <a:lnTo>
                  <a:pt x="8601" y="9106"/>
                </a:lnTo>
                <a:cubicBezTo>
                  <a:pt x="8790" y="9011"/>
                  <a:pt x="8948" y="8791"/>
                  <a:pt x="9074" y="8633"/>
                </a:cubicBezTo>
                <a:close/>
                <a:moveTo>
                  <a:pt x="347" y="1"/>
                </a:moveTo>
                <a:cubicBezTo>
                  <a:pt x="158" y="1"/>
                  <a:pt x="0" y="190"/>
                  <a:pt x="0" y="379"/>
                </a:cubicBezTo>
                <a:lnTo>
                  <a:pt x="0" y="10145"/>
                </a:lnTo>
                <a:cubicBezTo>
                  <a:pt x="0" y="10334"/>
                  <a:pt x="158" y="10492"/>
                  <a:pt x="347" y="10492"/>
                </a:cubicBezTo>
                <a:lnTo>
                  <a:pt x="1386" y="10492"/>
                </a:lnTo>
                <a:lnTo>
                  <a:pt x="1386" y="10838"/>
                </a:lnTo>
                <a:cubicBezTo>
                  <a:pt x="1386" y="11059"/>
                  <a:pt x="1544" y="11216"/>
                  <a:pt x="1733" y="11216"/>
                </a:cubicBezTo>
                <a:lnTo>
                  <a:pt x="8695" y="11216"/>
                </a:lnTo>
                <a:cubicBezTo>
                  <a:pt x="8916" y="11216"/>
                  <a:pt x="9074" y="11059"/>
                  <a:pt x="9074" y="10838"/>
                </a:cubicBezTo>
                <a:lnTo>
                  <a:pt x="9074" y="10586"/>
                </a:lnTo>
                <a:lnTo>
                  <a:pt x="10050" y="11563"/>
                </a:lnTo>
                <a:cubicBezTo>
                  <a:pt x="10239" y="11752"/>
                  <a:pt x="10507" y="11847"/>
                  <a:pt x="10775" y="11847"/>
                </a:cubicBezTo>
                <a:cubicBezTo>
                  <a:pt x="11043" y="11847"/>
                  <a:pt x="11310" y="11752"/>
                  <a:pt x="11499" y="11563"/>
                </a:cubicBezTo>
                <a:cubicBezTo>
                  <a:pt x="11909" y="11153"/>
                  <a:pt x="11909" y="10492"/>
                  <a:pt x="11499" y="10114"/>
                </a:cubicBezTo>
                <a:lnTo>
                  <a:pt x="9420" y="8003"/>
                </a:lnTo>
                <a:cubicBezTo>
                  <a:pt x="9609" y="7625"/>
                  <a:pt x="9735" y="7152"/>
                  <a:pt x="9735" y="6680"/>
                </a:cubicBezTo>
                <a:cubicBezTo>
                  <a:pt x="9735" y="5924"/>
                  <a:pt x="9452" y="5262"/>
                  <a:pt x="9011" y="4695"/>
                </a:cubicBezTo>
                <a:lnTo>
                  <a:pt x="9011" y="1828"/>
                </a:lnTo>
                <a:cubicBezTo>
                  <a:pt x="9011" y="1639"/>
                  <a:pt x="8853" y="1481"/>
                  <a:pt x="8664" y="1481"/>
                </a:cubicBezTo>
                <a:lnTo>
                  <a:pt x="8317" y="1481"/>
                </a:lnTo>
                <a:lnTo>
                  <a:pt x="8317" y="379"/>
                </a:lnTo>
                <a:cubicBezTo>
                  <a:pt x="8317" y="190"/>
                  <a:pt x="8160" y="1"/>
                  <a:pt x="7971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17"/>
          <p:cNvGrpSpPr/>
          <p:nvPr/>
        </p:nvGrpSpPr>
        <p:grpSpPr>
          <a:xfrm>
            <a:off x="3269150" y="1529586"/>
            <a:ext cx="2605800" cy="2606700"/>
            <a:chOff x="3269150" y="1529586"/>
            <a:chExt cx="2605800" cy="2606700"/>
          </a:xfrm>
        </p:grpSpPr>
        <p:sp>
          <p:nvSpPr>
            <p:cNvPr id="155" name="Google Shape;155;p17"/>
            <p:cNvSpPr/>
            <p:nvPr/>
          </p:nvSpPr>
          <p:spPr>
            <a:xfrm>
              <a:off x="3269150" y="1529586"/>
              <a:ext cx="2605800" cy="2606700"/>
            </a:xfrm>
            <a:prstGeom prst="ellipse">
              <a:avLst/>
            </a:prstGeom>
            <a:noFill/>
            <a:ln w="19050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3734500" y="1995080"/>
              <a:ext cx="1675200" cy="1675500"/>
            </a:xfrm>
            <a:prstGeom prst="ellipse">
              <a:avLst/>
            </a:prstGeom>
            <a:noFill/>
            <a:ln w="19050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4143200" y="2404050"/>
              <a:ext cx="857700" cy="8577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7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58" name="Google Shape;158;p17"/>
          <p:cNvSpPr txBox="1">
            <a:spLocks noGrp="1"/>
          </p:cNvSpPr>
          <p:nvPr>
            <p:ph type="title"/>
          </p:nvPr>
        </p:nvSpPr>
        <p:spPr>
          <a:xfrm>
            <a:off x="656114" y="46868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Наше решение проблемы</a:t>
            </a:r>
            <a:endParaRPr dirty="0"/>
          </a:p>
        </p:txBody>
      </p:sp>
      <p:grpSp>
        <p:nvGrpSpPr>
          <p:cNvPr id="159" name="Google Shape;159;p17"/>
          <p:cNvGrpSpPr/>
          <p:nvPr/>
        </p:nvGrpSpPr>
        <p:grpSpPr>
          <a:xfrm>
            <a:off x="710263" y="1495000"/>
            <a:ext cx="3024238" cy="1036849"/>
            <a:chOff x="710263" y="1495000"/>
            <a:chExt cx="3024238" cy="1036849"/>
          </a:xfrm>
        </p:grpSpPr>
        <p:sp>
          <p:nvSpPr>
            <p:cNvPr id="160" name="Google Shape;160;p17"/>
            <p:cNvSpPr/>
            <p:nvPr/>
          </p:nvSpPr>
          <p:spPr>
            <a:xfrm>
              <a:off x="3199600" y="1745975"/>
              <a:ext cx="534900" cy="534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161" name="Google Shape;161;p17"/>
            <p:cNvCxnSpPr>
              <a:stCxn id="160" idx="2"/>
            </p:cNvCxnSpPr>
            <p:nvPr/>
          </p:nvCxnSpPr>
          <p:spPr>
            <a:xfrm rot="10800000">
              <a:off x="2709700" y="2013425"/>
              <a:ext cx="48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grpSp>
          <p:nvGrpSpPr>
            <p:cNvPr id="162" name="Google Shape;162;p17"/>
            <p:cNvGrpSpPr/>
            <p:nvPr/>
          </p:nvGrpSpPr>
          <p:grpSpPr>
            <a:xfrm>
              <a:off x="710263" y="1495000"/>
              <a:ext cx="1884600" cy="1036849"/>
              <a:chOff x="3590550" y="1413338"/>
              <a:chExt cx="1884600" cy="1036849"/>
            </a:xfrm>
          </p:grpSpPr>
          <p:sp>
            <p:nvSpPr>
              <p:cNvPr id="163" name="Google Shape;163;p17"/>
              <p:cNvSpPr txBox="1"/>
              <p:nvPr/>
            </p:nvSpPr>
            <p:spPr>
              <a:xfrm>
                <a:off x="3590550" y="1685187"/>
                <a:ext cx="1884600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 dirty="0">
                    <a:latin typeface="Roboto"/>
                    <a:ea typeface="Roboto"/>
                    <a:cs typeface="Roboto"/>
                    <a:sym typeface="Roboto"/>
                  </a:rPr>
                  <a:t>для определения мест, в которых необходимо разместить камеры</a:t>
                </a:r>
                <a:endParaRPr sz="1200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64" name="Google Shape;164;p17"/>
              <p:cNvSpPr txBox="1"/>
              <p:nvPr/>
            </p:nvSpPr>
            <p:spPr>
              <a:xfrm>
                <a:off x="3590550" y="1413338"/>
                <a:ext cx="1884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00" dirty="0">
                    <a:solidFill>
                      <a:schemeClr val="accent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Создать систему</a:t>
                </a:r>
                <a:endParaRPr sz="1700" dirty="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165" name="Google Shape;165;p17"/>
          <p:cNvGrpSpPr/>
          <p:nvPr/>
        </p:nvGrpSpPr>
        <p:grpSpPr>
          <a:xfrm>
            <a:off x="710263" y="3133901"/>
            <a:ext cx="3024238" cy="1036848"/>
            <a:chOff x="710263" y="3133901"/>
            <a:chExt cx="3024238" cy="1036848"/>
          </a:xfrm>
        </p:grpSpPr>
        <p:grpSp>
          <p:nvGrpSpPr>
            <p:cNvPr id="166" name="Google Shape;166;p17"/>
            <p:cNvGrpSpPr/>
            <p:nvPr/>
          </p:nvGrpSpPr>
          <p:grpSpPr>
            <a:xfrm>
              <a:off x="710263" y="3133901"/>
              <a:ext cx="1884600" cy="1036848"/>
              <a:chOff x="3590550" y="3052092"/>
              <a:chExt cx="1884600" cy="1036848"/>
            </a:xfrm>
          </p:grpSpPr>
          <p:sp>
            <p:nvSpPr>
              <p:cNvPr id="167" name="Google Shape;167;p17"/>
              <p:cNvSpPr txBox="1"/>
              <p:nvPr/>
            </p:nvSpPr>
            <p:spPr>
              <a:xfrm>
                <a:off x="3590550" y="3052092"/>
                <a:ext cx="1884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00" dirty="0">
                    <a:solidFill>
                      <a:schemeClr val="accent4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Камеры должны </a:t>
                </a:r>
                <a:endParaRPr sz="1700" dirty="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68" name="Google Shape;168;p17"/>
              <p:cNvSpPr txBox="1"/>
              <p:nvPr/>
            </p:nvSpPr>
            <p:spPr>
              <a:xfrm>
                <a:off x="3590550" y="3323940"/>
                <a:ext cx="1884600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 dirty="0">
                    <a:latin typeface="Roboto"/>
                    <a:ea typeface="Roboto"/>
                    <a:cs typeface="Roboto"/>
                    <a:sym typeface="Roboto"/>
                  </a:rPr>
                  <a:t>быть расположены таким образом, чтобы максимально снизить количество слепых зон </a:t>
                </a:r>
                <a:endParaRPr sz="1200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69" name="Google Shape;169;p17"/>
            <p:cNvSpPr/>
            <p:nvPr/>
          </p:nvSpPr>
          <p:spPr>
            <a:xfrm>
              <a:off x="3199600" y="3384875"/>
              <a:ext cx="534900" cy="534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170" name="Google Shape;170;p17"/>
            <p:cNvCxnSpPr>
              <a:stCxn id="169" idx="2"/>
            </p:cNvCxnSpPr>
            <p:nvPr/>
          </p:nvCxnSpPr>
          <p:spPr>
            <a:xfrm rot="10800000">
              <a:off x="2709700" y="3652325"/>
              <a:ext cx="48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171" name="Google Shape;171;p17"/>
          <p:cNvGrpSpPr/>
          <p:nvPr/>
        </p:nvGrpSpPr>
        <p:grpSpPr>
          <a:xfrm>
            <a:off x="5409700" y="3133901"/>
            <a:ext cx="3024075" cy="1036848"/>
            <a:chOff x="5409700" y="3133901"/>
            <a:chExt cx="3024075" cy="1036848"/>
          </a:xfrm>
        </p:grpSpPr>
        <p:grpSp>
          <p:nvGrpSpPr>
            <p:cNvPr id="172" name="Google Shape;172;p17"/>
            <p:cNvGrpSpPr/>
            <p:nvPr/>
          </p:nvGrpSpPr>
          <p:grpSpPr>
            <a:xfrm>
              <a:off x="6549175" y="3133901"/>
              <a:ext cx="1884600" cy="1036848"/>
              <a:chOff x="6620075" y="3052092"/>
              <a:chExt cx="1884600" cy="1036848"/>
            </a:xfrm>
          </p:grpSpPr>
          <p:sp>
            <p:nvSpPr>
              <p:cNvPr id="173" name="Google Shape;173;p17"/>
              <p:cNvSpPr txBox="1"/>
              <p:nvPr/>
            </p:nvSpPr>
            <p:spPr>
              <a:xfrm>
                <a:off x="6620075" y="3052092"/>
                <a:ext cx="1884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00" dirty="0">
                    <a:solidFill>
                      <a:schemeClr val="accent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ГИС</a:t>
                </a:r>
                <a:endParaRPr sz="1700" dirty="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74" name="Google Shape;174;p17"/>
              <p:cNvSpPr txBox="1"/>
              <p:nvPr/>
            </p:nvSpPr>
            <p:spPr>
              <a:xfrm>
                <a:off x="6620075" y="3323940"/>
                <a:ext cx="1884600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 dirty="0">
                    <a:latin typeface="Roboto"/>
                    <a:ea typeface="Roboto"/>
                    <a:cs typeface="Roboto"/>
                    <a:sym typeface="Roboto"/>
                  </a:rPr>
                  <a:t>Внедрить алгоритм в ГИС для удобного использования</a:t>
                </a:r>
                <a:endParaRPr sz="1200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5" name="Google Shape;175;p17"/>
            <p:cNvSpPr/>
            <p:nvPr/>
          </p:nvSpPr>
          <p:spPr>
            <a:xfrm>
              <a:off x="5409700" y="3384875"/>
              <a:ext cx="534900" cy="53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176" name="Google Shape;176;p17"/>
            <p:cNvCxnSpPr>
              <a:cxnSpLocks/>
              <a:endCxn id="175" idx="6"/>
            </p:cNvCxnSpPr>
            <p:nvPr/>
          </p:nvCxnSpPr>
          <p:spPr>
            <a:xfrm rot="10800000">
              <a:off x="5944600" y="3652325"/>
              <a:ext cx="48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177" name="Google Shape;177;p17"/>
          <p:cNvGrpSpPr/>
          <p:nvPr/>
        </p:nvGrpSpPr>
        <p:grpSpPr>
          <a:xfrm>
            <a:off x="5409700" y="1495000"/>
            <a:ext cx="3105681" cy="1120630"/>
            <a:chOff x="5409700" y="1495000"/>
            <a:chExt cx="3105681" cy="1120630"/>
          </a:xfrm>
        </p:grpSpPr>
        <p:grpSp>
          <p:nvGrpSpPr>
            <p:cNvPr id="178" name="Google Shape;178;p17"/>
            <p:cNvGrpSpPr/>
            <p:nvPr/>
          </p:nvGrpSpPr>
          <p:grpSpPr>
            <a:xfrm>
              <a:off x="6340300" y="1495000"/>
              <a:ext cx="2175081" cy="1120630"/>
              <a:chOff x="6411200" y="1413338"/>
              <a:chExt cx="2175081" cy="1120630"/>
            </a:xfrm>
          </p:grpSpPr>
          <p:sp>
            <p:nvSpPr>
              <p:cNvPr id="179" name="Google Shape;179;p17"/>
              <p:cNvSpPr txBox="1"/>
              <p:nvPr/>
            </p:nvSpPr>
            <p:spPr>
              <a:xfrm>
                <a:off x="6620075" y="1413338"/>
                <a:ext cx="1884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00" dirty="0">
                    <a:solidFill>
                      <a:schemeClr val="accent2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Разработать алгоритм </a:t>
                </a:r>
                <a:endParaRPr sz="17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80" name="Google Shape;180;p17"/>
              <p:cNvSpPr txBox="1"/>
              <p:nvPr/>
            </p:nvSpPr>
            <p:spPr>
              <a:xfrm>
                <a:off x="6411200" y="1768968"/>
                <a:ext cx="2175081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 dirty="0">
                    <a:latin typeface="Roboto"/>
                    <a:ea typeface="Roboto"/>
                    <a:cs typeface="Roboto"/>
                    <a:sym typeface="Roboto"/>
                  </a:rPr>
                  <a:t>расположения камер, который бы обеспечивал наибольшее  покрытие территории при минимальном количестве камер</a:t>
                </a:r>
                <a:endParaRPr sz="1200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81" name="Google Shape;181;p17"/>
            <p:cNvSpPr/>
            <p:nvPr/>
          </p:nvSpPr>
          <p:spPr>
            <a:xfrm>
              <a:off x="5409700" y="1745975"/>
              <a:ext cx="534900" cy="534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182" name="Google Shape;182;p17"/>
            <p:cNvCxnSpPr>
              <a:endCxn id="181" idx="6"/>
            </p:cNvCxnSpPr>
            <p:nvPr/>
          </p:nvCxnSpPr>
          <p:spPr>
            <a:xfrm rot="10800000">
              <a:off x="5944600" y="2013425"/>
              <a:ext cx="48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187" name="Google Shape;187;p17"/>
          <p:cNvGrpSpPr/>
          <p:nvPr/>
        </p:nvGrpSpPr>
        <p:grpSpPr>
          <a:xfrm>
            <a:off x="3325992" y="3522150"/>
            <a:ext cx="270761" cy="296859"/>
            <a:chOff x="5049725" y="2027900"/>
            <a:chExt cx="481750" cy="481850"/>
          </a:xfrm>
        </p:grpSpPr>
        <p:sp>
          <p:nvSpPr>
            <p:cNvPr id="188" name="Google Shape;188;p17"/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00" name="Google Shape;200;p17"/>
          <p:cNvGrpSpPr/>
          <p:nvPr/>
        </p:nvGrpSpPr>
        <p:grpSpPr>
          <a:xfrm>
            <a:off x="5525026" y="3500784"/>
            <a:ext cx="304247" cy="303084"/>
            <a:chOff x="898875" y="4399275"/>
            <a:chExt cx="483700" cy="481850"/>
          </a:xfrm>
        </p:grpSpPr>
        <p:sp>
          <p:nvSpPr>
            <p:cNvPr id="201" name="Google Shape;201;p17"/>
            <p:cNvSpPr/>
            <p:nvPr/>
          </p:nvSpPr>
          <p:spPr>
            <a:xfrm>
              <a:off x="992750" y="4642900"/>
              <a:ext cx="145300" cy="144100"/>
            </a:xfrm>
            <a:custGeom>
              <a:avLst/>
              <a:gdLst/>
              <a:ahLst/>
              <a:cxnLst/>
              <a:rect l="l" t="t" r="r" b="b"/>
              <a:pathLst>
                <a:path w="5812" h="5764" extrusionOk="0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1138025" y="476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1269550" y="4399275"/>
              <a:ext cx="113025" cy="112125"/>
            </a:xfrm>
            <a:custGeom>
              <a:avLst/>
              <a:gdLst/>
              <a:ahLst/>
              <a:cxnLst/>
              <a:rect l="l" t="t" r="r" b="b"/>
              <a:pathLst>
                <a:path w="4521" h="4485" extrusionOk="0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1161975" y="4531175"/>
              <a:ext cx="91400" cy="84350"/>
            </a:xfrm>
            <a:custGeom>
              <a:avLst/>
              <a:gdLst/>
              <a:ahLst/>
              <a:cxnLst/>
              <a:rect l="l" t="t" r="r" b="b"/>
              <a:pathLst>
                <a:path w="3656" h="3374" extrusionOk="0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1031050" y="4411100"/>
              <a:ext cx="338650" cy="338725"/>
            </a:xfrm>
            <a:custGeom>
              <a:avLst/>
              <a:gdLst/>
              <a:ahLst/>
              <a:cxnLst/>
              <a:rect l="l" t="t" r="r" b="b"/>
              <a:pathLst>
                <a:path w="13546" h="13549" extrusionOk="0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1130500" y="4740450"/>
              <a:ext cx="108950" cy="111250"/>
            </a:xfrm>
            <a:custGeom>
              <a:avLst/>
              <a:gdLst/>
              <a:ahLst/>
              <a:cxnLst/>
              <a:rect l="l" t="t" r="r" b="b"/>
              <a:pathLst>
                <a:path w="4358" h="4450" extrusionOk="0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927325" y="4539825"/>
              <a:ext cx="114150" cy="109800"/>
            </a:xfrm>
            <a:custGeom>
              <a:avLst/>
              <a:gdLst/>
              <a:ahLst/>
              <a:cxnLst/>
              <a:rect l="l" t="t" r="r" b="b"/>
              <a:pathLst>
                <a:path w="4566" h="4392" extrusionOk="0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898875" y="4711550"/>
              <a:ext cx="170825" cy="169575"/>
            </a:xfrm>
            <a:custGeom>
              <a:avLst/>
              <a:gdLst/>
              <a:ahLst/>
              <a:cxnLst/>
              <a:rect l="l" t="t" r="r" b="b"/>
              <a:pathLst>
                <a:path w="6833" h="6783" extrusionOk="0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" name="Google Shape;6995;p70">
            <a:extLst>
              <a:ext uri="{FF2B5EF4-FFF2-40B4-BE49-F238E27FC236}">
                <a16:creationId xmlns:a16="http://schemas.microsoft.com/office/drawing/2014/main" id="{C0ABB3D8-673A-AB6A-4D7F-6A13AD584EDB}"/>
              </a:ext>
            </a:extLst>
          </p:cNvPr>
          <p:cNvGrpSpPr/>
          <p:nvPr/>
        </p:nvGrpSpPr>
        <p:grpSpPr>
          <a:xfrm>
            <a:off x="4270858" y="2573964"/>
            <a:ext cx="587865" cy="517731"/>
            <a:chOff x="6000718" y="3070557"/>
            <a:chExt cx="587865" cy="517731"/>
          </a:xfrm>
          <a:solidFill>
            <a:srgbClr val="00B050"/>
          </a:solidFill>
        </p:grpSpPr>
        <p:sp>
          <p:nvSpPr>
            <p:cNvPr id="3" name="Google Shape;6996;p70">
              <a:extLst>
                <a:ext uri="{FF2B5EF4-FFF2-40B4-BE49-F238E27FC236}">
                  <a16:creationId xmlns:a16="http://schemas.microsoft.com/office/drawing/2014/main" id="{EB72A029-7098-69F1-FBD6-7CA6F03180A0}"/>
                </a:ext>
              </a:extLst>
            </p:cNvPr>
            <p:cNvSpPr/>
            <p:nvPr/>
          </p:nvSpPr>
          <p:spPr>
            <a:xfrm>
              <a:off x="6161116" y="3104229"/>
              <a:ext cx="410235" cy="449911"/>
            </a:xfrm>
            <a:custGeom>
              <a:avLst/>
              <a:gdLst/>
              <a:ahLst/>
              <a:cxnLst/>
              <a:rect l="l" t="t" r="r" b="b"/>
              <a:pathLst>
                <a:path w="71098" h="78008" extrusionOk="0">
                  <a:moveTo>
                    <a:pt x="36108" y="3531"/>
                  </a:moveTo>
                  <a:lnTo>
                    <a:pt x="36835" y="4631"/>
                  </a:lnTo>
                  <a:cubicBezTo>
                    <a:pt x="36551" y="4826"/>
                    <a:pt x="36268" y="5039"/>
                    <a:pt x="35948" y="5217"/>
                  </a:cubicBezTo>
                  <a:cubicBezTo>
                    <a:pt x="35043" y="5749"/>
                    <a:pt x="34635" y="6459"/>
                    <a:pt x="35132" y="7488"/>
                  </a:cubicBezTo>
                  <a:cubicBezTo>
                    <a:pt x="35486" y="8208"/>
                    <a:pt x="35984" y="8561"/>
                    <a:pt x="36635" y="8561"/>
                  </a:cubicBezTo>
                  <a:cubicBezTo>
                    <a:pt x="36866" y="8561"/>
                    <a:pt x="37116" y="8517"/>
                    <a:pt x="37385" y="8428"/>
                  </a:cubicBezTo>
                  <a:cubicBezTo>
                    <a:pt x="37776" y="8304"/>
                    <a:pt x="38184" y="8198"/>
                    <a:pt x="38752" y="8056"/>
                  </a:cubicBezTo>
                  <a:lnTo>
                    <a:pt x="38752" y="8056"/>
                  </a:lnTo>
                  <a:cubicBezTo>
                    <a:pt x="38412" y="9075"/>
                    <a:pt x="37909" y="9331"/>
                    <a:pt x="37373" y="9331"/>
                  </a:cubicBezTo>
                  <a:cubicBezTo>
                    <a:pt x="36833" y="9331"/>
                    <a:pt x="36258" y="9072"/>
                    <a:pt x="35779" y="9072"/>
                  </a:cubicBezTo>
                  <a:cubicBezTo>
                    <a:pt x="35690" y="9072"/>
                    <a:pt x="35604" y="9081"/>
                    <a:pt x="35522" y="9102"/>
                  </a:cubicBezTo>
                  <a:lnTo>
                    <a:pt x="33162" y="11977"/>
                  </a:lnTo>
                  <a:lnTo>
                    <a:pt x="28585" y="11037"/>
                  </a:lnTo>
                  <a:lnTo>
                    <a:pt x="31832" y="10238"/>
                  </a:lnTo>
                  <a:cubicBezTo>
                    <a:pt x="32825" y="8162"/>
                    <a:pt x="33127" y="7062"/>
                    <a:pt x="32914" y="6228"/>
                  </a:cubicBezTo>
                  <a:lnTo>
                    <a:pt x="36108" y="3531"/>
                  </a:lnTo>
                  <a:close/>
                  <a:moveTo>
                    <a:pt x="38947" y="36232"/>
                  </a:moveTo>
                  <a:lnTo>
                    <a:pt x="38947" y="36232"/>
                  </a:lnTo>
                  <a:cubicBezTo>
                    <a:pt x="40402" y="36374"/>
                    <a:pt x="40561" y="37705"/>
                    <a:pt x="41253" y="38486"/>
                  </a:cubicBezTo>
                  <a:cubicBezTo>
                    <a:pt x="40278" y="40029"/>
                    <a:pt x="42194" y="41076"/>
                    <a:pt x="41963" y="42673"/>
                  </a:cubicBezTo>
                  <a:cubicBezTo>
                    <a:pt x="41786" y="43862"/>
                    <a:pt x="42833" y="45264"/>
                    <a:pt x="43241" y="46648"/>
                  </a:cubicBezTo>
                  <a:cubicBezTo>
                    <a:pt x="43560" y="47641"/>
                    <a:pt x="43507" y="48741"/>
                    <a:pt x="43046" y="49699"/>
                  </a:cubicBezTo>
                  <a:lnTo>
                    <a:pt x="40473" y="45760"/>
                  </a:lnTo>
                  <a:cubicBezTo>
                    <a:pt x="41449" y="42726"/>
                    <a:pt x="39160" y="39728"/>
                    <a:pt x="38947" y="36232"/>
                  </a:cubicBezTo>
                  <a:close/>
                  <a:moveTo>
                    <a:pt x="36430" y="1"/>
                  </a:moveTo>
                  <a:cubicBezTo>
                    <a:pt x="35873" y="1"/>
                    <a:pt x="35316" y="87"/>
                    <a:pt x="34759" y="284"/>
                  </a:cubicBezTo>
                  <a:cubicBezTo>
                    <a:pt x="33659" y="657"/>
                    <a:pt x="32346" y="870"/>
                    <a:pt x="31885" y="2005"/>
                  </a:cubicBezTo>
                  <a:cubicBezTo>
                    <a:pt x="31264" y="3567"/>
                    <a:pt x="29809" y="3549"/>
                    <a:pt x="28656" y="3992"/>
                  </a:cubicBezTo>
                  <a:cubicBezTo>
                    <a:pt x="26331" y="4826"/>
                    <a:pt x="26012" y="5465"/>
                    <a:pt x="27006" y="7683"/>
                  </a:cubicBezTo>
                  <a:lnTo>
                    <a:pt x="29791" y="7736"/>
                  </a:lnTo>
                  <a:lnTo>
                    <a:pt x="29046" y="10327"/>
                  </a:lnTo>
                  <a:lnTo>
                    <a:pt x="28425" y="7736"/>
                  </a:lnTo>
                  <a:lnTo>
                    <a:pt x="26633" y="11143"/>
                  </a:lnTo>
                  <a:cubicBezTo>
                    <a:pt x="25746" y="11374"/>
                    <a:pt x="24734" y="11391"/>
                    <a:pt x="24113" y="11870"/>
                  </a:cubicBezTo>
                  <a:cubicBezTo>
                    <a:pt x="22960" y="12775"/>
                    <a:pt x="21328" y="12509"/>
                    <a:pt x="20352" y="13680"/>
                  </a:cubicBezTo>
                  <a:lnTo>
                    <a:pt x="19695" y="12900"/>
                  </a:lnTo>
                  <a:lnTo>
                    <a:pt x="18808" y="14106"/>
                  </a:lnTo>
                  <a:cubicBezTo>
                    <a:pt x="18523" y="13971"/>
                    <a:pt x="18518" y="13452"/>
                    <a:pt x="18160" y="13452"/>
                  </a:cubicBezTo>
                  <a:cubicBezTo>
                    <a:pt x="18049" y="13452"/>
                    <a:pt x="17905" y="13501"/>
                    <a:pt x="17708" y="13627"/>
                  </a:cubicBezTo>
                  <a:lnTo>
                    <a:pt x="18560" y="17193"/>
                  </a:lnTo>
                  <a:cubicBezTo>
                    <a:pt x="17972" y="17718"/>
                    <a:pt x="17385" y="18062"/>
                    <a:pt x="16823" y="18062"/>
                  </a:cubicBezTo>
                  <a:cubicBezTo>
                    <a:pt x="16435" y="18062"/>
                    <a:pt x="16059" y="17897"/>
                    <a:pt x="15703" y="17513"/>
                  </a:cubicBezTo>
                  <a:cubicBezTo>
                    <a:pt x="14869" y="16626"/>
                    <a:pt x="13929" y="16750"/>
                    <a:pt x="13112" y="16643"/>
                  </a:cubicBezTo>
                  <a:lnTo>
                    <a:pt x="11196" y="21381"/>
                  </a:lnTo>
                  <a:cubicBezTo>
                    <a:pt x="11922" y="22616"/>
                    <a:pt x="12753" y="22986"/>
                    <a:pt x="13632" y="22986"/>
                  </a:cubicBezTo>
                  <a:cubicBezTo>
                    <a:pt x="14835" y="22986"/>
                    <a:pt x="16130" y="22292"/>
                    <a:pt x="17371" y="22179"/>
                  </a:cubicBezTo>
                  <a:lnTo>
                    <a:pt x="17868" y="20618"/>
                  </a:lnTo>
                  <a:cubicBezTo>
                    <a:pt x="19961" y="20600"/>
                    <a:pt x="19961" y="20600"/>
                    <a:pt x="21594" y="18879"/>
                  </a:cubicBezTo>
                  <a:lnTo>
                    <a:pt x="22587" y="19784"/>
                  </a:lnTo>
                  <a:lnTo>
                    <a:pt x="24646" y="19181"/>
                  </a:lnTo>
                  <a:lnTo>
                    <a:pt x="28762" y="24788"/>
                  </a:lnTo>
                  <a:lnTo>
                    <a:pt x="24930" y="23971"/>
                  </a:lnTo>
                  <a:lnTo>
                    <a:pt x="24930" y="23971"/>
                  </a:lnTo>
                  <a:lnTo>
                    <a:pt x="26544" y="25746"/>
                  </a:lnTo>
                  <a:cubicBezTo>
                    <a:pt x="28177" y="25604"/>
                    <a:pt x="29507" y="24930"/>
                    <a:pt x="30182" y="23209"/>
                  </a:cubicBezTo>
                  <a:cubicBezTo>
                    <a:pt x="29738" y="22747"/>
                    <a:pt x="29365" y="22321"/>
                    <a:pt x="28957" y="21949"/>
                  </a:cubicBezTo>
                  <a:cubicBezTo>
                    <a:pt x="28017" y="21150"/>
                    <a:pt x="27165" y="20352"/>
                    <a:pt x="27502" y="18400"/>
                  </a:cubicBezTo>
                  <a:lnTo>
                    <a:pt x="27502" y="18400"/>
                  </a:lnTo>
                  <a:cubicBezTo>
                    <a:pt x="28336" y="19678"/>
                    <a:pt x="28709" y="20902"/>
                    <a:pt x="29472" y="21239"/>
                  </a:cubicBezTo>
                  <a:cubicBezTo>
                    <a:pt x="30678" y="21771"/>
                    <a:pt x="30785" y="22641"/>
                    <a:pt x="30927" y="23617"/>
                  </a:cubicBezTo>
                  <a:cubicBezTo>
                    <a:pt x="31016" y="24255"/>
                    <a:pt x="30874" y="24965"/>
                    <a:pt x="31087" y="25551"/>
                  </a:cubicBezTo>
                  <a:cubicBezTo>
                    <a:pt x="31282" y="26083"/>
                    <a:pt x="31832" y="26473"/>
                    <a:pt x="32187" y="26952"/>
                  </a:cubicBezTo>
                  <a:cubicBezTo>
                    <a:pt x="32275" y="27077"/>
                    <a:pt x="32329" y="27236"/>
                    <a:pt x="32329" y="27396"/>
                  </a:cubicBezTo>
                  <a:lnTo>
                    <a:pt x="34369" y="26225"/>
                  </a:lnTo>
                  <a:cubicBezTo>
                    <a:pt x="33860" y="25322"/>
                    <a:pt x="33670" y="24632"/>
                    <a:pt x="34867" y="24632"/>
                  </a:cubicBezTo>
                  <a:cubicBezTo>
                    <a:pt x="34964" y="24632"/>
                    <a:pt x="35070" y="24636"/>
                    <a:pt x="35185" y="24646"/>
                  </a:cubicBezTo>
                  <a:cubicBezTo>
                    <a:pt x="35416" y="25462"/>
                    <a:pt x="35718" y="26189"/>
                    <a:pt x="35753" y="26917"/>
                  </a:cubicBezTo>
                  <a:cubicBezTo>
                    <a:pt x="35859" y="28390"/>
                    <a:pt x="37013" y="29011"/>
                    <a:pt x="38024" y="29224"/>
                  </a:cubicBezTo>
                  <a:cubicBezTo>
                    <a:pt x="38126" y="29247"/>
                    <a:pt x="38227" y="29254"/>
                    <a:pt x="38330" y="29254"/>
                  </a:cubicBezTo>
                  <a:cubicBezTo>
                    <a:pt x="38476" y="29254"/>
                    <a:pt x="38623" y="29240"/>
                    <a:pt x="38773" y="29240"/>
                  </a:cubicBezTo>
                  <a:cubicBezTo>
                    <a:pt x="39073" y="29240"/>
                    <a:pt x="39384" y="29296"/>
                    <a:pt x="39710" y="29632"/>
                  </a:cubicBezTo>
                  <a:cubicBezTo>
                    <a:pt x="39812" y="29734"/>
                    <a:pt x="39986" y="29769"/>
                    <a:pt x="40202" y="29769"/>
                  </a:cubicBezTo>
                  <a:cubicBezTo>
                    <a:pt x="40620" y="29769"/>
                    <a:pt x="41193" y="29637"/>
                    <a:pt x="41697" y="29614"/>
                  </a:cubicBezTo>
                  <a:lnTo>
                    <a:pt x="41697" y="29614"/>
                  </a:lnTo>
                  <a:cubicBezTo>
                    <a:pt x="41182" y="31175"/>
                    <a:pt x="41608" y="32825"/>
                    <a:pt x="39657" y="33517"/>
                  </a:cubicBezTo>
                  <a:cubicBezTo>
                    <a:pt x="37368" y="32683"/>
                    <a:pt x="34369" y="33198"/>
                    <a:pt x="32488" y="30608"/>
                  </a:cubicBezTo>
                  <a:cubicBezTo>
                    <a:pt x="32240" y="30253"/>
                    <a:pt x="31388" y="30306"/>
                    <a:pt x="30820" y="30217"/>
                  </a:cubicBezTo>
                  <a:cubicBezTo>
                    <a:pt x="30607" y="30217"/>
                    <a:pt x="30395" y="30270"/>
                    <a:pt x="30182" y="30324"/>
                  </a:cubicBezTo>
                  <a:lnTo>
                    <a:pt x="29507" y="32151"/>
                  </a:lnTo>
                  <a:cubicBezTo>
                    <a:pt x="27875" y="31246"/>
                    <a:pt x="26686" y="29969"/>
                    <a:pt x="25373" y="29259"/>
                  </a:cubicBezTo>
                  <a:cubicBezTo>
                    <a:pt x="23918" y="28496"/>
                    <a:pt x="23794" y="27431"/>
                    <a:pt x="23794" y="26456"/>
                  </a:cubicBezTo>
                  <a:cubicBezTo>
                    <a:pt x="23808" y="24745"/>
                    <a:pt x="23906" y="24354"/>
                    <a:pt x="23055" y="24354"/>
                  </a:cubicBezTo>
                  <a:cubicBezTo>
                    <a:pt x="22802" y="24354"/>
                    <a:pt x="22466" y="24388"/>
                    <a:pt x="22020" y="24433"/>
                  </a:cubicBezTo>
                  <a:cubicBezTo>
                    <a:pt x="21712" y="24458"/>
                    <a:pt x="21377" y="24558"/>
                    <a:pt x="21074" y="24558"/>
                  </a:cubicBezTo>
                  <a:cubicBezTo>
                    <a:pt x="20958" y="24558"/>
                    <a:pt x="20846" y="24543"/>
                    <a:pt x="20742" y="24504"/>
                  </a:cubicBezTo>
                  <a:cubicBezTo>
                    <a:pt x="20157" y="24291"/>
                    <a:pt x="19678" y="23670"/>
                    <a:pt x="19092" y="23546"/>
                  </a:cubicBezTo>
                  <a:cubicBezTo>
                    <a:pt x="19019" y="23530"/>
                    <a:pt x="18944" y="23524"/>
                    <a:pt x="18868" y="23524"/>
                  </a:cubicBezTo>
                  <a:cubicBezTo>
                    <a:pt x="18388" y="23524"/>
                    <a:pt x="17849" y="23788"/>
                    <a:pt x="17363" y="23788"/>
                  </a:cubicBezTo>
                  <a:cubicBezTo>
                    <a:pt x="17305" y="23788"/>
                    <a:pt x="17249" y="23784"/>
                    <a:pt x="17193" y="23776"/>
                  </a:cubicBezTo>
                  <a:cubicBezTo>
                    <a:pt x="17025" y="23751"/>
                    <a:pt x="16855" y="23741"/>
                    <a:pt x="16686" y="23741"/>
                  </a:cubicBezTo>
                  <a:cubicBezTo>
                    <a:pt x="15885" y="23741"/>
                    <a:pt x="15077" y="23971"/>
                    <a:pt x="14280" y="23971"/>
                  </a:cubicBezTo>
                  <a:cubicBezTo>
                    <a:pt x="13809" y="23971"/>
                    <a:pt x="13342" y="23890"/>
                    <a:pt x="12882" y="23634"/>
                  </a:cubicBezTo>
                  <a:cubicBezTo>
                    <a:pt x="12688" y="23891"/>
                    <a:pt x="12389" y="23939"/>
                    <a:pt x="12067" y="23939"/>
                  </a:cubicBezTo>
                  <a:cubicBezTo>
                    <a:pt x="11878" y="23939"/>
                    <a:pt x="11682" y="23923"/>
                    <a:pt x="11494" y="23923"/>
                  </a:cubicBezTo>
                  <a:cubicBezTo>
                    <a:pt x="11005" y="23923"/>
                    <a:pt x="10573" y="24032"/>
                    <a:pt x="10486" y="24823"/>
                  </a:cubicBezTo>
                  <a:cubicBezTo>
                    <a:pt x="8943" y="25125"/>
                    <a:pt x="8925" y="26935"/>
                    <a:pt x="7594" y="27644"/>
                  </a:cubicBezTo>
                  <a:cubicBezTo>
                    <a:pt x="6636" y="28159"/>
                    <a:pt x="5270" y="28461"/>
                    <a:pt x="4720" y="29365"/>
                  </a:cubicBezTo>
                  <a:cubicBezTo>
                    <a:pt x="3992" y="30554"/>
                    <a:pt x="2733" y="30874"/>
                    <a:pt x="1899" y="31779"/>
                  </a:cubicBezTo>
                  <a:cubicBezTo>
                    <a:pt x="1420" y="32311"/>
                    <a:pt x="1100" y="33021"/>
                    <a:pt x="692" y="33695"/>
                  </a:cubicBezTo>
                  <a:lnTo>
                    <a:pt x="2058" y="34529"/>
                  </a:lnTo>
                  <a:lnTo>
                    <a:pt x="0" y="40331"/>
                  </a:lnTo>
                  <a:cubicBezTo>
                    <a:pt x="568" y="41839"/>
                    <a:pt x="1828" y="42460"/>
                    <a:pt x="1579" y="43844"/>
                  </a:cubicBezTo>
                  <a:cubicBezTo>
                    <a:pt x="1526" y="44093"/>
                    <a:pt x="4542" y="47659"/>
                    <a:pt x="4720" y="47677"/>
                  </a:cubicBezTo>
                  <a:cubicBezTo>
                    <a:pt x="6407" y="47823"/>
                    <a:pt x="7973" y="48589"/>
                    <a:pt x="9698" y="48589"/>
                  </a:cubicBezTo>
                  <a:cubicBezTo>
                    <a:pt x="10059" y="48589"/>
                    <a:pt x="10428" y="48555"/>
                    <a:pt x="10806" y="48475"/>
                  </a:cubicBezTo>
                  <a:cubicBezTo>
                    <a:pt x="10987" y="48438"/>
                    <a:pt x="11194" y="48420"/>
                    <a:pt x="11413" y="48420"/>
                  </a:cubicBezTo>
                  <a:cubicBezTo>
                    <a:pt x="12352" y="48420"/>
                    <a:pt x="13516" y="48748"/>
                    <a:pt x="13875" y="49309"/>
                  </a:cubicBezTo>
                  <a:cubicBezTo>
                    <a:pt x="14692" y="50587"/>
                    <a:pt x="15916" y="50622"/>
                    <a:pt x="17140" y="51048"/>
                  </a:cubicBezTo>
                  <a:lnTo>
                    <a:pt x="16076" y="56140"/>
                  </a:lnTo>
                  <a:cubicBezTo>
                    <a:pt x="17477" y="57542"/>
                    <a:pt x="16874" y="59405"/>
                    <a:pt x="17513" y="60896"/>
                  </a:cubicBezTo>
                  <a:cubicBezTo>
                    <a:pt x="17939" y="61907"/>
                    <a:pt x="17566" y="62439"/>
                    <a:pt x="17105" y="63291"/>
                  </a:cubicBezTo>
                  <a:cubicBezTo>
                    <a:pt x="16484" y="64409"/>
                    <a:pt x="14922" y="65544"/>
                    <a:pt x="15526" y="66751"/>
                  </a:cubicBezTo>
                  <a:cubicBezTo>
                    <a:pt x="16359" y="68454"/>
                    <a:pt x="16218" y="70264"/>
                    <a:pt x="16218" y="71879"/>
                  </a:cubicBezTo>
                  <a:cubicBezTo>
                    <a:pt x="16218" y="73795"/>
                    <a:pt x="17726" y="75427"/>
                    <a:pt x="16697" y="77361"/>
                  </a:cubicBezTo>
                  <a:cubicBezTo>
                    <a:pt x="17566" y="77539"/>
                    <a:pt x="18134" y="77610"/>
                    <a:pt x="18684" y="77787"/>
                  </a:cubicBezTo>
                  <a:cubicBezTo>
                    <a:pt x="19160" y="77941"/>
                    <a:pt x="19615" y="78007"/>
                    <a:pt x="20054" y="78007"/>
                  </a:cubicBezTo>
                  <a:cubicBezTo>
                    <a:pt x="21942" y="78007"/>
                    <a:pt x="23543" y="76798"/>
                    <a:pt x="25284" y="76208"/>
                  </a:cubicBezTo>
                  <a:cubicBezTo>
                    <a:pt x="25497" y="74416"/>
                    <a:pt x="27183" y="74310"/>
                    <a:pt x="28336" y="73671"/>
                  </a:cubicBezTo>
                  <a:cubicBezTo>
                    <a:pt x="29472" y="73032"/>
                    <a:pt x="29064" y="71826"/>
                    <a:pt x="29436" y="71240"/>
                  </a:cubicBezTo>
                  <a:cubicBezTo>
                    <a:pt x="30359" y="70814"/>
                    <a:pt x="31051" y="70495"/>
                    <a:pt x="31761" y="70175"/>
                  </a:cubicBezTo>
                  <a:cubicBezTo>
                    <a:pt x="32701" y="69750"/>
                    <a:pt x="34032" y="69998"/>
                    <a:pt x="34351" y="68472"/>
                  </a:cubicBezTo>
                  <a:cubicBezTo>
                    <a:pt x="34564" y="67407"/>
                    <a:pt x="35593" y="66680"/>
                    <a:pt x="35682" y="65456"/>
                  </a:cubicBezTo>
                  <a:cubicBezTo>
                    <a:pt x="35789" y="64196"/>
                    <a:pt x="36179" y="62972"/>
                    <a:pt x="36427" y="61783"/>
                  </a:cubicBezTo>
                  <a:cubicBezTo>
                    <a:pt x="38255" y="60576"/>
                    <a:pt x="39869" y="58979"/>
                    <a:pt x="41786" y="58376"/>
                  </a:cubicBezTo>
                  <a:cubicBezTo>
                    <a:pt x="44997" y="57365"/>
                    <a:pt x="46843" y="55306"/>
                    <a:pt x="48156" y="52432"/>
                  </a:cubicBezTo>
                  <a:cubicBezTo>
                    <a:pt x="47847" y="52304"/>
                    <a:pt x="47534" y="52259"/>
                    <a:pt x="47221" y="52259"/>
                  </a:cubicBezTo>
                  <a:cubicBezTo>
                    <a:pt x="46487" y="52259"/>
                    <a:pt x="45750" y="52505"/>
                    <a:pt x="45050" y="52505"/>
                  </a:cubicBezTo>
                  <a:cubicBezTo>
                    <a:pt x="44519" y="52505"/>
                    <a:pt x="44011" y="52363"/>
                    <a:pt x="43542" y="51864"/>
                  </a:cubicBezTo>
                  <a:cubicBezTo>
                    <a:pt x="44838" y="50108"/>
                    <a:pt x="44909" y="50037"/>
                    <a:pt x="46293" y="49859"/>
                  </a:cubicBezTo>
                  <a:cubicBezTo>
                    <a:pt x="49646" y="49451"/>
                    <a:pt x="52822" y="48599"/>
                    <a:pt x="55395" y="46222"/>
                  </a:cubicBezTo>
                  <a:cubicBezTo>
                    <a:pt x="55484" y="45760"/>
                    <a:pt x="55697" y="45281"/>
                    <a:pt x="55643" y="44838"/>
                  </a:cubicBezTo>
                  <a:cubicBezTo>
                    <a:pt x="55519" y="44022"/>
                    <a:pt x="55359" y="43205"/>
                    <a:pt x="55164" y="42389"/>
                  </a:cubicBezTo>
                  <a:lnTo>
                    <a:pt x="54224" y="42886"/>
                  </a:lnTo>
                  <a:lnTo>
                    <a:pt x="53887" y="41254"/>
                  </a:lnTo>
                  <a:lnTo>
                    <a:pt x="53017" y="42655"/>
                  </a:lnTo>
                  <a:cubicBezTo>
                    <a:pt x="51775" y="40810"/>
                    <a:pt x="49327" y="39763"/>
                    <a:pt x="49735" y="36906"/>
                  </a:cubicBezTo>
                  <a:lnTo>
                    <a:pt x="49735" y="36906"/>
                  </a:lnTo>
                  <a:cubicBezTo>
                    <a:pt x="51738" y="37643"/>
                    <a:pt x="51709" y="40841"/>
                    <a:pt x="54224" y="40841"/>
                  </a:cubicBezTo>
                  <a:cubicBezTo>
                    <a:pt x="54315" y="40841"/>
                    <a:pt x="54410" y="40836"/>
                    <a:pt x="54508" y="40828"/>
                  </a:cubicBezTo>
                  <a:cubicBezTo>
                    <a:pt x="55927" y="42620"/>
                    <a:pt x="57968" y="43134"/>
                    <a:pt x="59831" y="43365"/>
                  </a:cubicBezTo>
                  <a:lnTo>
                    <a:pt x="61091" y="47286"/>
                  </a:lnTo>
                  <a:lnTo>
                    <a:pt x="62244" y="46683"/>
                  </a:lnTo>
                  <a:lnTo>
                    <a:pt x="61215" y="57010"/>
                  </a:lnTo>
                  <a:cubicBezTo>
                    <a:pt x="61641" y="57382"/>
                    <a:pt x="62102" y="57613"/>
                    <a:pt x="62208" y="57950"/>
                  </a:cubicBezTo>
                  <a:cubicBezTo>
                    <a:pt x="62350" y="58411"/>
                    <a:pt x="62226" y="58944"/>
                    <a:pt x="62226" y="59547"/>
                  </a:cubicBezTo>
                  <a:cubicBezTo>
                    <a:pt x="64054" y="58323"/>
                    <a:pt x="61783" y="56531"/>
                    <a:pt x="63397" y="55164"/>
                  </a:cubicBezTo>
                  <a:cubicBezTo>
                    <a:pt x="64338" y="54348"/>
                    <a:pt x="63894" y="52503"/>
                    <a:pt x="65420" y="51421"/>
                  </a:cubicBezTo>
                  <a:cubicBezTo>
                    <a:pt x="66236" y="50835"/>
                    <a:pt x="66627" y="49575"/>
                    <a:pt x="67407" y="48670"/>
                  </a:cubicBezTo>
                  <a:cubicBezTo>
                    <a:pt x="71098" y="31370"/>
                    <a:pt x="63805" y="13556"/>
                    <a:pt x="49451" y="3265"/>
                  </a:cubicBezTo>
                  <a:lnTo>
                    <a:pt x="47836" y="4223"/>
                  </a:lnTo>
                  <a:lnTo>
                    <a:pt x="47286" y="3425"/>
                  </a:lnTo>
                  <a:lnTo>
                    <a:pt x="45068" y="5465"/>
                  </a:lnTo>
                  <a:lnTo>
                    <a:pt x="44802" y="2963"/>
                  </a:lnTo>
                  <a:cubicBezTo>
                    <a:pt x="44483" y="4383"/>
                    <a:pt x="44412" y="5554"/>
                    <a:pt x="43383" y="6193"/>
                  </a:cubicBezTo>
                  <a:lnTo>
                    <a:pt x="41094" y="4844"/>
                  </a:lnTo>
                  <a:lnTo>
                    <a:pt x="41253" y="4702"/>
                  </a:lnTo>
                  <a:lnTo>
                    <a:pt x="43436" y="4525"/>
                  </a:lnTo>
                  <a:cubicBezTo>
                    <a:pt x="43312" y="3975"/>
                    <a:pt x="43329" y="3673"/>
                    <a:pt x="43205" y="3567"/>
                  </a:cubicBezTo>
                  <a:cubicBezTo>
                    <a:pt x="41857" y="2502"/>
                    <a:pt x="40153" y="1934"/>
                    <a:pt x="38929" y="657"/>
                  </a:cubicBezTo>
                  <a:cubicBezTo>
                    <a:pt x="38787" y="497"/>
                    <a:pt x="38592" y="390"/>
                    <a:pt x="38379" y="319"/>
                  </a:cubicBezTo>
                  <a:cubicBezTo>
                    <a:pt x="37729" y="119"/>
                    <a:pt x="37080" y="1"/>
                    <a:pt x="36430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997;p70">
              <a:extLst>
                <a:ext uri="{FF2B5EF4-FFF2-40B4-BE49-F238E27FC236}">
                  <a16:creationId xmlns:a16="http://schemas.microsoft.com/office/drawing/2014/main" id="{EA27C3EA-F98F-195A-269A-664C3476F045}"/>
                </a:ext>
              </a:extLst>
            </p:cNvPr>
            <p:cNvSpPr/>
            <p:nvPr/>
          </p:nvSpPr>
          <p:spPr>
            <a:xfrm>
              <a:off x="6032245" y="3317811"/>
              <a:ext cx="62149" cy="151155"/>
            </a:xfrm>
            <a:custGeom>
              <a:avLst/>
              <a:gdLst/>
              <a:ahLst/>
              <a:cxnLst/>
              <a:rect l="l" t="t" r="r" b="b"/>
              <a:pathLst>
                <a:path w="10771" h="26208" extrusionOk="0">
                  <a:moveTo>
                    <a:pt x="266" y="1"/>
                  </a:moveTo>
                  <a:lnTo>
                    <a:pt x="266" y="1"/>
                  </a:lnTo>
                  <a:cubicBezTo>
                    <a:pt x="0" y="9316"/>
                    <a:pt x="2679" y="18489"/>
                    <a:pt x="7914" y="26208"/>
                  </a:cubicBezTo>
                  <a:lnTo>
                    <a:pt x="9014" y="25995"/>
                  </a:lnTo>
                  <a:cubicBezTo>
                    <a:pt x="9954" y="24078"/>
                    <a:pt x="9617" y="22073"/>
                    <a:pt x="9475" y="20068"/>
                  </a:cubicBezTo>
                  <a:cubicBezTo>
                    <a:pt x="9422" y="19412"/>
                    <a:pt x="9120" y="18347"/>
                    <a:pt x="9386" y="18188"/>
                  </a:cubicBezTo>
                  <a:cubicBezTo>
                    <a:pt x="10753" y="17336"/>
                    <a:pt x="10274" y="15881"/>
                    <a:pt x="10770" y="14834"/>
                  </a:cubicBezTo>
                  <a:cubicBezTo>
                    <a:pt x="9777" y="13415"/>
                    <a:pt x="8890" y="12137"/>
                    <a:pt x="7328" y="11161"/>
                  </a:cubicBezTo>
                  <a:cubicBezTo>
                    <a:pt x="5270" y="9901"/>
                    <a:pt x="3194" y="8216"/>
                    <a:pt x="3247" y="5235"/>
                  </a:cubicBezTo>
                  <a:cubicBezTo>
                    <a:pt x="3265" y="4649"/>
                    <a:pt x="2999" y="3709"/>
                    <a:pt x="2591" y="3514"/>
                  </a:cubicBezTo>
                  <a:cubicBezTo>
                    <a:pt x="1295" y="2893"/>
                    <a:pt x="479" y="1562"/>
                    <a:pt x="408" y="604"/>
                  </a:cubicBezTo>
                  <a:cubicBezTo>
                    <a:pt x="373" y="391"/>
                    <a:pt x="337" y="196"/>
                    <a:pt x="266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998;p70">
              <a:extLst>
                <a:ext uri="{FF2B5EF4-FFF2-40B4-BE49-F238E27FC236}">
                  <a16:creationId xmlns:a16="http://schemas.microsoft.com/office/drawing/2014/main" id="{676CD6AD-A969-9C7D-663E-DBC3E757511B}"/>
                </a:ext>
              </a:extLst>
            </p:cNvPr>
            <p:cNvSpPr/>
            <p:nvPr/>
          </p:nvSpPr>
          <p:spPr>
            <a:xfrm>
              <a:off x="6189159" y="3073176"/>
              <a:ext cx="117131" cy="35868"/>
            </a:xfrm>
            <a:custGeom>
              <a:avLst/>
              <a:gdLst/>
              <a:ahLst/>
              <a:cxnLst/>
              <a:rect l="l" t="t" r="r" b="b"/>
              <a:pathLst>
                <a:path w="20300" h="6219" extrusionOk="0">
                  <a:moveTo>
                    <a:pt x="17629" y="0"/>
                  </a:moveTo>
                  <a:cubicBezTo>
                    <a:pt x="12187" y="0"/>
                    <a:pt x="6775" y="976"/>
                    <a:pt x="1651" y="2882"/>
                  </a:cubicBezTo>
                  <a:cubicBezTo>
                    <a:pt x="1207" y="3344"/>
                    <a:pt x="764" y="3823"/>
                    <a:pt x="302" y="4266"/>
                  </a:cubicBezTo>
                  <a:cubicBezTo>
                    <a:pt x="1" y="4568"/>
                    <a:pt x="231" y="5402"/>
                    <a:pt x="214" y="6218"/>
                  </a:cubicBezTo>
                  <a:cubicBezTo>
                    <a:pt x="1402" y="5473"/>
                    <a:pt x="2201" y="4834"/>
                    <a:pt x="3141" y="4408"/>
                  </a:cubicBezTo>
                  <a:cubicBezTo>
                    <a:pt x="5525" y="3347"/>
                    <a:pt x="8003" y="2632"/>
                    <a:pt x="10607" y="2632"/>
                  </a:cubicBezTo>
                  <a:cubicBezTo>
                    <a:pt x="11182" y="2632"/>
                    <a:pt x="11763" y="2666"/>
                    <a:pt x="12350" y="2740"/>
                  </a:cubicBezTo>
                  <a:cubicBezTo>
                    <a:pt x="12586" y="2362"/>
                    <a:pt x="12876" y="2257"/>
                    <a:pt x="13186" y="2257"/>
                  </a:cubicBezTo>
                  <a:cubicBezTo>
                    <a:pt x="13571" y="2257"/>
                    <a:pt x="13986" y="2419"/>
                    <a:pt x="14364" y="2419"/>
                  </a:cubicBezTo>
                  <a:cubicBezTo>
                    <a:pt x="14550" y="2419"/>
                    <a:pt x="14727" y="2379"/>
                    <a:pt x="14887" y="2261"/>
                  </a:cubicBezTo>
                  <a:cubicBezTo>
                    <a:pt x="16502" y="1072"/>
                    <a:pt x="18472" y="718"/>
                    <a:pt x="20299" y="79"/>
                  </a:cubicBezTo>
                  <a:cubicBezTo>
                    <a:pt x="19409" y="26"/>
                    <a:pt x="18519" y="0"/>
                    <a:pt x="17629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999;p70">
              <a:extLst>
                <a:ext uri="{FF2B5EF4-FFF2-40B4-BE49-F238E27FC236}">
                  <a16:creationId xmlns:a16="http://schemas.microsoft.com/office/drawing/2014/main" id="{D3B3F7F4-DDC9-C5D5-DEF7-6531F0095D96}"/>
                </a:ext>
              </a:extLst>
            </p:cNvPr>
            <p:cNvSpPr/>
            <p:nvPr/>
          </p:nvSpPr>
          <p:spPr>
            <a:xfrm>
              <a:off x="6123036" y="3116815"/>
              <a:ext cx="22734" cy="17095"/>
            </a:xfrm>
            <a:custGeom>
              <a:avLst/>
              <a:gdLst/>
              <a:ahLst/>
              <a:cxnLst/>
              <a:rect l="l" t="t" r="r" b="b"/>
              <a:pathLst>
                <a:path w="3940" h="2964" extrusionOk="0">
                  <a:moveTo>
                    <a:pt x="3940" y="1"/>
                  </a:moveTo>
                  <a:lnTo>
                    <a:pt x="3940" y="1"/>
                  </a:lnTo>
                  <a:cubicBezTo>
                    <a:pt x="2573" y="923"/>
                    <a:pt x="1260" y="1899"/>
                    <a:pt x="1" y="2964"/>
                  </a:cubicBezTo>
                  <a:cubicBezTo>
                    <a:pt x="1651" y="2839"/>
                    <a:pt x="2964" y="2094"/>
                    <a:pt x="3656" y="568"/>
                  </a:cubicBezTo>
                  <a:cubicBezTo>
                    <a:pt x="3744" y="373"/>
                    <a:pt x="3833" y="196"/>
                    <a:pt x="3940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000;p70">
              <a:extLst>
                <a:ext uri="{FF2B5EF4-FFF2-40B4-BE49-F238E27FC236}">
                  <a16:creationId xmlns:a16="http://schemas.microsoft.com/office/drawing/2014/main" id="{40C4E52A-042D-765C-C00F-2E0AB19806A2}"/>
                </a:ext>
              </a:extLst>
            </p:cNvPr>
            <p:cNvSpPr/>
            <p:nvPr/>
          </p:nvSpPr>
          <p:spPr>
            <a:xfrm>
              <a:off x="6099493" y="3152223"/>
              <a:ext cx="3999" cy="4205"/>
            </a:xfrm>
            <a:custGeom>
              <a:avLst/>
              <a:gdLst/>
              <a:ahLst/>
              <a:cxnLst/>
              <a:rect l="l" t="t" r="r" b="b"/>
              <a:pathLst>
                <a:path w="693" h="729" extrusionOk="0">
                  <a:moveTo>
                    <a:pt x="693" y="1"/>
                  </a:moveTo>
                  <a:cubicBezTo>
                    <a:pt x="462" y="231"/>
                    <a:pt x="231" y="480"/>
                    <a:pt x="1" y="728"/>
                  </a:cubicBezTo>
                  <a:cubicBezTo>
                    <a:pt x="284" y="533"/>
                    <a:pt x="533" y="285"/>
                    <a:pt x="693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01;p70">
              <a:extLst>
                <a:ext uri="{FF2B5EF4-FFF2-40B4-BE49-F238E27FC236}">
                  <a16:creationId xmlns:a16="http://schemas.microsoft.com/office/drawing/2014/main" id="{262A503A-B38E-EA1D-2E54-D32974276621}"/>
                </a:ext>
              </a:extLst>
            </p:cNvPr>
            <p:cNvSpPr/>
            <p:nvPr/>
          </p:nvSpPr>
          <p:spPr>
            <a:xfrm>
              <a:off x="6350890" y="3500386"/>
              <a:ext cx="45156" cy="42581"/>
            </a:xfrm>
            <a:custGeom>
              <a:avLst/>
              <a:gdLst/>
              <a:ahLst/>
              <a:cxnLst/>
              <a:rect l="l" t="t" r="r" b="b"/>
              <a:pathLst>
                <a:path w="7826" h="7383" extrusionOk="0">
                  <a:moveTo>
                    <a:pt x="7648" y="1"/>
                  </a:moveTo>
                  <a:lnTo>
                    <a:pt x="7648" y="1"/>
                  </a:lnTo>
                  <a:cubicBezTo>
                    <a:pt x="6488" y="417"/>
                    <a:pt x="5728" y="1543"/>
                    <a:pt x="4541" y="1543"/>
                  </a:cubicBezTo>
                  <a:cubicBezTo>
                    <a:pt x="4311" y="1543"/>
                    <a:pt x="4065" y="1501"/>
                    <a:pt x="3797" y="1403"/>
                  </a:cubicBezTo>
                  <a:cubicBezTo>
                    <a:pt x="3766" y="1397"/>
                    <a:pt x="3735" y="1395"/>
                    <a:pt x="3704" y="1395"/>
                  </a:cubicBezTo>
                  <a:cubicBezTo>
                    <a:pt x="3523" y="1395"/>
                    <a:pt x="3348" y="1482"/>
                    <a:pt x="3212" y="1633"/>
                  </a:cubicBezTo>
                  <a:cubicBezTo>
                    <a:pt x="2520" y="3567"/>
                    <a:pt x="142" y="4490"/>
                    <a:pt x="0" y="7045"/>
                  </a:cubicBezTo>
                  <a:lnTo>
                    <a:pt x="1633" y="7382"/>
                  </a:lnTo>
                  <a:cubicBezTo>
                    <a:pt x="2662" y="6353"/>
                    <a:pt x="3655" y="5306"/>
                    <a:pt x="4844" y="4419"/>
                  </a:cubicBezTo>
                  <a:cubicBezTo>
                    <a:pt x="6211" y="3390"/>
                    <a:pt x="7825" y="2219"/>
                    <a:pt x="7648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02;p70">
              <a:extLst>
                <a:ext uri="{FF2B5EF4-FFF2-40B4-BE49-F238E27FC236}">
                  <a16:creationId xmlns:a16="http://schemas.microsoft.com/office/drawing/2014/main" id="{09FEDECD-674C-6D90-48A7-6912AB4BDF52}"/>
                </a:ext>
              </a:extLst>
            </p:cNvPr>
            <p:cNvSpPr/>
            <p:nvPr/>
          </p:nvSpPr>
          <p:spPr>
            <a:xfrm>
              <a:off x="6263064" y="3138409"/>
              <a:ext cx="28469" cy="38688"/>
            </a:xfrm>
            <a:custGeom>
              <a:avLst/>
              <a:gdLst/>
              <a:ahLst/>
              <a:cxnLst/>
              <a:rect l="l" t="t" r="r" b="b"/>
              <a:pathLst>
                <a:path w="4934" h="6708" extrusionOk="0">
                  <a:moveTo>
                    <a:pt x="2094" y="0"/>
                  </a:moveTo>
                  <a:lnTo>
                    <a:pt x="2094" y="0"/>
                  </a:lnTo>
                  <a:cubicBezTo>
                    <a:pt x="0" y="1420"/>
                    <a:pt x="3052" y="2467"/>
                    <a:pt x="1988" y="4454"/>
                  </a:cubicBezTo>
                  <a:lnTo>
                    <a:pt x="817" y="4756"/>
                  </a:lnTo>
                  <a:cubicBezTo>
                    <a:pt x="1243" y="6707"/>
                    <a:pt x="2822" y="6228"/>
                    <a:pt x="3851" y="6619"/>
                  </a:cubicBezTo>
                  <a:lnTo>
                    <a:pt x="4933" y="5430"/>
                  </a:lnTo>
                  <a:cubicBezTo>
                    <a:pt x="4685" y="3993"/>
                    <a:pt x="2768" y="2875"/>
                    <a:pt x="4206" y="1207"/>
                  </a:cubicBezTo>
                  <a:cubicBezTo>
                    <a:pt x="3883" y="979"/>
                    <a:pt x="3846" y="221"/>
                    <a:pt x="3400" y="221"/>
                  </a:cubicBezTo>
                  <a:cubicBezTo>
                    <a:pt x="3257" y="221"/>
                    <a:pt x="3072" y="299"/>
                    <a:pt x="2822" y="497"/>
                  </a:cubicBezTo>
                  <a:cubicBezTo>
                    <a:pt x="2815" y="502"/>
                    <a:pt x="2807" y="505"/>
                    <a:pt x="2796" y="505"/>
                  </a:cubicBezTo>
                  <a:cubicBezTo>
                    <a:pt x="2667" y="505"/>
                    <a:pt x="2259" y="115"/>
                    <a:pt x="2094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03;p70">
              <a:extLst>
                <a:ext uri="{FF2B5EF4-FFF2-40B4-BE49-F238E27FC236}">
                  <a16:creationId xmlns:a16="http://schemas.microsoft.com/office/drawing/2014/main" id="{CA8CD353-3D39-7519-163F-B47E6A52EAD6}"/>
                </a:ext>
              </a:extLst>
            </p:cNvPr>
            <p:cNvSpPr/>
            <p:nvPr/>
          </p:nvSpPr>
          <p:spPr>
            <a:xfrm>
              <a:off x="6251907" y="3097504"/>
              <a:ext cx="26011" cy="13686"/>
            </a:xfrm>
            <a:custGeom>
              <a:avLst/>
              <a:gdLst/>
              <a:ahLst/>
              <a:cxnLst/>
              <a:rect l="l" t="t" r="r" b="b"/>
              <a:pathLst>
                <a:path w="4508" h="2373" extrusionOk="0">
                  <a:moveTo>
                    <a:pt x="1606" y="0"/>
                  </a:moveTo>
                  <a:cubicBezTo>
                    <a:pt x="1091" y="0"/>
                    <a:pt x="558" y="171"/>
                    <a:pt x="0" y="723"/>
                  </a:cubicBezTo>
                  <a:cubicBezTo>
                    <a:pt x="430" y="1555"/>
                    <a:pt x="972" y="2195"/>
                    <a:pt x="1679" y="2195"/>
                  </a:cubicBezTo>
                  <a:cubicBezTo>
                    <a:pt x="1906" y="2195"/>
                    <a:pt x="2151" y="2129"/>
                    <a:pt x="2414" y="1982"/>
                  </a:cubicBezTo>
                  <a:cubicBezTo>
                    <a:pt x="2981" y="1663"/>
                    <a:pt x="4507" y="2373"/>
                    <a:pt x="4064" y="456"/>
                  </a:cubicBezTo>
                  <a:lnTo>
                    <a:pt x="4064" y="456"/>
                  </a:lnTo>
                  <a:cubicBezTo>
                    <a:pt x="4046" y="457"/>
                    <a:pt x="4028" y="457"/>
                    <a:pt x="4010" y="457"/>
                  </a:cubicBezTo>
                  <a:cubicBezTo>
                    <a:pt x="3239" y="457"/>
                    <a:pt x="2447" y="0"/>
                    <a:pt x="1606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04;p70">
              <a:extLst>
                <a:ext uri="{FF2B5EF4-FFF2-40B4-BE49-F238E27FC236}">
                  <a16:creationId xmlns:a16="http://schemas.microsoft.com/office/drawing/2014/main" id="{14412D22-2BFF-D9B2-F28D-F4F964730DA7}"/>
                </a:ext>
              </a:extLst>
            </p:cNvPr>
            <p:cNvSpPr/>
            <p:nvPr/>
          </p:nvSpPr>
          <p:spPr>
            <a:xfrm>
              <a:off x="6251498" y="3152108"/>
              <a:ext cx="21609" cy="17008"/>
            </a:xfrm>
            <a:custGeom>
              <a:avLst/>
              <a:gdLst/>
              <a:ahLst/>
              <a:cxnLst/>
              <a:rect l="l" t="t" r="r" b="b"/>
              <a:pathLst>
                <a:path w="3745" h="2949" extrusionOk="0">
                  <a:moveTo>
                    <a:pt x="1345" y="1"/>
                  </a:moveTo>
                  <a:cubicBezTo>
                    <a:pt x="985" y="1"/>
                    <a:pt x="770" y="142"/>
                    <a:pt x="568" y="429"/>
                  </a:cubicBezTo>
                  <a:cubicBezTo>
                    <a:pt x="213" y="943"/>
                    <a:pt x="249" y="1706"/>
                    <a:pt x="0" y="2948"/>
                  </a:cubicBezTo>
                  <a:lnTo>
                    <a:pt x="3744" y="695"/>
                  </a:lnTo>
                  <a:cubicBezTo>
                    <a:pt x="2515" y="235"/>
                    <a:pt x="1810" y="1"/>
                    <a:pt x="1345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05;p70">
              <a:extLst>
                <a:ext uri="{FF2B5EF4-FFF2-40B4-BE49-F238E27FC236}">
                  <a16:creationId xmlns:a16="http://schemas.microsoft.com/office/drawing/2014/main" id="{FC539254-BD82-2B7B-4C24-01EB35D0130A}"/>
                </a:ext>
              </a:extLst>
            </p:cNvPr>
            <p:cNvSpPr/>
            <p:nvPr/>
          </p:nvSpPr>
          <p:spPr>
            <a:xfrm>
              <a:off x="6000718" y="3070557"/>
              <a:ext cx="587865" cy="517731"/>
            </a:xfrm>
            <a:custGeom>
              <a:avLst/>
              <a:gdLst/>
              <a:ahLst/>
              <a:cxnLst/>
              <a:rect l="l" t="t" r="r" b="b"/>
              <a:pathLst>
                <a:path w="101883" h="89767" extrusionOk="0">
                  <a:moveTo>
                    <a:pt x="50267" y="444"/>
                  </a:moveTo>
                  <a:cubicBezTo>
                    <a:pt x="55590" y="462"/>
                    <a:pt x="60878" y="1384"/>
                    <a:pt x="65881" y="3177"/>
                  </a:cubicBezTo>
                  <a:cubicBezTo>
                    <a:pt x="89445" y="11622"/>
                    <a:pt x="101883" y="37138"/>
                    <a:pt x="93614" y="60186"/>
                  </a:cubicBezTo>
                  <a:cubicBezTo>
                    <a:pt x="87173" y="78160"/>
                    <a:pt x="70033" y="89321"/>
                    <a:pt x="51598" y="89321"/>
                  </a:cubicBezTo>
                  <a:cubicBezTo>
                    <a:pt x="46275" y="89321"/>
                    <a:pt x="41005" y="88381"/>
                    <a:pt x="36002" y="86588"/>
                  </a:cubicBezTo>
                  <a:cubicBezTo>
                    <a:pt x="12421" y="78143"/>
                    <a:pt x="0" y="52628"/>
                    <a:pt x="8251" y="29597"/>
                  </a:cubicBezTo>
                  <a:cubicBezTo>
                    <a:pt x="14692" y="11605"/>
                    <a:pt x="31850" y="444"/>
                    <a:pt x="50267" y="444"/>
                  </a:cubicBezTo>
                  <a:close/>
                  <a:moveTo>
                    <a:pt x="50267" y="0"/>
                  </a:moveTo>
                  <a:cubicBezTo>
                    <a:pt x="45672" y="0"/>
                    <a:pt x="41094" y="692"/>
                    <a:pt x="36711" y="2041"/>
                  </a:cubicBezTo>
                  <a:cubicBezTo>
                    <a:pt x="32364" y="3372"/>
                    <a:pt x="28265" y="5359"/>
                    <a:pt x="24504" y="7896"/>
                  </a:cubicBezTo>
                  <a:cubicBezTo>
                    <a:pt x="11640" y="16644"/>
                    <a:pt x="4347" y="31531"/>
                    <a:pt x="5341" y="47056"/>
                  </a:cubicBezTo>
                  <a:cubicBezTo>
                    <a:pt x="5714" y="52858"/>
                    <a:pt x="7222" y="58536"/>
                    <a:pt x="9777" y="63753"/>
                  </a:cubicBezTo>
                  <a:cubicBezTo>
                    <a:pt x="12350" y="69022"/>
                    <a:pt x="15898" y="73760"/>
                    <a:pt x="20245" y="77681"/>
                  </a:cubicBezTo>
                  <a:cubicBezTo>
                    <a:pt x="28930" y="85568"/>
                    <a:pt x="40125" y="89766"/>
                    <a:pt x="51538" y="89766"/>
                  </a:cubicBezTo>
                  <a:cubicBezTo>
                    <a:pt x="56096" y="89766"/>
                    <a:pt x="60690" y="89097"/>
                    <a:pt x="65172" y="87724"/>
                  </a:cubicBezTo>
                  <a:cubicBezTo>
                    <a:pt x="69501" y="86376"/>
                    <a:pt x="73618" y="84406"/>
                    <a:pt x="77361" y="81851"/>
                  </a:cubicBezTo>
                  <a:cubicBezTo>
                    <a:pt x="90225" y="73121"/>
                    <a:pt x="97518" y="58234"/>
                    <a:pt x="96524" y="42709"/>
                  </a:cubicBezTo>
                  <a:cubicBezTo>
                    <a:pt x="96152" y="36907"/>
                    <a:pt x="94643" y="31229"/>
                    <a:pt x="92088" y="26012"/>
                  </a:cubicBezTo>
                  <a:cubicBezTo>
                    <a:pt x="89533" y="20743"/>
                    <a:pt x="85985" y="16005"/>
                    <a:pt x="81620" y="12084"/>
                  </a:cubicBezTo>
                  <a:cubicBezTo>
                    <a:pt x="73032" y="4330"/>
                    <a:pt x="61854" y="36"/>
                    <a:pt x="50285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6989;p70">
            <a:extLst>
              <a:ext uri="{FF2B5EF4-FFF2-40B4-BE49-F238E27FC236}">
                <a16:creationId xmlns:a16="http://schemas.microsoft.com/office/drawing/2014/main" id="{E3B9C4FE-BD53-B307-91E7-6FB93853BA9B}"/>
              </a:ext>
            </a:extLst>
          </p:cNvPr>
          <p:cNvSpPr/>
          <p:nvPr/>
        </p:nvSpPr>
        <p:spPr>
          <a:xfrm>
            <a:off x="3358706" y="1869077"/>
            <a:ext cx="222397" cy="288694"/>
          </a:xfrm>
          <a:custGeom>
            <a:avLst/>
            <a:gdLst/>
            <a:ahLst/>
            <a:cxnLst/>
            <a:rect l="l" t="t" r="r" b="b"/>
            <a:pathLst>
              <a:path w="2810" h="3648" extrusionOk="0">
                <a:moveTo>
                  <a:pt x="1365" y="241"/>
                </a:moveTo>
                <a:cubicBezTo>
                  <a:pt x="1630" y="241"/>
                  <a:pt x="1899" y="338"/>
                  <a:pt x="2120" y="555"/>
                </a:cubicBezTo>
                <a:cubicBezTo>
                  <a:pt x="2810" y="1245"/>
                  <a:pt x="2329" y="2416"/>
                  <a:pt x="1356" y="2416"/>
                </a:cubicBezTo>
                <a:cubicBezTo>
                  <a:pt x="764" y="2416"/>
                  <a:pt x="272" y="1935"/>
                  <a:pt x="272" y="1344"/>
                </a:cubicBezTo>
                <a:cubicBezTo>
                  <a:pt x="263" y="681"/>
                  <a:pt x="802" y="241"/>
                  <a:pt x="1365" y="241"/>
                </a:cubicBezTo>
                <a:close/>
                <a:moveTo>
                  <a:pt x="1356" y="1"/>
                </a:moveTo>
                <a:cubicBezTo>
                  <a:pt x="604" y="1"/>
                  <a:pt x="0" y="604"/>
                  <a:pt x="0" y="1356"/>
                </a:cubicBezTo>
                <a:cubicBezTo>
                  <a:pt x="0" y="2391"/>
                  <a:pt x="1183" y="3512"/>
                  <a:pt x="1331" y="3648"/>
                </a:cubicBezTo>
                <a:lnTo>
                  <a:pt x="1368" y="3648"/>
                </a:lnTo>
                <a:cubicBezTo>
                  <a:pt x="1528" y="3512"/>
                  <a:pt x="2711" y="2453"/>
                  <a:pt x="2711" y="1356"/>
                </a:cubicBezTo>
                <a:cubicBezTo>
                  <a:pt x="2711" y="604"/>
                  <a:pt x="2095" y="1"/>
                  <a:pt x="1356" y="1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rgbClr val="E3E9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" name="Google Shape;13801;p77">
            <a:extLst>
              <a:ext uri="{FF2B5EF4-FFF2-40B4-BE49-F238E27FC236}">
                <a16:creationId xmlns:a16="http://schemas.microsoft.com/office/drawing/2014/main" id="{6D65E036-4EFF-D934-40AB-2F7B79526A9E}"/>
              </a:ext>
            </a:extLst>
          </p:cNvPr>
          <p:cNvGrpSpPr/>
          <p:nvPr/>
        </p:nvGrpSpPr>
        <p:grpSpPr>
          <a:xfrm>
            <a:off x="5514422" y="1840694"/>
            <a:ext cx="348572" cy="337468"/>
            <a:chOff x="-63252250" y="1930850"/>
            <a:chExt cx="319000" cy="319025"/>
          </a:xfrm>
          <a:solidFill>
            <a:schemeClr val="bg1"/>
          </a:solidFill>
        </p:grpSpPr>
        <p:sp>
          <p:nvSpPr>
            <p:cNvPr id="54" name="Google Shape;13802;p77">
              <a:extLst>
                <a:ext uri="{FF2B5EF4-FFF2-40B4-BE49-F238E27FC236}">
                  <a16:creationId xmlns:a16="http://schemas.microsoft.com/office/drawing/2014/main" id="{B9E47CAC-ADAD-6F92-45A0-C5ED9A5850F1}"/>
                </a:ext>
              </a:extLst>
            </p:cNvPr>
            <p:cNvSpPr/>
            <p:nvPr/>
          </p:nvSpPr>
          <p:spPr>
            <a:xfrm>
              <a:off x="-63252250" y="1930850"/>
              <a:ext cx="319000" cy="319025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7026" y="914"/>
                  </a:moveTo>
                  <a:lnTo>
                    <a:pt x="7026" y="1954"/>
                  </a:lnTo>
                  <a:cubicBezTo>
                    <a:pt x="7026" y="2174"/>
                    <a:pt x="7120" y="2332"/>
                    <a:pt x="7341" y="2363"/>
                  </a:cubicBezTo>
                  <a:cubicBezTo>
                    <a:pt x="7813" y="2489"/>
                    <a:pt x="8286" y="2647"/>
                    <a:pt x="8664" y="2899"/>
                  </a:cubicBezTo>
                  <a:cubicBezTo>
                    <a:pt x="8733" y="2954"/>
                    <a:pt x="8820" y="2979"/>
                    <a:pt x="8905" y="2979"/>
                  </a:cubicBezTo>
                  <a:cubicBezTo>
                    <a:pt x="9012" y="2979"/>
                    <a:pt x="9115" y="2938"/>
                    <a:pt x="9168" y="2868"/>
                  </a:cubicBezTo>
                  <a:lnTo>
                    <a:pt x="9924" y="2111"/>
                  </a:lnTo>
                  <a:lnTo>
                    <a:pt x="10712" y="2899"/>
                  </a:lnTo>
                  <a:lnTo>
                    <a:pt x="9956" y="3655"/>
                  </a:lnTo>
                  <a:cubicBezTo>
                    <a:pt x="9861" y="3781"/>
                    <a:pt x="9798" y="4002"/>
                    <a:pt x="9924" y="4159"/>
                  </a:cubicBezTo>
                  <a:cubicBezTo>
                    <a:pt x="10208" y="4600"/>
                    <a:pt x="10397" y="5041"/>
                    <a:pt x="10460" y="5514"/>
                  </a:cubicBezTo>
                  <a:cubicBezTo>
                    <a:pt x="10523" y="5703"/>
                    <a:pt x="10680" y="5829"/>
                    <a:pt x="10869" y="5829"/>
                  </a:cubicBezTo>
                  <a:lnTo>
                    <a:pt x="11941" y="5829"/>
                  </a:lnTo>
                  <a:lnTo>
                    <a:pt x="11941" y="6932"/>
                  </a:lnTo>
                  <a:lnTo>
                    <a:pt x="10869" y="6932"/>
                  </a:lnTo>
                  <a:cubicBezTo>
                    <a:pt x="10680" y="6932"/>
                    <a:pt x="10523" y="7058"/>
                    <a:pt x="10460" y="7247"/>
                  </a:cubicBezTo>
                  <a:cubicBezTo>
                    <a:pt x="10365" y="7719"/>
                    <a:pt x="10208" y="8192"/>
                    <a:pt x="9924" y="8570"/>
                  </a:cubicBezTo>
                  <a:cubicBezTo>
                    <a:pt x="9798" y="8727"/>
                    <a:pt x="9861" y="8979"/>
                    <a:pt x="9956" y="9105"/>
                  </a:cubicBezTo>
                  <a:lnTo>
                    <a:pt x="10712" y="9830"/>
                  </a:lnTo>
                  <a:lnTo>
                    <a:pt x="9924" y="10618"/>
                  </a:lnTo>
                  <a:lnTo>
                    <a:pt x="9168" y="9893"/>
                  </a:lnTo>
                  <a:cubicBezTo>
                    <a:pt x="9111" y="9817"/>
                    <a:pt x="8996" y="9775"/>
                    <a:pt x="8879" y="9775"/>
                  </a:cubicBezTo>
                  <a:cubicBezTo>
                    <a:pt x="8803" y="9775"/>
                    <a:pt x="8726" y="9793"/>
                    <a:pt x="8664" y="9830"/>
                  </a:cubicBezTo>
                  <a:cubicBezTo>
                    <a:pt x="8223" y="10114"/>
                    <a:pt x="7813" y="10303"/>
                    <a:pt x="7341" y="10397"/>
                  </a:cubicBezTo>
                  <a:cubicBezTo>
                    <a:pt x="7120" y="10429"/>
                    <a:pt x="7026" y="10586"/>
                    <a:pt x="7026" y="10775"/>
                  </a:cubicBezTo>
                  <a:lnTo>
                    <a:pt x="7026" y="11846"/>
                  </a:lnTo>
                  <a:lnTo>
                    <a:pt x="5923" y="11846"/>
                  </a:lnTo>
                  <a:lnTo>
                    <a:pt x="5923" y="10775"/>
                  </a:lnTo>
                  <a:cubicBezTo>
                    <a:pt x="5923" y="10586"/>
                    <a:pt x="5797" y="10429"/>
                    <a:pt x="5577" y="10397"/>
                  </a:cubicBezTo>
                  <a:cubicBezTo>
                    <a:pt x="5135" y="10271"/>
                    <a:pt x="4663" y="10114"/>
                    <a:pt x="4253" y="9830"/>
                  </a:cubicBezTo>
                  <a:cubicBezTo>
                    <a:pt x="4191" y="9793"/>
                    <a:pt x="4119" y="9775"/>
                    <a:pt x="4047" y="9775"/>
                  </a:cubicBezTo>
                  <a:cubicBezTo>
                    <a:pt x="3937" y="9775"/>
                    <a:pt x="3826" y="9817"/>
                    <a:pt x="3749" y="9893"/>
                  </a:cubicBezTo>
                  <a:lnTo>
                    <a:pt x="2993" y="10618"/>
                  </a:lnTo>
                  <a:lnTo>
                    <a:pt x="2206" y="9830"/>
                  </a:lnTo>
                  <a:lnTo>
                    <a:pt x="2962" y="9105"/>
                  </a:lnTo>
                  <a:cubicBezTo>
                    <a:pt x="3088" y="8979"/>
                    <a:pt x="3119" y="8727"/>
                    <a:pt x="2993" y="8570"/>
                  </a:cubicBezTo>
                  <a:cubicBezTo>
                    <a:pt x="2710" y="8160"/>
                    <a:pt x="2521" y="7719"/>
                    <a:pt x="2458" y="7247"/>
                  </a:cubicBezTo>
                  <a:cubicBezTo>
                    <a:pt x="2395" y="7058"/>
                    <a:pt x="2237" y="6932"/>
                    <a:pt x="2048" y="6932"/>
                  </a:cubicBezTo>
                  <a:lnTo>
                    <a:pt x="977" y="6932"/>
                  </a:lnTo>
                  <a:lnTo>
                    <a:pt x="977" y="5829"/>
                  </a:lnTo>
                  <a:lnTo>
                    <a:pt x="2048" y="5829"/>
                  </a:lnTo>
                  <a:cubicBezTo>
                    <a:pt x="2237" y="5829"/>
                    <a:pt x="2395" y="5703"/>
                    <a:pt x="2458" y="5514"/>
                  </a:cubicBezTo>
                  <a:cubicBezTo>
                    <a:pt x="2552" y="5041"/>
                    <a:pt x="2710" y="4569"/>
                    <a:pt x="2993" y="4159"/>
                  </a:cubicBezTo>
                  <a:cubicBezTo>
                    <a:pt x="3119" y="4002"/>
                    <a:pt x="3088" y="3781"/>
                    <a:pt x="2962" y="3655"/>
                  </a:cubicBezTo>
                  <a:lnTo>
                    <a:pt x="2206" y="2899"/>
                  </a:lnTo>
                  <a:lnTo>
                    <a:pt x="2993" y="2111"/>
                  </a:lnTo>
                  <a:lnTo>
                    <a:pt x="3749" y="2868"/>
                  </a:lnTo>
                  <a:cubicBezTo>
                    <a:pt x="3820" y="2938"/>
                    <a:pt x="3921" y="2979"/>
                    <a:pt x="4023" y="2979"/>
                  </a:cubicBezTo>
                  <a:cubicBezTo>
                    <a:pt x="4103" y="2979"/>
                    <a:pt x="4184" y="2954"/>
                    <a:pt x="4253" y="2899"/>
                  </a:cubicBezTo>
                  <a:cubicBezTo>
                    <a:pt x="4694" y="2647"/>
                    <a:pt x="5135" y="2426"/>
                    <a:pt x="5577" y="2363"/>
                  </a:cubicBezTo>
                  <a:cubicBezTo>
                    <a:pt x="5797" y="2332"/>
                    <a:pt x="5923" y="2174"/>
                    <a:pt x="5923" y="1954"/>
                  </a:cubicBezTo>
                  <a:lnTo>
                    <a:pt x="5923" y="914"/>
                  </a:ln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20"/>
                  </a:cubicBezTo>
                  <a:lnTo>
                    <a:pt x="5009" y="1576"/>
                  </a:lnTo>
                  <a:cubicBezTo>
                    <a:pt x="4631" y="1702"/>
                    <a:pt x="4285" y="1796"/>
                    <a:pt x="3970" y="2017"/>
                  </a:cubicBezTo>
                  <a:lnTo>
                    <a:pt x="3466" y="1481"/>
                  </a:lnTo>
                  <a:cubicBezTo>
                    <a:pt x="3308" y="1324"/>
                    <a:pt x="3103" y="1245"/>
                    <a:pt x="2891" y="1245"/>
                  </a:cubicBezTo>
                  <a:cubicBezTo>
                    <a:pt x="2678" y="1245"/>
                    <a:pt x="2458" y="1324"/>
                    <a:pt x="2269" y="1481"/>
                  </a:cubicBezTo>
                  <a:lnTo>
                    <a:pt x="1481" y="2269"/>
                  </a:lnTo>
                  <a:cubicBezTo>
                    <a:pt x="1166" y="2584"/>
                    <a:pt x="1166" y="3120"/>
                    <a:pt x="1481" y="3466"/>
                  </a:cubicBezTo>
                  <a:lnTo>
                    <a:pt x="2017" y="3970"/>
                  </a:lnTo>
                  <a:cubicBezTo>
                    <a:pt x="1796" y="4285"/>
                    <a:pt x="1701" y="4632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6"/>
                    <a:pt x="0" y="5829"/>
                  </a:cubicBezTo>
                  <a:lnTo>
                    <a:pt x="0" y="6932"/>
                  </a:lnTo>
                  <a:cubicBezTo>
                    <a:pt x="0" y="7404"/>
                    <a:pt x="347" y="7751"/>
                    <a:pt x="819" y="7751"/>
                  </a:cubicBezTo>
                  <a:lnTo>
                    <a:pt x="1575" y="7751"/>
                  </a:lnTo>
                  <a:cubicBezTo>
                    <a:pt x="1701" y="8097"/>
                    <a:pt x="1796" y="8475"/>
                    <a:pt x="2017" y="8759"/>
                  </a:cubicBezTo>
                  <a:lnTo>
                    <a:pt x="1481" y="9295"/>
                  </a:lnTo>
                  <a:cubicBezTo>
                    <a:pt x="1166" y="9610"/>
                    <a:pt x="1166" y="10114"/>
                    <a:pt x="1481" y="10460"/>
                  </a:cubicBezTo>
                  <a:lnTo>
                    <a:pt x="2269" y="11248"/>
                  </a:lnTo>
                  <a:cubicBezTo>
                    <a:pt x="2426" y="11405"/>
                    <a:pt x="2639" y="11484"/>
                    <a:pt x="2855" y="11484"/>
                  </a:cubicBezTo>
                  <a:cubicBezTo>
                    <a:pt x="3072" y="11484"/>
                    <a:pt x="3292" y="11405"/>
                    <a:pt x="3466" y="11248"/>
                  </a:cubicBezTo>
                  <a:lnTo>
                    <a:pt x="3970" y="10744"/>
                  </a:lnTo>
                  <a:cubicBezTo>
                    <a:pt x="4285" y="10933"/>
                    <a:pt x="4631" y="11059"/>
                    <a:pt x="5009" y="11185"/>
                  </a:cubicBezTo>
                  <a:lnTo>
                    <a:pt x="5009" y="11909"/>
                  </a:lnTo>
                  <a:cubicBezTo>
                    <a:pt x="5009" y="12382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382"/>
                    <a:pt x="7750" y="11909"/>
                  </a:cubicBezTo>
                  <a:lnTo>
                    <a:pt x="7750" y="11185"/>
                  </a:lnTo>
                  <a:cubicBezTo>
                    <a:pt x="8097" y="11059"/>
                    <a:pt x="8475" y="10933"/>
                    <a:pt x="8790" y="10744"/>
                  </a:cubicBezTo>
                  <a:lnTo>
                    <a:pt x="9294" y="11248"/>
                  </a:lnTo>
                  <a:cubicBezTo>
                    <a:pt x="9452" y="11405"/>
                    <a:pt x="9656" y="11484"/>
                    <a:pt x="9865" y="11484"/>
                  </a:cubicBezTo>
                  <a:cubicBezTo>
                    <a:pt x="10074" y="11484"/>
                    <a:pt x="10287" y="11405"/>
                    <a:pt x="10460" y="11248"/>
                  </a:cubicBezTo>
                  <a:lnTo>
                    <a:pt x="11247" y="10460"/>
                  </a:lnTo>
                  <a:cubicBezTo>
                    <a:pt x="11563" y="10145"/>
                    <a:pt x="11563" y="9641"/>
                    <a:pt x="11247" y="9295"/>
                  </a:cubicBezTo>
                  <a:lnTo>
                    <a:pt x="10743" y="8759"/>
                  </a:lnTo>
                  <a:cubicBezTo>
                    <a:pt x="10932" y="8444"/>
                    <a:pt x="11058" y="8097"/>
                    <a:pt x="11184" y="7751"/>
                  </a:cubicBezTo>
                  <a:lnTo>
                    <a:pt x="11941" y="7751"/>
                  </a:lnTo>
                  <a:cubicBezTo>
                    <a:pt x="12413" y="7751"/>
                    <a:pt x="12760" y="7404"/>
                    <a:pt x="12760" y="6932"/>
                  </a:cubicBezTo>
                  <a:lnTo>
                    <a:pt x="12760" y="5829"/>
                  </a:lnTo>
                  <a:cubicBezTo>
                    <a:pt x="12760" y="5356"/>
                    <a:pt x="12350" y="5010"/>
                    <a:pt x="11941" y="5010"/>
                  </a:cubicBezTo>
                  <a:lnTo>
                    <a:pt x="11184" y="5010"/>
                  </a:lnTo>
                  <a:cubicBezTo>
                    <a:pt x="11058" y="4632"/>
                    <a:pt x="10932" y="4285"/>
                    <a:pt x="10743" y="3970"/>
                  </a:cubicBezTo>
                  <a:lnTo>
                    <a:pt x="11247" y="3466"/>
                  </a:lnTo>
                  <a:cubicBezTo>
                    <a:pt x="11563" y="3151"/>
                    <a:pt x="11563" y="2647"/>
                    <a:pt x="11247" y="2269"/>
                  </a:cubicBezTo>
                  <a:lnTo>
                    <a:pt x="10460" y="1481"/>
                  </a:lnTo>
                  <a:cubicBezTo>
                    <a:pt x="10302" y="1324"/>
                    <a:pt x="10098" y="1245"/>
                    <a:pt x="9889" y="1245"/>
                  </a:cubicBezTo>
                  <a:cubicBezTo>
                    <a:pt x="9680" y="1245"/>
                    <a:pt x="9467" y="1324"/>
                    <a:pt x="9294" y="1481"/>
                  </a:cubicBezTo>
                  <a:lnTo>
                    <a:pt x="8790" y="2017"/>
                  </a:lnTo>
                  <a:cubicBezTo>
                    <a:pt x="8475" y="1796"/>
                    <a:pt x="8097" y="1702"/>
                    <a:pt x="7750" y="1576"/>
                  </a:cubicBezTo>
                  <a:lnTo>
                    <a:pt x="7750" y="820"/>
                  </a:lnTo>
                  <a:cubicBezTo>
                    <a:pt x="7750" y="347"/>
                    <a:pt x="7404" y="1"/>
                    <a:pt x="6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3803;p77">
              <a:extLst>
                <a:ext uri="{FF2B5EF4-FFF2-40B4-BE49-F238E27FC236}">
                  <a16:creationId xmlns:a16="http://schemas.microsoft.com/office/drawing/2014/main" id="{57C603C6-1D56-649F-AB75-8900B85EEF99}"/>
                </a:ext>
              </a:extLst>
            </p:cNvPr>
            <p:cNvSpPr/>
            <p:nvPr/>
          </p:nvSpPr>
          <p:spPr>
            <a:xfrm>
              <a:off x="-63160900" y="2021425"/>
              <a:ext cx="137850" cy="137850"/>
            </a:xfrm>
            <a:custGeom>
              <a:avLst/>
              <a:gdLst/>
              <a:ahLst/>
              <a:cxnLst/>
              <a:rect l="l" t="t" r="r" b="b"/>
              <a:pathLst>
                <a:path w="5514" h="5514" extrusionOk="0">
                  <a:moveTo>
                    <a:pt x="2773" y="820"/>
                  </a:moveTo>
                  <a:cubicBezTo>
                    <a:pt x="3813" y="820"/>
                    <a:pt x="4695" y="1702"/>
                    <a:pt x="4695" y="2742"/>
                  </a:cubicBezTo>
                  <a:cubicBezTo>
                    <a:pt x="4695" y="3813"/>
                    <a:pt x="3813" y="4695"/>
                    <a:pt x="2773" y="4695"/>
                  </a:cubicBezTo>
                  <a:cubicBezTo>
                    <a:pt x="1702" y="4695"/>
                    <a:pt x="820" y="3813"/>
                    <a:pt x="820" y="2742"/>
                  </a:cubicBezTo>
                  <a:cubicBezTo>
                    <a:pt x="820" y="1702"/>
                    <a:pt x="1702" y="820"/>
                    <a:pt x="2773" y="820"/>
                  </a:cubicBezTo>
                  <a:close/>
                  <a:moveTo>
                    <a:pt x="2773" y="1"/>
                  </a:moveTo>
                  <a:cubicBezTo>
                    <a:pt x="1229" y="1"/>
                    <a:pt x="1" y="1198"/>
                    <a:pt x="1" y="2742"/>
                  </a:cubicBezTo>
                  <a:cubicBezTo>
                    <a:pt x="1" y="4285"/>
                    <a:pt x="1229" y="5514"/>
                    <a:pt x="2773" y="5514"/>
                  </a:cubicBezTo>
                  <a:cubicBezTo>
                    <a:pt x="4285" y="5514"/>
                    <a:pt x="5514" y="4285"/>
                    <a:pt x="5514" y="2742"/>
                  </a:cubicBezTo>
                  <a:cubicBezTo>
                    <a:pt x="5514" y="1229"/>
                    <a:pt x="4254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7">
            <a:extLst>
              <a:ext uri="{FF2B5EF4-FFF2-40B4-BE49-F238E27FC236}">
                <a16:creationId xmlns:a16="http://schemas.microsoft.com/office/drawing/2014/main" id="{0B992D8D-DDBA-C1F1-0AAC-309DE02F7E17}"/>
              </a:ext>
            </a:extLst>
          </p:cNvPr>
          <p:cNvSpPr txBox="1">
            <a:spLocks/>
          </p:cNvSpPr>
          <p:nvPr/>
        </p:nvSpPr>
        <p:spPr>
          <a:xfrm>
            <a:off x="710250" y="206867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dk1"/>
                </a:solidFill>
                <a:latin typeface="Fira Sans Extra Condensed Medium"/>
                <a:sym typeface="Fira Sans Extra Condensed Medium"/>
              </a:rPr>
              <a:t>Конкуренты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AA3E8FC-6103-88D4-8FBC-BAF8A6DC0925}"/>
              </a:ext>
            </a:extLst>
          </p:cNvPr>
          <p:cNvGrpSpPr/>
          <p:nvPr/>
        </p:nvGrpSpPr>
        <p:grpSpPr>
          <a:xfrm>
            <a:off x="816964" y="1279179"/>
            <a:ext cx="3056259" cy="845418"/>
            <a:chOff x="157397" y="1357177"/>
            <a:chExt cx="3056259" cy="845418"/>
          </a:xfrm>
        </p:grpSpPr>
        <p:sp>
          <p:nvSpPr>
            <p:cNvPr id="10" name="Google Shape;214;p18">
              <a:extLst>
                <a:ext uri="{FF2B5EF4-FFF2-40B4-BE49-F238E27FC236}">
                  <a16:creationId xmlns:a16="http://schemas.microsoft.com/office/drawing/2014/main" id="{2C41CC25-7B93-6711-5851-6F9E57158963}"/>
                </a:ext>
              </a:extLst>
            </p:cNvPr>
            <p:cNvSpPr/>
            <p:nvPr/>
          </p:nvSpPr>
          <p:spPr>
            <a:xfrm>
              <a:off x="157397" y="1357177"/>
              <a:ext cx="2765685" cy="84541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4007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52A7E2-5C7A-2816-9824-E57C42D19824}"/>
                </a:ext>
              </a:extLst>
            </p:cNvPr>
            <p:cNvSpPr txBox="1"/>
            <p:nvPr/>
          </p:nvSpPr>
          <p:spPr>
            <a:xfrm>
              <a:off x="335546" y="1505686"/>
              <a:ext cx="28781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Roboto"/>
                  <a:ea typeface="Roboto"/>
                </a:rPr>
                <a:t>Инженерные компании по установке видеокамер</a:t>
              </a: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E0DC00-F544-18EF-A3D4-CBB2AB00A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991" y="965251"/>
            <a:ext cx="1447925" cy="12193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C11EC7F-A50D-7EC9-EDEB-ABB68DBE8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447" y="895502"/>
            <a:ext cx="2667231" cy="4953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D3A6779-86DB-AC40-6018-E2A0FDB5C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544" y="1562254"/>
            <a:ext cx="1508891" cy="777307"/>
          </a:xfrm>
          <a:prstGeom prst="rect">
            <a:avLst/>
          </a:prstGeom>
        </p:spPr>
      </p:pic>
      <p:cxnSp>
        <p:nvCxnSpPr>
          <p:cNvPr id="23" name="Google Shape;76;p15">
            <a:extLst>
              <a:ext uri="{FF2B5EF4-FFF2-40B4-BE49-F238E27FC236}">
                <a16:creationId xmlns:a16="http://schemas.microsoft.com/office/drawing/2014/main" id="{A426D12D-7BC5-4C59-963C-030906C64011}"/>
              </a:ext>
            </a:extLst>
          </p:cNvPr>
          <p:cNvCxnSpPr>
            <a:cxnSpLocks/>
          </p:cNvCxnSpPr>
          <p:nvPr/>
        </p:nvCxnSpPr>
        <p:spPr>
          <a:xfrm>
            <a:off x="772143" y="3068431"/>
            <a:ext cx="1199064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Google Shape;77;p15">
            <a:extLst>
              <a:ext uri="{FF2B5EF4-FFF2-40B4-BE49-F238E27FC236}">
                <a16:creationId xmlns:a16="http://schemas.microsoft.com/office/drawing/2014/main" id="{79FB547A-8081-4F89-8459-7EBE9F0C5E9A}"/>
              </a:ext>
            </a:extLst>
          </p:cNvPr>
          <p:cNvSpPr/>
          <p:nvPr/>
        </p:nvSpPr>
        <p:spPr>
          <a:xfrm rot="1578645" flipH="1">
            <a:off x="545850" y="2797341"/>
            <a:ext cx="485106" cy="48510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08;p21">
            <a:extLst>
              <a:ext uri="{FF2B5EF4-FFF2-40B4-BE49-F238E27FC236}">
                <a16:creationId xmlns:a16="http://schemas.microsoft.com/office/drawing/2014/main" id="{0B3B5494-ACE4-09E9-7A3C-D3B7E1F78944}"/>
              </a:ext>
            </a:extLst>
          </p:cNvPr>
          <p:cNvSpPr txBox="1"/>
          <p:nvPr/>
        </p:nvSpPr>
        <p:spPr>
          <a:xfrm>
            <a:off x="882687" y="3139121"/>
            <a:ext cx="2510104" cy="1153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Комплексный  подход, от консультации по расположениям видеокамер, до проектирования и установки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3AFAC78-D4E2-5A7C-19D8-CB10BEC79627}"/>
              </a:ext>
            </a:extLst>
          </p:cNvPr>
          <p:cNvGrpSpPr/>
          <p:nvPr/>
        </p:nvGrpSpPr>
        <p:grpSpPr>
          <a:xfrm>
            <a:off x="5232641" y="2794933"/>
            <a:ext cx="2862065" cy="1497730"/>
            <a:chOff x="4955323" y="2825879"/>
            <a:chExt cx="2862065" cy="1497730"/>
          </a:xfrm>
        </p:grpSpPr>
        <p:cxnSp>
          <p:nvCxnSpPr>
            <p:cNvPr id="29" name="Google Shape;82;p15">
              <a:extLst>
                <a:ext uri="{FF2B5EF4-FFF2-40B4-BE49-F238E27FC236}">
                  <a16:creationId xmlns:a16="http://schemas.microsoft.com/office/drawing/2014/main" id="{47564B5F-8432-562F-8B2A-C0DA87467D13}"/>
                </a:ext>
              </a:extLst>
            </p:cNvPr>
            <p:cNvCxnSpPr>
              <a:cxnSpLocks/>
            </p:cNvCxnSpPr>
            <p:nvPr/>
          </p:nvCxnSpPr>
          <p:spPr>
            <a:xfrm>
              <a:off x="5075663" y="3068431"/>
              <a:ext cx="1352633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0" name="Google Shape;83;p15">
              <a:extLst>
                <a:ext uri="{FF2B5EF4-FFF2-40B4-BE49-F238E27FC236}">
                  <a16:creationId xmlns:a16="http://schemas.microsoft.com/office/drawing/2014/main" id="{C5ECE2EE-106D-A637-2074-82BF3D428802}"/>
                </a:ext>
              </a:extLst>
            </p:cNvPr>
            <p:cNvSpPr/>
            <p:nvPr/>
          </p:nvSpPr>
          <p:spPr>
            <a:xfrm rot="1578645" flipH="1">
              <a:off x="4955323" y="2825879"/>
              <a:ext cx="485106" cy="4851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08;p21">
              <a:extLst>
                <a:ext uri="{FF2B5EF4-FFF2-40B4-BE49-F238E27FC236}">
                  <a16:creationId xmlns:a16="http://schemas.microsoft.com/office/drawing/2014/main" id="{F0F8387C-0EA1-FA5F-F28B-9761EA7F10E9}"/>
                </a:ext>
              </a:extLst>
            </p:cNvPr>
            <p:cNvSpPr txBox="1"/>
            <p:nvPr/>
          </p:nvSpPr>
          <p:spPr>
            <a:xfrm>
              <a:off x="5307284" y="3170067"/>
              <a:ext cx="2510104" cy="11535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" name="Google Shape;408;p21">
              <a:extLst>
                <a:ext uri="{FF2B5EF4-FFF2-40B4-BE49-F238E27FC236}">
                  <a16:creationId xmlns:a16="http://schemas.microsoft.com/office/drawing/2014/main" id="{F68311E0-DA58-6980-9B4B-CE50E72831F3}"/>
                </a:ext>
              </a:extLst>
            </p:cNvPr>
            <p:cNvSpPr txBox="1"/>
            <p:nvPr/>
          </p:nvSpPr>
          <p:spPr>
            <a:xfrm>
              <a:off x="5197876" y="3170067"/>
              <a:ext cx="2510104" cy="11535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Подходят для закрытых помещений и небольших проектов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8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7">
            <a:extLst>
              <a:ext uri="{FF2B5EF4-FFF2-40B4-BE49-F238E27FC236}">
                <a16:creationId xmlns:a16="http://schemas.microsoft.com/office/drawing/2014/main" id="{FF7455ED-14CA-67A2-CA85-137F945AB675}"/>
              </a:ext>
            </a:extLst>
          </p:cNvPr>
          <p:cNvSpPr txBox="1">
            <a:spLocks/>
          </p:cNvSpPr>
          <p:nvPr/>
        </p:nvSpPr>
        <p:spPr>
          <a:xfrm>
            <a:off x="710250" y="206867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dk1"/>
                </a:solidFill>
                <a:latin typeface="Fira Sans Extra Condensed Medium"/>
                <a:sym typeface="Fira Sans Extra Condensed Medium"/>
              </a:rPr>
              <a:t>Используемые алгоритмы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347903A-CF7D-0D46-AE24-64FDC93C10EB}"/>
              </a:ext>
            </a:extLst>
          </p:cNvPr>
          <p:cNvGrpSpPr/>
          <p:nvPr/>
        </p:nvGrpSpPr>
        <p:grpSpPr>
          <a:xfrm>
            <a:off x="5477000" y="1156567"/>
            <a:ext cx="2755863" cy="2830365"/>
            <a:chOff x="5476989" y="914522"/>
            <a:chExt cx="2755863" cy="2830365"/>
          </a:xfrm>
        </p:grpSpPr>
        <p:sp>
          <p:nvSpPr>
            <p:cNvPr id="27" name="Google Shape;421;p21">
              <a:extLst>
                <a:ext uri="{FF2B5EF4-FFF2-40B4-BE49-F238E27FC236}">
                  <a16:creationId xmlns:a16="http://schemas.microsoft.com/office/drawing/2014/main" id="{03FD7D25-30A2-2D27-320E-8E4C07A0FF46}"/>
                </a:ext>
              </a:extLst>
            </p:cNvPr>
            <p:cNvSpPr/>
            <p:nvPr/>
          </p:nvSpPr>
          <p:spPr>
            <a:xfrm rot="10800000" flipH="1">
              <a:off x="5476989" y="1842882"/>
              <a:ext cx="2755862" cy="1719157"/>
            </a:xfrm>
            <a:prstGeom prst="round2SameRect">
              <a:avLst>
                <a:gd name="adj1" fmla="val 6301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23;p21">
              <a:extLst>
                <a:ext uri="{FF2B5EF4-FFF2-40B4-BE49-F238E27FC236}">
                  <a16:creationId xmlns:a16="http://schemas.microsoft.com/office/drawing/2014/main" id="{89DC2BCF-E38E-F997-908A-78EB61CDE938}"/>
                </a:ext>
              </a:extLst>
            </p:cNvPr>
            <p:cNvSpPr txBox="1"/>
            <p:nvPr/>
          </p:nvSpPr>
          <p:spPr>
            <a:xfrm>
              <a:off x="5476989" y="1842881"/>
              <a:ext cx="2755861" cy="1902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В этом исследовании представлен алгоритм двухфазной аппроксимации для решения задачи оптимального размещения камеры. Размещение камеры основано на двоичном целочисленном программировании (BIP)</a:t>
              </a:r>
            </a:p>
          </p:txBody>
        </p:sp>
        <p:sp>
          <p:nvSpPr>
            <p:cNvPr id="30" name="Google Shape;424;p21">
              <a:extLst>
                <a:ext uri="{FF2B5EF4-FFF2-40B4-BE49-F238E27FC236}">
                  <a16:creationId xmlns:a16="http://schemas.microsoft.com/office/drawing/2014/main" id="{6D5AE6D0-E015-7FF0-BBDB-F4BFC01DE38B}"/>
                </a:ext>
              </a:extLst>
            </p:cNvPr>
            <p:cNvSpPr/>
            <p:nvPr/>
          </p:nvSpPr>
          <p:spPr>
            <a:xfrm>
              <a:off x="5476990" y="914522"/>
              <a:ext cx="2755862" cy="75805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700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Two-Phase Algorithm for Optimal Camera Placement</a:t>
              </a:r>
              <a:endParaRPr dirty="0"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2306148-43D4-6797-B06E-3EDDED5166A7}"/>
              </a:ext>
            </a:extLst>
          </p:cNvPr>
          <p:cNvGrpSpPr/>
          <p:nvPr/>
        </p:nvGrpSpPr>
        <p:grpSpPr>
          <a:xfrm>
            <a:off x="911137" y="1187484"/>
            <a:ext cx="2755887" cy="2707867"/>
            <a:chOff x="911127" y="914522"/>
            <a:chExt cx="2755887" cy="2707867"/>
          </a:xfrm>
        </p:grpSpPr>
        <p:sp>
          <p:nvSpPr>
            <p:cNvPr id="35" name="Google Shape;406;p21">
              <a:extLst>
                <a:ext uri="{FF2B5EF4-FFF2-40B4-BE49-F238E27FC236}">
                  <a16:creationId xmlns:a16="http://schemas.microsoft.com/office/drawing/2014/main" id="{D0F30A73-342C-3A58-4E8E-74DF0B7C9395}"/>
                </a:ext>
              </a:extLst>
            </p:cNvPr>
            <p:cNvSpPr/>
            <p:nvPr/>
          </p:nvSpPr>
          <p:spPr>
            <a:xfrm rot="10800000" flipH="1">
              <a:off x="911127" y="1842882"/>
              <a:ext cx="2755877" cy="1779507"/>
            </a:xfrm>
            <a:prstGeom prst="round2SameRect">
              <a:avLst>
                <a:gd name="adj1" fmla="val 5396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8;p21">
              <a:extLst>
                <a:ext uri="{FF2B5EF4-FFF2-40B4-BE49-F238E27FC236}">
                  <a16:creationId xmlns:a16="http://schemas.microsoft.com/office/drawing/2014/main" id="{E97402E0-BE17-354A-3A94-BB789868590B}"/>
                </a:ext>
              </a:extLst>
            </p:cNvPr>
            <p:cNvSpPr txBox="1"/>
            <p:nvPr/>
          </p:nvSpPr>
          <p:spPr>
            <a:xfrm>
              <a:off x="1034020" y="2087309"/>
              <a:ext cx="2510104" cy="11535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Алгоритм относится к ландшафтным методам поиска оптимального местоположения камер. Основан на построении диаграмм Вороного</a:t>
              </a:r>
            </a:p>
          </p:txBody>
        </p:sp>
        <p:sp>
          <p:nvSpPr>
            <p:cNvPr id="38" name="Google Shape;409;p21">
              <a:extLst>
                <a:ext uri="{FF2B5EF4-FFF2-40B4-BE49-F238E27FC236}">
                  <a16:creationId xmlns:a16="http://schemas.microsoft.com/office/drawing/2014/main" id="{BEC55A45-945D-F7EC-0874-D7421E597B8E}"/>
                </a:ext>
              </a:extLst>
            </p:cNvPr>
            <p:cNvSpPr/>
            <p:nvPr/>
          </p:nvSpPr>
          <p:spPr>
            <a:xfrm>
              <a:off x="911137" y="914522"/>
              <a:ext cx="2755877" cy="76055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 Voronoi-Based 3D GIS Approach for Camera Surveillance Network Placement</a:t>
              </a:r>
              <a:endParaRPr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9340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Минусы существующих решений</a:t>
            </a:r>
            <a:endParaRPr dirty="0"/>
          </a:p>
        </p:txBody>
      </p:sp>
      <p:grpSp>
        <p:nvGrpSpPr>
          <p:cNvPr id="405" name="Google Shape;405;p21"/>
          <p:cNvGrpSpPr/>
          <p:nvPr/>
        </p:nvGrpSpPr>
        <p:grpSpPr>
          <a:xfrm>
            <a:off x="4664243" y="1300649"/>
            <a:ext cx="1792510" cy="3124109"/>
            <a:chOff x="4628044" y="1300654"/>
            <a:chExt cx="1846807" cy="3124109"/>
          </a:xfrm>
        </p:grpSpPr>
        <p:sp>
          <p:nvSpPr>
            <p:cNvPr id="406" name="Google Shape;406;p21"/>
            <p:cNvSpPr/>
            <p:nvPr/>
          </p:nvSpPr>
          <p:spPr>
            <a:xfrm rot="10800000" flipH="1">
              <a:off x="4628044" y="2015463"/>
              <a:ext cx="1846800" cy="2409300"/>
            </a:xfrm>
            <a:prstGeom prst="round2SameRect">
              <a:avLst>
                <a:gd name="adj1" fmla="val 5396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1"/>
            <p:cNvSpPr txBox="1"/>
            <p:nvPr/>
          </p:nvSpPr>
          <p:spPr>
            <a:xfrm>
              <a:off x="4717505" y="2213278"/>
              <a:ext cx="1682098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Целевые задачи</a:t>
              </a:r>
              <a:endParaRPr sz="1700" dirty="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08" name="Google Shape;408;p21"/>
            <p:cNvSpPr txBox="1"/>
            <p:nvPr/>
          </p:nvSpPr>
          <p:spPr>
            <a:xfrm>
              <a:off x="4717505" y="2560127"/>
              <a:ext cx="16821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Многие алгоритмы подходят для целевых задач, что затрудняет их использование для всего города в целом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9" name="Google Shape;409;p21"/>
            <p:cNvSpPr/>
            <p:nvPr/>
          </p:nvSpPr>
          <p:spPr>
            <a:xfrm>
              <a:off x="4628051" y="1300654"/>
              <a:ext cx="1846800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dirty="0"/>
            </a:p>
          </p:txBody>
        </p:sp>
      </p:grpSp>
      <p:grpSp>
        <p:nvGrpSpPr>
          <p:cNvPr id="410" name="Google Shape;410;p21"/>
          <p:cNvGrpSpPr/>
          <p:nvPr/>
        </p:nvGrpSpPr>
        <p:grpSpPr>
          <a:xfrm>
            <a:off x="6641225" y="1300650"/>
            <a:ext cx="1792505" cy="3124108"/>
            <a:chOff x="6586924" y="1300655"/>
            <a:chExt cx="1846801" cy="3124108"/>
          </a:xfrm>
        </p:grpSpPr>
        <p:sp>
          <p:nvSpPr>
            <p:cNvPr id="411" name="Google Shape;411;p21"/>
            <p:cNvSpPr/>
            <p:nvPr/>
          </p:nvSpPr>
          <p:spPr>
            <a:xfrm rot="10800000" flipH="1">
              <a:off x="6586925" y="2015463"/>
              <a:ext cx="1846800" cy="2409300"/>
            </a:xfrm>
            <a:prstGeom prst="round2SameRect">
              <a:avLst>
                <a:gd name="adj1" fmla="val 5556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1"/>
            <p:cNvSpPr txBox="1"/>
            <p:nvPr/>
          </p:nvSpPr>
          <p:spPr>
            <a:xfrm>
              <a:off x="6669271" y="2202886"/>
              <a:ext cx="1682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Локальное </a:t>
              </a:r>
              <a:endParaRPr sz="1700" dirty="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13" name="Google Shape;413;p21"/>
            <p:cNvSpPr txBox="1"/>
            <p:nvPr/>
          </p:nvSpPr>
          <p:spPr>
            <a:xfrm>
              <a:off x="6669271" y="2549735"/>
              <a:ext cx="16821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использование технологий. То есть созданные технологии сложно внедрить в массовое использование. </a:t>
              </a:r>
            </a:p>
          </p:txBody>
        </p:sp>
        <p:sp>
          <p:nvSpPr>
            <p:cNvPr id="414" name="Google Shape;414;p21"/>
            <p:cNvSpPr/>
            <p:nvPr/>
          </p:nvSpPr>
          <p:spPr>
            <a:xfrm>
              <a:off x="6586924" y="1300655"/>
              <a:ext cx="1846800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dirty="0"/>
            </a:p>
          </p:txBody>
        </p:sp>
      </p:grpSp>
      <p:grpSp>
        <p:nvGrpSpPr>
          <p:cNvPr id="415" name="Google Shape;415;p21"/>
          <p:cNvGrpSpPr/>
          <p:nvPr/>
        </p:nvGrpSpPr>
        <p:grpSpPr>
          <a:xfrm>
            <a:off x="710275" y="1300650"/>
            <a:ext cx="1815953" cy="3124109"/>
            <a:chOff x="710273" y="1300654"/>
            <a:chExt cx="1870959" cy="3124109"/>
          </a:xfrm>
        </p:grpSpPr>
        <p:sp>
          <p:nvSpPr>
            <p:cNvPr id="416" name="Google Shape;416;p21"/>
            <p:cNvSpPr/>
            <p:nvPr/>
          </p:nvSpPr>
          <p:spPr>
            <a:xfrm rot="10800000" flipH="1">
              <a:off x="710275" y="2015463"/>
              <a:ext cx="1846800" cy="2409300"/>
            </a:xfrm>
            <a:prstGeom prst="round2SameRect">
              <a:avLst>
                <a:gd name="adj1" fmla="val 5874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1"/>
            <p:cNvSpPr txBox="1"/>
            <p:nvPr/>
          </p:nvSpPr>
          <p:spPr>
            <a:xfrm>
              <a:off x="792622" y="2213277"/>
              <a:ext cx="1682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Зарубежные технологии</a:t>
              </a:r>
              <a:endParaRPr sz="17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18" name="Google Shape;418;p21"/>
            <p:cNvSpPr txBox="1"/>
            <p:nvPr/>
          </p:nvSpPr>
          <p:spPr>
            <a:xfrm>
              <a:off x="734431" y="2748526"/>
              <a:ext cx="1846801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которые не всегда могут быть реализованы в России в связи с законодательством, природными условиями. </a:t>
              </a:r>
            </a:p>
          </p:txBody>
        </p:sp>
        <p:sp>
          <p:nvSpPr>
            <p:cNvPr id="419" name="Google Shape;419;p21"/>
            <p:cNvSpPr/>
            <p:nvPr/>
          </p:nvSpPr>
          <p:spPr>
            <a:xfrm>
              <a:off x="710273" y="1300654"/>
              <a:ext cx="1846800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dirty="0"/>
            </a:p>
          </p:txBody>
        </p:sp>
      </p:grpSp>
      <p:grpSp>
        <p:nvGrpSpPr>
          <p:cNvPr id="420" name="Google Shape;420;p21"/>
          <p:cNvGrpSpPr/>
          <p:nvPr/>
        </p:nvGrpSpPr>
        <p:grpSpPr>
          <a:xfrm>
            <a:off x="2687250" y="1300649"/>
            <a:ext cx="1792513" cy="3124109"/>
            <a:chOff x="2669153" y="1300654"/>
            <a:chExt cx="1846809" cy="3124109"/>
          </a:xfrm>
        </p:grpSpPr>
        <p:sp>
          <p:nvSpPr>
            <p:cNvPr id="421" name="Google Shape;421;p21"/>
            <p:cNvSpPr/>
            <p:nvPr/>
          </p:nvSpPr>
          <p:spPr>
            <a:xfrm rot="10800000" flipH="1">
              <a:off x="2669162" y="2015463"/>
              <a:ext cx="1846800" cy="2409300"/>
            </a:xfrm>
            <a:prstGeom prst="round2SameRect">
              <a:avLst>
                <a:gd name="adj1" fmla="val 6301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1"/>
            <p:cNvSpPr txBox="1"/>
            <p:nvPr/>
          </p:nvSpPr>
          <p:spPr>
            <a:xfrm>
              <a:off x="2751512" y="2213278"/>
              <a:ext cx="1682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Алгоритмы</a:t>
              </a:r>
              <a:endParaRPr sz="17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23" name="Google Shape;423;p21"/>
            <p:cNvSpPr txBox="1"/>
            <p:nvPr/>
          </p:nvSpPr>
          <p:spPr>
            <a:xfrm>
              <a:off x="2751512" y="2560127"/>
              <a:ext cx="16821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слишком сложны в использовании и имеют высокую вычислительную сложность. Такой вариант сложно внедрить в ГИС</a:t>
              </a:r>
            </a:p>
          </p:txBody>
        </p:sp>
        <p:sp>
          <p:nvSpPr>
            <p:cNvPr id="424" name="Google Shape;424;p21"/>
            <p:cNvSpPr/>
            <p:nvPr/>
          </p:nvSpPr>
          <p:spPr>
            <a:xfrm>
              <a:off x="2669153" y="1300654"/>
              <a:ext cx="1846800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dirty="0"/>
            </a:p>
          </p:txBody>
        </p:sp>
      </p:grpSp>
      <p:grpSp>
        <p:nvGrpSpPr>
          <p:cNvPr id="386" name="Google Shape;386;p21"/>
          <p:cNvGrpSpPr/>
          <p:nvPr/>
        </p:nvGrpSpPr>
        <p:grpSpPr>
          <a:xfrm>
            <a:off x="3324549" y="1383537"/>
            <a:ext cx="517906" cy="419823"/>
            <a:chOff x="5220616" y="2791061"/>
            <a:chExt cx="373185" cy="302466"/>
          </a:xfrm>
          <a:solidFill>
            <a:schemeClr val="bg1"/>
          </a:solidFill>
        </p:grpSpPr>
        <p:sp>
          <p:nvSpPr>
            <p:cNvPr id="387" name="Google Shape;387;p21"/>
            <p:cNvSpPr/>
            <p:nvPr/>
          </p:nvSpPr>
          <p:spPr>
            <a:xfrm>
              <a:off x="5220616" y="2791061"/>
              <a:ext cx="373185" cy="302466"/>
            </a:xfrm>
            <a:custGeom>
              <a:avLst/>
              <a:gdLst/>
              <a:ahLst/>
              <a:cxnLst/>
              <a:rect l="l" t="t" r="r" b="b"/>
              <a:pathLst>
                <a:path w="11752" h="9525" extrusionOk="0">
                  <a:moveTo>
                    <a:pt x="1834" y="345"/>
                  </a:moveTo>
                  <a:cubicBezTo>
                    <a:pt x="1834" y="345"/>
                    <a:pt x="1846" y="345"/>
                    <a:pt x="1846" y="357"/>
                  </a:cubicBezTo>
                  <a:lnTo>
                    <a:pt x="1846" y="1083"/>
                  </a:lnTo>
                  <a:cubicBezTo>
                    <a:pt x="1846" y="1083"/>
                    <a:pt x="1846" y="1107"/>
                    <a:pt x="1834" y="1107"/>
                  </a:cubicBezTo>
                  <a:lnTo>
                    <a:pt x="1465" y="1107"/>
                  </a:lnTo>
                  <a:cubicBezTo>
                    <a:pt x="1465" y="1107"/>
                    <a:pt x="1453" y="1107"/>
                    <a:pt x="1453" y="1083"/>
                  </a:cubicBezTo>
                  <a:lnTo>
                    <a:pt x="1453" y="357"/>
                  </a:lnTo>
                  <a:lnTo>
                    <a:pt x="1465" y="357"/>
                  </a:lnTo>
                  <a:cubicBezTo>
                    <a:pt x="1465" y="351"/>
                    <a:pt x="1468" y="348"/>
                    <a:pt x="1469" y="348"/>
                  </a:cubicBezTo>
                  <a:lnTo>
                    <a:pt x="1469" y="348"/>
                  </a:lnTo>
                  <a:cubicBezTo>
                    <a:pt x="1471" y="348"/>
                    <a:pt x="1471" y="351"/>
                    <a:pt x="1465" y="357"/>
                  </a:cubicBezTo>
                  <a:lnTo>
                    <a:pt x="1834" y="345"/>
                  </a:lnTo>
                  <a:close/>
                  <a:moveTo>
                    <a:pt x="10276" y="345"/>
                  </a:moveTo>
                  <a:cubicBezTo>
                    <a:pt x="10276" y="345"/>
                    <a:pt x="10288" y="345"/>
                    <a:pt x="10288" y="357"/>
                  </a:cubicBezTo>
                  <a:lnTo>
                    <a:pt x="10288" y="1083"/>
                  </a:lnTo>
                  <a:cubicBezTo>
                    <a:pt x="10288" y="1083"/>
                    <a:pt x="10288" y="1107"/>
                    <a:pt x="10276" y="1107"/>
                  </a:cubicBezTo>
                  <a:lnTo>
                    <a:pt x="9907" y="1107"/>
                  </a:lnTo>
                  <a:cubicBezTo>
                    <a:pt x="9907" y="1107"/>
                    <a:pt x="9895" y="1107"/>
                    <a:pt x="9895" y="1083"/>
                  </a:cubicBezTo>
                  <a:lnTo>
                    <a:pt x="9895" y="357"/>
                  </a:lnTo>
                  <a:lnTo>
                    <a:pt x="9907" y="357"/>
                  </a:lnTo>
                  <a:cubicBezTo>
                    <a:pt x="9907" y="351"/>
                    <a:pt x="9910" y="348"/>
                    <a:pt x="9911" y="348"/>
                  </a:cubicBezTo>
                  <a:lnTo>
                    <a:pt x="9911" y="348"/>
                  </a:lnTo>
                  <a:cubicBezTo>
                    <a:pt x="9912" y="348"/>
                    <a:pt x="9912" y="351"/>
                    <a:pt x="9907" y="357"/>
                  </a:cubicBezTo>
                  <a:lnTo>
                    <a:pt x="10276" y="345"/>
                  </a:lnTo>
                  <a:close/>
                  <a:moveTo>
                    <a:pt x="11038" y="1107"/>
                  </a:moveTo>
                  <a:cubicBezTo>
                    <a:pt x="11240" y="1107"/>
                    <a:pt x="11407" y="1262"/>
                    <a:pt x="11407" y="1476"/>
                  </a:cubicBezTo>
                  <a:lnTo>
                    <a:pt x="11407" y="8811"/>
                  </a:lnTo>
                  <a:cubicBezTo>
                    <a:pt x="11407" y="9001"/>
                    <a:pt x="11228" y="9180"/>
                    <a:pt x="11026" y="9180"/>
                  </a:cubicBezTo>
                  <a:lnTo>
                    <a:pt x="751" y="9180"/>
                  </a:lnTo>
                  <a:cubicBezTo>
                    <a:pt x="536" y="9180"/>
                    <a:pt x="382" y="9025"/>
                    <a:pt x="382" y="8811"/>
                  </a:cubicBezTo>
                  <a:lnTo>
                    <a:pt x="382" y="1476"/>
                  </a:lnTo>
                  <a:cubicBezTo>
                    <a:pt x="382" y="1262"/>
                    <a:pt x="536" y="1107"/>
                    <a:pt x="751" y="1107"/>
                  </a:cubicBezTo>
                  <a:lnTo>
                    <a:pt x="1120" y="1107"/>
                  </a:lnTo>
                  <a:lnTo>
                    <a:pt x="1120" y="1119"/>
                  </a:lnTo>
                  <a:cubicBezTo>
                    <a:pt x="1120" y="1310"/>
                    <a:pt x="1286" y="1476"/>
                    <a:pt x="1477" y="1476"/>
                  </a:cubicBezTo>
                  <a:lnTo>
                    <a:pt x="1858" y="1476"/>
                  </a:lnTo>
                  <a:cubicBezTo>
                    <a:pt x="2048" y="1476"/>
                    <a:pt x="2215" y="1310"/>
                    <a:pt x="2215" y="1119"/>
                  </a:cubicBezTo>
                  <a:lnTo>
                    <a:pt x="2215" y="1107"/>
                  </a:lnTo>
                  <a:lnTo>
                    <a:pt x="9573" y="1107"/>
                  </a:lnTo>
                  <a:lnTo>
                    <a:pt x="9573" y="1119"/>
                  </a:lnTo>
                  <a:cubicBezTo>
                    <a:pt x="9573" y="1310"/>
                    <a:pt x="9740" y="1476"/>
                    <a:pt x="9930" y="1476"/>
                  </a:cubicBezTo>
                  <a:lnTo>
                    <a:pt x="10311" y="1476"/>
                  </a:lnTo>
                  <a:cubicBezTo>
                    <a:pt x="10502" y="1476"/>
                    <a:pt x="10669" y="1310"/>
                    <a:pt x="10669" y="1119"/>
                  </a:cubicBezTo>
                  <a:lnTo>
                    <a:pt x="10669" y="1107"/>
                  </a:lnTo>
                  <a:close/>
                  <a:moveTo>
                    <a:pt x="1465" y="0"/>
                  </a:moveTo>
                  <a:cubicBezTo>
                    <a:pt x="1275" y="0"/>
                    <a:pt x="1108" y="167"/>
                    <a:pt x="1108" y="357"/>
                  </a:cubicBezTo>
                  <a:lnTo>
                    <a:pt x="1108" y="726"/>
                  </a:lnTo>
                  <a:lnTo>
                    <a:pt x="739" y="726"/>
                  </a:lnTo>
                  <a:cubicBezTo>
                    <a:pt x="334" y="726"/>
                    <a:pt x="1" y="1060"/>
                    <a:pt x="1" y="1464"/>
                  </a:cubicBezTo>
                  <a:lnTo>
                    <a:pt x="1" y="8799"/>
                  </a:lnTo>
                  <a:cubicBezTo>
                    <a:pt x="1" y="9204"/>
                    <a:pt x="334" y="9525"/>
                    <a:pt x="739" y="9525"/>
                  </a:cubicBezTo>
                  <a:lnTo>
                    <a:pt x="11014" y="9525"/>
                  </a:lnTo>
                  <a:cubicBezTo>
                    <a:pt x="11419" y="9525"/>
                    <a:pt x="11752" y="9204"/>
                    <a:pt x="11752" y="8799"/>
                  </a:cubicBezTo>
                  <a:lnTo>
                    <a:pt x="11752" y="1464"/>
                  </a:lnTo>
                  <a:cubicBezTo>
                    <a:pt x="11752" y="1060"/>
                    <a:pt x="11419" y="726"/>
                    <a:pt x="11026" y="726"/>
                  </a:cubicBezTo>
                  <a:lnTo>
                    <a:pt x="10645" y="726"/>
                  </a:lnTo>
                  <a:lnTo>
                    <a:pt x="10645" y="357"/>
                  </a:lnTo>
                  <a:cubicBezTo>
                    <a:pt x="10645" y="167"/>
                    <a:pt x="10490" y="0"/>
                    <a:pt x="10288" y="0"/>
                  </a:cubicBezTo>
                  <a:lnTo>
                    <a:pt x="9918" y="0"/>
                  </a:lnTo>
                  <a:cubicBezTo>
                    <a:pt x="9728" y="0"/>
                    <a:pt x="9561" y="167"/>
                    <a:pt x="9561" y="357"/>
                  </a:cubicBezTo>
                  <a:lnTo>
                    <a:pt x="9561" y="726"/>
                  </a:lnTo>
                  <a:lnTo>
                    <a:pt x="2191" y="726"/>
                  </a:lnTo>
                  <a:lnTo>
                    <a:pt x="2191" y="357"/>
                  </a:lnTo>
                  <a:cubicBezTo>
                    <a:pt x="2191" y="167"/>
                    <a:pt x="2025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1"/>
            <p:cNvSpPr/>
            <p:nvPr/>
          </p:nvSpPr>
          <p:spPr>
            <a:xfrm>
              <a:off x="5244432" y="2849268"/>
              <a:ext cx="326314" cy="11368"/>
            </a:xfrm>
            <a:custGeom>
              <a:avLst/>
              <a:gdLst/>
              <a:ahLst/>
              <a:cxnLst/>
              <a:rect l="l" t="t" r="r" b="b"/>
              <a:pathLst>
                <a:path w="10276" h="358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10097" y="358"/>
                  </a:lnTo>
                  <a:cubicBezTo>
                    <a:pt x="10180" y="358"/>
                    <a:pt x="10276" y="274"/>
                    <a:pt x="10276" y="179"/>
                  </a:cubicBezTo>
                  <a:cubicBezTo>
                    <a:pt x="10276" y="72"/>
                    <a:pt x="10180" y="1"/>
                    <a:pt x="100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1"/>
            <p:cNvSpPr/>
            <p:nvPr/>
          </p:nvSpPr>
          <p:spPr>
            <a:xfrm>
              <a:off x="5261834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75"/>
                    <a:pt x="1465" y="180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1"/>
            <p:cNvSpPr/>
            <p:nvPr/>
          </p:nvSpPr>
          <p:spPr>
            <a:xfrm>
              <a:off x="5343507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75"/>
                    <a:pt x="1465" y="180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1"/>
            <p:cNvSpPr/>
            <p:nvPr/>
          </p:nvSpPr>
          <p:spPr>
            <a:xfrm>
              <a:off x="5506823" y="289613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75"/>
                    <a:pt x="1453" y="180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1"/>
            <p:cNvSpPr/>
            <p:nvPr/>
          </p:nvSpPr>
          <p:spPr>
            <a:xfrm>
              <a:off x="5261834" y="2942660"/>
              <a:ext cx="46521" cy="11368"/>
            </a:xfrm>
            <a:custGeom>
              <a:avLst/>
              <a:gdLst/>
              <a:ahLst/>
              <a:cxnLst/>
              <a:rect l="l" t="t" r="r" b="b"/>
              <a:pathLst>
                <a:path w="1465" h="358" extrusionOk="0">
                  <a:moveTo>
                    <a:pt x="179" y="0"/>
                  </a:moveTo>
                  <a:cubicBezTo>
                    <a:pt x="96" y="0"/>
                    <a:pt x="0" y="84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70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1"/>
            <p:cNvSpPr/>
            <p:nvPr/>
          </p:nvSpPr>
          <p:spPr>
            <a:xfrm>
              <a:off x="5424768" y="2942660"/>
              <a:ext cx="46553" cy="11368"/>
            </a:xfrm>
            <a:custGeom>
              <a:avLst/>
              <a:gdLst/>
              <a:ahLst/>
              <a:cxnLst/>
              <a:rect l="l" t="t" r="r" b="b"/>
              <a:pathLst>
                <a:path w="1466" h="358" extrusionOk="0">
                  <a:moveTo>
                    <a:pt x="180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86"/>
                    <a:pt x="84" y="358"/>
                    <a:pt x="180" y="358"/>
                  </a:cubicBezTo>
                  <a:lnTo>
                    <a:pt x="1287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1"/>
            <p:cNvSpPr/>
            <p:nvPr/>
          </p:nvSpPr>
          <p:spPr>
            <a:xfrm>
              <a:off x="5261834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7"/>
                    <a:pt x="1465" y="179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1"/>
            <p:cNvSpPr/>
            <p:nvPr/>
          </p:nvSpPr>
          <p:spPr>
            <a:xfrm>
              <a:off x="5343507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87"/>
                    <a:pt x="1465" y="179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1"/>
            <p:cNvSpPr/>
            <p:nvPr/>
          </p:nvSpPr>
          <p:spPr>
            <a:xfrm>
              <a:off x="5506823" y="298914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87"/>
                    <a:pt x="1453" y="179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1"/>
            <p:cNvSpPr/>
            <p:nvPr/>
          </p:nvSpPr>
          <p:spPr>
            <a:xfrm>
              <a:off x="5343507" y="3036051"/>
              <a:ext cx="46521" cy="10987"/>
            </a:xfrm>
            <a:custGeom>
              <a:avLst/>
              <a:gdLst/>
              <a:ahLst/>
              <a:cxnLst/>
              <a:rect l="l" t="t" r="r" b="b"/>
              <a:pathLst>
                <a:path w="1465" h="346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83" y="346"/>
                    <a:pt x="179" y="346"/>
                  </a:cubicBezTo>
                  <a:lnTo>
                    <a:pt x="1286" y="346"/>
                  </a:lnTo>
                  <a:cubicBezTo>
                    <a:pt x="1369" y="346"/>
                    <a:pt x="1465" y="274"/>
                    <a:pt x="1465" y="179"/>
                  </a:cubicBezTo>
                  <a:cubicBezTo>
                    <a:pt x="1465" y="72"/>
                    <a:pt x="138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1"/>
            <p:cNvSpPr/>
            <p:nvPr/>
          </p:nvSpPr>
          <p:spPr>
            <a:xfrm>
              <a:off x="5424768" y="3036051"/>
              <a:ext cx="46553" cy="10987"/>
            </a:xfrm>
            <a:custGeom>
              <a:avLst/>
              <a:gdLst/>
              <a:ahLst/>
              <a:cxnLst/>
              <a:rect l="l" t="t" r="r" b="b"/>
              <a:pathLst>
                <a:path w="1466" h="346" extrusionOk="0">
                  <a:moveTo>
                    <a:pt x="180" y="0"/>
                  </a:moveTo>
                  <a:cubicBezTo>
                    <a:pt x="96" y="0"/>
                    <a:pt x="1" y="72"/>
                    <a:pt x="1" y="179"/>
                  </a:cubicBezTo>
                  <a:cubicBezTo>
                    <a:pt x="1" y="274"/>
                    <a:pt x="84" y="346"/>
                    <a:pt x="180" y="346"/>
                  </a:cubicBezTo>
                  <a:lnTo>
                    <a:pt x="1287" y="346"/>
                  </a:lnTo>
                  <a:cubicBezTo>
                    <a:pt x="1370" y="346"/>
                    <a:pt x="1465" y="274"/>
                    <a:pt x="1465" y="179"/>
                  </a:cubicBezTo>
                  <a:cubicBezTo>
                    <a:pt x="1465" y="72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1"/>
            <p:cNvSpPr/>
            <p:nvPr/>
          </p:nvSpPr>
          <p:spPr>
            <a:xfrm>
              <a:off x="5506823" y="3036051"/>
              <a:ext cx="46172" cy="10987"/>
            </a:xfrm>
            <a:custGeom>
              <a:avLst/>
              <a:gdLst/>
              <a:ahLst/>
              <a:cxnLst/>
              <a:rect l="l" t="t" r="r" b="b"/>
              <a:pathLst>
                <a:path w="1454" h="346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74"/>
                    <a:pt x="72" y="346"/>
                    <a:pt x="179" y="346"/>
                  </a:cubicBezTo>
                  <a:lnTo>
                    <a:pt x="1275" y="346"/>
                  </a:lnTo>
                  <a:cubicBezTo>
                    <a:pt x="1370" y="346"/>
                    <a:pt x="1453" y="274"/>
                    <a:pt x="1453" y="179"/>
                  </a:cubicBezTo>
                  <a:cubicBezTo>
                    <a:pt x="1453" y="72"/>
                    <a:pt x="1370" y="0"/>
                    <a:pt x="12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1"/>
            <p:cNvSpPr/>
            <p:nvPr/>
          </p:nvSpPr>
          <p:spPr>
            <a:xfrm>
              <a:off x="5343126" y="2930752"/>
              <a:ext cx="46902" cy="33851"/>
            </a:xfrm>
            <a:custGeom>
              <a:avLst/>
              <a:gdLst/>
              <a:ahLst/>
              <a:cxnLst/>
              <a:rect l="l" t="t" r="r" b="b"/>
              <a:pathLst>
                <a:path w="1477" h="1066" extrusionOk="0">
                  <a:moveTo>
                    <a:pt x="1293" y="0"/>
                  </a:moveTo>
                  <a:cubicBezTo>
                    <a:pt x="1250" y="0"/>
                    <a:pt x="1209" y="18"/>
                    <a:pt x="1179" y="54"/>
                  </a:cubicBezTo>
                  <a:lnTo>
                    <a:pt x="572" y="661"/>
                  </a:lnTo>
                  <a:lnTo>
                    <a:pt x="322" y="411"/>
                  </a:lnTo>
                  <a:cubicBezTo>
                    <a:pt x="280" y="375"/>
                    <a:pt x="235" y="358"/>
                    <a:pt x="194" y="358"/>
                  </a:cubicBezTo>
                  <a:cubicBezTo>
                    <a:pt x="152" y="358"/>
                    <a:pt x="113" y="375"/>
                    <a:pt x="84" y="411"/>
                  </a:cubicBezTo>
                  <a:cubicBezTo>
                    <a:pt x="0" y="483"/>
                    <a:pt x="0" y="590"/>
                    <a:pt x="84" y="649"/>
                  </a:cubicBezTo>
                  <a:lnTo>
                    <a:pt x="453" y="1018"/>
                  </a:lnTo>
                  <a:cubicBezTo>
                    <a:pt x="476" y="1054"/>
                    <a:pt x="524" y="1066"/>
                    <a:pt x="572" y="1066"/>
                  </a:cubicBezTo>
                  <a:cubicBezTo>
                    <a:pt x="619" y="1066"/>
                    <a:pt x="655" y="1054"/>
                    <a:pt x="691" y="1018"/>
                  </a:cubicBezTo>
                  <a:lnTo>
                    <a:pt x="1417" y="292"/>
                  </a:lnTo>
                  <a:cubicBezTo>
                    <a:pt x="1477" y="233"/>
                    <a:pt x="1477" y="125"/>
                    <a:pt x="1417" y="54"/>
                  </a:cubicBezTo>
                  <a:cubicBezTo>
                    <a:pt x="1381" y="18"/>
                    <a:pt x="1337" y="0"/>
                    <a:pt x="1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1"/>
            <p:cNvSpPr/>
            <p:nvPr/>
          </p:nvSpPr>
          <p:spPr>
            <a:xfrm>
              <a:off x="5506442" y="2930752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2" y="0"/>
                  </a:moveTo>
                  <a:cubicBezTo>
                    <a:pt x="1239" y="0"/>
                    <a:pt x="1197" y="18"/>
                    <a:pt x="1167" y="54"/>
                  </a:cubicBezTo>
                  <a:lnTo>
                    <a:pt x="560" y="661"/>
                  </a:lnTo>
                  <a:lnTo>
                    <a:pt x="310" y="411"/>
                  </a:lnTo>
                  <a:cubicBezTo>
                    <a:pt x="275" y="375"/>
                    <a:pt x="230" y="358"/>
                    <a:pt x="187" y="358"/>
                  </a:cubicBezTo>
                  <a:cubicBezTo>
                    <a:pt x="144" y="358"/>
                    <a:pt x="102" y="375"/>
                    <a:pt x="72" y="411"/>
                  </a:cubicBezTo>
                  <a:cubicBezTo>
                    <a:pt x="1" y="483"/>
                    <a:pt x="1" y="590"/>
                    <a:pt x="72" y="649"/>
                  </a:cubicBezTo>
                  <a:lnTo>
                    <a:pt x="441" y="1018"/>
                  </a:lnTo>
                  <a:cubicBezTo>
                    <a:pt x="477" y="1054"/>
                    <a:pt x="513" y="1066"/>
                    <a:pt x="560" y="1066"/>
                  </a:cubicBezTo>
                  <a:cubicBezTo>
                    <a:pt x="608" y="1066"/>
                    <a:pt x="656" y="1054"/>
                    <a:pt x="679" y="1018"/>
                  </a:cubicBezTo>
                  <a:lnTo>
                    <a:pt x="1406" y="292"/>
                  </a:lnTo>
                  <a:cubicBezTo>
                    <a:pt x="1489" y="233"/>
                    <a:pt x="1489" y="125"/>
                    <a:pt x="1406" y="54"/>
                  </a:cubicBezTo>
                  <a:cubicBezTo>
                    <a:pt x="1370" y="18"/>
                    <a:pt x="1325" y="0"/>
                    <a:pt x="1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1"/>
            <p:cNvSpPr/>
            <p:nvPr/>
          </p:nvSpPr>
          <p:spPr>
            <a:xfrm>
              <a:off x="5424419" y="2977336"/>
              <a:ext cx="47283" cy="34168"/>
            </a:xfrm>
            <a:custGeom>
              <a:avLst/>
              <a:gdLst/>
              <a:ahLst/>
              <a:cxnLst/>
              <a:rect l="l" t="t" r="r" b="b"/>
              <a:pathLst>
                <a:path w="1489" h="1076" extrusionOk="0">
                  <a:moveTo>
                    <a:pt x="1293" y="1"/>
                  </a:moveTo>
                  <a:cubicBezTo>
                    <a:pt x="1250" y="1"/>
                    <a:pt x="1208" y="22"/>
                    <a:pt x="1179" y="63"/>
                  </a:cubicBezTo>
                  <a:lnTo>
                    <a:pt x="572" y="671"/>
                  </a:lnTo>
                  <a:lnTo>
                    <a:pt x="321" y="421"/>
                  </a:lnTo>
                  <a:cubicBezTo>
                    <a:pt x="280" y="379"/>
                    <a:pt x="235" y="358"/>
                    <a:pt x="193" y="358"/>
                  </a:cubicBezTo>
                  <a:cubicBezTo>
                    <a:pt x="152" y="358"/>
                    <a:pt x="113" y="379"/>
                    <a:pt x="83" y="421"/>
                  </a:cubicBezTo>
                  <a:cubicBezTo>
                    <a:pt x="0" y="492"/>
                    <a:pt x="0" y="599"/>
                    <a:pt x="83" y="659"/>
                  </a:cubicBezTo>
                  <a:lnTo>
                    <a:pt x="452" y="1028"/>
                  </a:lnTo>
                  <a:cubicBezTo>
                    <a:pt x="476" y="1052"/>
                    <a:pt x="524" y="1075"/>
                    <a:pt x="572" y="1075"/>
                  </a:cubicBezTo>
                  <a:cubicBezTo>
                    <a:pt x="619" y="1075"/>
                    <a:pt x="655" y="1052"/>
                    <a:pt x="691" y="1028"/>
                  </a:cubicBezTo>
                  <a:lnTo>
                    <a:pt x="1417" y="301"/>
                  </a:lnTo>
                  <a:cubicBezTo>
                    <a:pt x="1488" y="242"/>
                    <a:pt x="1488" y="123"/>
                    <a:pt x="1417" y="63"/>
                  </a:cubicBezTo>
                  <a:cubicBezTo>
                    <a:pt x="1381" y="22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1"/>
            <p:cNvSpPr/>
            <p:nvPr/>
          </p:nvSpPr>
          <p:spPr>
            <a:xfrm>
              <a:off x="5261453" y="3024143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9" y="0"/>
                  </a:moveTo>
                  <a:cubicBezTo>
                    <a:pt x="1248" y="0"/>
                    <a:pt x="1209" y="18"/>
                    <a:pt x="1179" y="54"/>
                  </a:cubicBezTo>
                  <a:lnTo>
                    <a:pt x="572" y="673"/>
                  </a:lnTo>
                  <a:lnTo>
                    <a:pt x="310" y="411"/>
                  </a:lnTo>
                  <a:cubicBezTo>
                    <a:pt x="274" y="375"/>
                    <a:pt x="230" y="357"/>
                    <a:pt x="186" y="357"/>
                  </a:cubicBezTo>
                  <a:cubicBezTo>
                    <a:pt x="143" y="357"/>
                    <a:pt x="102" y="375"/>
                    <a:pt x="72" y="411"/>
                  </a:cubicBezTo>
                  <a:cubicBezTo>
                    <a:pt x="0" y="494"/>
                    <a:pt x="0" y="590"/>
                    <a:pt x="72" y="649"/>
                  </a:cubicBezTo>
                  <a:lnTo>
                    <a:pt x="453" y="1030"/>
                  </a:lnTo>
                  <a:cubicBezTo>
                    <a:pt x="477" y="1054"/>
                    <a:pt x="524" y="1066"/>
                    <a:pt x="572" y="1066"/>
                  </a:cubicBezTo>
                  <a:cubicBezTo>
                    <a:pt x="608" y="1066"/>
                    <a:pt x="655" y="1054"/>
                    <a:pt x="691" y="1030"/>
                  </a:cubicBezTo>
                  <a:lnTo>
                    <a:pt x="1417" y="292"/>
                  </a:lnTo>
                  <a:cubicBezTo>
                    <a:pt x="1489" y="220"/>
                    <a:pt x="1489" y="113"/>
                    <a:pt x="1417" y="54"/>
                  </a:cubicBezTo>
                  <a:cubicBezTo>
                    <a:pt x="1376" y="18"/>
                    <a:pt x="1331" y="0"/>
                    <a:pt x="12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1"/>
            <p:cNvSpPr/>
            <p:nvPr/>
          </p:nvSpPr>
          <p:spPr>
            <a:xfrm>
              <a:off x="5424419" y="2884231"/>
              <a:ext cx="47283" cy="33883"/>
            </a:xfrm>
            <a:custGeom>
              <a:avLst/>
              <a:gdLst/>
              <a:ahLst/>
              <a:cxnLst/>
              <a:rect l="l" t="t" r="r" b="b"/>
              <a:pathLst>
                <a:path w="1489" h="1067" extrusionOk="0">
                  <a:moveTo>
                    <a:pt x="1293" y="1"/>
                  </a:moveTo>
                  <a:cubicBezTo>
                    <a:pt x="1250" y="1"/>
                    <a:pt x="1208" y="19"/>
                    <a:pt x="1179" y="54"/>
                  </a:cubicBezTo>
                  <a:lnTo>
                    <a:pt x="572" y="674"/>
                  </a:lnTo>
                  <a:lnTo>
                    <a:pt x="321" y="412"/>
                  </a:lnTo>
                  <a:cubicBezTo>
                    <a:pt x="280" y="376"/>
                    <a:pt x="235" y="358"/>
                    <a:pt x="193" y="358"/>
                  </a:cubicBezTo>
                  <a:cubicBezTo>
                    <a:pt x="152" y="358"/>
                    <a:pt x="113" y="376"/>
                    <a:pt x="83" y="412"/>
                  </a:cubicBezTo>
                  <a:cubicBezTo>
                    <a:pt x="0" y="495"/>
                    <a:pt x="0" y="590"/>
                    <a:pt x="83" y="650"/>
                  </a:cubicBezTo>
                  <a:lnTo>
                    <a:pt x="452" y="1031"/>
                  </a:lnTo>
                  <a:cubicBezTo>
                    <a:pt x="476" y="1055"/>
                    <a:pt x="524" y="1067"/>
                    <a:pt x="572" y="1067"/>
                  </a:cubicBezTo>
                  <a:cubicBezTo>
                    <a:pt x="619" y="1067"/>
                    <a:pt x="655" y="1055"/>
                    <a:pt x="691" y="1031"/>
                  </a:cubicBezTo>
                  <a:lnTo>
                    <a:pt x="1417" y="293"/>
                  </a:lnTo>
                  <a:cubicBezTo>
                    <a:pt x="1488" y="221"/>
                    <a:pt x="1488" y="114"/>
                    <a:pt x="1417" y="54"/>
                  </a:cubicBezTo>
                  <a:cubicBezTo>
                    <a:pt x="1381" y="19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367;p21"/>
          <p:cNvGrpSpPr/>
          <p:nvPr/>
        </p:nvGrpSpPr>
        <p:grpSpPr>
          <a:xfrm>
            <a:off x="5309456" y="1382491"/>
            <a:ext cx="462934" cy="433363"/>
            <a:chOff x="6577238" y="2457221"/>
            <a:chExt cx="332019" cy="310788"/>
          </a:xfrm>
          <a:solidFill>
            <a:schemeClr val="bg1"/>
          </a:solidFill>
        </p:grpSpPr>
        <p:sp>
          <p:nvSpPr>
            <p:cNvPr id="368" name="Google Shape;368;p21"/>
            <p:cNvSpPr/>
            <p:nvPr/>
          </p:nvSpPr>
          <p:spPr>
            <a:xfrm>
              <a:off x="6577238" y="2457221"/>
              <a:ext cx="332019" cy="310788"/>
            </a:xfrm>
            <a:custGeom>
              <a:avLst/>
              <a:gdLst/>
              <a:ahLst/>
              <a:cxnLst/>
              <a:rect l="l" t="t" r="r" b="b"/>
              <a:pathLst>
                <a:path w="10431" h="9764" extrusionOk="0">
                  <a:moveTo>
                    <a:pt x="5478" y="346"/>
                  </a:moveTo>
                  <a:cubicBezTo>
                    <a:pt x="5823" y="346"/>
                    <a:pt x="6097" y="619"/>
                    <a:pt x="6097" y="965"/>
                  </a:cubicBezTo>
                  <a:lnTo>
                    <a:pt x="6097" y="1334"/>
                  </a:lnTo>
                  <a:cubicBezTo>
                    <a:pt x="6097" y="1620"/>
                    <a:pt x="6335" y="1858"/>
                    <a:pt x="6621" y="1858"/>
                  </a:cubicBezTo>
                  <a:lnTo>
                    <a:pt x="6776" y="1858"/>
                  </a:lnTo>
                  <a:cubicBezTo>
                    <a:pt x="6871" y="1858"/>
                    <a:pt x="6966" y="1953"/>
                    <a:pt x="6966" y="2048"/>
                  </a:cubicBezTo>
                  <a:lnTo>
                    <a:pt x="6966" y="3084"/>
                  </a:lnTo>
                  <a:cubicBezTo>
                    <a:pt x="6966" y="3179"/>
                    <a:pt x="6871" y="3275"/>
                    <a:pt x="6776" y="3275"/>
                  </a:cubicBezTo>
                  <a:lnTo>
                    <a:pt x="3537" y="3275"/>
                  </a:lnTo>
                  <a:cubicBezTo>
                    <a:pt x="3442" y="3275"/>
                    <a:pt x="3347" y="3179"/>
                    <a:pt x="3347" y="3084"/>
                  </a:cubicBezTo>
                  <a:lnTo>
                    <a:pt x="3394" y="2048"/>
                  </a:lnTo>
                  <a:cubicBezTo>
                    <a:pt x="3394" y="1953"/>
                    <a:pt x="3477" y="1858"/>
                    <a:pt x="3585" y="1858"/>
                  </a:cubicBezTo>
                  <a:lnTo>
                    <a:pt x="3739" y="1858"/>
                  </a:lnTo>
                  <a:cubicBezTo>
                    <a:pt x="4013" y="1858"/>
                    <a:pt x="4251" y="1620"/>
                    <a:pt x="4251" y="1334"/>
                  </a:cubicBezTo>
                  <a:lnTo>
                    <a:pt x="4251" y="965"/>
                  </a:lnTo>
                  <a:cubicBezTo>
                    <a:pt x="4251" y="619"/>
                    <a:pt x="4537" y="346"/>
                    <a:pt x="4882" y="346"/>
                  </a:cubicBezTo>
                  <a:close/>
                  <a:moveTo>
                    <a:pt x="9538" y="2286"/>
                  </a:moveTo>
                  <a:cubicBezTo>
                    <a:pt x="9871" y="2286"/>
                    <a:pt x="10121" y="2560"/>
                    <a:pt x="10121" y="2870"/>
                  </a:cubicBezTo>
                  <a:lnTo>
                    <a:pt x="10121" y="8823"/>
                  </a:lnTo>
                  <a:lnTo>
                    <a:pt x="10085" y="8823"/>
                  </a:lnTo>
                  <a:cubicBezTo>
                    <a:pt x="10085" y="9156"/>
                    <a:pt x="9824" y="9406"/>
                    <a:pt x="9514" y="9406"/>
                  </a:cubicBezTo>
                  <a:lnTo>
                    <a:pt x="918" y="9406"/>
                  </a:lnTo>
                  <a:cubicBezTo>
                    <a:pt x="596" y="9406"/>
                    <a:pt x="346" y="9132"/>
                    <a:pt x="346" y="8823"/>
                  </a:cubicBezTo>
                  <a:lnTo>
                    <a:pt x="346" y="2870"/>
                  </a:lnTo>
                  <a:cubicBezTo>
                    <a:pt x="346" y="2548"/>
                    <a:pt x="608" y="2286"/>
                    <a:pt x="918" y="2286"/>
                  </a:cubicBezTo>
                  <a:lnTo>
                    <a:pt x="3085" y="2286"/>
                  </a:lnTo>
                  <a:lnTo>
                    <a:pt x="3085" y="2846"/>
                  </a:lnTo>
                  <a:lnTo>
                    <a:pt x="1061" y="2846"/>
                  </a:lnTo>
                  <a:cubicBezTo>
                    <a:pt x="965" y="2846"/>
                    <a:pt x="894" y="2917"/>
                    <a:pt x="894" y="3001"/>
                  </a:cubicBezTo>
                  <a:lnTo>
                    <a:pt x="894" y="8704"/>
                  </a:lnTo>
                  <a:cubicBezTo>
                    <a:pt x="894" y="8799"/>
                    <a:pt x="965" y="8870"/>
                    <a:pt x="1061" y="8870"/>
                  </a:cubicBezTo>
                  <a:lnTo>
                    <a:pt x="6609" y="8870"/>
                  </a:lnTo>
                  <a:cubicBezTo>
                    <a:pt x="6692" y="8870"/>
                    <a:pt x="6776" y="8799"/>
                    <a:pt x="6776" y="8704"/>
                  </a:cubicBezTo>
                  <a:cubicBezTo>
                    <a:pt x="6776" y="8620"/>
                    <a:pt x="6692" y="8537"/>
                    <a:pt x="6609" y="8537"/>
                  </a:cubicBezTo>
                  <a:lnTo>
                    <a:pt x="1215" y="8537"/>
                  </a:lnTo>
                  <a:lnTo>
                    <a:pt x="1215" y="3167"/>
                  </a:lnTo>
                  <a:lnTo>
                    <a:pt x="3096" y="3167"/>
                  </a:lnTo>
                  <a:cubicBezTo>
                    <a:pt x="3132" y="3417"/>
                    <a:pt x="3347" y="3596"/>
                    <a:pt x="3620" y="3596"/>
                  </a:cubicBezTo>
                  <a:lnTo>
                    <a:pt x="6847" y="3596"/>
                  </a:lnTo>
                  <a:cubicBezTo>
                    <a:pt x="7097" y="3596"/>
                    <a:pt x="7323" y="3405"/>
                    <a:pt x="7371" y="3167"/>
                  </a:cubicBezTo>
                  <a:lnTo>
                    <a:pt x="9240" y="3167"/>
                  </a:lnTo>
                  <a:lnTo>
                    <a:pt x="9240" y="8537"/>
                  </a:lnTo>
                  <a:lnTo>
                    <a:pt x="7418" y="8537"/>
                  </a:lnTo>
                  <a:cubicBezTo>
                    <a:pt x="7335" y="8537"/>
                    <a:pt x="7264" y="8620"/>
                    <a:pt x="7264" y="8704"/>
                  </a:cubicBezTo>
                  <a:cubicBezTo>
                    <a:pt x="7264" y="8799"/>
                    <a:pt x="7335" y="8870"/>
                    <a:pt x="7418" y="8870"/>
                  </a:cubicBezTo>
                  <a:lnTo>
                    <a:pt x="9407" y="8870"/>
                  </a:lnTo>
                  <a:cubicBezTo>
                    <a:pt x="9490" y="8870"/>
                    <a:pt x="9562" y="8799"/>
                    <a:pt x="9562" y="8704"/>
                  </a:cubicBezTo>
                  <a:lnTo>
                    <a:pt x="9562" y="3001"/>
                  </a:lnTo>
                  <a:cubicBezTo>
                    <a:pt x="9562" y="2917"/>
                    <a:pt x="9490" y="2846"/>
                    <a:pt x="9407" y="2846"/>
                  </a:cubicBezTo>
                  <a:lnTo>
                    <a:pt x="7383" y="2846"/>
                  </a:lnTo>
                  <a:lnTo>
                    <a:pt x="7383" y="2286"/>
                  </a:lnTo>
                  <a:close/>
                  <a:moveTo>
                    <a:pt x="4906" y="0"/>
                  </a:moveTo>
                  <a:cubicBezTo>
                    <a:pt x="4370" y="0"/>
                    <a:pt x="3942" y="429"/>
                    <a:pt x="3942" y="965"/>
                  </a:cubicBezTo>
                  <a:lnTo>
                    <a:pt x="3942" y="1334"/>
                  </a:lnTo>
                  <a:cubicBezTo>
                    <a:pt x="3942" y="1441"/>
                    <a:pt x="3858" y="1536"/>
                    <a:pt x="3751" y="1536"/>
                  </a:cubicBezTo>
                  <a:lnTo>
                    <a:pt x="3597" y="1536"/>
                  </a:lnTo>
                  <a:cubicBezTo>
                    <a:pt x="3347" y="1536"/>
                    <a:pt x="3120" y="1727"/>
                    <a:pt x="3085" y="1965"/>
                  </a:cubicBezTo>
                  <a:lnTo>
                    <a:pt x="918" y="1965"/>
                  </a:lnTo>
                  <a:cubicBezTo>
                    <a:pt x="418" y="1965"/>
                    <a:pt x="1" y="2382"/>
                    <a:pt x="1" y="2882"/>
                  </a:cubicBezTo>
                  <a:lnTo>
                    <a:pt x="1" y="8835"/>
                  </a:lnTo>
                  <a:cubicBezTo>
                    <a:pt x="1" y="9347"/>
                    <a:pt x="418" y="9763"/>
                    <a:pt x="918" y="9763"/>
                  </a:cubicBezTo>
                  <a:lnTo>
                    <a:pt x="9514" y="9763"/>
                  </a:lnTo>
                  <a:cubicBezTo>
                    <a:pt x="10014" y="9763"/>
                    <a:pt x="10431" y="9347"/>
                    <a:pt x="10431" y="8835"/>
                  </a:cubicBezTo>
                  <a:lnTo>
                    <a:pt x="10431" y="2882"/>
                  </a:lnTo>
                  <a:cubicBezTo>
                    <a:pt x="10419" y="2370"/>
                    <a:pt x="10002" y="1965"/>
                    <a:pt x="9490" y="1965"/>
                  </a:cubicBezTo>
                  <a:lnTo>
                    <a:pt x="7335" y="1965"/>
                  </a:lnTo>
                  <a:cubicBezTo>
                    <a:pt x="7287" y="1715"/>
                    <a:pt x="7085" y="1536"/>
                    <a:pt x="6811" y="1536"/>
                  </a:cubicBezTo>
                  <a:lnTo>
                    <a:pt x="6668" y="1536"/>
                  </a:lnTo>
                  <a:cubicBezTo>
                    <a:pt x="6561" y="1536"/>
                    <a:pt x="6478" y="1441"/>
                    <a:pt x="6478" y="1334"/>
                  </a:cubicBezTo>
                  <a:lnTo>
                    <a:pt x="6478" y="965"/>
                  </a:lnTo>
                  <a:cubicBezTo>
                    <a:pt x="6478" y="429"/>
                    <a:pt x="6037" y="0"/>
                    <a:pt x="55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1"/>
            <p:cNvSpPr/>
            <p:nvPr/>
          </p:nvSpPr>
          <p:spPr>
            <a:xfrm>
              <a:off x="6723529" y="2512542"/>
              <a:ext cx="38705" cy="3905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346"/>
                  </a:moveTo>
                  <a:cubicBezTo>
                    <a:pt x="763" y="346"/>
                    <a:pt x="882" y="465"/>
                    <a:pt x="882" y="608"/>
                  </a:cubicBezTo>
                  <a:cubicBezTo>
                    <a:pt x="882" y="763"/>
                    <a:pt x="763" y="882"/>
                    <a:pt x="608" y="882"/>
                  </a:cubicBezTo>
                  <a:cubicBezTo>
                    <a:pt x="465" y="882"/>
                    <a:pt x="346" y="763"/>
                    <a:pt x="346" y="608"/>
                  </a:cubicBezTo>
                  <a:cubicBezTo>
                    <a:pt x="346" y="465"/>
                    <a:pt x="465" y="346"/>
                    <a:pt x="608" y="346"/>
                  </a:cubicBezTo>
                  <a:close/>
                  <a:moveTo>
                    <a:pt x="608" y="1"/>
                  </a:moveTo>
                  <a:cubicBezTo>
                    <a:pt x="286" y="1"/>
                    <a:pt x="1" y="274"/>
                    <a:pt x="1" y="608"/>
                  </a:cubicBezTo>
                  <a:cubicBezTo>
                    <a:pt x="1" y="941"/>
                    <a:pt x="275" y="1227"/>
                    <a:pt x="608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03" y="274"/>
                    <a:pt x="941" y="1"/>
                    <a:pt x="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1"/>
            <p:cNvSpPr/>
            <p:nvPr/>
          </p:nvSpPr>
          <p:spPr>
            <a:xfrm>
              <a:off x="6662893" y="2597050"/>
              <a:ext cx="169813" cy="108031"/>
            </a:xfrm>
            <a:custGeom>
              <a:avLst/>
              <a:gdLst/>
              <a:ahLst/>
              <a:cxnLst/>
              <a:rect l="l" t="t" r="r" b="b"/>
              <a:pathLst>
                <a:path w="5335" h="3394" extrusionOk="0">
                  <a:moveTo>
                    <a:pt x="763" y="2060"/>
                  </a:moveTo>
                  <a:cubicBezTo>
                    <a:pt x="1025" y="2060"/>
                    <a:pt x="1251" y="2287"/>
                    <a:pt x="1251" y="2561"/>
                  </a:cubicBezTo>
                  <a:cubicBezTo>
                    <a:pt x="1251" y="2822"/>
                    <a:pt x="1025" y="3049"/>
                    <a:pt x="763" y="3049"/>
                  </a:cubicBezTo>
                  <a:cubicBezTo>
                    <a:pt x="489" y="3049"/>
                    <a:pt x="275" y="2822"/>
                    <a:pt x="275" y="2561"/>
                  </a:cubicBezTo>
                  <a:cubicBezTo>
                    <a:pt x="275" y="2287"/>
                    <a:pt x="489" y="2060"/>
                    <a:pt x="763" y="2060"/>
                  </a:cubicBezTo>
                  <a:close/>
                  <a:moveTo>
                    <a:pt x="4918" y="1"/>
                  </a:moveTo>
                  <a:cubicBezTo>
                    <a:pt x="4918" y="1"/>
                    <a:pt x="4894" y="1"/>
                    <a:pt x="4894" y="13"/>
                  </a:cubicBezTo>
                  <a:lnTo>
                    <a:pt x="4466" y="239"/>
                  </a:lnTo>
                  <a:cubicBezTo>
                    <a:pt x="4394" y="275"/>
                    <a:pt x="4346" y="370"/>
                    <a:pt x="4394" y="453"/>
                  </a:cubicBezTo>
                  <a:cubicBezTo>
                    <a:pt x="4429" y="515"/>
                    <a:pt x="4484" y="550"/>
                    <a:pt x="4548" y="550"/>
                  </a:cubicBezTo>
                  <a:cubicBezTo>
                    <a:pt x="4571" y="550"/>
                    <a:pt x="4595" y="546"/>
                    <a:pt x="4620" y="536"/>
                  </a:cubicBezTo>
                  <a:lnTo>
                    <a:pt x="4739" y="477"/>
                  </a:lnTo>
                  <a:lnTo>
                    <a:pt x="4739" y="477"/>
                  </a:lnTo>
                  <a:cubicBezTo>
                    <a:pt x="4525" y="1191"/>
                    <a:pt x="4144" y="1727"/>
                    <a:pt x="3620" y="2060"/>
                  </a:cubicBezTo>
                  <a:cubicBezTo>
                    <a:pt x="3098" y="2398"/>
                    <a:pt x="2516" y="2470"/>
                    <a:pt x="2094" y="2470"/>
                  </a:cubicBezTo>
                  <a:cubicBezTo>
                    <a:pt x="1891" y="2470"/>
                    <a:pt x="1724" y="2453"/>
                    <a:pt x="1620" y="2441"/>
                  </a:cubicBezTo>
                  <a:cubicBezTo>
                    <a:pt x="1560" y="2049"/>
                    <a:pt x="1227" y="1751"/>
                    <a:pt x="822" y="1751"/>
                  </a:cubicBezTo>
                  <a:cubicBezTo>
                    <a:pt x="370" y="1751"/>
                    <a:pt x="1" y="2120"/>
                    <a:pt x="1" y="2572"/>
                  </a:cubicBezTo>
                  <a:cubicBezTo>
                    <a:pt x="1" y="3013"/>
                    <a:pt x="370" y="3394"/>
                    <a:pt x="822" y="3394"/>
                  </a:cubicBezTo>
                  <a:cubicBezTo>
                    <a:pt x="1203" y="3394"/>
                    <a:pt x="1537" y="3120"/>
                    <a:pt x="1620" y="2763"/>
                  </a:cubicBezTo>
                  <a:cubicBezTo>
                    <a:pt x="1739" y="2775"/>
                    <a:pt x="1906" y="2799"/>
                    <a:pt x="2120" y="2799"/>
                  </a:cubicBezTo>
                  <a:cubicBezTo>
                    <a:pt x="2572" y="2799"/>
                    <a:pt x="3215" y="2703"/>
                    <a:pt x="3799" y="2334"/>
                  </a:cubicBezTo>
                  <a:cubicBezTo>
                    <a:pt x="4382" y="1965"/>
                    <a:pt x="4799" y="1394"/>
                    <a:pt x="5037" y="620"/>
                  </a:cubicBezTo>
                  <a:lnTo>
                    <a:pt x="5061" y="667"/>
                  </a:lnTo>
                  <a:cubicBezTo>
                    <a:pt x="5097" y="727"/>
                    <a:pt x="5156" y="751"/>
                    <a:pt x="5216" y="751"/>
                  </a:cubicBezTo>
                  <a:cubicBezTo>
                    <a:pt x="5239" y="751"/>
                    <a:pt x="5251" y="751"/>
                    <a:pt x="5287" y="739"/>
                  </a:cubicBezTo>
                  <a:cubicBezTo>
                    <a:pt x="5299" y="691"/>
                    <a:pt x="5335" y="596"/>
                    <a:pt x="5287" y="501"/>
                  </a:cubicBezTo>
                  <a:lnTo>
                    <a:pt x="5061" y="72"/>
                  </a:lnTo>
                  <a:cubicBezTo>
                    <a:pt x="5061" y="72"/>
                    <a:pt x="5061" y="60"/>
                    <a:pt x="5049" y="60"/>
                  </a:cubicBezTo>
                  <a:lnTo>
                    <a:pt x="5013" y="25"/>
                  </a:lnTo>
                  <a:lnTo>
                    <a:pt x="5001" y="13"/>
                  </a:lnTo>
                  <a:cubicBezTo>
                    <a:pt x="5001" y="13"/>
                    <a:pt x="4989" y="13"/>
                    <a:pt x="4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1"/>
            <p:cNvSpPr/>
            <p:nvPr/>
          </p:nvSpPr>
          <p:spPr>
            <a:xfrm>
              <a:off x="6639402" y="2589188"/>
              <a:ext cx="32244" cy="31384"/>
            </a:xfrm>
            <a:custGeom>
              <a:avLst/>
              <a:gdLst/>
              <a:ahLst/>
              <a:cxnLst/>
              <a:rect l="l" t="t" r="r" b="b"/>
              <a:pathLst>
                <a:path w="1013" h="986" extrusionOk="0">
                  <a:moveTo>
                    <a:pt x="184" y="1"/>
                  </a:moveTo>
                  <a:cubicBezTo>
                    <a:pt x="140" y="1"/>
                    <a:pt x="96" y="16"/>
                    <a:pt x="60" y="45"/>
                  </a:cubicBezTo>
                  <a:cubicBezTo>
                    <a:pt x="0" y="105"/>
                    <a:pt x="0" y="212"/>
                    <a:pt x="60" y="283"/>
                  </a:cubicBezTo>
                  <a:lnTo>
                    <a:pt x="262" y="498"/>
                  </a:lnTo>
                  <a:lnTo>
                    <a:pt x="60" y="700"/>
                  </a:lnTo>
                  <a:cubicBezTo>
                    <a:pt x="0" y="760"/>
                    <a:pt x="0" y="867"/>
                    <a:pt x="60" y="938"/>
                  </a:cubicBezTo>
                  <a:cubicBezTo>
                    <a:pt x="84" y="974"/>
                    <a:pt x="131" y="986"/>
                    <a:pt x="179" y="986"/>
                  </a:cubicBezTo>
                  <a:cubicBezTo>
                    <a:pt x="215" y="986"/>
                    <a:pt x="262" y="974"/>
                    <a:pt x="298" y="938"/>
                  </a:cubicBezTo>
                  <a:lnTo>
                    <a:pt x="501" y="736"/>
                  </a:lnTo>
                  <a:lnTo>
                    <a:pt x="715" y="938"/>
                  </a:lnTo>
                  <a:cubicBezTo>
                    <a:pt x="739" y="974"/>
                    <a:pt x="786" y="986"/>
                    <a:pt x="834" y="986"/>
                  </a:cubicBezTo>
                  <a:cubicBezTo>
                    <a:pt x="870" y="986"/>
                    <a:pt x="917" y="974"/>
                    <a:pt x="953" y="938"/>
                  </a:cubicBezTo>
                  <a:cubicBezTo>
                    <a:pt x="1013" y="879"/>
                    <a:pt x="1013" y="783"/>
                    <a:pt x="953" y="700"/>
                  </a:cubicBezTo>
                  <a:lnTo>
                    <a:pt x="739" y="498"/>
                  </a:lnTo>
                  <a:lnTo>
                    <a:pt x="953" y="283"/>
                  </a:lnTo>
                  <a:cubicBezTo>
                    <a:pt x="1013" y="224"/>
                    <a:pt x="1013" y="129"/>
                    <a:pt x="953" y="45"/>
                  </a:cubicBezTo>
                  <a:cubicBezTo>
                    <a:pt x="923" y="16"/>
                    <a:pt x="882" y="1"/>
                    <a:pt x="838" y="1"/>
                  </a:cubicBezTo>
                  <a:cubicBezTo>
                    <a:pt x="795" y="1"/>
                    <a:pt x="751" y="16"/>
                    <a:pt x="715" y="45"/>
                  </a:cubicBezTo>
                  <a:lnTo>
                    <a:pt x="501" y="260"/>
                  </a:lnTo>
                  <a:lnTo>
                    <a:pt x="298" y="45"/>
                  </a:lnTo>
                  <a:cubicBezTo>
                    <a:pt x="268" y="16"/>
                    <a:pt x="227" y="1"/>
                    <a:pt x="1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1"/>
            <p:cNvSpPr/>
            <p:nvPr/>
          </p:nvSpPr>
          <p:spPr>
            <a:xfrm>
              <a:off x="6820547" y="2673315"/>
              <a:ext cx="32244" cy="31034"/>
            </a:xfrm>
            <a:custGeom>
              <a:avLst/>
              <a:gdLst/>
              <a:ahLst/>
              <a:cxnLst/>
              <a:rect l="l" t="t" r="r" b="b"/>
              <a:pathLst>
                <a:path w="1013" h="975" extrusionOk="0">
                  <a:moveTo>
                    <a:pt x="188" y="1"/>
                  </a:moveTo>
                  <a:cubicBezTo>
                    <a:pt x="147" y="1"/>
                    <a:pt x="102" y="16"/>
                    <a:pt x="60" y="45"/>
                  </a:cubicBezTo>
                  <a:cubicBezTo>
                    <a:pt x="1" y="105"/>
                    <a:pt x="1" y="200"/>
                    <a:pt x="60" y="284"/>
                  </a:cubicBezTo>
                  <a:lnTo>
                    <a:pt x="275" y="486"/>
                  </a:lnTo>
                  <a:lnTo>
                    <a:pt x="60" y="700"/>
                  </a:lnTo>
                  <a:cubicBezTo>
                    <a:pt x="1" y="760"/>
                    <a:pt x="1" y="855"/>
                    <a:pt x="60" y="938"/>
                  </a:cubicBezTo>
                  <a:cubicBezTo>
                    <a:pt x="96" y="962"/>
                    <a:pt x="144" y="974"/>
                    <a:pt x="179" y="974"/>
                  </a:cubicBezTo>
                  <a:cubicBezTo>
                    <a:pt x="227" y="974"/>
                    <a:pt x="275" y="962"/>
                    <a:pt x="298" y="938"/>
                  </a:cubicBezTo>
                  <a:lnTo>
                    <a:pt x="513" y="724"/>
                  </a:lnTo>
                  <a:lnTo>
                    <a:pt x="715" y="938"/>
                  </a:lnTo>
                  <a:cubicBezTo>
                    <a:pt x="751" y="962"/>
                    <a:pt x="798" y="974"/>
                    <a:pt x="834" y="974"/>
                  </a:cubicBezTo>
                  <a:cubicBezTo>
                    <a:pt x="882" y="974"/>
                    <a:pt x="929" y="962"/>
                    <a:pt x="953" y="938"/>
                  </a:cubicBezTo>
                  <a:cubicBezTo>
                    <a:pt x="1013" y="879"/>
                    <a:pt x="1013" y="772"/>
                    <a:pt x="953" y="700"/>
                  </a:cubicBezTo>
                  <a:lnTo>
                    <a:pt x="751" y="486"/>
                  </a:lnTo>
                  <a:lnTo>
                    <a:pt x="953" y="284"/>
                  </a:lnTo>
                  <a:cubicBezTo>
                    <a:pt x="1013" y="224"/>
                    <a:pt x="1013" y="117"/>
                    <a:pt x="953" y="45"/>
                  </a:cubicBezTo>
                  <a:cubicBezTo>
                    <a:pt x="923" y="16"/>
                    <a:pt x="885" y="1"/>
                    <a:pt x="843" y="1"/>
                  </a:cubicBezTo>
                  <a:cubicBezTo>
                    <a:pt x="801" y="1"/>
                    <a:pt x="757" y="16"/>
                    <a:pt x="715" y="45"/>
                  </a:cubicBezTo>
                  <a:lnTo>
                    <a:pt x="513" y="248"/>
                  </a:lnTo>
                  <a:lnTo>
                    <a:pt x="298" y="45"/>
                  </a:lnTo>
                  <a:cubicBezTo>
                    <a:pt x="269" y="16"/>
                    <a:pt x="230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1"/>
            <p:cNvSpPr/>
            <p:nvPr/>
          </p:nvSpPr>
          <p:spPr>
            <a:xfrm>
              <a:off x="6730341" y="2603607"/>
              <a:ext cx="32244" cy="31384"/>
            </a:xfrm>
            <a:custGeom>
              <a:avLst/>
              <a:gdLst/>
              <a:ahLst/>
              <a:cxnLst/>
              <a:rect l="l" t="t" r="r" b="b"/>
              <a:pathLst>
                <a:path w="1013" h="986" extrusionOk="0">
                  <a:moveTo>
                    <a:pt x="184" y="0"/>
                  </a:moveTo>
                  <a:cubicBezTo>
                    <a:pt x="141" y="0"/>
                    <a:pt x="96" y="15"/>
                    <a:pt x="61" y="45"/>
                  </a:cubicBezTo>
                  <a:cubicBezTo>
                    <a:pt x="1" y="104"/>
                    <a:pt x="1" y="211"/>
                    <a:pt x="61" y="283"/>
                  </a:cubicBezTo>
                  <a:lnTo>
                    <a:pt x="263" y="485"/>
                  </a:lnTo>
                  <a:lnTo>
                    <a:pt x="61" y="700"/>
                  </a:lnTo>
                  <a:cubicBezTo>
                    <a:pt x="1" y="759"/>
                    <a:pt x="1" y="866"/>
                    <a:pt x="61" y="938"/>
                  </a:cubicBezTo>
                  <a:cubicBezTo>
                    <a:pt x="84" y="962"/>
                    <a:pt x="132" y="985"/>
                    <a:pt x="180" y="985"/>
                  </a:cubicBezTo>
                  <a:cubicBezTo>
                    <a:pt x="215" y="985"/>
                    <a:pt x="263" y="962"/>
                    <a:pt x="299" y="938"/>
                  </a:cubicBezTo>
                  <a:lnTo>
                    <a:pt x="501" y="723"/>
                  </a:lnTo>
                  <a:lnTo>
                    <a:pt x="715" y="938"/>
                  </a:lnTo>
                  <a:cubicBezTo>
                    <a:pt x="739" y="962"/>
                    <a:pt x="787" y="985"/>
                    <a:pt x="834" y="985"/>
                  </a:cubicBezTo>
                  <a:cubicBezTo>
                    <a:pt x="870" y="985"/>
                    <a:pt x="918" y="962"/>
                    <a:pt x="953" y="938"/>
                  </a:cubicBezTo>
                  <a:cubicBezTo>
                    <a:pt x="1013" y="878"/>
                    <a:pt x="1013" y="771"/>
                    <a:pt x="953" y="700"/>
                  </a:cubicBezTo>
                  <a:lnTo>
                    <a:pt x="739" y="485"/>
                  </a:lnTo>
                  <a:lnTo>
                    <a:pt x="953" y="283"/>
                  </a:lnTo>
                  <a:cubicBezTo>
                    <a:pt x="1013" y="223"/>
                    <a:pt x="1013" y="116"/>
                    <a:pt x="953" y="45"/>
                  </a:cubicBezTo>
                  <a:cubicBezTo>
                    <a:pt x="924" y="15"/>
                    <a:pt x="882" y="0"/>
                    <a:pt x="839" y="0"/>
                  </a:cubicBezTo>
                  <a:cubicBezTo>
                    <a:pt x="796" y="0"/>
                    <a:pt x="751" y="15"/>
                    <a:pt x="715" y="45"/>
                  </a:cubicBezTo>
                  <a:lnTo>
                    <a:pt x="501" y="247"/>
                  </a:lnTo>
                  <a:lnTo>
                    <a:pt x="299" y="45"/>
                  </a:lnTo>
                  <a:cubicBezTo>
                    <a:pt x="269" y="15"/>
                    <a:pt x="227" y="0"/>
                    <a:pt x="1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" name="Google Shape;364;p21"/>
          <p:cNvGrpSpPr/>
          <p:nvPr/>
        </p:nvGrpSpPr>
        <p:grpSpPr>
          <a:xfrm>
            <a:off x="7279691" y="1376160"/>
            <a:ext cx="449176" cy="449519"/>
            <a:chOff x="4206763" y="2450951"/>
            <a:chExt cx="322151" cy="322374"/>
          </a:xfrm>
          <a:solidFill>
            <a:schemeClr val="bg1"/>
          </a:solidFill>
        </p:grpSpPr>
        <p:sp>
          <p:nvSpPr>
            <p:cNvPr id="365" name="Google Shape;365;p21"/>
            <p:cNvSpPr/>
            <p:nvPr/>
          </p:nvSpPr>
          <p:spPr>
            <a:xfrm>
              <a:off x="4206763" y="2571650"/>
              <a:ext cx="322151" cy="201675"/>
            </a:xfrm>
            <a:custGeom>
              <a:avLst/>
              <a:gdLst/>
              <a:ahLst/>
              <a:cxnLst/>
              <a:rect l="l" t="t" r="r" b="b"/>
              <a:pathLst>
                <a:path w="10121" h="6336" extrusionOk="0">
                  <a:moveTo>
                    <a:pt x="2691" y="2847"/>
                  </a:moveTo>
                  <a:lnTo>
                    <a:pt x="2691" y="6037"/>
                  </a:lnTo>
                  <a:lnTo>
                    <a:pt x="1393" y="6037"/>
                  </a:lnTo>
                  <a:lnTo>
                    <a:pt x="1393" y="2847"/>
                  </a:lnTo>
                  <a:close/>
                  <a:moveTo>
                    <a:pt x="5703" y="2049"/>
                  </a:moveTo>
                  <a:lnTo>
                    <a:pt x="5703" y="6037"/>
                  </a:lnTo>
                  <a:lnTo>
                    <a:pt x="4406" y="6037"/>
                  </a:lnTo>
                  <a:lnTo>
                    <a:pt x="4406" y="2049"/>
                  </a:lnTo>
                  <a:close/>
                  <a:moveTo>
                    <a:pt x="8704" y="299"/>
                  </a:moveTo>
                  <a:lnTo>
                    <a:pt x="8704" y="6037"/>
                  </a:lnTo>
                  <a:lnTo>
                    <a:pt x="7406" y="6037"/>
                  </a:lnTo>
                  <a:lnTo>
                    <a:pt x="7406" y="299"/>
                  </a:lnTo>
                  <a:close/>
                  <a:moveTo>
                    <a:pt x="7275" y="1"/>
                  </a:moveTo>
                  <a:cubicBezTo>
                    <a:pt x="7192" y="1"/>
                    <a:pt x="7132" y="61"/>
                    <a:pt x="7132" y="156"/>
                  </a:cubicBezTo>
                  <a:lnTo>
                    <a:pt x="7132" y="6037"/>
                  </a:lnTo>
                  <a:lnTo>
                    <a:pt x="6001" y="6037"/>
                  </a:lnTo>
                  <a:lnTo>
                    <a:pt x="6001" y="1894"/>
                  </a:lnTo>
                  <a:cubicBezTo>
                    <a:pt x="6001" y="1811"/>
                    <a:pt x="5941" y="1751"/>
                    <a:pt x="5846" y="1751"/>
                  </a:cubicBezTo>
                  <a:lnTo>
                    <a:pt x="4275" y="1751"/>
                  </a:lnTo>
                  <a:cubicBezTo>
                    <a:pt x="4179" y="1751"/>
                    <a:pt x="4120" y="1811"/>
                    <a:pt x="4120" y="1894"/>
                  </a:cubicBezTo>
                  <a:lnTo>
                    <a:pt x="4120" y="6037"/>
                  </a:lnTo>
                  <a:lnTo>
                    <a:pt x="2989" y="6037"/>
                  </a:lnTo>
                  <a:lnTo>
                    <a:pt x="2989" y="2704"/>
                  </a:lnTo>
                  <a:cubicBezTo>
                    <a:pt x="2989" y="2608"/>
                    <a:pt x="2929" y="2549"/>
                    <a:pt x="2846" y="2549"/>
                  </a:cubicBezTo>
                  <a:lnTo>
                    <a:pt x="1262" y="2549"/>
                  </a:lnTo>
                  <a:cubicBezTo>
                    <a:pt x="1167" y="2549"/>
                    <a:pt x="1119" y="2608"/>
                    <a:pt x="1119" y="2704"/>
                  </a:cubicBezTo>
                  <a:lnTo>
                    <a:pt x="1119" y="6037"/>
                  </a:lnTo>
                  <a:lnTo>
                    <a:pt x="143" y="6037"/>
                  </a:lnTo>
                  <a:cubicBezTo>
                    <a:pt x="60" y="6037"/>
                    <a:pt x="0" y="6097"/>
                    <a:pt x="0" y="6180"/>
                  </a:cubicBezTo>
                  <a:cubicBezTo>
                    <a:pt x="0" y="6276"/>
                    <a:pt x="60" y="6335"/>
                    <a:pt x="143" y="6335"/>
                  </a:cubicBezTo>
                  <a:lnTo>
                    <a:pt x="9966" y="6335"/>
                  </a:lnTo>
                  <a:cubicBezTo>
                    <a:pt x="10061" y="6335"/>
                    <a:pt x="10121" y="6276"/>
                    <a:pt x="10121" y="6180"/>
                  </a:cubicBezTo>
                  <a:cubicBezTo>
                    <a:pt x="10121" y="6109"/>
                    <a:pt x="10049" y="6037"/>
                    <a:pt x="9966" y="6037"/>
                  </a:cubicBezTo>
                  <a:lnTo>
                    <a:pt x="9001" y="6037"/>
                  </a:lnTo>
                  <a:lnTo>
                    <a:pt x="9001" y="156"/>
                  </a:lnTo>
                  <a:cubicBezTo>
                    <a:pt x="9001" y="61"/>
                    <a:pt x="8942" y="1"/>
                    <a:pt x="8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1"/>
            <p:cNvSpPr/>
            <p:nvPr/>
          </p:nvSpPr>
          <p:spPr>
            <a:xfrm>
              <a:off x="4210933" y="2450951"/>
              <a:ext cx="308878" cy="185537"/>
            </a:xfrm>
            <a:custGeom>
              <a:avLst/>
              <a:gdLst/>
              <a:ahLst/>
              <a:cxnLst/>
              <a:rect l="l" t="t" r="r" b="b"/>
              <a:pathLst>
                <a:path w="9704" h="5829" extrusionOk="0">
                  <a:moveTo>
                    <a:pt x="9212" y="1"/>
                  </a:moveTo>
                  <a:cubicBezTo>
                    <a:pt x="9189" y="1"/>
                    <a:pt x="9167" y="3"/>
                    <a:pt x="9144" y="7"/>
                  </a:cubicBezTo>
                  <a:lnTo>
                    <a:pt x="7870" y="162"/>
                  </a:lnTo>
                  <a:cubicBezTo>
                    <a:pt x="7620" y="197"/>
                    <a:pt x="7442" y="435"/>
                    <a:pt x="7477" y="685"/>
                  </a:cubicBezTo>
                  <a:cubicBezTo>
                    <a:pt x="7500" y="920"/>
                    <a:pt x="7711" y="1092"/>
                    <a:pt x="7944" y="1092"/>
                  </a:cubicBezTo>
                  <a:cubicBezTo>
                    <a:pt x="7959" y="1092"/>
                    <a:pt x="7974" y="1092"/>
                    <a:pt x="7989" y="1090"/>
                  </a:cubicBezTo>
                  <a:lnTo>
                    <a:pt x="8096" y="1066"/>
                  </a:lnTo>
                  <a:lnTo>
                    <a:pt x="8096" y="1066"/>
                  </a:lnTo>
                  <a:cubicBezTo>
                    <a:pt x="6537" y="2876"/>
                    <a:pt x="4691" y="3805"/>
                    <a:pt x="3382" y="4269"/>
                  </a:cubicBezTo>
                  <a:cubicBezTo>
                    <a:pt x="1739" y="4853"/>
                    <a:pt x="476" y="4912"/>
                    <a:pt x="465" y="4912"/>
                  </a:cubicBezTo>
                  <a:cubicBezTo>
                    <a:pt x="203" y="4924"/>
                    <a:pt x="0" y="5138"/>
                    <a:pt x="12" y="5388"/>
                  </a:cubicBezTo>
                  <a:cubicBezTo>
                    <a:pt x="36" y="5638"/>
                    <a:pt x="226" y="5829"/>
                    <a:pt x="476" y="5829"/>
                  </a:cubicBezTo>
                  <a:lnTo>
                    <a:pt x="488" y="5829"/>
                  </a:lnTo>
                  <a:cubicBezTo>
                    <a:pt x="548" y="5829"/>
                    <a:pt x="1893" y="5793"/>
                    <a:pt x="3667" y="5150"/>
                  </a:cubicBezTo>
                  <a:cubicBezTo>
                    <a:pt x="4656" y="4793"/>
                    <a:pt x="5596" y="4317"/>
                    <a:pt x="6442" y="3745"/>
                  </a:cubicBezTo>
                  <a:cubicBezTo>
                    <a:pt x="6525" y="3710"/>
                    <a:pt x="6537" y="3614"/>
                    <a:pt x="6489" y="3543"/>
                  </a:cubicBezTo>
                  <a:cubicBezTo>
                    <a:pt x="6458" y="3497"/>
                    <a:pt x="6413" y="3471"/>
                    <a:pt x="6365" y="3471"/>
                  </a:cubicBezTo>
                  <a:cubicBezTo>
                    <a:pt x="6339" y="3471"/>
                    <a:pt x="6312" y="3478"/>
                    <a:pt x="6287" y="3495"/>
                  </a:cubicBezTo>
                  <a:cubicBezTo>
                    <a:pt x="5453" y="4067"/>
                    <a:pt x="4537" y="4519"/>
                    <a:pt x="3560" y="4865"/>
                  </a:cubicBezTo>
                  <a:cubicBezTo>
                    <a:pt x="1834" y="5484"/>
                    <a:pt x="536" y="5519"/>
                    <a:pt x="476" y="5531"/>
                  </a:cubicBezTo>
                  <a:cubicBezTo>
                    <a:pt x="393" y="5531"/>
                    <a:pt x="310" y="5460"/>
                    <a:pt x="310" y="5377"/>
                  </a:cubicBezTo>
                  <a:cubicBezTo>
                    <a:pt x="310" y="5281"/>
                    <a:pt x="393" y="5210"/>
                    <a:pt x="476" y="5198"/>
                  </a:cubicBezTo>
                  <a:cubicBezTo>
                    <a:pt x="488" y="5198"/>
                    <a:pt x="1798" y="5150"/>
                    <a:pt x="3489" y="4543"/>
                  </a:cubicBezTo>
                  <a:cubicBezTo>
                    <a:pt x="4894" y="4031"/>
                    <a:pt x="6918" y="3007"/>
                    <a:pt x="8573" y="947"/>
                  </a:cubicBezTo>
                  <a:cubicBezTo>
                    <a:pt x="8664" y="856"/>
                    <a:pt x="8579" y="709"/>
                    <a:pt x="8456" y="709"/>
                  </a:cubicBezTo>
                  <a:cubicBezTo>
                    <a:pt x="8451" y="709"/>
                    <a:pt x="8447" y="709"/>
                    <a:pt x="8442" y="709"/>
                  </a:cubicBezTo>
                  <a:lnTo>
                    <a:pt x="7966" y="769"/>
                  </a:lnTo>
                  <a:cubicBezTo>
                    <a:pt x="7951" y="772"/>
                    <a:pt x="7937" y="774"/>
                    <a:pt x="7924" y="774"/>
                  </a:cubicBezTo>
                  <a:cubicBezTo>
                    <a:pt x="7850" y="774"/>
                    <a:pt x="7797" y="720"/>
                    <a:pt x="7787" y="650"/>
                  </a:cubicBezTo>
                  <a:cubicBezTo>
                    <a:pt x="7751" y="554"/>
                    <a:pt x="7835" y="459"/>
                    <a:pt x="7930" y="447"/>
                  </a:cubicBezTo>
                  <a:lnTo>
                    <a:pt x="9204" y="281"/>
                  </a:lnTo>
                  <a:cubicBezTo>
                    <a:pt x="9210" y="280"/>
                    <a:pt x="9216" y="280"/>
                    <a:pt x="9222" y="280"/>
                  </a:cubicBezTo>
                  <a:cubicBezTo>
                    <a:pt x="9311" y="280"/>
                    <a:pt x="9394" y="358"/>
                    <a:pt x="9394" y="447"/>
                  </a:cubicBezTo>
                  <a:lnTo>
                    <a:pt x="9394" y="1709"/>
                  </a:lnTo>
                  <a:cubicBezTo>
                    <a:pt x="9394" y="1805"/>
                    <a:pt x="9323" y="1876"/>
                    <a:pt x="9228" y="1876"/>
                  </a:cubicBezTo>
                  <a:cubicBezTo>
                    <a:pt x="9132" y="1876"/>
                    <a:pt x="9061" y="1805"/>
                    <a:pt x="9061" y="1709"/>
                  </a:cubicBezTo>
                  <a:lnTo>
                    <a:pt x="9061" y="1328"/>
                  </a:lnTo>
                  <a:cubicBezTo>
                    <a:pt x="9061" y="1269"/>
                    <a:pt x="9025" y="1209"/>
                    <a:pt x="8978" y="1186"/>
                  </a:cubicBezTo>
                  <a:cubicBezTo>
                    <a:pt x="8963" y="1183"/>
                    <a:pt x="8948" y="1181"/>
                    <a:pt x="8932" y="1181"/>
                  </a:cubicBezTo>
                  <a:cubicBezTo>
                    <a:pt x="8882" y="1181"/>
                    <a:pt x="8829" y="1197"/>
                    <a:pt x="8811" y="1233"/>
                  </a:cubicBezTo>
                  <a:cubicBezTo>
                    <a:pt x="8263" y="1924"/>
                    <a:pt x="7620" y="2531"/>
                    <a:pt x="6930" y="3067"/>
                  </a:cubicBezTo>
                  <a:cubicBezTo>
                    <a:pt x="6870" y="3114"/>
                    <a:pt x="6858" y="3210"/>
                    <a:pt x="6906" y="3269"/>
                  </a:cubicBezTo>
                  <a:cubicBezTo>
                    <a:pt x="6936" y="3307"/>
                    <a:pt x="6985" y="3330"/>
                    <a:pt x="7032" y="3330"/>
                  </a:cubicBezTo>
                  <a:cubicBezTo>
                    <a:pt x="7060" y="3330"/>
                    <a:pt x="7086" y="3322"/>
                    <a:pt x="7108" y="3305"/>
                  </a:cubicBezTo>
                  <a:cubicBezTo>
                    <a:pt x="7704" y="2840"/>
                    <a:pt x="8275" y="2305"/>
                    <a:pt x="8775" y="1745"/>
                  </a:cubicBezTo>
                  <a:cubicBezTo>
                    <a:pt x="8799" y="1995"/>
                    <a:pt x="8989" y="2186"/>
                    <a:pt x="9239" y="2186"/>
                  </a:cubicBezTo>
                  <a:cubicBezTo>
                    <a:pt x="9490" y="2186"/>
                    <a:pt x="9704" y="1983"/>
                    <a:pt x="9704" y="1721"/>
                  </a:cubicBezTo>
                  <a:lnTo>
                    <a:pt x="9704" y="459"/>
                  </a:lnTo>
                  <a:cubicBezTo>
                    <a:pt x="9680" y="328"/>
                    <a:pt x="9620" y="209"/>
                    <a:pt x="9513" y="126"/>
                  </a:cubicBezTo>
                  <a:cubicBezTo>
                    <a:pt x="9425" y="47"/>
                    <a:pt x="9319" y="1"/>
                    <a:pt x="92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500;p23">
            <a:extLst>
              <a:ext uri="{FF2B5EF4-FFF2-40B4-BE49-F238E27FC236}">
                <a16:creationId xmlns:a16="http://schemas.microsoft.com/office/drawing/2014/main" id="{DFA7AE4A-DABD-EE8A-75C1-D673920A503E}"/>
              </a:ext>
            </a:extLst>
          </p:cNvPr>
          <p:cNvGrpSpPr/>
          <p:nvPr/>
        </p:nvGrpSpPr>
        <p:grpSpPr>
          <a:xfrm>
            <a:off x="1339618" y="1321176"/>
            <a:ext cx="640580" cy="525566"/>
            <a:chOff x="2753373" y="2902523"/>
            <a:chExt cx="347552" cy="325557"/>
          </a:xfrm>
        </p:grpSpPr>
        <p:sp>
          <p:nvSpPr>
            <p:cNvPr id="3" name="Google Shape;501;p23">
              <a:extLst>
                <a:ext uri="{FF2B5EF4-FFF2-40B4-BE49-F238E27FC236}">
                  <a16:creationId xmlns:a16="http://schemas.microsoft.com/office/drawing/2014/main" id="{A11A9748-0E19-D48E-FC83-79CF5031601C}"/>
                </a:ext>
              </a:extLst>
            </p:cNvPr>
            <p:cNvSpPr/>
            <p:nvPr/>
          </p:nvSpPr>
          <p:spPr>
            <a:xfrm>
              <a:off x="2807962" y="3018575"/>
              <a:ext cx="86418" cy="29506"/>
            </a:xfrm>
            <a:custGeom>
              <a:avLst/>
              <a:gdLst/>
              <a:ahLst/>
              <a:cxnLst/>
              <a:rect l="l" t="t" r="r" b="b"/>
              <a:pathLst>
                <a:path w="2715" h="927" extrusionOk="0">
                  <a:moveTo>
                    <a:pt x="1070" y="0"/>
                  </a:moveTo>
                  <a:cubicBezTo>
                    <a:pt x="752" y="0"/>
                    <a:pt x="464" y="31"/>
                    <a:pt x="274" y="57"/>
                  </a:cubicBezTo>
                  <a:cubicBezTo>
                    <a:pt x="107" y="93"/>
                    <a:pt x="0" y="224"/>
                    <a:pt x="0" y="390"/>
                  </a:cubicBezTo>
                  <a:lnTo>
                    <a:pt x="0" y="759"/>
                  </a:lnTo>
                  <a:cubicBezTo>
                    <a:pt x="0" y="843"/>
                    <a:pt x="72" y="926"/>
                    <a:pt x="155" y="926"/>
                  </a:cubicBezTo>
                  <a:cubicBezTo>
                    <a:pt x="250" y="926"/>
                    <a:pt x="322" y="843"/>
                    <a:pt x="322" y="759"/>
                  </a:cubicBezTo>
                  <a:lnTo>
                    <a:pt x="322" y="390"/>
                  </a:lnTo>
                  <a:cubicBezTo>
                    <a:pt x="322" y="390"/>
                    <a:pt x="322" y="367"/>
                    <a:pt x="334" y="367"/>
                  </a:cubicBezTo>
                  <a:cubicBezTo>
                    <a:pt x="493" y="349"/>
                    <a:pt x="758" y="318"/>
                    <a:pt x="1059" y="318"/>
                  </a:cubicBezTo>
                  <a:cubicBezTo>
                    <a:pt x="1163" y="318"/>
                    <a:pt x="1271" y="322"/>
                    <a:pt x="1381" y="331"/>
                  </a:cubicBezTo>
                  <a:cubicBezTo>
                    <a:pt x="1870" y="355"/>
                    <a:pt x="2239" y="486"/>
                    <a:pt x="2453" y="700"/>
                  </a:cubicBezTo>
                  <a:cubicBezTo>
                    <a:pt x="2483" y="730"/>
                    <a:pt x="2524" y="745"/>
                    <a:pt x="2566" y="745"/>
                  </a:cubicBezTo>
                  <a:cubicBezTo>
                    <a:pt x="2608" y="745"/>
                    <a:pt x="2649" y="730"/>
                    <a:pt x="2679" y="700"/>
                  </a:cubicBezTo>
                  <a:cubicBezTo>
                    <a:pt x="2715" y="640"/>
                    <a:pt x="2715" y="533"/>
                    <a:pt x="2655" y="474"/>
                  </a:cubicBezTo>
                  <a:cubicBezTo>
                    <a:pt x="2276" y="95"/>
                    <a:pt x="1627" y="0"/>
                    <a:pt x="10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502;p23">
              <a:extLst>
                <a:ext uri="{FF2B5EF4-FFF2-40B4-BE49-F238E27FC236}">
                  <a16:creationId xmlns:a16="http://schemas.microsoft.com/office/drawing/2014/main" id="{22DA6B63-DB05-1715-D936-81A23C5BDB90}"/>
                </a:ext>
              </a:extLst>
            </p:cNvPr>
            <p:cNvSpPr/>
            <p:nvPr/>
          </p:nvSpPr>
          <p:spPr>
            <a:xfrm>
              <a:off x="2753373" y="2973376"/>
              <a:ext cx="195213" cy="254704"/>
            </a:xfrm>
            <a:custGeom>
              <a:avLst/>
              <a:gdLst/>
              <a:ahLst/>
              <a:cxnLst/>
              <a:rect l="l" t="t" r="r" b="b"/>
              <a:pathLst>
                <a:path w="6133" h="8002" extrusionOk="0">
                  <a:moveTo>
                    <a:pt x="4787" y="298"/>
                  </a:moveTo>
                  <a:lnTo>
                    <a:pt x="4787" y="1846"/>
                  </a:lnTo>
                  <a:cubicBezTo>
                    <a:pt x="4787" y="2084"/>
                    <a:pt x="4751" y="2310"/>
                    <a:pt x="4644" y="2513"/>
                  </a:cubicBezTo>
                  <a:cubicBezTo>
                    <a:pt x="4632" y="2537"/>
                    <a:pt x="4632" y="2560"/>
                    <a:pt x="4632" y="2596"/>
                  </a:cubicBezTo>
                  <a:lnTo>
                    <a:pt x="4632" y="3037"/>
                  </a:lnTo>
                  <a:cubicBezTo>
                    <a:pt x="4632" y="3465"/>
                    <a:pt x="4442" y="3870"/>
                    <a:pt x="4132" y="4168"/>
                  </a:cubicBezTo>
                  <a:cubicBezTo>
                    <a:pt x="3852" y="4437"/>
                    <a:pt x="3484" y="4590"/>
                    <a:pt x="3099" y="4590"/>
                  </a:cubicBezTo>
                  <a:cubicBezTo>
                    <a:pt x="3059" y="4590"/>
                    <a:pt x="3018" y="4588"/>
                    <a:pt x="2977" y="4584"/>
                  </a:cubicBezTo>
                  <a:cubicBezTo>
                    <a:pt x="2156" y="4525"/>
                    <a:pt x="1513" y="3811"/>
                    <a:pt x="1513" y="2977"/>
                  </a:cubicBezTo>
                  <a:lnTo>
                    <a:pt x="1513" y="2572"/>
                  </a:lnTo>
                  <a:cubicBezTo>
                    <a:pt x="1513" y="2549"/>
                    <a:pt x="1513" y="2537"/>
                    <a:pt x="1501" y="2501"/>
                  </a:cubicBezTo>
                  <a:cubicBezTo>
                    <a:pt x="1394" y="2298"/>
                    <a:pt x="1358" y="2072"/>
                    <a:pt x="1358" y="1834"/>
                  </a:cubicBezTo>
                  <a:lnTo>
                    <a:pt x="1358" y="1513"/>
                  </a:lnTo>
                  <a:cubicBezTo>
                    <a:pt x="1358" y="834"/>
                    <a:pt x="1894" y="298"/>
                    <a:pt x="2561" y="298"/>
                  </a:cubicBezTo>
                  <a:close/>
                  <a:moveTo>
                    <a:pt x="3930" y="4680"/>
                  </a:moveTo>
                  <a:lnTo>
                    <a:pt x="3930" y="4977"/>
                  </a:lnTo>
                  <a:lnTo>
                    <a:pt x="3061" y="5573"/>
                  </a:lnTo>
                  <a:lnTo>
                    <a:pt x="2203" y="4977"/>
                  </a:lnTo>
                  <a:lnTo>
                    <a:pt x="2203" y="4680"/>
                  </a:lnTo>
                  <a:cubicBezTo>
                    <a:pt x="2430" y="4799"/>
                    <a:pt x="2680" y="4870"/>
                    <a:pt x="2942" y="4882"/>
                  </a:cubicBezTo>
                  <a:lnTo>
                    <a:pt x="3061" y="4882"/>
                  </a:lnTo>
                  <a:cubicBezTo>
                    <a:pt x="3358" y="4882"/>
                    <a:pt x="3656" y="4811"/>
                    <a:pt x="3930" y="4680"/>
                  </a:cubicBezTo>
                  <a:close/>
                  <a:moveTo>
                    <a:pt x="2084" y="5275"/>
                  </a:moveTo>
                  <a:lnTo>
                    <a:pt x="2846" y="5787"/>
                  </a:lnTo>
                  <a:lnTo>
                    <a:pt x="2430" y="6180"/>
                  </a:lnTo>
                  <a:lnTo>
                    <a:pt x="2406" y="6180"/>
                  </a:lnTo>
                  <a:lnTo>
                    <a:pt x="1918" y="5442"/>
                  </a:lnTo>
                  <a:lnTo>
                    <a:pt x="2084" y="5275"/>
                  </a:lnTo>
                  <a:close/>
                  <a:moveTo>
                    <a:pt x="4073" y="5251"/>
                  </a:moveTo>
                  <a:lnTo>
                    <a:pt x="4239" y="5418"/>
                  </a:lnTo>
                  <a:lnTo>
                    <a:pt x="3739" y="6180"/>
                  </a:lnTo>
                  <a:lnTo>
                    <a:pt x="3716" y="6180"/>
                  </a:lnTo>
                  <a:lnTo>
                    <a:pt x="3311" y="5775"/>
                  </a:lnTo>
                  <a:lnTo>
                    <a:pt x="4073" y="5251"/>
                  </a:lnTo>
                  <a:close/>
                  <a:moveTo>
                    <a:pt x="2549" y="1"/>
                  </a:moveTo>
                  <a:cubicBezTo>
                    <a:pt x="1715" y="1"/>
                    <a:pt x="1025" y="691"/>
                    <a:pt x="1025" y="1525"/>
                  </a:cubicBezTo>
                  <a:lnTo>
                    <a:pt x="1025" y="1870"/>
                  </a:lnTo>
                  <a:cubicBezTo>
                    <a:pt x="1025" y="2132"/>
                    <a:pt x="1084" y="2406"/>
                    <a:pt x="1191" y="2644"/>
                  </a:cubicBezTo>
                  <a:lnTo>
                    <a:pt x="1191" y="3001"/>
                  </a:lnTo>
                  <a:cubicBezTo>
                    <a:pt x="1191" y="3596"/>
                    <a:pt x="1453" y="4132"/>
                    <a:pt x="1870" y="4489"/>
                  </a:cubicBezTo>
                  <a:lnTo>
                    <a:pt x="1870" y="5025"/>
                  </a:lnTo>
                  <a:lnTo>
                    <a:pt x="1572" y="5335"/>
                  </a:lnTo>
                  <a:cubicBezTo>
                    <a:pt x="1549" y="5358"/>
                    <a:pt x="1537" y="5406"/>
                    <a:pt x="1537" y="5454"/>
                  </a:cubicBezTo>
                  <a:lnTo>
                    <a:pt x="548" y="5811"/>
                  </a:lnTo>
                  <a:cubicBezTo>
                    <a:pt x="227" y="5930"/>
                    <a:pt x="1" y="6239"/>
                    <a:pt x="1" y="6597"/>
                  </a:cubicBezTo>
                  <a:lnTo>
                    <a:pt x="1" y="7823"/>
                  </a:lnTo>
                  <a:cubicBezTo>
                    <a:pt x="1" y="7906"/>
                    <a:pt x="72" y="7978"/>
                    <a:pt x="167" y="7978"/>
                  </a:cubicBezTo>
                  <a:cubicBezTo>
                    <a:pt x="251" y="7978"/>
                    <a:pt x="322" y="7906"/>
                    <a:pt x="322" y="7823"/>
                  </a:cubicBezTo>
                  <a:lnTo>
                    <a:pt x="322" y="6597"/>
                  </a:lnTo>
                  <a:cubicBezTo>
                    <a:pt x="322" y="6370"/>
                    <a:pt x="465" y="6180"/>
                    <a:pt x="668" y="6108"/>
                  </a:cubicBezTo>
                  <a:lnTo>
                    <a:pt x="1691" y="5739"/>
                  </a:lnTo>
                  <a:lnTo>
                    <a:pt x="2120" y="6370"/>
                  </a:lnTo>
                  <a:cubicBezTo>
                    <a:pt x="2180" y="6466"/>
                    <a:pt x="2275" y="6501"/>
                    <a:pt x="2358" y="6525"/>
                  </a:cubicBezTo>
                  <a:lnTo>
                    <a:pt x="2394" y="6525"/>
                  </a:lnTo>
                  <a:cubicBezTo>
                    <a:pt x="2489" y="6525"/>
                    <a:pt x="2561" y="6489"/>
                    <a:pt x="2632" y="6430"/>
                  </a:cubicBezTo>
                  <a:lnTo>
                    <a:pt x="2906" y="6168"/>
                  </a:lnTo>
                  <a:lnTo>
                    <a:pt x="2906" y="7835"/>
                  </a:lnTo>
                  <a:cubicBezTo>
                    <a:pt x="2906" y="7918"/>
                    <a:pt x="2977" y="8002"/>
                    <a:pt x="3061" y="8002"/>
                  </a:cubicBezTo>
                  <a:cubicBezTo>
                    <a:pt x="3156" y="8002"/>
                    <a:pt x="3227" y="7918"/>
                    <a:pt x="3227" y="7835"/>
                  </a:cubicBezTo>
                  <a:lnTo>
                    <a:pt x="3227" y="6168"/>
                  </a:lnTo>
                  <a:lnTo>
                    <a:pt x="3501" y="6430"/>
                  </a:lnTo>
                  <a:cubicBezTo>
                    <a:pt x="3549" y="6489"/>
                    <a:pt x="3644" y="6525"/>
                    <a:pt x="3739" y="6525"/>
                  </a:cubicBezTo>
                  <a:lnTo>
                    <a:pt x="3763" y="6525"/>
                  </a:lnTo>
                  <a:cubicBezTo>
                    <a:pt x="3870" y="6501"/>
                    <a:pt x="3954" y="6466"/>
                    <a:pt x="4001" y="6370"/>
                  </a:cubicBezTo>
                  <a:lnTo>
                    <a:pt x="4430" y="5739"/>
                  </a:lnTo>
                  <a:lnTo>
                    <a:pt x="5466" y="6108"/>
                  </a:lnTo>
                  <a:cubicBezTo>
                    <a:pt x="5668" y="6180"/>
                    <a:pt x="5799" y="6370"/>
                    <a:pt x="5799" y="6597"/>
                  </a:cubicBezTo>
                  <a:lnTo>
                    <a:pt x="5799" y="7823"/>
                  </a:lnTo>
                  <a:cubicBezTo>
                    <a:pt x="5799" y="7906"/>
                    <a:pt x="5882" y="7978"/>
                    <a:pt x="5966" y="7978"/>
                  </a:cubicBezTo>
                  <a:cubicBezTo>
                    <a:pt x="6061" y="7978"/>
                    <a:pt x="6133" y="7906"/>
                    <a:pt x="6133" y="7823"/>
                  </a:cubicBezTo>
                  <a:lnTo>
                    <a:pt x="6133" y="6597"/>
                  </a:lnTo>
                  <a:cubicBezTo>
                    <a:pt x="6121" y="6228"/>
                    <a:pt x="5894" y="5918"/>
                    <a:pt x="5561" y="5787"/>
                  </a:cubicBezTo>
                  <a:lnTo>
                    <a:pt x="4585" y="5442"/>
                  </a:lnTo>
                  <a:cubicBezTo>
                    <a:pt x="4585" y="5394"/>
                    <a:pt x="4561" y="5346"/>
                    <a:pt x="4537" y="5323"/>
                  </a:cubicBezTo>
                  <a:lnTo>
                    <a:pt x="4239" y="5001"/>
                  </a:lnTo>
                  <a:lnTo>
                    <a:pt x="4239" y="4489"/>
                  </a:lnTo>
                  <a:cubicBezTo>
                    <a:pt x="4275" y="4454"/>
                    <a:pt x="4299" y="4430"/>
                    <a:pt x="4335" y="4406"/>
                  </a:cubicBezTo>
                  <a:cubicBezTo>
                    <a:pt x="4704" y="4049"/>
                    <a:pt x="4930" y="3561"/>
                    <a:pt x="4930" y="3060"/>
                  </a:cubicBezTo>
                  <a:lnTo>
                    <a:pt x="4930" y="2644"/>
                  </a:lnTo>
                  <a:cubicBezTo>
                    <a:pt x="5037" y="2382"/>
                    <a:pt x="5085" y="2132"/>
                    <a:pt x="5085" y="1870"/>
                  </a:cubicBezTo>
                  <a:lnTo>
                    <a:pt x="5085" y="167"/>
                  </a:lnTo>
                  <a:cubicBezTo>
                    <a:pt x="5085" y="84"/>
                    <a:pt x="5013" y="1"/>
                    <a:pt x="49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" name="Google Shape;503;p23">
              <a:extLst>
                <a:ext uri="{FF2B5EF4-FFF2-40B4-BE49-F238E27FC236}">
                  <a16:creationId xmlns:a16="http://schemas.microsoft.com/office/drawing/2014/main" id="{2C73B258-36B2-8975-9B0C-2285CD455D87}"/>
                </a:ext>
              </a:extLst>
            </p:cNvPr>
            <p:cNvSpPr/>
            <p:nvPr/>
          </p:nvSpPr>
          <p:spPr>
            <a:xfrm>
              <a:off x="2905361" y="3195072"/>
              <a:ext cx="10631" cy="32244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858"/>
                  </a:lnTo>
                  <a:cubicBezTo>
                    <a:pt x="0" y="941"/>
                    <a:pt x="72" y="1013"/>
                    <a:pt x="167" y="1013"/>
                  </a:cubicBezTo>
                  <a:cubicBezTo>
                    <a:pt x="250" y="1013"/>
                    <a:pt x="334" y="941"/>
                    <a:pt x="334" y="858"/>
                  </a:cubicBezTo>
                  <a:lnTo>
                    <a:pt x="334" y="167"/>
                  </a:lnTo>
                  <a:cubicBezTo>
                    <a:pt x="334" y="60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04;p23">
              <a:extLst>
                <a:ext uri="{FF2B5EF4-FFF2-40B4-BE49-F238E27FC236}">
                  <a16:creationId xmlns:a16="http://schemas.microsoft.com/office/drawing/2014/main" id="{6C707A01-9AF6-83FE-D57E-902A1BC8CFAF}"/>
                </a:ext>
              </a:extLst>
            </p:cNvPr>
            <p:cNvSpPr/>
            <p:nvPr/>
          </p:nvSpPr>
          <p:spPr>
            <a:xfrm>
              <a:off x="2939069" y="2934735"/>
              <a:ext cx="161856" cy="169049"/>
            </a:xfrm>
            <a:custGeom>
              <a:avLst/>
              <a:gdLst/>
              <a:ahLst/>
              <a:cxnLst/>
              <a:rect l="l" t="t" r="r" b="b"/>
              <a:pathLst>
                <a:path w="5085" h="5311" extrusionOk="0">
                  <a:moveTo>
                    <a:pt x="668" y="0"/>
                  </a:moveTo>
                  <a:cubicBezTo>
                    <a:pt x="299" y="0"/>
                    <a:pt x="1" y="298"/>
                    <a:pt x="1" y="667"/>
                  </a:cubicBezTo>
                  <a:lnTo>
                    <a:pt x="1" y="3393"/>
                  </a:lnTo>
                  <a:cubicBezTo>
                    <a:pt x="1" y="3763"/>
                    <a:pt x="299" y="4060"/>
                    <a:pt x="668" y="4060"/>
                  </a:cubicBezTo>
                  <a:lnTo>
                    <a:pt x="977" y="4060"/>
                  </a:lnTo>
                  <a:lnTo>
                    <a:pt x="739" y="5001"/>
                  </a:lnTo>
                  <a:cubicBezTo>
                    <a:pt x="715" y="5108"/>
                    <a:pt x="763" y="5203"/>
                    <a:pt x="846" y="5263"/>
                  </a:cubicBezTo>
                  <a:cubicBezTo>
                    <a:pt x="894" y="5298"/>
                    <a:pt x="941" y="5310"/>
                    <a:pt x="977" y="5310"/>
                  </a:cubicBezTo>
                  <a:cubicBezTo>
                    <a:pt x="1025" y="5310"/>
                    <a:pt x="1084" y="5298"/>
                    <a:pt x="1132" y="5263"/>
                  </a:cubicBezTo>
                  <a:lnTo>
                    <a:pt x="2763" y="4072"/>
                  </a:lnTo>
                  <a:lnTo>
                    <a:pt x="4418" y="4072"/>
                  </a:lnTo>
                  <a:cubicBezTo>
                    <a:pt x="4787" y="4072"/>
                    <a:pt x="5085" y="3774"/>
                    <a:pt x="5085" y="3405"/>
                  </a:cubicBezTo>
                  <a:lnTo>
                    <a:pt x="5085" y="679"/>
                  </a:lnTo>
                  <a:cubicBezTo>
                    <a:pt x="5061" y="298"/>
                    <a:pt x="4751" y="0"/>
                    <a:pt x="4394" y="0"/>
                  </a:cubicBezTo>
                  <a:lnTo>
                    <a:pt x="3537" y="0"/>
                  </a:lnTo>
                  <a:cubicBezTo>
                    <a:pt x="3454" y="0"/>
                    <a:pt x="3370" y="72"/>
                    <a:pt x="3370" y="167"/>
                  </a:cubicBezTo>
                  <a:cubicBezTo>
                    <a:pt x="3370" y="250"/>
                    <a:pt x="3454" y="322"/>
                    <a:pt x="3537" y="322"/>
                  </a:cubicBezTo>
                  <a:lnTo>
                    <a:pt x="4394" y="322"/>
                  </a:lnTo>
                  <a:cubicBezTo>
                    <a:pt x="4585" y="322"/>
                    <a:pt x="4751" y="488"/>
                    <a:pt x="4751" y="679"/>
                  </a:cubicBezTo>
                  <a:lnTo>
                    <a:pt x="4751" y="3405"/>
                  </a:lnTo>
                  <a:cubicBezTo>
                    <a:pt x="4751" y="3596"/>
                    <a:pt x="4585" y="3763"/>
                    <a:pt x="4394" y="3763"/>
                  </a:cubicBezTo>
                  <a:lnTo>
                    <a:pt x="2692" y="3763"/>
                  </a:lnTo>
                  <a:cubicBezTo>
                    <a:pt x="2668" y="3763"/>
                    <a:pt x="2632" y="3774"/>
                    <a:pt x="2608" y="3798"/>
                  </a:cubicBezTo>
                  <a:lnTo>
                    <a:pt x="1084" y="4894"/>
                  </a:lnTo>
                  <a:lnTo>
                    <a:pt x="1322" y="3953"/>
                  </a:lnTo>
                  <a:cubicBezTo>
                    <a:pt x="1334" y="3917"/>
                    <a:pt x="1322" y="3858"/>
                    <a:pt x="1287" y="3822"/>
                  </a:cubicBezTo>
                  <a:cubicBezTo>
                    <a:pt x="1263" y="3774"/>
                    <a:pt x="1215" y="3763"/>
                    <a:pt x="1180" y="3763"/>
                  </a:cubicBezTo>
                  <a:lnTo>
                    <a:pt x="668" y="3763"/>
                  </a:lnTo>
                  <a:cubicBezTo>
                    <a:pt x="477" y="3763"/>
                    <a:pt x="310" y="3596"/>
                    <a:pt x="310" y="3405"/>
                  </a:cubicBezTo>
                  <a:lnTo>
                    <a:pt x="310" y="679"/>
                  </a:lnTo>
                  <a:cubicBezTo>
                    <a:pt x="310" y="488"/>
                    <a:pt x="477" y="322"/>
                    <a:pt x="668" y="322"/>
                  </a:cubicBezTo>
                  <a:lnTo>
                    <a:pt x="1513" y="322"/>
                  </a:lnTo>
                  <a:cubicBezTo>
                    <a:pt x="1608" y="322"/>
                    <a:pt x="1680" y="250"/>
                    <a:pt x="1680" y="167"/>
                  </a:cubicBezTo>
                  <a:cubicBezTo>
                    <a:pt x="1680" y="72"/>
                    <a:pt x="1608" y="0"/>
                    <a:pt x="15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05;p23">
              <a:extLst>
                <a:ext uri="{FF2B5EF4-FFF2-40B4-BE49-F238E27FC236}">
                  <a16:creationId xmlns:a16="http://schemas.microsoft.com/office/drawing/2014/main" id="{26A5E3FA-06BF-53B7-6D99-F1056CEEEB7D}"/>
                </a:ext>
              </a:extLst>
            </p:cNvPr>
            <p:cNvSpPr/>
            <p:nvPr/>
          </p:nvSpPr>
          <p:spPr>
            <a:xfrm>
              <a:off x="3002379" y="2902523"/>
              <a:ext cx="32244" cy="96668"/>
            </a:xfrm>
            <a:custGeom>
              <a:avLst/>
              <a:gdLst/>
              <a:ahLst/>
              <a:cxnLst/>
              <a:rect l="l" t="t" r="r" b="b"/>
              <a:pathLst>
                <a:path w="1013" h="3037" extrusionOk="0">
                  <a:moveTo>
                    <a:pt x="691" y="310"/>
                  </a:moveTo>
                  <a:lnTo>
                    <a:pt x="536" y="2727"/>
                  </a:lnTo>
                  <a:lnTo>
                    <a:pt x="500" y="2727"/>
                  </a:lnTo>
                  <a:lnTo>
                    <a:pt x="345" y="310"/>
                  </a:lnTo>
                  <a:close/>
                  <a:moveTo>
                    <a:pt x="167" y="0"/>
                  </a:moveTo>
                  <a:cubicBezTo>
                    <a:pt x="119" y="0"/>
                    <a:pt x="84" y="12"/>
                    <a:pt x="48" y="48"/>
                  </a:cubicBezTo>
                  <a:cubicBezTo>
                    <a:pt x="24" y="72"/>
                    <a:pt x="0" y="119"/>
                    <a:pt x="0" y="167"/>
                  </a:cubicBezTo>
                  <a:lnTo>
                    <a:pt x="167" y="2881"/>
                  </a:lnTo>
                  <a:cubicBezTo>
                    <a:pt x="167" y="2977"/>
                    <a:pt x="238" y="3036"/>
                    <a:pt x="334" y="3036"/>
                  </a:cubicBezTo>
                  <a:lnTo>
                    <a:pt x="679" y="3036"/>
                  </a:lnTo>
                  <a:cubicBezTo>
                    <a:pt x="762" y="3036"/>
                    <a:pt x="822" y="2977"/>
                    <a:pt x="834" y="2881"/>
                  </a:cubicBezTo>
                  <a:lnTo>
                    <a:pt x="1000" y="167"/>
                  </a:lnTo>
                  <a:cubicBezTo>
                    <a:pt x="1012" y="119"/>
                    <a:pt x="1000" y="72"/>
                    <a:pt x="977" y="48"/>
                  </a:cubicBezTo>
                  <a:cubicBezTo>
                    <a:pt x="941" y="12"/>
                    <a:pt x="893" y="0"/>
                    <a:pt x="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06;p23">
              <a:extLst>
                <a:ext uri="{FF2B5EF4-FFF2-40B4-BE49-F238E27FC236}">
                  <a16:creationId xmlns:a16="http://schemas.microsoft.com/office/drawing/2014/main" id="{98F9A98E-21E8-E685-177D-1CCF3600FE5D}"/>
                </a:ext>
              </a:extLst>
            </p:cNvPr>
            <p:cNvSpPr/>
            <p:nvPr/>
          </p:nvSpPr>
          <p:spPr>
            <a:xfrm>
              <a:off x="3003143" y="3005206"/>
              <a:ext cx="32244" cy="32244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22"/>
                  </a:moveTo>
                  <a:cubicBezTo>
                    <a:pt x="607" y="322"/>
                    <a:pt x="679" y="406"/>
                    <a:pt x="679" y="513"/>
                  </a:cubicBezTo>
                  <a:cubicBezTo>
                    <a:pt x="679" y="608"/>
                    <a:pt x="595" y="691"/>
                    <a:pt x="500" y="691"/>
                  </a:cubicBezTo>
                  <a:cubicBezTo>
                    <a:pt x="393" y="691"/>
                    <a:pt x="321" y="608"/>
                    <a:pt x="321" y="513"/>
                  </a:cubicBezTo>
                  <a:cubicBezTo>
                    <a:pt x="321" y="406"/>
                    <a:pt x="393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14" y="1"/>
                    <a:pt x="0" y="227"/>
                    <a:pt x="0" y="513"/>
                  </a:cubicBezTo>
                  <a:cubicBezTo>
                    <a:pt x="0" y="787"/>
                    <a:pt x="214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988" y="227"/>
                    <a:pt x="762" y="1"/>
                    <a:pt x="5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68C85B-52AE-D710-DAB3-D4573B05C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937" y="2142408"/>
            <a:ext cx="4670066" cy="16805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CCEFE9-D718-9DAA-B7C3-E59F1EA4F7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-1" b="-7218"/>
          <a:stretch/>
        </p:blipFill>
        <p:spPr>
          <a:xfrm>
            <a:off x="3824590" y="3822997"/>
            <a:ext cx="2033049" cy="622801"/>
          </a:xfrm>
          <a:prstGeom prst="rect">
            <a:avLst/>
          </a:prstGeom>
        </p:spPr>
      </p:pic>
      <p:sp>
        <p:nvSpPr>
          <p:cNvPr id="9" name="Google Shape;363;p21">
            <a:extLst>
              <a:ext uri="{FF2B5EF4-FFF2-40B4-BE49-F238E27FC236}">
                <a16:creationId xmlns:a16="http://schemas.microsoft.com/office/drawing/2014/main" id="{C73C1BCA-110E-DD84-8701-7FDF05CB933F}"/>
              </a:ext>
            </a:extLst>
          </p:cNvPr>
          <p:cNvSpPr txBox="1">
            <a:spLocks/>
          </p:cNvSpPr>
          <p:nvPr/>
        </p:nvSpPr>
        <p:spPr>
          <a:xfrm>
            <a:off x="690965" y="234227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dk1"/>
                </a:solidFill>
                <a:latin typeface="Fira Sans Extra Condensed Medium"/>
                <a:sym typeface="Fira Sans Extra Condensed Medium"/>
              </a:rPr>
              <a:t>Анализ запросов пользователей</a:t>
            </a:r>
          </a:p>
        </p:txBody>
      </p:sp>
      <p:grpSp>
        <p:nvGrpSpPr>
          <p:cNvPr id="19" name="Google Shape;14087;p77">
            <a:extLst>
              <a:ext uri="{FF2B5EF4-FFF2-40B4-BE49-F238E27FC236}">
                <a16:creationId xmlns:a16="http://schemas.microsoft.com/office/drawing/2014/main" id="{1000C999-7C99-6C8E-CFF6-6E60804728A2}"/>
              </a:ext>
            </a:extLst>
          </p:cNvPr>
          <p:cNvGrpSpPr/>
          <p:nvPr/>
        </p:nvGrpSpPr>
        <p:grpSpPr>
          <a:xfrm>
            <a:off x="7841495" y="4338889"/>
            <a:ext cx="431644" cy="297402"/>
            <a:chOff x="5411225" y="2726350"/>
            <a:chExt cx="296950" cy="190625"/>
          </a:xfrm>
          <a:solidFill>
            <a:schemeClr val="bg1"/>
          </a:solidFill>
        </p:grpSpPr>
        <p:sp>
          <p:nvSpPr>
            <p:cNvPr id="20" name="Google Shape;14088;p77">
              <a:extLst>
                <a:ext uri="{FF2B5EF4-FFF2-40B4-BE49-F238E27FC236}">
                  <a16:creationId xmlns:a16="http://schemas.microsoft.com/office/drawing/2014/main" id="{BC1D4B63-B260-7528-5C0B-567E194F7420}"/>
                </a:ext>
              </a:extLst>
            </p:cNvPr>
            <p:cNvSpPr/>
            <p:nvPr/>
          </p:nvSpPr>
          <p:spPr>
            <a:xfrm>
              <a:off x="5534100" y="279487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09" y="662"/>
                  </a:moveTo>
                  <a:cubicBezTo>
                    <a:pt x="1229" y="662"/>
                    <a:pt x="1387" y="851"/>
                    <a:pt x="1387" y="1040"/>
                  </a:cubicBezTo>
                  <a:cubicBezTo>
                    <a:pt x="1387" y="1229"/>
                    <a:pt x="1229" y="1387"/>
                    <a:pt x="1009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9" y="2048"/>
                  </a:cubicBezTo>
                  <a:cubicBezTo>
                    <a:pt x="1607" y="2048"/>
                    <a:pt x="2048" y="1576"/>
                    <a:pt x="2048" y="1040"/>
                  </a:cubicBezTo>
                  <a:cubicBezTo>
                    <a:pt x="2080" y="473"/>
                    <a:pt x="1607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89;p77">
              <a:extLst>
                <a:ext uri="{FF2B5EF4-FFF2-40B4-BE49-F238E27FC236}">
                  <a16:creationId xmlns:a16="http://schemas.microsoft.com/office/drawing/2014/main" id="{C776EED9-33EA-0504-7549-D53D3EBE9762}"/>
                </a:ext>
              </a:extLst>
            </p:cNvPr>
            <p:cNvSpPr/>
            <p:nvPr/>
          </p:nvSpPr>
          <p:spPr>
            <a:xfrm>
              <a:off x="5411225" y="2726350"/>
              <a:ext cx="296950" cy="190625"/>
            </a:xfrm>
            <a:custGeom>
              <a:avLst/>
              <a:gdLst/>
              <a:ahLst/>
              <a:cxnLst/>
              <a:rect l="l" t="t" r="r" b="b"/>
              <a:pathLst>
                <a:path w="11878" h="7625" extrusionOk="0">
                  <a:moveTo>
                    <a:pt x="5924" y="662"/>
                  </a:moveTo>
                  <a:cubicBezTo>
                    <a:pt x="7404" y="662"/>
                    <a:pt x="8759" y="1576"/>
                    <a:pt x="9641" y="2332"/>
                  </a:cubicBezTo>
                  <a:cubicBezTo>
                    <a:pt x="9736" y="2395"/>
                    <a:pt x="9830" y="2489"/>
                    <a:pt x="9925" y="2584"/>
                  </a:cubicBezTo>
                  <a:cubicBezTo>
                    <a:pt x="8696" y="2080"/>
                    <a:pt x="7278" y="1733"/>
                    <a:pt x="5924" y="1733"/>
                  </a:cubicBezTo>
                  <a:cubicBezTo>
                    <a:pt x="4569" y="1733"/>
                    <a:pt x="3183" y="2080"/>
                    <a:pt x="1954" y="2584"/>
                  </a:cubicBezTo>
                  <a:cubicBezTo>
                    <a:pt x="2048" y="2521"/>
                    <a:pt x="2111" y="2458"/>
                    <a:pt x="2206" y="2395"/>
                  </a:cubicBezTo>
                  <a:cubicBezTo>
                    <a:pt x="3151" y="1544"/>
                    <a:pt x="4474" y="662"/>
                    <a:pt x="5924" y="662"/>
                  </a:cubicBezTo>
                  <a:close/>
                  <a:moveTo>
                    <a:pt x="5924" y="2426"/>
                  </a:moveTo>
                  <a:cubicBezTo>
                    <a:pt x="6333" y="2426"/>
                    <a:pt x="6711" y="2489"/>
                    <a:pt x="7089" y="2521"/>
                  </a:cubicBezTo>
                  <a:cubicBezTo>
                    <a:pt x="7467" y="2836"/>
                    <a:pt x="7656" y="3308"/>
                    <a:pt x="7656" y="3813"/>
                  </a:cubicBezTo>
                  <a:cubicBezTo>
                    <a:pt x="7656" y="4758"/>
                    <a:pt x="6869" y="5545"/>
                    <a:pt x="5924" y="5545"/>
                  </a:cubicBezTo>
                  <a:cubicBezTo>
                    <a:pt x="4978" y="5545"/>
                    <a:pt x="4191" y="4758"/>
                    <a:pt x="4191" y="3813"/>
                  </a:cubicBezTo>
                  <a:cubicBezTo>
                    <a:pt x="4191" y="3308"/>
                    <a:pt x="4411" y="2836"/>
                    <a:pt x="4789" y="2521"/>
                  </a:cubicBezTo>
                  <a:cubicBezTo>
                    <a:pt x="5136" y="2489"/>
                    <a:pt x="5545" y="2426"/>
                    <a:pt x="5924" y="2426"/>
                  </a:cubicBezTo>
                  <a:close/>
                  <a:moveTo>
                    <a:pt x="3781" y="2710"/>
                  </a:moveTo>
                  <a:lnTo>
                    <a:pt x="3781" y="2710"/>
                  </a:lnTo>
                  <a:cubicBezTo>
                    <a:pt x="3624" y="3056"/>
                    <a:pt x="3498" y="3434"/>
                    <a:pt x="3498" y="3813"/>
                  </a:cubicBezTo>
                  <a:cubicBezTo>
                    <a:pt x="3498" y="5167"/>
                    <a:pt x="4600" y="6270"/>
                    <a:pt x="5924" y="6270"/>
                  </a:cubicBezTo>
                  <a:cubicBezTo>
                    <a:pt x="7278" y="6270"/>
                    <a:pt x="8381" y="5167"/>
                    <a:pt x="8381" y="3813"/>
                  </a:cubicBezTo>
                  <a:cubicBezTo>
                    <a:pt x="8381" y="3434"/>
                    <a:pt x="8286" y="3056"/>
                    <a:pt x="8097" y="2710"/>
                  </a:cubicBezTo>
                  <a:lnTo>
                    <a:pt x="8097" y="2710"/>
                  </a:lnTo>
                  <a:cubicBezTo>
                    <a:pt x="9137" y="2993"/>
                    <a:pt x="10145" y="3434"/>
                    <a:pt x="11027" y="3907"/>
                  </a:cubicBezTo>
                  <a:cubicBezTo>
                    <a:pt x="10744" y="4222"/>
                    <a:pt x="10240" y="4789"/>
                    <a:pt x="9547" y="5356"/>
                  </a:cubicBezTo>
                  <a:cubicBezTo>
                    <a:pt x="8601" y="6144"/>
                    <a:pt x="7310" y="6932"/>
                    <a:pt x="5924" y="6932"/>
                  </a:cubicBezTo>
                  <a:cubicBezTo>
                    <a:pt x="4474" y="6932"/>
                    <a:pt x="3088" y="6018"/>
                    <a:pt x="2237" y="5262"/>
                  </a:cubicBezTo>
                  <a:cubicBezTo>
                    <a:pt x="1607" y="4726"/>
                    <a:pt x="1135" y="4222"/>
                    <a:pt x="851" y="3907"/>
                  </a:cubicBezTo>
                  <a:cubicBezTo>
                    <a:pt x="1733" y="3371"/>
                    <a:pt x="2710" y="2962"/>
                    <a:pt x="3781" y="2710"/>
                  </a:cubicBezTo>
                  <a:close/>
                  <a:moveTo>
                    <a:pt x="5924" y="0"/>
                  </a:moveTo>
                  <a:cubicBezTo>
                    <a:pt x="4411" y="0"/>
                    <a:pt x="2931" y="820"/>
                    <a:pt x="1765" y="1796"/>
                  </a:cubicBezTo>
                  <a:cubicBezTo>
                    <a:pt x="725" y="2678"/>
                    <a:pt x="95" y="3592"/>
                    <a:pt x="64" y="3624"/>
                  </a:cubicBezTo>
                  <a:cubicBezTo>
                    <a:pt x="1" y="3750"/>
                    <a:pt x="1" y="3907"/>
                    <a:pt x="64" y="4002"/>
                  </a:cubicBezTo>
                  <a:cubicBezTo>
                    <a:pt x="95" y="4065"/>
                    <a:pt x="725" y="4915"/>
                    <a:pt x="1765" y="5829"/>
                  </a:cubicBezTo>
                  <a:cubicBezTo>
                    <a:pt x="2931" y="6805"/>
                    <a:pt x="4348" y="7625"/>
                    <a:pt x="5924" y="7625"/>
                  </a:cubicBezTo>
                  <a:cubicBezTo>
                    <a:pt x="7436" y="7625"/>
                    <a:pt x="8759" y="6900"/>
                    <a:pt x="9925" y="5955"/>
                  </a:cubicBezTo>
                  <a:cubicBezTo>
                    <a:pt x="10712" y="5325"/>
                    <a:pt x="11374" y="4600"/>
                    <a:pt x="11815" y="4002"/>
                  </a:cubicBezTo>
                  <a:cubicBezTo>
                    <a:pt x="11878" y="3907"/>
                    <a:pt x="11878" y="3750"/>
                    <a:pt x="11815" y="3624"/>
                  </a:cubicBezTo>
                  <a:cubicBezTo>
                    <a:pt x="11752" y="3592"/>
                    <a:pt x="11122" y="2710"/>
                    <a:pt x="10114" y="1796"/>
                  </a:cubicBezTo>
                  <a:cubicBezTo>
                    <a:pt x="8916" y="820"/>
                    <a:pt x="7499" y="0"/>
                    <a:pt x="5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46F8233-AA70-9B32-C2EC-048A3BE99656}"/>
              </a:ext>
            </a:extLst>
          </p:cNvPr>
          <p:cNvCxnSpPr>
            <a:stCxn id="9" idx="3"/>
            <a:endCxn id="9" idx="3"/>
          </p:cNvCxnSpPr>
          <p:nvPr/>
        </p:nvCxnSpPr>
        <p:spPr>
          <a:xfrm>
            <a:off x="8414465" y="47482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EF9D8A9-CB8B-254C-B81E-5EF4EDA288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-7219"/>
          <a:stretch/>
        </p:blipFill>
        <p:spPr>
          <a:xfrm>
            <a:off x="1855473" y="3822996"/>
            <a:ext cx="2033049" cy="62280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2D3A77-6CD2-EC04-0A0F-78A90A5E2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316" y="1027489"/>
            <a:ext cx="2660815" cy="3257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3754EE7-5506-741D-7A04-82B0A987B27F}"/>
              </a:ext>
            </a:extLst>
          </p:cNvPr>
          <p:cNvGrpSpPr/>
          <p:nvPr/>
        </p:nvGrpSpPr>
        <p:grpSpPr>
          <a:xfrm>
            <a:off x="166622" y="128500"/>
            <a:ext cx="1183800" cy="4886499"/>
            <a:chOff x="255270" y="257001"/>
            <a:chExt cx="1183800" cy="4886499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6EF84D8A-835A-E398-EBA2-AA2F1605CB48}"/>
                </a:ext>
              </a:extLst>
            </p:cNvPr>
            <p:cNvGrpSpPr/>
            <p:nvPr/>
          </p:nvGrpSpPr>
          <p:grpSpPr>
            <a:xfrm>
              <a:off x="255270" y="257001"/>
              <a:ext cx="1183800" cy="1860750"/>
              <a:chOff x="3800444" y="1456214"/>
              <a:chExt cx="1183800" cy="1860750"/>
            </a:xfrm>
          </p:grpSpPr>
          <p:sp>
            <p:nvSpPr>
              <p:cNvPr id="14" name="Google Shape;115;p16">
                <a:extLst>
                  <a:ext uri="{FF2B5EF4-FFF2-40B4-BE49-F238E27FC236}">
                    <a16:creationId xmlns:a16="http://schemas.microsoft.com/office/drawing/2014/main" id="{E05B3BAD-3A07-07A2-0385-0942332B9112}"/>
                  </a:ext>
                </a:extLst>
              </p:cNvPr>
              <p:cNvSpPr/>
              <p:nvPr/>
            </p:nvSpPr>
            <p:spPr>
              <a:xfrm>
                <a:off x="3800444" y="1456214"/>
                <a:ext cx="1183800" cy="1183800"/>
              </a:xfrm>
              <a:prstGeom prst="ellipse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16;p16">
                <a:extLst>
                  <a:ext uri="{FF2B5EF4-FFF2-40B4-BE49-F238E27FC236}">
                    <a16:creationId xmlns:a16="http://schemas.microsoft.com/office/drawing/2014/main" id="{71F8CD3E-38D9-426F-FF53-11151CA8FD00}"/>
                  </a:ext>
                </a:extLst>
              </p:cNvPr>
              <p:cNvSpPr/>
              <p:nvPr/>
            </p:nvSpPr>
            <p:spPr>
              <a:xfrm>
                <a:off x="3882944" y="1538714"/>
                <a:ext cx="1018800" cy="1018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" name="Google Shape;117;p16">
                <a:extLst>
                  <a:ext uri="{FF2B5EF4-FFF2-40B4-BE49-F238E27FC236}">
                    <a16:creationId xmlns:a16="http://schemas.microsoft.com/office/drawing/2014/main" id="{CD6BDD3E-BE4C-865C-CC83-4E44813A1B84}"/>
                  </a:ext>
                </a:extLst>
              </p:cNvPr>
              <p:cNvSpPr/>
              <p:nvPr/>
            </p:nvSpPr>
            <p:spPr>
              <a:xfrm>
                <a:off x="4309844" y="2705664"/>
                <a:ext cx="165000" cy="165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18;p16">
                <a:extLst>
                  <a:ext uri="{FF2B5EF4-FFF2-40B4-BE49-F238E27FC236}">
                    <a16:creationId xmlns:a16="http://schemas.microsoft.com/office/drawing/2014/main" id="{75F15A11-42C6-6D4F-022D-D4B996825D99}"/>
                  </a:ext>
                </a:extLst>
              </p:cNvPr>
              <p:cNvSpPr/>
              <p:nvPr/>
            </p:nvSpPr>
            <p:spPr>
              <a:xfrm>
                <a:off x="4343894" y="2936314"/>
                <a:ext cx="96900" cy="969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19;p16">
                <a:extLst>
                  <a:ext uri="{FF2B5EF4-FFF2-40B4-BE49-F238E27FC236}">
                    <a16:creationId xmlns:a16="http://schemas.microsoft.com/office/drawing/2014/main" id="{D5934901-AB64-E128-CF33-A1B99C4DD310}"/>
                  </a:ext>
                </a:extLst>
              </p:cNvPr>
              <p:cNvSpPr/>
              <p:nvPr/>
            </p:nvSpPr>
            <p:spPr>
              <a:xfrm>
                <a:off x="4283294" y="3098864"/>
                <a:ext cx="218100" cy="218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20;p16">
                <a:extLst>
                  <a:ext uri="{FF2B5EF4-FFF2-40B4-BE49-F238E27FC236}">
                    <a16:creationId xmlns:a16="http://schemas.microsoft.com/office/drawing/2014/main" id="{2DB2ABD2-3B8F-F412-F6BA-5B66BB863D4F}"/>
                  </a:ext>
                </a:extLst>
              </p:cNvPr>
              <p:cNvSpPr/>
              <p:nvPr/>
            </p:nvSpPr>
            <p:spPr>
              <a:xfrm>
                <a:off x="4318244" y="3133709"/>
                <a:ext cx="148200" cy="148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14004;p77">
              <a:extLst>
                <a:ext uri="{FF2B5EF4-FFF2-40B4-BE49-F238E27FC236}">
                  <a16:creationId xmlns:a16="http://schemas.microsoft.com/office/drawing/2014/main" id="{656A4623-B728-6675-B21C-F99682FC36F5}"/>
                </a:ext>
              </a:extLst>
            </p:cNvPr>
            <p:cNvSpPr/>
            <p:nvPr/>
          </p:nvSpPr>
          <p:spPr>
            <a:xfrm>
              <a:off x="651019" y="620109"/>
              <a:ext cx="489201" cy="499275"/>
            </a:xfrm>
            <a:custGeom>
              <a:avLst/>
              <a:gdLst/>
              <a:ahLst/>
              <a:cxnLst/>
              <a:rect l="l" t="t" r="r" b="b"/>
              <a:pathLst>
                <a:path w="11909" h="11847" extrusionOk="0">
                  <a:moveTo>
                    <a:pt x="3560" y="2647"/>
                  </a:moveTo>
                  <a:lnTo>
                    <a:pt x="3560" y="3561"/>
                  </a:lnTo>
                  <a:lnTo>
                    <a:pt x="2615" y="3561"/>
                  </a:lnTo>
                  <a:lnTo>
                    <a:pt x="3560" y="2647"/>
                  </a:lnTo>
                  <a:close/>
                  <a:moveTo>
                    <a:pt x="6616" y="4222"/>
                  </a:moveTo>
                  <a:cubicBezTo>
                    <a:pt x="7971" y="4285"/>
                    <a:pt x="9074" y="5325"/>
                    <a:pt x="9074" y="6680"/>
                  </a:cubicBezTo>
                  <a:cubicBezTo>
                    <a:pt x="9074" y="8003"/>
                    <a:pt x="7971" y="9106"/>
                    <a:pt x="6616" y="9106"/>
                  </a:cubicBezTo>
                  <a:cubicBezTo>
                    <a:pt x="5293" y="9106"/>
                    <a:pt x="4190" y="8003"/>
                    <a:pt x="4190" y="6680"/>
                  </a:cubicBezTo>
                  <a:cubicBezTo>
                    <a:pt x="4190" y="5325"/>
                    <a:pt x="5293" y="4222"/>
                    <a:pt x="6616" y="4222"/>
                  </a:cubicBezTo>
                  <a:close/>
                  <a:moveTo>
                    <a:pt x="7687" y="757"/>
                  </a:moveTo>
                  <a:lnTo>
                    <a:pt x="7687" y="1513"/>
                  </a:lnTo>
                  <a:lnTo>
                    <a:pt x="3875" y="1513"/>
                  </a:lnTo>
                  <a:cubicBezTo>
                    <a:pt x="3781" y="1513"/>
                    <a:pt x="3655" y="1544"/>
                    <a:pt x="3623" y="1639"/>
                  </a:cubicBezTo>
                  <a:lnTo>
                    <a:pt x="1512" y="3718"/>
                  </a:lnTo>
                  <a:cubicBezTo>
                    <a:pt x="1418" y="3813"/>
                    <a:pt x="1386" y="3876"/>
                    <a:pt x="1386" y="3939"/>
                  </a:cubicBezTo>
                  <a:lnTo>
                    <a:pt x="1386" y="9862"/>
                  </a:lnTo>
                  <a:lnTo>
                    <a:pt x="662" y="9862"/>
                  </a:lnTo>
                  <a:lnTo>
                    <a:pt x="662" y="757"/>
                  </a:lnTo>
                  <a:close/>
                  <a:moveTo>
                    <a:pt x="8380" y="2175"/>
                  </a:moveTo>
                  <a:lnTo>
                    <a:pt x="8380" y="4128"/>
                  </a:lnTo>
                  <a:cubicBezTo>
                    <a:pt x="7876" y="3813"/>
                    <a:pt x="7278" y="3592"/>
                    <a:pt x="6648" y="3592"/>
                  </a:cubicBezTo>
                  <a:cubicBezTo>
                    <a:pt x="4915" y="3592"/>
                    <a:pt x="3560" y="5010"/>
                    <a:pt x="3560" y="6711"/>
                  </a:cubicBezTo>
                  <a:cubicBezTo>
                    <a:pt x="3560" y="8444"/>
                    <a:pt x="4946" y="9830"/>
                    <a:pt x="6648" y="9830"/>
                  </a:cubicBezTo>
                  <a:cubicBezTo>
                    <a:pt x="7120" y="9830"/>
                    <a:pt x="7593" y="9704"/>
                    <a:pt x="8002" y="9515"/>
                  </a:cubicBezTo>
                  <a:lnTo>
                    <a:pt x="8380" y="9893"/>
                  </a:lnTo>
                  <a:lnTo>
                    <a:pt x="8380" y="10492"/>
                  </a:lnTo>
                  <a:lnTo>
                    <a:pt x="2079" y="10492"/>
                  </a:lnTo>
                  <a:lnTo>
                    <a:pt x="2079" y="4285"/>
                  </a:lnTo>
                  <a:lnTo>
                    <a:pt x="3875" y="4285"/>
                  </a:lnTo>
                  <a:cubicBezTo>
                    <a:pt x="4064" y="4285"/>
                    <a:pt x="4222" y="4128"/>
                    <a:pt x="4222" y="3907"/>
                  </a:cubicBezTo>
                  <a:lnTo>
                    <a:pt x="4222" y="2175"/>
                  </a:lnTo>
                  <a:close/>
                  <a:moveTo>
                    <a:pt x="9074" y="8633"/>
                  </a:moveTo>
                  <a:lnTo>
                    <a:pt x="11027" y="10618"/>
                  </a:lnTo>
                  <a:cubicBezTo>
                    <a:pt x="11153" y="10744"/>
                    <a:pt x="11153" y="10964"/>
                    <a:pt x="11027" y="11090"/>
                  </a:cubicBezTo>
                  <a:cubicBezTo>
                    <a:pt x="10964" y="11153"/>
                    <a:pt x="10877" y="11185"/>
                    <a:pt x="10791" y="11185"/>
                  </a:cubicBezTo>
                  <a:cubicBezTo>
                    <a:pt x="10704" y="11185"/>
                    <a:pt x="10617" y="11153"/>
                    <a:pt x="10554" y="11090"/>
                  </a:cubicBezTo>
                  <a:lnTo>
                    <a:pt x="8601" y="9106"/>
                  </a:lnTo>
                  <a:cubicBezTo>
                    <a:pt x="8790" y="9011"/>
                    <a:pt x="8948" y="8791"/>
                    <a:pt x="9074" y="8633"/>
                  </a:cubicBezTo>
                  <a:close/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10145"/>
                  </a:lnTo>
                  <a:cubicBezTo>
                    <a:pt x="0" y="10334"/>
                    <a:pt x="158" y="10492"/>
                    <a:pt x="347" y="10492"/>
                  </a:cubicBezTo>
                  <a:lnTo>
                    <a:pt x="1386" y="10492"/>
                  </a:lnTo>
                  <a:lnTo>
                    <a:pt x="1386" y="10838"/>
                  </a:lnTo>
                  <a:cubicBezTo>
                    <a:pt x="1386" y="11059"/>
                    <a:pt x="1544" y="11216"/>
                    <a:pt x="1733" y="11216"/>
                  </a:cubicBezTo>
                  <a:lnTo>
                    <a:pt x="8695" y="11216"/>
                  </a:lnTo>
                  <a:cubicBezTo>
                    <a:pt x="8916" y="11216"/>
                    <a:pt x="9074" y="11059"/>
                    <a:pt x="9074" y="10838"/>
                  </a:cubicBezTo>
                  <a:lnTo>
                    <a:pt x="9074" y="10586"/>
                  </a:lnTo>
                  <a:lnTo>
                    <a:pt x="10050" y="11563"/>
                  </a:lnTo>
                  <a:cubicBezTo>
                    <a:pt x="10239" y="11752"/>
                    <a:pt x="10507" y="11847"/>
                    <a:pt x="10775" y="11847"/>
                  </a:cubicBezTo>
                  <a:cubicBezTo>
                    <a:pt x="11043" y="11847"/>
                    <a:pt x="11310" y="11752"/>
                    <a:pt x="11499" y="11563"/>
                  </a:cubicBezTo>
                  <a:cubicBezTo>
                    <a:pt x="11909" y="11153"/>
                    <a:pt x="11909" y="10492"/>
                    <a:pt x="11499" y="10114"/>
                  </a:cubicBezTo>
                  <a:lnTo>
                    <a:pt x="9420" y="8003"/>
                  </a:lnTo>
                  <a:cubicBezTo>
                    <a:pt x="9609" y="7625"/>
                    <a:pt x="9735" y="7152"/>
                    <a:pt x="9735" y="6680"/>
                  </a:cubicBezTo>
                  <a:cubicBezTo>
                    <a:pt x="9735" y="5924"/>
                    <a:pt x="9452" y="5262"/>
                    <a:pt x="9011" y="4695"/>
                  </a:cubicBezTo>
                  <a:lnTo>
                    <a:pt x="9011" y="1828"/>
                  </a:lnTo>
                  <a:cubicBezTo>
                    <a:pt x="9011" y="1639"/>
                    <a:pt x="8853" y="1481"/>
                    <a:pt x="8664" y="1481"/>
                  </a:cubicBezTo>
                  <a:lnTo>
                    <a:pt x="8317" y="1481"/>
                  </a:lnTo>
                  <a:lnTo>
                    <a:pt x="8317" y="379"/>
                  </a:lnTo>
                  <a:cubicBezTo>
                    <a:pt x="8317" y="190"/>
                    <a:pt x="8160" y="1"/>
                    <a:pt x="797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FA62043D-3F32-AB01-8E81-5E1352D7AFAA}"/>
                </a:ext>
              </a:extLst>
            </p:cNvPr>
            <p:cNvCxnSpPr>
              <a:cxnSpLocks/>
              <a:stCxn id="18" idx="4"/>
            </p:cNvCxnSpPr>
            <p:nvPr/>
          </p:nvCxnSpPr>
          <p:spPr>
            <a:xfrm>
              <a:off x="847170" y="2117751"/>
              <a:ext cx="0" cy="3025749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7" name="Google Shape;408;p21">
            <a:extLst>
              <a:ext uri="{FF2B5EF4-FFF2-40B4-BE49-F238E27FC236}">
                <a16:creationId xmlns:a16="http://schemas.microsoft.com/office/drawing/2014/main" id="{08160305-D8B7-B194-D553-A8D0911C61E2}"/>
              </a:ext>
            </a:extLst>
          </p:cNvPr>
          <p:cNvSpPr txBox="1"/>
          <p:nvPr/>
        </p:nvSpPr>
        <p:spPr>
          <a:xfrm>
            <a:off x="1914496" y="1312300"/>
            <a:ext cx="3434271" cy="1153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В России вырос спрос на камеры видеонаблюдения в 1,5-2 раза </a:t>
            </a:r>
          </a:p>
        </p:txBody>
      </p:sp>
    </p:spTree>
    <p:extLst>
      <p:ext uri="{BB962C8B-B14F-4D97-AF65-F5344CB8AC3E}">
        <p14:creationId xmlns:p14="http://schemas.microsoft.com/office/powerpoint/2010/main" val="16116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6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Наши клиенты</a:t>
            </a:r>
            <a:endParaRPr dirty="0"/>
          </a:p>
        </p:txBody>
      </p:sp>
      <p:sp>
        <p:nvSpPr>
          <p:cNvPr id="645" name="Google Shape;645;p26"/>
          <p:cNvSpPr/>
          <p:nvPr/>
        </p:nvSpPr>
        <p:spPr>
          <a:xfrm>
            <a:off x="5384225" y="1531938"/>
            <a:ext cx="3049500" cy="981300"/>
          </a:xfrm>
          <a:prstGeom prst="homePlate">
            <a:avLst>
              <a:gd name="adj" fmla="val 29403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26"/>
          <p:cNvSpPr/>
          <p:nvPr/>
        </p:nvSpPr>
        <p:spPr>
          <a:xfrm>
            <a:off x="4741049" y="1456476"/>
            <a:ext cx="1307100" cy="1132200"/>
          </a:xfrm>
          <a:prstGeom prst="hexagon">
            <a:avLst>
              <a:gd name="adj" fmla="val 28729"/>
              <a:gd name="vf" fmla="val 115470"/>
            </a:avLst>
          </a:prstGeom>
          <a:solidFill>
            <a:srgbClr val="FB569C">
              <a:alpha val="5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26"/>
          <p:cNvSpPr/>
          <p:nvPr/>
        </p:nvSpPr>
        <p:spPr>
          <a:xfrm>
            <a:off x="4914200" y="1606475"/>
            <a:ext cx="960900" cy="832200"/>
          </a:xfrm>
          <a:prstGeom prst="hexagon">
            <a:avLst>
              <a:gd name="adj" fmla="val 28729"/>
              <a:gd name="vf" fmla="val 11547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26"/>
          <p:cNvSpPr txBox="1"/>
          <p:nvPr/>
        </p:nvSpPr>
        <p:spPr>
          <a:xfrm>
            <a:off x="6069439" y="1845267"/>
            <a:ext cx="20796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Архитектурные компании</a:t>
            </a:r>
            <a:endParaRPr sz="1700" dirty="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51" name="Google Shape;651;p26"/>
          <p:cNvSpPr/>
          <p:nvPr/>
        </p:nvSpPr>
        <p:spPr>
          <a:xfrm>
            <a:off x="5384225" y="3152513"/>
            <a:ext cx="3049500" cy="981300"/>
          </a:xfrm>
          <a:prstGeom prst="homePlate">
            <a:avLst>
              <a:gd name="adj" fmla="val 29403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26"/>
          <p:cNvSpPr/>
          <p:nvPr/>
        </p:nvSpPr>
        <p:spPr>
          <a:xfrm>
            <a:off x="4741049" y="3077051"/>
            <a:ext cx="1307100" cy="1132200"/>
          </a:xfrm>
          <a:prstGeom prst="hexagon">
            <a:avLst>
              <a:gd name="adj" fmla="val 28729"/>
              <a:gd name="vf" fmla="val 115470"/>
            </a:avLst>
          </a:prstGeom>
          <a:solidFill>
            <a:srgbClr val="9C27B0">
              <a:alpha val="5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26"/>
          <p:cNvSpPr/>
          <p:nvPr/>
        </p:nvSpPr>
        <p:spPr>
          <a:xfrm>
            <a:off x="4914200" y="3227050"/>
            <a:ext cx="960900" cy="832200"/>
          </a:xfrm>
          <a:prstGeom prst="hexagon">
            <a:avLst>
              <a:gd name="adj" fmla="val 28729"/>
              <a:gd name="vf" fmla="val 11547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26"/>
          <p:cNvSpPr txBox="1"/>
          <p:nvPr/>
        </p:nvSpPr>
        <p:spPr>
          <a:xfrm>
            <a:off x="6123402" y="3439834"/>
            <a:ext cx="20796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Строительные компании</a:t>
            </a:r>
            <a:endParaRPr sz="1700" dirty="0">
              <a:solidFill>
                <a:schemeClr val="accent6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57" name="Google Shape;657;p26"/>
          <p:cNvSpPr/>
          <p:nvPr/>
        </p:nvSpPr>
        <p:spPr>
          <a:xfrm>
            <a:off x="1364700" y="1531938"/>
            <a:ext cx="3049500" cy="981300"/>
          </a:xfrm>
          <a:prstGeom prst="homePlate">
            <a:avLst>
              <a:gd name="adj" fmla="val 29403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26"/>
          <p:cNvSpPr/>
          <p:nvPr/>
        </p:nvSpPr>
        <p:spPr>
          <a:xfrm>
            <a:off x="710274" y="1456476"/>
            <a:ext cx="1307100" cy="1132200"/>
          </a:xfrm>
          <a:prstGeom prst="hexagon">
            <a:avLst>
              <a:gd name="adj" fmla="val 28729"/>
              <a:gd name="vf" fmla="val 115470"/>
            </a:avLst>
          </a:prstGeom>
          <a:solidFill>
            <a:srgbClr val="FBB831">
              <a:alpha val="58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26"/>
          <p:cNvSpPr/>
          <p:nvPr/>
        </p:nvSpPr>
        <p:spPr>
          <a:xfrm>
            <a:off x="883425" y="1606475"/>
            <a:ext cx="960900" cy="832200"/>
          </a:xfrm>
          <a:prstGeom prst="hexagon">
            <a:avLst>
              <a:gd name="adj" fmla="val 28729"/>
              <a:gd name="vf" fmla="val 11547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26"/>
          <p:cNvSpPr txBox="1"/>
          <p:nvPr/>
        </p:nvSpPr>
        <p:spPr>
          <a:xfrm>
            <a:off x="1986849" y="1795834"/>
            <a:ext cx="2185211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Инженерные компании</a:t>
            </a:r>
            <a:endParaRPr sz="17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63" name="Google Shape;663;p26"/>
          <p:cNvSpPr/>
          <p:nvPr/>
        </p:nvSpPr>
        <p:spPr>
          <a:xfrm>
            <a:off x="1364859" y="3152513"/>
            <a:ext cx="3049500" cy="981300"/>
          </a:xfrm>
          <a:prstGeom prst="homePlate">
            <a:avLst>
              <a:gd name="adj" fmla="val 29403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6"/>
          <p:cNvSpPr/>
          <p:nvPr/>
        </p:nvSpPr>
        <p:spPr>
          <a:xfrm>
            <a:off x="710274" y="3077051"/>
            <a:ext cx="1307100" cy="1132200"/>
          </a:xfrm>
          <a:prstGeom prst="hexagon">
            <a:avLst>
              <a:gd name="adj" fmla="val 28729"/>
              <a:gd name="vf" fmla="val 115470"/>
            </a:avLst>
          </a:prstGeom>
          <a:solidFill>
            <a:srgbClr val="FB8569">
              <a:alpha val="5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6"/>
          <p:cNvSpPr/>
          <p:nvPr/>
        </p:nvSpPr>
        <p:spPr>
          <a:xfrm>
            <a:off x="883425" y="3227050"/>
            <a:ext cx="960900" cy="832200"/>
          </a:xfrm>
          <a:prstGeom prst="hexagon">
            <a:avLst>
              <a:gd name="adj" fmla="val 28729"/>
              <a:gd name="vf" fmla="val 11547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26"/>
          <p:cNvSpPr txBox="1"/>
          <p:nvPr/>
        </p:nvSpPr>
        <p:spPr>
          <a:xfrm>
            <a:off x="2012289" y="3465850"/>
            <a:ext cx="20796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Компании по работе с пространственными данными</a:t>
            </a:r>
            <a:endParaRPr sz="1700" dirty="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68" name="Google Shape;668;p26"/>
          <p:cNvGrpSpPr/>
          <p:nvPr/>
        </p:nvGrpSpPr>
        <p:grpSpPr>
          <a:xfrm>
            <a:off x="1166514" y="3448987"/>
            <a:ext cx="394618" cy="388380"/>
            <a:chOff x="4687894" y="2289713"/>
            <a:chExt cx="359594" cy="353909"/>
          </a:xfrm>
        </p:grpSpPr>
        <p:sp>
          <p:nvSpPr>
            <p:cNvPr id="669" name="Google Shape;669;p26"/>
            <p:cNvSpPr/>
            <p:nvPr/>
          </p:nvSpPr>
          <p:spPr>
            <a:xfrm>
              <a:off x="4955207" y="2477227"/>
              <a:ext cx="34041" cy="22356"/>
            </a:xfrm>
            <a:custGeom>
              <a:avLst/>
              <a:gdLst/>
              <a:ahLst/>
              <a:cxnLst/>
              <a:rect l="l" t="t" r="r" b="b"/>
              <a:pathLst>
                <a:path w="1072" h="704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465"/>
                    <a:pt x="238" y="703"/>
                    <a:pt x="536" y="703"/>
                  </a:cubicBezTo>
                  <a:cubicBezTo>
                    <a:pt x="834" y="703"/>
                    <a:pt x="1072" y="465"/>
                    <a:pt x="1072" y="168"/>
                  </a:cubicBezTo>
                  <a:cubicBezTo>
                    <a:pt x="1072" y="72"/>
                    <a:pt x="1000" y="1"/>
                    <a:pt x="905" y="1"/>
                  </a:cubicBezTo>
                  <a:cubicBezTo>
                    <a:pt x="822" y="1"/>
                    <a:pt x="750" y="72"/>
                    <a:pt x="750" y="168"/>
                  </a:cubicBezTo>
                  <a:cubicBezTo>
                    <a:pt x="750" y="287"/>
                    <a:pt x="655" y="370"/>
                    <a:pt x="536" y="370"/>
                  </a:cubicBezTo>
                  <a:cubicBezTo>
                    <a:pt x="417" y="370"/>
                    <a:pt x="334" y="287"/>
                    <a:pt x="334" y="168"/>
                  </a:cubicBez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6"/>
            <p:cNvSpPr/>
            <p:nvPr/>
          </p:nvSpPr>
          <p:spPr>
            <a:xfrm>
              <a:off x="4687894" y="2289713"/>
              <a:ext cx="359594" cy="353909"/>
            </a:xfrm>
            <a:custGeom>
              <a:avLst/>
              <a:gdLst/>
              <a:ahLst/>
              <a:cxnLst/>
              <a:rect l="l" t="t" r="r" b="b"/>
              <a:pathLst>
                <a:path w="11324" h="11145" extrusionOk="0">
                  <a:moveTo>
                    <a:pt x="9180" y="3036"/>
                  </a:moveTo>
                  <a:cubicBezTo>
                    <a:pt x="9204" y="3036"/>
                    <a:pt x="9228" y="3036"/>
                    <a:pt x="9240" y="3048"/>
                  </a:cubicBezTo>
                  <a:cubicBezTo>
                    <a:pt x="9299" y="3108"/>
                    <a:pt x="9371" y="3417"/>
                    <a:pt x="9299" y="3977"/>
                  </a:cubicBezTo>
                  <a:cubicBezTo>
                    <a:pt x="9240" y="4513"/>
                    <a:pt x="9061" y="4989"/>
                    <a:pt x="8895" y="5072"/>
                  </a:cubicBezTo>
                  <a:cubicBezTo>
                    <a:pt x="8813" y="5119"/>
                    <a:pt x="8682" y="5149"/>
                    <a:pt x="8533" y="5149"/>
                  </a:cubicBezTo>
                  <a:cubicBezTo>
                    <a:pt x="8336" y="5149"/>
                    <a:pt x="8108" y="5096"/>
                    <a:pt x="7918" y="4953"/>
                  </a:cubicBezTo>
                  <a:cubicBezTo>
                    <a:pt x="7573" y="4703"/>
                    <a:pt x="7466" y="4263"/>
                    <a:pt x="7585" y="3667"/>
                  </a:cubicBezTo>
                  <a:cubicBezTo>
                    <a:pt x="7597" y="3608"/>
                    <a:pt x="7644" y="3572"/>
                    <a:pt x="7704" y="3537"/>
                  </a:cubicBezTo>
                  <a:cubicBezTo>
                    <a:pt x="8526" y="3167"/>
                    <a:pt x="9002" y="3036"/>
                    <a:pt x="9180" y="3036"/>
                  </a:cubicBezTo>
                  <a:close/>
                  <a:moveTo>
                    <a:pt x="620" y="5608"/>
                  </a:moveTo>
                  <a:cubicBezTo>
                    <a:pt x="691" y="5620"/>
                    <a:pt x="798" y="5703"/>
                    <a:pt x="858" y="5846"/>
                  </a:cubicBezTo>
                  <a:cubicBezTo>
                    <a:pt x="870" y="5882"/>
                    <a:pt x="894" y="5942"/>
                    <a:pt x="894" y="6001"/>
                  </a:cubicBezTo>
                  <a:cubicBezTo>
                    <a:pt x="667" y="5953"/>
                    <a:pt x="501" y="5882"/>
                    <a:pt x="453" y="5799"/>
                  </a:cubicBezTo>
                  <a:cubicBezTo>
                    <a:pt x="441" y="5775"/>
                    <a:pt x="489" y="5703"/>
                    <a:pt x="501" y="5668"/>
                  </a:cubicBezTo>
                  <a:cubicBezTo>
                    <a:pt x="548" y="5608"/>
                    <a:pt x="572" y="5608"/>
                    <a:pt x="608" y="5608"/>
                  </a:cubicBezTo>
                  <a:close/>
                  <a:moveTo>
                    <a:pt x="5073" y="0"/>
                  </a:moveTo>
                  <a:cubicBezTo>
                    <a:pt x="4477" y="0"/>
                    <a:pt x="3906" y="238"/>
                    <a:pt x="3477" y="655"/>
                  </a:cubicBezTo>
                  <a:cubicBezTo>
                    <a:pt x="3049" y="1084"/>
                    <a:pt x="2822" y="1632"/>
                    <a:pt x="2822" y="2239"/>
                  </a:cubicBezTo>
                  <a:cubicBezTo>
                    <a:pt x="2822" y="2834"/>
                    <a:pt x="3061" y="3406"/>
                    <a:pt x="3477" y="3834"/>
                  </a:cubicBezTo>
                  <a:cubicBezTo>
                    <a:pt x="3596" y="3953"/>
                    <a:pt x="3727" y="4060"/>
                    <a:pt x="3882" y="4144"/>
                  </a:cubicBezTo>
                  <a:cubicBezTo>
                    <a:pt x="3775" y="4179"/>
                    <a:pt x="3668" y="4203"/>
                    <a:pt x="3584" y="4239"/>
                  </a:cubicBezTo>
                  <a:cubicBezTo>
                    <a:pt x="3489" y="4263"/>
                    <a:pt x="3453" y="4358"/>
                    <a:pt x="3477" y="4441"/>
                  </a:cubicBezTo>
                  <a:cubicBezTo>
                    <a:pt x="3505" y="4515"/>
                    <a:pt x="3561" y="4560"/>
                    <a:pt x="3629" y="4560"/>
                  </a:cubicBezTo>
                  <a:cubicBezTo>
                    <a:pt x="3649" y="4560"/>
                    <a:pt x="3670" y="4557"/>
                    <a:pt x="3692" y="4549"/>
                  </a:cubicBezTo>
                  <a:cubicBezTo>
                    <a:pt x="4138" y="4400"/>
                    <a:pt x="4608" y="4325"/>
                    <a:pt x="5079" y="4325"/>
                  </a:cubicBezTo>
                  <a:cubicBezTo>
                    <a:pt x="5549" y="4325"/>
                    <a:pt x="6019" y="4400"/>
                    <a:pt x="6466" y="4549"/>
                  </a:cubicBezTo>
                  <a:cubicBezTo>
                    <a:pt x="6490" y="4549"/>
                    <a:pt x="6501" y="4560"/>
                    <a:pt x="6525" y="4560"/>
                  </a:cubicBezTo>
                  <a:cubicBezTo>
                    <a:pt x="6609" y="4560"/>
                    <a:pt x="6668" y="4525"/>
                    <a:pt x="6680" y="4441"/>
                  </a:cubicBezTo>
                  <a:cubicBezTo>
                    <a:pt x="6704" y="4358"/>
                    <a:pt x="6668" y="4263"/>
                    <a:pt x="6573" y="4239"/>
                  </a:cubicBezTo>
                  <a:cubicBezTo>
                    <a:pt x="6466" y="4203"/>
                    <a:pt x="6370" y="4179"/>
                    <a:pt x="6275" y="4144"/>
                  </a:cubicBezTo>
                  <a:cubicBezTo>
                    <a:pt x="6406" y="4060"/>
                    <a:pt x="6549" y="3953"/>
                    <a:pt x="6680" y="3834"/>
                  </a:cubicBezTo>
                  <a:cubicBezTo>
                    <a:pt x="6787" y="3727"/>
                    <a:pt x="6882" y="3608"/>
                    <a:pt x="6966" y="3477"/>
                  </a:cubicBezTo>
                  <a:cubicBezTo>
                    <a:pt x="7002" y="3489"/>
                    <a:pt x="7049" y="3489"/>
                    <a:pt x="7097" y="3513"/>
                  </a:cubicBezTo>
                  <a:lnTo>
                    <a:pt x="7275" y="3548"/>
                  </a:lnTo>
                  <a:lnTo>
                    <a:pt x="7275" y="3572"/>
                  </a:lnTo>
                  <a:cubicBezTo>
                    <a:pt x="7204" y="3953"/>
                    <a:pt x="7204" y="4287"/>
                    <a:pt x="7287" y="4560"/>
                  </a:cubicBezTo>
                  <a:cubicBezTo>
                    <a:pt x="7359" y="4822"/>
                    <a:pt x="7513" y="5025"/>
                    <a:pt x="7716" y="5180"/>
                  </a:cubicBezTo>
                  <a:cubicBezTo>
                    <a:pt x="7954" y="5358"/>
                    <a:pt x="8252" y="5430"/>
                    <a:pt x="8526" y="5430"/>
                  </a:cubicBezTo>
                  <a:cubicBezTo>
                    <a:pt x="8728" y="5430"/>
                    <a:pt x="8907" y="5382"/>
                    <a:pt x="9049" y="5311"/>
                  </a:cubicBezTo>
                  <a:cubicBezTo>
                    <a:pt x="9192" y="5215"/>
                    <a:pt x="9323" y="5037"/>
                    <a:pt x="9430" y="4763"/>
                  </a:cubicBezTo>
                  <a:cubicBezTo>
                    <a:pt x="9478" y="4822"/>
                    <a:pt x="9526" y="4882"/>
                    <a:pt x="9561" y="4930"/>
                  </a:cubicBezTo>
                  <a:cubicBezTo>
                    <a:pt x="9740" y="5168"/>
                    <a:pt x="9859" y="5418"/>
                    <a:pt x="9954" y="5692"/>
                  </a:cubicBezTo>
                  <a:cubicBezTo>
                    <a:pt x="10002" y="5858"/>
                    <a:pt x="10133" y="5977"/>
                    <a:pt x="10300" y="6037"/>
                  </a:cubicBezTo>
                  <a:lnTo>
                    <a:pt x="10752" y="6192"/>
                  </a:lnTo>
                  <a:cubicBezTo>
                    <a:pt x="10871" y="6239"/>
                    <a:pt x="10966" y="6334"/>
                    <a:pt x="10966" y="6465"/>
                  </a:cubicBezTo>
                  <a:lnTo>
                    <a:pt x="10966" y="7239"/>
                  </a:lnTo>
                  <a:cubicBezTo>
                    <a:pt x="10966" y="7382"/>
                    <a:pt x="10895" y="7477"/>
                    <a:pt x="10752" y="7525"/>
                  </a:cubicBezTo>
                  <a:lnTo>
                    <a:pt x="10014" y="7763"/>
                  </a:lnTo>
                  <a:cubicBezTo>
                    <a:pt x="9895" y="7811"/>
                    <a:pt x="9788" y="7882"/>
                    <a:pt x="9728" y="8001"/>
                  </a:cubicBezTo>
                  <a:cubicBezTo>
                    <a:pt x="9430" y="8513"/>
                    <a:pt x="8966" y="8930"/>
                    <a:pt x="8359" y="9252"/>
                  </a:cubicBezTo>
                  <a:cubicBezTo>
                    <a:pt x="8287" y="9287"/>
                    <a:pt x="8240" y="9359"/>
                    <a:pt x="8228" y="9430"/>
                  </a:cubicBezTo>
                  <a:lnTo>
                    <a:pt x="7990" y="10692"/>
                  </a:lnTo>
                  <a:cubicBezTo>
                    <a:pt x="7990" y="10728"/>
                    <a:pt x="7954" y="10752"/>
                    <a:pt x="7918" y="10752"/>
                  </a:cubicBezTo>
                  <a:lnTo>
                    <a:pt x="7144" y="10752"/>
                  </a:lnTo>
                  <a:cubicBezTo>
                    <a:pt x="7109" y="10752"/>
                    <a:pt x="7085" y="10728"/>
                    <a:pt x="7061" y="10692"/>
                  </a:cubicBezTo>
                  <a:lnTo>
                    <a:pt x="6930" y="10002"/>
                  </a:lnTo>
                  <a:cubicBezTo>
                    <a:pt x="6897" y="9868"/>
                    <a:pt x="6800" y="9786"/>
                    <a:pt x="6661" y="9786"/>
                  </a:cubicBezTo>
                  <a:cubicBezTo>
                    <a:pt x="6652" y="9786"/>
                    <a:pt x="6642" y="9787"/>
                    <a:pt x="6632" y="9787"/>
                  </a:cubicBezTo>
                  <a:cubicBezTo>
                    <a:pt x="6299" y="9835"/>
                    <a:pt x="5954" y="9859"/>
                    <a:pt x="5608" y="9859"/>
                  </a:cubicBezTo>
                  <a:cubicBezTo>
                    <a:pt x="5358" y="9859"/>
                    <a:pt x="5097" y="9847"/>
                    <a:pt x="4846" y="9823"/>
                  </a:cubicBezTo>
                  <a:cubicBezTo>
                    <a:pt x="4833" y="9821"/>
                    <a:pt x="4819" y="9819"/>
                    <a:pt x="4806" y="9819"/>
                  </a:cubicBezTo>
                  <a:cubicBezTo>
                    <a:pt x="4692" y="9819"/>
                    <a:pt x="4593" y="9908"/>
                    <a:pt x="4561" y="10025"/>
                  </a:cubicBezTo>
                  <a:lnTo>
                    <a:pt x="4442" y="10692"/>
                  </a:lnTo>
                  <a:cubicBezTo>
                    <a:pt x="4442" y="10728"/>
                    <a:pt x="4418" y="10752"/>
                    <a:pt x="4370" y="10752"/>
                  </a:cubicBezTo>
                  <a:lnTo>
                    <a:pt x="3596" y="10752"/>
                  </a:lnTo>
                  <a:cubicBezTo>
                    <a:pt x="3573" y="10752"/>
                    <a:pt x="3537" y="10728"/>
                    <a:pt x="3525" y="10692"/>
                  </a:cubicBezTo>
                  <a:lnTo>
                    <a:pt x="3299" y="9502"/>
                  </a:lnTo>
                  <a:cubicBezTo>
                    <a:pt x="3287" y="9430"/>
                    <a:pt x="3239" y="9359"/>
                    <a:pt x="3168" y="9323"/>
                  </a:cubicBezTo>
                  <a:cubicBezTo>
                    <a:pt x="2108" y="8763"/>
                    <a:pt x="1560" y="7823"/>
                    <a:pt x="1560" y="6620"/>
                  </a:cubicBezTo>
                  <a:cubicBezTo>
                    <a:pt x="1560" y="6013"/>
                    <a:pt x="1691" y="5477"/>
                    <a:pt x="1965" y="5013"/>
                  </a:cubicBezTo>
                  <a:cubicBezTo>
                    <a:pt x="2215" y="4584"/>
                    <a:pt x="2572" y="4239"/>
                    <a:pt x="3037" y="3965"/>
                  </a:cubicBezTo>
                  <a:cubicBezTo>
                    <a:pt x="3108" y="3929"/>
                    <a:pt x="3132" y="3822"/>
                    <a:pt x="3096" y="3751"/>
                  </a:cubicBezTo>
                  <a:cubicBezTo>
                    <a:pt x="3065" y="3696"/>
                    <a:pt x="3008" y="3667"/>
                    <a:pt x="2952" y="3667"/>
                  </a:cubicBezTo>
                  <a:cubicBezTo>
                    <a:pt x="2923" y="3667"/>
                    <a:pt x="2895" y="3675"/>
                    <a:pt x="2870" y="3691"/>
                  </a:cubicBezTo>
                  <a:cubicBezTo>
                    <a:pt x="1977" y="4203"/>
                    <a:pt x="1429" y="5013"/>
                    <a:pt x="1275" y="6025"/>
                  </a:cubicBezTo>
                  <a:lnTo>
                    <a:pt x="1227" y="6025"/>
                  </a:lnTo>
                  <a:cubicBezTo>
                    <a:pt x="1227" y="5918"/>
                    <a:pt x="1215" y="5799"/>
                    <a:pt x="1167" y="5692"/>
                  </a:cubicBezTo>
                  <a:cubicBezTo>
                    <a:pt x="1084" y="5453"/>
                    <a:pt x="870" y="5299"/>
                    <a:pt x="667" y="5263"/>
                  </a:cubicBezTo>
                  <a:cubicBezTo>
                    <a:pt x="654" y="5262"/>
                    <a:pt x="640" y="5261"/>
                    <a:pt x="626" y="5261"/>
                  </a:cubicBezTo>
                  <a:cubicBezTo>
                    <a:pt x="474" y="5261"/>
                    <a:pt x="326" y="5323"/>
                    <a:pt x="239" y="5465"/>
                  </a:cubicBezTo>
                  <a:cubicBezTo>
                    <a:pt x="72" y="5668"/>
                    <a:pt x="96" y="5834"/>
                    <a:pt x="144" y="5942"/>
                  </a:cubicBezTo>
                  <a:cubicBezTo>
                    <a:pt x="239" y="6096"/>
                    <a:pt x="441" y="6239"/>
                    <a:pt x="798" y="6311"/>
                  </a:cubicBezTo>
                  <a:cubicBezTo>
                    <a:pt x="786" y="6323"/>
                    <a:pt x="786" y="6334"/>
                    <a:pt x="775" y="6358"/>
                  </a:cubicBezTo>
                  <a:cubicBezTo>
                    <a:pt x="560" y="6620"/>
                    <a:pt x="310" y="6680"/>
                    <a:pt x="155" y="6680"/>
                  </a:cubicBezTo>
                  <a:cubicBezTo>
                    <a:pt x="72" y="6680"/>
                    <a:pt x="1" y="6751"/>
                    <a:pt x="1" y="6858"/>
                  </a:cubicBezTo>
                  <a:cubicBezTo>
                    <a:pt x="1" y="6954"/>
                    <a:pt x="72" y="7025"/>
                    <a:pt x="155" y="7037"/>
                  </a:cubicBezTo>
                  <a:lnTo>
                    <a:pt x="191" y="7037"/>
                  </a:lnTo>
                  <a:cubicBezTo>
                    <a:pt x="394" y="7037"/>
                    <a:pt x="715" y="6966"/>
                    <a:pt x="1025" y="6573"/>
                  </a:cubicBezTo>
                  <a:cubicBezTo>
                    <a:pt x="1072" y="6513"/>
                    <a:pt x="1108" y="6442"/>
                    <a:pt x="1144" y="6382"/>
                  </a:cubicBezTo>
                  <a:cubicBezTo>
                    <a:pt x="1167" y="6382"/>
                    <a:pt x="1203" y="6382"/>
                    <a:pt x="1227" y="6394"/>
                  </a:cubicBezTo>
                  <a:cubicBezTo>
                    <a:pt x="1227" y="6489"/>
                    <a:pt x="1215" y="6573"/>
                    <a:pt x="1215" y="6668"/>
                  </a:cubicBezTo>
                  <a:cubicBezTo>
                    <a:pt x="1215" y="7347"/>
                    <a:pt x="1382" y="7954"/>
                    <a:pt x="1703" y="8478"/>
                  </a:cubicBezTo>
                  <a:cubicBezTo>
                    <a:pt x="2001" y="8954"/>
                    <a:pt x="2441" y="9359"/>
                    <a:pt x="2977" y="9644"/>
                  </a:cubicBezTo>
                  <a:lnTo>
                    <a:pt x="3192" y="10799"/>
                  </a:lnTo>
                  <a:cubicBezTo>
                    <a:pt x="3227" y="11002"/>
                    <a:pt x="3406" y="11133"/>
                    <a:pt x="3596" y="11133"/>
                  </a:cubicBezTo>
                  <a:lnTo>
                    <a:pt x="4370" y="11133"/>
                  </a:lnTo>
                  <a:cubicBezTo>
                    <a:pt x="4561" y="11133"/>
                    <a:pt x="4727" y="11002"/>
                    <a:pt x="4775" y="10799"/>
                  </a:cubicBezTo>
                  <a:lnTo>
                    <a:pt x="4894" y="10204"/>
                  </a:lnTo>
                  <a:cubicBezTo>
                    <a:pt x="5132" y="10240"/>
                    <a:pt x="5370" y="10252"/>
                    <a:pt x="5620" y="10252"/>
                  </a:cubicBezTo>
                  <a:cubicBezTo>
                    <a:pt x="5966" y="10252"/>
                    <a:pt x="6311" y="10228"/>
                    <a:pt x="6632" y="10180"/>
                  </a:cubicBezTo>
                  <a:lnTo>
                    <a:pt x="6751" y="10823"/>
                  </a:lnTo>
                  <a:cubicBezTo>
                    <a:pt x="6787" y="11014"/>
                    <a:pt x="6966" y="11145"/>
                    <a:pt x="7156" y="11145"/>
                  </a:cubicBezTo>
                  <a:lnTo>
                    <a:pt x="7930" y="11145"/>
                  </a:lnTo>
                  <a:cubicBezTo>
                    <a:pt x="8121" y="11145"/>
                    <a:pt x="8287" y="11014"/>
                    <a:pt x="8335" y="10823"/>
                  </a:cubicBezTo>
                  <a:lnTo>
                    <a:pt x="8573" y="9585"/>
                  </a:lnTo>
                  <a:cubicBezTo>
                    <a:pt x="9228" y="9240"/>
                    <a:pt x="9716" y="8775"/>
                    <a:pt x="10038" y="8228"/>
                  </a:cubicBezTo>
                  <a:cubicBezTo>
                    <a:pt x="10073" y="8180"/>
                    <a:pt x="10097" y="8156"/>
                    <a:pt x="10145" y="8132"/>
                  </a:cubicBezTo>
                  <a:lnTo>
                    <a:pt x="10895" y="7894"/>
                  </a:lnTo>
                  <a:cubicBezTo>
                    <a:pt x="11145" y="7811"/>
                    <a:pt x="11323" y="7573"/>
                    <a:pt x="11323" y="7299"/>
                  </a:cubicBezTo>
                  <a:lnTo>
                    <a:pt x="11323" y="6525"/>
                  </a:lnTo>
                  <a:cubicBezTo>
                    <a:pt x="11312" y="6251"/>
                    <a:pt x="11133" y="6013"/>
                    <a:pt x="10871" y="5918"/>
                  </a:cubicBezTo>
                  <a:lnTo>
                    <a:pt x="10419" y="5775"/>
                  </a:lnTo>
                  <a:cubicBezTo>
                    <a:pt x="10359" y="5763"/>
                    <a:pt x="10311" y="5715"/>
                    <a:pt x="10300" y="5644"/>
                  </a:cubicBezTo>
                  <a:cubicBezTo>
                    <a:pt x="10192" y="5322"/>
                    <a:pt x="10061" y="5049"/>
                    <a:pt x="9859" y="4775"/>
                  </a:cubicBezTo>
                  <a:cubicBezTo>
                    <a:pt x="9776" y="4656"/>
                    <a:pt x="9680" y="4537"/>
                    <a:pt x="9561" y="4429"/>
                  </a:cubicBezTo>
                  <a:cubicBezTo>
                    <a:pt x="9645" y="4132"/>
                    <a:pt x="9669" y="3798"/>
                    <a:pt x="9669" y="3501"/>
                  </a:cubicBezTo>
                  <a:cubicBezTo>
                    <a:pt x="9669" y="3084"/>
                    <a:pt x="9585" y="2822"/>
                    <a:pt x="9418" y="2739"/>
                  </a:cubicBezTo>
                  <a:cubicBezTo>
                    <a:pt x="9384" y="2722"/>
                    <a:pt x="9329" y="2693"/>
                    <a:pt x="9204" y="2693"/>
                  </a:cubicBezTo>
                  <a:cubicBezTo>
                    <a:pt x="8980" y="2693"/>
                    <a:pt x="8533" y="2787"/>
                    <a:pt x="7585" y="3215"/>
                  </a:cubicBezTo>
                  <a:cubicBezTo>
                    <a:pt x="7561" y="3227"/>
                    <a:pt x="7513" y="3239"/>
                    <a:pt x="7478" y="3275"/>
                  </a:cubicBezTo>
                  <a:cubicBezTo>
                    <a:pt x="7383" y="3239"/>
                    <a:pt x="7287" y="3227"/>
                    <a:pt x="7180" y="3191"/>
                  </a:cubicBezTo>
                  <a:cubicBezTo>
                    <a:pt x="7168" y="3191"/>
                    <a:pt x="7156" y="3191"/>
                    <a:pt x="7144" y="3179"/>
                  </a:cubicBezTo>
                  <a:cubicBezTo>
                    <a:pt x="7263" y="2929"/>
                    <a:pt x="7335" y="2644"/>
                    <a:pt x="7347" y="2346"/>
                  </a:cubicBezTo>
                  <a:cubicBezTo>
                    <a:pt x="7347" y="2263"/>
                    <a:pt x="7287" y="2179"/>
                    <a:pt x="7180" y="2167"/>
                  </a:cubicBezTo>
                  <a:cubicBezTo>
                    <a:pt x="7097" y="2167"/>
                    <a:pt x="7025" y="2227"/>
                    <a:pt x="7002" y="2334"/>
                  </a:cubicBezTo>
                  <a:cubicBezTo>
                    <a:pt x="6990" y="2810"/>
                    <a:pt x="6787" y="3251"/>
                    <a:pt x="6442" y="3596"/>
                  </a:cubicBezTo>
                  <a:cubicBezTo>
                    <a:pt x="6228" y="3810"/>
                    <a:pt x="5989" y="3953"/>
                    <a:pt x="5739" y="4048"/>
                  </a:cubicBezTo>
                  <a:cubicBezTo>
                    <a:pt x="5525" y="4019"/>
                    <a:pt x="5302" y="4004"/>
                    <a:pt x="5079" y="4004"/>
                  </a:cubicBezTo>
                  <a:cubicBezTo>
                    <a:pt x="4855" y="4004"/>
                    <a:pt x="4632" y="4019"/>
                    <a:pt x="4418" y="4048"/>
                  </a:cubicBezTo>
                  <a:cubicBezTo>
                    <a:pt x="4168" y="3953"/>
                    <a:pt x="3930" y="3810"/>
                    <a:pt x="3715" y="3596"/>
                  </a:cubicBezTo>
                  <a:cubicBezTo>
                    <a:pt x="3358" y="3239"/>
                    <a:pt x="3156" y="2751"/>
                    <a:pt x="3156" y="2239"/>
                  </a:cubicBezTo>
                  <a:cubicBezTo>
                    <a:pt x="3156" y="1739"/>
                    <a:pt x="3346" y="1251"/>
                    <a:pt x="3715" y="893"/>
                  </a:cubicBezTo>
                  <a:cubicBezTo>
                    <a:pt x="4073" y="536"/>
                    <a:pt x="4561" y="322"/>
                    <a:pt x="5073" y="322"/>
                  </a:cubicBezTo>
                  <a:cubicBezTo>
                    <a:pt x="5573" y="322"/>
                    <a:pt x="6073" y="512"/>
                    <a:pt x="6430" y="893"/>
                  </a:cubicBezTo>
                  <a:cubicBezTo>
                    <a:pt x="6573" y="1036"/>
                    <a:pt x="6692" y="1203"/>
                    <a:pt x="6787" y="1381"/>
                  </a:cubicBezTo>
                  <a:cubicBezTo>
                    <a:pt x="6813" y="1433"/>
                    <a:pt x="6870" y="1472"/>
                    <a:pt x="6930" y="1472"/>
                  </a:cubicBezTo>
                  <a:cubicBezTo>
                    <a:pt x="6954" y="1472"/>
                    <a:pt x="6978" y="1466"/>
                    <a:pt x="7002" y="1453"/>
                  </a:cubicBezTo>
                  <a:cubicBezTo>
                    <a:pt x="7085" y="1405"/>
                    <a:pt x="7121" y="1322"/>
                    <a:pt x="7085" y="1227"/>
                  </a:cubicBezTo>
                  <a:cubicBezTo>
                    <a:pt x="6978" y="1024"/>
                    <a:pt x="6823" y="834"/>
                    <a:pt x="6668" y="655"/>
                  </a:cubicBezTo>
                  <a:cubicBezTo>
                    <a:pt x="6228" y="215"/>
                    <a:pt x="5680" y="0"/>
                    <a:pt x="50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6"/>
            <p:cNvSpPr/>
            <p:nvPr/>
          </p:nvSpPr>
          <p:spPr>
            <a:xfrm>
              <a:off x="4829299" y="2324485"/>
              <a:ext cx="42393" cy="75291"/>
            </a:xfrm>
            <a:custGeom>
              <a:avLst/>
              <a:gdLst/>
              <a:ahLst/>
              <a:cxnLst/>
              <a:rect l="l" t="t" r="r" b="b"/>
              <a:pathLst>
                <a:path w="1335" h="2371" extrusionOk="0">
                  <a:moveTo>
                    <a:pt x="644" y="417"/>
                  </a:moveTo>
                  <a:lnTo>
                    <a:pt x="644" y="941"/>
                  </a:lnTo>
                  <a:cubicBezTo>
                    <a:pt x="501" y="882"/>
                    <a:pt x="370" y="822"/>
                    <a:pt x="370" y="656"/>
                  </a:cubicBezTo>
                  <a:cubicBezTo>
                    <a:pt x="370" y="513"/>
                    <a:pt x="489" y="441"/>
                    <a:pt x="644" y="417"/>
                  </a:cubicBezTo>
                  <a:close/>
                  <a:moveTo>
                    <a:pt x="786" y="1322"/>
                  </a:moveTo>
                  <a:cubicBezTo>
                    <a:pt x="929" y="1382"/>
                    <a:pt x="1036" y="1477"/>
                    <a:pt x="1036" y="1656"/>
                  </a:cubicBezTo>
                  <a:cubicBezTo>
                    <a:pt x="1036" y="1810"/>
                    <a:pt x="929" y="1906"/>
                    <a:pt x="786" y="1941"/>
                  </a:cubicBezTo>
                  <a:lnTo>
                    <a:pt x="786" y="1322"/>
                  </a:lnTo>
                  <a:close/>
                  <a:moveTo>
                    <a:pt x="703" y="1"/>
                  </a:moveTo>
                  <a:cubicBezTo>
                    <a:pt x="655" y="1"/>
                    <a:pt x="620" y="36"/>
                    <a:pt x="620" y="60"/>
                  </a:cubicBezTo>
                  <a:lnTo>
                    <a:pt x="620" y="156"/>
                  </a:lnTo>
                  <a:cubicBezTo>
                    <a:pt x="334" y="179"/>
                    <a:pt x="60" y="334"/>
                    <a:pt x="60" y="691"/>
                  </a:cubicBezTo>
                  <a:cubicBezTo>
                    <a:pt x="60" y="1060"/>
                    <a:pt x="346" y="1168"/>
                    <a:pt x="620" y="1251"/>
                  </a:cubicBezTo>
                  <a:lnTo>
                    <a:pt x="620" y="1941"/>
                  </a:lnTo>
                  <a:cubicBezTo>
                    <a:pt x="322" y="1906"/>
                    <a:pt x="239" y="1715"/>
                    <a:pt x="143" y="1715"/>
                  </a:cubicBezTo>
                  <a:cubicBezTo>
                    <a:pt x="60" y="1715"/>
                    <a:pt x="1" y="1810"/>
                    <a:pt x="1" y="1882"/>
                  </a:cubicBezTo>
                  <a:cubicBezTo>
                    <a:pt x="1" y="2025"/>
                    <a:pt x="239" y="2227"/>
                    <a:pt x="620" y="2227"/>
                  </a:cubicBezTo>
                  <a:lnTo>
                    <a:pt x="620" y="2311"/>
                  </a:lnTo>
                  <a:cubicBezTo>
                    <a:pt x="620" y="2346"/>
                    <a:pt x="644" y="2370"/>
                    <a:pt x="703" y="2370"/>
                  </a:cubicBezTo>
                  <a:cubicBezTo>
                    <a:pt x="751" y="2370"/>
                    <a:pt x="798" y="2346"/>
                    <a:pt x="798" y="2311"/>
                  </a:cubicBezTo>
                  <a:lnTo>
                    <a:pt x="798" y="2203"/>
                  </a:lnTo>
                  <a:cubicBezTo>
                    <a:pt x="1108" y="2168"/>
                    <a:pt x="1310" y="1965"/>
                    <a:pt x="1310" y="1608"/>
                  </a:cubicBezTo>
                  <a:cubicBezTo>
                    <a:pt x="1334" y="1227"/>
                    <a:pt x="1048" y="1096"/>
                    <a:pt x="798" y="1001"/>
                  </a:cubicBezTo>
                  <a:lnTo>
                    <a:pt x="798" y="406"/>
                  </a:lnTo>
                  <a:cubicBezTo>
                    <a:pt x="1001" y="417"/>
                    <a:pt x="1084" y="513"/>
                    <a:pt x="1144" y="513"/>
                  </a:cubicBezTo>
                  <a:cubicBezTo>
                    <a:pt x="1227" y="513"/>
                    <a:pt x="1275" y="406"/>
                    <a:pt x="1275" y="346"/>
                  </a:cubicBezTo>
                  <a:cubicBezTo>
                    <a:pt x="1275" y="203"/>
                    <a:pt x="989" y="144"/>
                    <a:pt x="798" y="144"/>
                  </a:cubicBezTo>
                  <a:lnTo>
                    <a:pt x="798" y="60"/>
                  </a:lnTo>
                  <a:cubicBezTo>
                    <a:pt x="798" y="36"/>
                    <a:pt x="751" y="1"/>
                    <a:pt x="7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2" name="Google Shape;672;p26"/>
          <p:cNvGrpSpPr/>
          <p:nvPr/>
        </p:nvGrpSpPr>
        <p:grpSpPr>
          <a:xfrm>
            <a:off x="5191117" y="3439834"/>
            <a:ext cx="407059" cy="406641"/>
            <a:chOff x="2497275" y="2744159"/>
            <a:chExt cx="370930" cy="370549"/>
          </a:xfrm>
        </p:grpSpPr>
        <p:sp>
          <p:nvSpPr>
            <p:cNvPr id="673" name="Google Shape;673;p26"/>
            <p:cNvSpPr/>
            <p:nvPr/>
          </p:nvSpPr>
          <p:spPr>
            <a:xfrm>
              <a:off x="2497275" y="2744159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6"/>
            <p:cNvSpPr/>
            <p:nvPr/>
          </p:nvSpPr>
          <p:spPr>
            <a:xfrm>
              <a:off x="2592191" y="2821673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6"/>
            <p:cNvSpPr/>
            <p:nvPr/>
          </p:nvSpPr>
          <p:spPr>
            <a:xfrm>
              <a:off x="2574408" y="2862129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6"/>
            <p:cNvSpPr/>
            <p:nvPr/>
          </p:nvSpPr>
          <p:spPr>
            <a:xfrm>
              <a:off x="2676881" y="2923385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6"/>
            <p:cNvSpPr/>
            <p:nvPr/>
          </p:nvSpPr>
          <p:spPr>
            <a:xfrm>
              <a:off x="2738867" y="2986895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6"/>
            <p:cNvSpPr/>
            <p:nvPr/>
          </p:nvSpPr>
          <p:spPr>
            <a:xfrm>
              <a:off x="2604670" y="2851904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9" name="Google Shape;679;p26"/>
          <p:cNvGrpSpPr/>
          <p:nvPr/>
        </p:nvGrpSpPr>
        <p:grpSpPr>
          <a:xfrm>
            <a:off x="1159311" y="1834606"/>
            <a:ext cx="409150" cy="375940"/>
            <a:chOff x="1952836" y="2774422"/>
            <a:chExt cx="372835" cy="342573"/>
          </a:xfrm>
        </p:grpSpPr>
        <p:sp>
          <p:nvSpPr>
            <p:cNvPr id="680" name="Google Shape;680;p26"/>
            <p:cNvSpPr/>
            <p:nvPr/>
          </p:nvSpPr>
          <p:spPr>
            <a:xfrm>
              <a:off x="2076490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6" y="941"/>
                    <a:pt x="345" y="811"/>
                    <a:pt x="345" y="644"/>
                  </a:cubicBezTo>
                  <a:cubicBezTo>
                    <a:pt x="345" y="477"/>
                    <a:pt x="476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0" y="1287"/>
                    <a:pt x="1286" y="1001"/>
                    <a:pt x="1286" y="644"/>
                  </a:cubicBezTo>
                  <a:cubicBezTo>
                    <a:pt x="1286" y="287"/>
                    <a:pt x="1000" y="1"/>
                    <a:pt x="6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6"/>
            <p:cNvSpPr/>
            <p:nvPr/>
          </p:nvSpPr>
          <p:spPr>
            <a:xfrm>
              <a:off x="2208432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7" y="941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86" y="1001"/>
                    <a:pt x="1286" y="644"/>
                  </a:cubicBezTo>
                  <a:cubicBezTo>
                    <a:pt x="1286" y="287"/>
                    <a:pt x="1001" y="1"/>
                    <a:pt x="6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6"/>
            <p:cNvSpPr/>
            <p:nvPr/>
          </p:nvSpPr>
          <p:spPr>
            <a:xfrm>
              <a:off x="1952836" y="2774422"/>
              <a:ext cx="372835" cy="342573"/>
            </a:xfrm>
            <a:custGeom>
              <a:avLst/>
              <a:gdLst/>
              <a:ahLst/>
              <a:cxnLst/>
              <a:rect l="l" t="t" r="r" b="b"/>
              <a:pathLst>
                <a:path w="11741" h="10788" extrusionOk="0">
                  <a:moveTo>
                    <a:pt x="5382" y="1988"/>
                  </a:moveTo>
                  <a:lnTo>
                    <a:pt x="5382" y="3001"/>
                  </a:lnTo>
                  <a:lnTo>
                    <a:pt x="4359" y="3001"/>
                  </a:lnTo>
                  <a:lnTo>
                    <a:pt x="4359" y="1988"/>
                  </a:lnTo>
                  <a:close/>
                  <a:moveTo>
                    <a:pt x="6752" y="1988"/>
                  </a:moveTo>
                  <a:lnTo>
                    <a:pt x="6752" y="3001"/>
                  </a:lnTo>
                  <a:lnTo>
                    <a:pt x="5728" y="3001"/>
                  </a:lnTo>
                  <a:lnTo>
                    <a:pt x="5728" y="1988"/>
                  </a:lnTo>
                  <a:close/>
                  <a:moveTo>
                    <a:pt x="8121" y="1988"/>
                  </a:moveTo>
                  <a:lnTo>
                    <a:pt x="8121" y="3001"/>
                  </a:lnTo>
                  <a:lnTo>
                    <a:pt x="7097" y="3001"/>
                  </a:lnTo>
                  <a:lnTo>
                    <a:pt x="7097" y="1988"/>
                  </a:lnTo>
                  <a:close/>
                  <a:moveTo>
                    <a:pt x="9490" y="1988"/>
                  </a:moveTo>
                  <a:lnTo>
                    <a:pt x="9490" y="3001"/>
                  </a:lnTo>
                  <a:lnTo>
                    <a:pt x="8466" y="3001"/>
                  </a:lnTo>
                  <a:lnTo>
                    <a:pt x="8466" y="1988"/>
                  </a:lnTo>
                  <a:close/>
                  <a:moveTo>
                    <a:pt x="10324" y="1988"/>
                  </a:moveTo>
                  <a:lnTo>
                    <a:pt x="10085" y="3001"/>
                  </a:lnTo>
                  <a:lnTo>
                    <a:pt x="9847" y="3001"/>
                  </a:lnTo>
                  <a:lnTo>
                    <a:pt x="9847" y="1988"/>
                  </a:lnTo>
                  <a:close/>
                  <a:moveTo>
                    <a:pt x="4001" y="2000"/>
                  </a:moveTo>
                  <a:lnTo>
                    <a:pt x="4001" y="3012"/>
                  </a:lnTo>
                  <a:lnTo>
                    <a:pt x="3311" y="3012"/>
                  </a:lnTo>
                  <a:lnTo>
                    <a:pt x="2965" y="2000"/>
                  </a:lnTo>
                  <a:close/>
                  <a:moveTo>
                    <a:pt x="10014" y="3334"/>
                  </a:moveTo>
                  <a:lnTo>
                    <a:pt x="9847" y="4048"/>
                  </a:lnTo>
                  <a:lnTo>
                    <a:pt x="9847" y="3334"/>
                  </a:lnTo>
                  <a:close/>
                  <a:moveTo>
                    <a:pt x="4013" y="3334"/>
                  </a:moveTo>
                  <a:lnTo>
                    <a:pt x="4013" y="4370"/>
                  </a:lnTo>
                  <a:lnTo>
                    <a:pt x="3823" y="4370"/>
                  </a:lnTo>
                  <a:lnTo>
                    <a:pt x="3454" y="3334"/>
                  </a:lnTo>
                  <a:close/>
                  <a:moveTo>
                    <a:pt x="5371" y="3334"/>
                  </a:moveTo>
                  <a:lnTo>
                    <a:pt x="5371" y="4370"/>
                  </a:lnTo>
                  <a:lnTo>
                    <a:pt x="4347" y="4370"/>
                  </a:lnTo>
                  <a:lnTo>
                    <a:pt x="4347" y="3334"/>
                  </a:lnTo>
                  <a:close/>
                  <a:moveTo>
                    <a:pt x="6752" y="3334"/>
                  </a:moveTo>
                  <a:lnTo>
                    <a:pt x="6752" y="4370"/>
                  </a:lnTo>
                  <a:lnTo>
                    <a:pt x="5728" y="4370"/>
                  </a:lnTo>
                  <a:lnTo>
                    <a:pt x="5728" y="3334"/>
                  </a:lnTo>
                  <a:close/>
                  <a:moveTo>
                    <a:pt x="8121" y="3358"/>
                  </a:moveTo>
                  <a:lnTo>
                    <a:pt x="8121" y="4382"/>
                  </a:lnTo>
                  <a:lnTo>
                    <a:pt x="7097" y="4382"/>
                  </a:lnTo>
                  <a:lnTo>
                    <a:pt x="7097" y="3358"/>
                  </a:lnTo>
                  <a:close/>
                  <a:moveTo>
                    <a:pt x="9514" y="3358"/>
                  </a:moveTo>
                  <a:lnTo>
                    <a:pt x="9514" y="4382"/>
                  </a:lnTo>
                  <a:lnTo>
                    <a:pt x="8478" y="4382"/>
                  </a:lnTo>
                  <a:lnTo>
                    <a:pt x="8478" y="3358"/>
                  </a:lnTo>
                  <a:close/>
                  <a:moveTo>
                    <a:pt x="4001" y="4727"/>
                  </a:moveTo>
                  <a:lnTo>
                    <a:pt x="4001" y="4941"/>
                  </a:lnTo>
                  <a:lnTo>
                    <a:pt x="3930" y="4727"/>
                  </a:lnTo>
                  <a:close/>
                  <a:moveTo>
                    <a:pt x="5371" y="4715"/>
                  </a:moveTo>
                  <a:lnTo>
                    <a:pt x="5371" y="5525"/>
                  </a:lnTo>
                  <a:cubicBezTo>
                    <a:pt x="5297" y="5521"/>
                    <a:pt x="5230" y="5520"/>
                    <a:pt x="5167" y="5520"/>
                  </a:cubicBezTo>
                  <a:cubicBezTo>
                    <a:pt x="5049" y="5520"/>
                    <a:pt x="4947" y="5524"/>
                    <a:pt x="4854" y="5524"/>
                  </a:cubicBezTo>
                  <a:cubicBezTo>
                    <a:pt x="4666" y="5524"/>
                    <a:pt x="4516" y="5507"/>
                    <a:pt x="4347" y="5406"/>
                  </a:cubicBezTo>
                  <a:lnTo>
                    <a:pt x="4347" y="4715"/>
                  </a:lnTo>
                  <a:close/>
                  <a:moveTo>
                    <a:pt x="6752" y="4727"/>
                  </a:moveTo>
                  <a:lnTo>
                    <a:pt x="6752" y="5525"/>
                  </a:lnTo>
                  <a:lnTo>
                    <a:pt x="5728" y="5525"/>
                  </a:lnTo>
                  <a:lnTo>
                    <a:pt x="5728" y="4727"/>
                  </a:lnTo>
                  <a:close/>
                  <a:moveTo>
                    <a:pt x="8121" y="4727"/>
                  </a:moveTo>
                  <a:lnTo>
                    <a:pt x="8121" y="5525"/>
                  </a:lnTo>
                  <a:lnTo>
                    <a:pt x="7097" y="5525"/>
                  </a:lnTo>
                  <a:lnTo>
                    <a:pt x="7097" y="4727"/>
                  </a:lnTo>
                  <a:close/>
                  <a:moveTo>
                    <a:pt x="9490" y="4727"/>
                  </a:moveTo>
                  <a:lnTo>
                    <a:pt x="9490" y="5525"/>
                  </a:lnTo>
                  <a:lnTo>
                    <a:pt x="8466" y="5525"/>
                  </a:lnTo>
                  <a:lnTo>
                    <a:pt x="8466" y="4727"/>
                  </a:lnTo>
                  <a:close/>
                  <a:moveTo>
                    <a:pt x="4537" y="8680"/>
                  </a:moveTo>
                  <a:cubicBezTo>
                    <a:pt x="5025" y="8680"/>
                    <a:pt x="5418" y="9085"/>
                    <a:pt x="5418" y="9561"/>
                  </a:cubicBezTo>
                  <a:cubicBezTo>
                    <a:pt x="5418" y="10037"/>
                    <a:pt x="5025" y="10442"/>
                    <a:pt x="4537" y="10442"/>
                  </a:cubicBezTo>
                  <a:cubicBezTo>
                    <a:pt x="4049" y="10442"/>
                    <a:pt x="3656" y="10049"/>
                    <a:pt x="3656" y="9561"/>
                  </a:cubicBezTo>
                  <a:cubicBezTo>
                    <a:pt x="3656" y="9085"/>
                    <a:pt x="4049" y="8680"/>
                    <a:pt x="4537" y="8680"/>
                  </a:cubicBezTo>
                  <a:close/>
                  <a:moveTo>
                    <a:pt x="8692" y="8680"/>
                  </a:moveTo>
                  <a:cubicBezTo>
                    <a:pt x="9181" y="8680"/>
                    <a:pt x="9573" y="9085"/>
                    <a:pt x="9573" y="9561"/>
                  </a:cubicBezTo>
                  <a:cubicBezTo>
                    <a:pt x="9573" y="10037"/>
                    <a:pt x="9181" y="10442"/>
                    <a:pt x="8692" y="10442"/>
                  </a:cubicBezTo>
                  <a:cubicBezTo>
                    <a:pt x="8204" y="10442"/>
                    <a:pt x="7811" y="10049"/>
                    <a:pt x="7811" y="9561"/>
                  </a:cubicBezTo>
                  <a:cubicBezTo>
                    <a:pt x="7811" y="9085"/>
                    <a:pt x="8204" y="8680"/>
                    <a:pt x="8692" y="8680"/>
                  </a:cubicBezTo>
                  <a:close/>
                  <a:moveTo>
                    <a:pt x="620" y="0"/>
                  </a:moveTo>
                  <a:cubicBezTo>
                    <a:pt x="287" y="0"/>
                    <a:pt x="1" y="286"/>
                    <a:pt x="1" y="631"/>
                  </a:cubicBezTo>
                  <a:cubicBezTo>
                    <a:pt x="1" y="976"/>
                    <a:pt x="287" y="1250"/>
                    <a:pt x="620" y="1250"/>
                  </a:cubicBezTo>
                  <a:lnTo>
                    <a:pt x="1394" y="1250"/>
                  </a:lnTo>
                  <a:lnTo>
                    <a:pt x="2346" y="3965"/>
                  </a:lnTo>
                  <a:cubicBezTo>
                    <a:pt x="2374" y="4029"/>
                    <a:pt x="2444" y="4072"/>
                    <a:pt x="2513" y="4072"/>
                  </a:cubicBezTo>
                  <a:cubicBezTo>
                    <a:pt x="2533" y="4072"/>
                    <a:pt x="2553" y="4068"/>
                    <a:pt x="2573" y="4060"/>
                  </a:cubicBezTo>
                  <a:cubicBezTo>
                    <a:pt x="2668" y="4036"/>
                    <a:pt x="2704" y="3929"/>
                    <a:pt x="2680" y="3846"/>
                  </a:cubicBezTo>
                  <a:cubicBezTo>
                    <a:pt x="1739" y="1191"/>
                    <a:pt x="1692" y="1072"/>
                    <a:pt x="1692" y="1072"/>
                  </a:cubicBezTo>
                  <a:cubicBezTo>
                    <a:pt x="1656" y="965"/>
                    <a:pt x="1561" y="905"/>
                    <a:pt x="1441" y="905"/>
                  </a:cubicBezTo>
                  <a:lnTo>
                    <a:pt x="620" y="905"/>
                  </a:lnTo>
                  <a:cubicBezTo>
                    <a:pt x="465" y="905"/>
                    <a:pt x="346" y="774"/>
                    <a:pt x="346" y="631"/>
                  </a:cubicBezTo>
                  <a:cubicBezTo>
                    <a:pt x="346" y="464"/>
                    <a:pt x="477" y="345"/>
                    <a:pt x="620" y="345"/>
                  </a:cubicBezTo>
                  <a:lnTo>
                    <a:pt x="1441" y="345"/>
                  </a:lnTo>
                  <a:cubicBezTo>
                    <a:pt x="1787" y="345"/>
                    <a:pt x="2084" y="536"/>
                    <a:pt x="2215" y="845"/>
                  </a:cubicBezTo>
                  <a:cubicBezTo>
                    <a:pt x="2418" y="1429"/>
                    <a:pt x="3585" y="4703"/>
                    <a:pt x="3751" y="5191"/>
                  </a:cubicBezTo>
                  <a:cubicBezTo>
                    <a:pt x="3870" y="5548"/>
                    <a:pt x="4287" y="5882"/>
                    <a:pt x="4775" y="5882"/>
                  </a:cubicBezTo>
                  <a:lnTo>
                    <a:pt x="10978" y="5882"/>
                  </a:lnTo>
                  <a:cubicBezTo>
                    <a:pt x="11145" y="5882"/>
                    <a:pt x="11264" y="6013"/>
                    <a:pt x="11264" y="6168"/>
                  </a:cubicBezTo>
                  <a:cubicBezTo>
                    <a:pt x="11264" y="6322"/>
                    <a:pt x="11133" y="6441"/>
                    <a:pt x="10978" y="6441"/>
                  </a:cubicBezTo>
                  <a:lnTo>
                    <a:pt x="4775" y="6441"/>
                  </a:lnTo>
                  <a:cubicBezTo>
                    <a:pt x="4108" y="6441"/>
                    <a:pt x="3489" y="6049"/>
                    <a:pt x="3227" y="5417"/>
                  </a:cubicBezTo>
                  <a:lnTo>
                    <a:pt x="2882" y="4453"/>
                  </a:lnTo>
                  <a:cubicBezTo>
                    <a:pt x="2863" y="4377"/>
                    <a:pt x="2791" y="4339"/>
                    <a:pt x="2720" y="4339"/>
                  </a:cubicBezTo>
                  <a:cubicBezTo>
                    <a:pt x="2702" y="4339"/>
                    <a:pt x="2684" y="4341"/>
                    <a:pt x="2668" y="4346"/>
                  </a:cubicBezTo>
                  <a:cubicBezTo>
                    <a:pt x="2573" y="4382"/>
                    <a:pt x="2525" y="4477"/>
                    <a:pt x="2561" y="4572"/>
                  </a:cubicBezTo>
                  <a:cubicBezTo>
                    <a:pt x="2846" y="5275"/>
                    <a:pt x="2846" y="5596"/>
                    <a:pt x="3180" y="6013"/>
                  </a:cubicBezTo>
                  <a:lnTo>
                    <a:pt x="2799" y="6560"/>
                  </a:lnTo>
                  <a:cubicBezTo>
                    <a:pt x="2215" y="7394"/>
                    <a:pt x="2715" y="8549"/>
                    <a:pt x="3716" y="8680"/>
                  </a:cubicBezTo>
                  <a:cubicBezTo>
                    <a:pt x="2918" y="9418"/>
                    <a:pt x="3442" y="10787"/>
                    <a:pt x="4549" y="10787"/>
                  </a:cubicBezTo>
                  <a:cubicBezTo>
                    <a:pt x="5656" y="10787"/>
                    <a:pt x="6168" y="9454"/>
                    <a:pt x="5394" y="8692"/>
                  </a:cubicBezTo>
                  <a:lnTo>
                    <a:pt x="7871" y="8692"/>
                  </a:lnTo>
                  <a:cubicBezTo>
                    <a:pt x="7085" y="9454"/>
                    <a:pt x="7621" y="10787"/>
                    <a:pt x="8716" y="10787"/>
                  </a:cubicBezTo>
                  <a:cubicBezTo>
                    <a:pt x="9823" y="10787"/>
                    <a:pt x="10335" y="9454"/>
                    <a:pt x="9562" y="8692"/>
                  </a:cubicBezTo>
                  <a:lnTo>
                    <a:pt x="9788" y="8692"/>
                  </a:lnTo>
                  <a:cubicBezTo>
                    <a:pt x="10133" y="8692"/>
                    <a:pt x="10419" y="8406"/>
                    <a:pt x="10419" y="8073"/>
                  </a:cubicBezTo>
                  <a:cubicBezTo>
                    <a:pt x="10419" y="7727"/>
                    <a:pt x="10133" y="7442"/>
                    <a:pt x="9788" y="7442"/>
                  </a:cubicBezTo>
                  <a:lnTo>
                    <a:pt x="8228" y="7442"/>
                  </a:lnTo>
                  <a:cubicBezTo>
                    <a:pt x="8133" y="7442"/>
                    <a:pt x="8061" y="7513"/>
                    <a:pt x="8061" y="7608"/>
                  </a:cubicBezTo>
                  <a:cubicBezTo>
                    <a:pt x="8061" y="7692"/>
                    <a:pt x="8133" y="7775"/>
                    <a:pt x="8228" y="7775"/>
                  </a:cubicBezTo>
                  <a:lnTo>
                    <a:pt x="9788" y="7775"/>
                  </a:lnTo>
                  <a:cubicBezTo>
                    <a:pt x="9954" y="7775"/>
                    <a:pt x="10074" y="7906"/>
                    <a:pt x="10074" y="8049"/>
                  </a:cubicBezTo>
                  <a:cubicBezTo>
                    <a:pt x="10074" y="8215"/>
                    <a:pt x="9943" y="8335"/>
                    <a:pt x="9788" y="8335"/>
                  </a:cubicBezTo>
                  <a:lnTo>
                    <a:pt x="3930" y="8335"/>
                  </a:lnTo>
                  <a:cubicBezTo>
                    <a:pt x="3108" y="8335"/>
                    <a:pt x="2620" y="7418"/>
                    <a:pt x="3096" y="6739"/>
                  </a:cubicBezTo>
                  <a:lnTo>
                    <a:pt x="3442" y="6251"/>
                  </a:lnTo>
                  <a:cubicBezTo>
                    <a:pt x="3573" y="6382"/>
                    <a:pt x="3739" y="6489"/>
                    <a:pt x="3906" y="6560"/>
                  </a:cubicBezTo>
                  <a:lnTo>
                    <a:pt x="3573" y="7072"/>
                  </a:lnTo>
                  <a:cubicBezTo>
                    <a:pt x="3358" y="7370"/>
                    <a:pt x="3573" y="7775"/>
                    <a:pt x="3942" y="7775"/>
                  </a:cubicBezTo>
                  <a:lnTo>
                    <a:pt x="7609" y="7775"/>
                  </a:lnTo>
                  <a:cubicBezTo>
                    <a:pt x="7692" y="7775"/>
                    <a:pt x="7764" y="7692"/>
                    <a:pt x="7764" y="7608"/>
                  </a:cubicBezTo>
                  <a:cubicBezTo>
                    <a:pt x="7764" y="7513"/>
                    <a:pt x="7692" y="7442"/>
                    <a:pt x="7609" y="7442"/>
                  </a:cubicBezTo>
                  <a:lnTo>
                    <a:pt x="3942" y="7442"/>
                  </a:lnTo>
                  <a:cubicBezTo>
                    <a:pt x="3847" y="7442"/>
                    <a:pt x="3811" y="7334"/>
                    <a:pt x="3847" y="7263"/>
                  </a:cubicBezTo>
                  <a:lnTo>
                    <a:pt x="4251" y="6703"/>
                  </a:lnTo>
                  <a:cubicBezTo>
                    <a:pt x="4465" y="6762"/>
                    <a:pt x="4535" y="6775"/>
                    <a:pt x="5134" y="6775"/>
                  </a:cubicBezTo>
                  <a:cubicBezTo>
                    <a:pt x="5630" y="6775"/>
                    <a:pt x="6490" y="6766"/>
                    <a:pt x="8097" y="6766"/>
                  </a:cubicBezTo>
                  <a:cubicBezTo>
                    <a:pt x="8881" y="6766"/>
                    <a:pt x="9842" y="6768"/>
                    <a:pt x="11026" y="6775"/>
                  </a:cubicBezTo>
                  <a:cubicBezTo>
                    <a:pt x="11371" y="6775"/>
                    <a:pt x="11645" y="6489"/>
                    <a:pt x="11645" y="6144"/>
                  </a:cubicBezTo>
                  <a:cubicBezTo>
                    <a:pt x="11598" y="5810"/>
                    <a:pt x="11312" y="5525"/>
                    <a:pt x="10966" y="5525"/>
                  </a:cubicBezTo>
                  <a:lnTo>
                    <a:pt x="10788" y="5525"/>
                  </a:lnTo>
                  <a:lnTo>
                    <a:pt x="11598" y="2048"/>
                  </a:lnTo>
                  <a:cubicBezTo>
                    <a:pt x="11740" y="1393"/>
                    <a:pt x="11252" y="762"/>
                    <a:pt x="10562" y="762"/>
                  </a:cubicBezTo>
                  <a:lnTo>
                    <a:pt x="7252" y="762"/>
                  </a:lnTo>
                  <a:cubicBezTo>
                    <a:pt x="7156" y="762"/>
                    <a:pt x="7085" y="834"/>
                    <a:pt x="7085" y="929"/>
                  </a:cubicBezTo>
                  <a:cubicBezTo>
                    <a:pt x="7085" y="1012"/>
                    <a:pt x="7156" y="1096"/>
                    <a:pt x="7252" y="1096"/>
                  </a:cubicBezTo>
                  <a:lnTo>
                    <a:pt x="10562" y="1096"/>
                  </a:lnTo>
                  <a:cubicBezTo>
                    <a:pt x="11026" y="1096"/>
                    <a:pt x="11359" y="1524"/>
                    <a:pt x="11252" y="1953"/>
                  </a:cubicBezTo>
                  <a:lnTo>
                    <a:pt x="10431" y="5525"/>
                  </a:lnTo>
                  <a:lnTo>
                    <a:pt x="9847" y="5525"/>
                  </a:lnTo>
                  <a:cubicBezTo>
                    <a:pt x="9943" y="5144"/>
                    <a:pt x="10585" y="2369"/>
                    <a:pt x="10705" y="1869"/>
                  </a:cubicBezTo>
                  <a:cubicBezTo>
                    <a:pt x="10728" y="1762"/>
                    <a:pt x="10645" y="1655"/>
                    <a:pt x="10538" y="1655"/>
                  </a:cubicBezTo>
                  <a:lnTo>
                    <a:pt x="2858" y="1655"/>
                  </a:lnTo>
                  <a:lnTo>
                    <a:pt x="2668" y="1096"/>
                  </a:lnTo>
                  <a:lnTo>
                    <a:pt x="6621" y="1096"/>
                  </a:lnTo>
                  <a:cubicBezTo>
                    <a:pt x="6716" y="1096"/>
                    <a:pt x="6787" y="1012"/>
                    <a:pt x="6787" y="929"/>
                  </a:cubicBezTo>
                  <a:cubicBezTo>
                    <a:pt x="6787" y="834"/>
                    <a:pt x="6716" y="762"/>
                    <a:pt x="6621" y="762"/>
                  </a:cubicBezTo>
                  <a:lnTo>
                    <a:pt x="2549" y="762"/>
                  </a:lnTo>
                  <a:cubicBezTo>
                    <a:pt x="2394" y="334"/>
                    <a:pt x="1965" y="0"/>
                    <a:pt x="1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3" name="Google Shape;683;p26"/>
          <p:cNvGrpSpPr/>
          <p:nvPr/>
        </p:nvGrpSpPr>
        <p:grpSpPr>
          <a:xfrm>
            <a:off x="5189886" y="1856604"/>
            <a:ext cx="409533" cy="331927"/>
            <a:chOff x="5220616" y="2791061"/>
            <a:chExt cx="373185" cy="302466"/>
          </a:xfrm>
        </p:grpSpPr>
        <p:sp>
          <p:nvSpPr>
            <p:cNvPr id="684" name="Google Shape;684;p26"/>
            <p:cNvSpPr/>
            <p:nvPr/>
          </p:nvSpPr>
          <p:spPr>
            <a:xfrm>
              <a:off x="5220616" y="2791061"/>
              <a:ext cx="373185" cy="302466"/>
            </a:xfrm>
            <a:custGeom>
              <a:avLst/>
              <a:gdLst/>
              <a:ahLst/>
              <a:cxnLst/>
              <a:rect l="l" t="t" r="r" b="b"/>
              <a:pathLst>
                <a:path w="11752" h="9525" extrusionOk="0">
                  <a:moveTo>
                    <a:pt x="1834" y="345"/>
                  </a:moveTo>
                  <a:cubicBezTo>
                    <a:pt x="1834" y="345"/>
                    <a:pt x="1846" y="345"/>
                    <a:pt x="1846" y="357"/>
                  </a:cubicBezTo>
                  <a:lnTo>
                    <a:pt x="1846" y="1083"/>
                  </a:lnTo>
                  <a:cubicBezTo>
                    <a:pt x="1846" y="1083"/>
                    <a:pt x="1846" y="1107"/>
                    <a:pt x="1834" y="1107"/>
                  </a:cubicBezTo>
                  <a:lnTo>
                    <a:pt x="1465" y="1107"/>
                  </a:lnTo>
                  <a:cubicBezTo>
                    <a:pt x="1465" y="1107"/>
                    <a:pt x="1453" y="1107"/>
                    <a:pt x="1453" y="1083"/>
                  </a:cubicBezTo>
                  <a:lnTo>
                    <a:pt x="1453" y="357"/>
                  </a:lnTo>
                  <a:lnTo>
                    <a:pt x="1465" y="357"/>
                  </a:lnTo>
                  <a:cubicBezTo>
                    <a:pt x="1465" y="351"/>
                    <a:pt x="1468" y="348"/>
                    <a:pt x="1469" y="348"/>
                  </a:cubicBezTo>
                  <a:lnTo>
                    <a:pt x="1469" y="348"/>
                  </a:lnTo>
                  <a:cubicBezTo>
                    <a:pt x="1471" y="348"/>
                    <a:pt x="1471" y="351"/>
                    <a:pt x="1465" y="357"/>
                  </a:cubicBezTo>
                  <a:lnTo>
                    <a:pt x="1834" y="345"/>
                  </a:lnTo>
                  <a:close/>
                  <a:moveTo>
                    <a:pt x="10276" y="345"/>
                  </a:moveTo>
                  <a:cubicBezTo>
                    <a:pt x="10276" y="345"/>
                    <a:pt x="10288" y="345"/>
                    <a:pt x="10288" y="357"/>
                  </a:cubicBezTo>
                  <a:lnTo>
                    <a:pt x="10288" y="1083"/>
                  </a:lnTo>
                  <a:cubicBezTo>
                    <a:pt x="10288" y="1083"/>
                    <a:pt x="10288" y="1107"/>
                    <a:pt x="10276" y="1107"/>
                  </a:cubicBezTo>
                  <a:lnTo>
                    <a:pt x="9907" y="1107"/>
                  </a:lnTo>
                  <a:cubicBezTo>
                    <a:pt x="9907" y="1107"/>
                    <a:pt x="9895" y="1107"/>
                    <a:pt x="9895" y="1083"/>
                  </a:cubicBezTo>
                  <a:lnTo>
                    <a:pt x="9895" y="357"/>
                  </a:lnTo>
                  <a:lnTo>
                    <a:pt x="9907" y="357"/>
                  </a:lnTo>
                  <a:cubicBezTo>
                    <a:pt x="9907" y="351"/>
                    <a:pt x="9910" y="348"/>
                    <a:pt x="9911" y="348"/>
                  </a:cubicBezTo>
                  <a:lnTo>
                    <a:pt x="9911" y="348"/>
                  </a:lnTo>
                  <a:cubicBezTo>
                    <a:pt x="9912" y="348"/>
                    <a:pt x="9912" y="351"/>
                    <a:pt x="9907" y="357"/>
                  </a:cubicBezTo>
                  <a:lnTo>
                    <a:pt x="10276" y="345"/>
                  </a:lnTo>
                  <a:close/>
                  <a:moveTo>
                    <a:pt x="11038" y="1107"/>
                  </a:moveTo>
                  <a:cubicBezTo>
                    <a:pt x="11240" y="1107"/>
                    <a:pt x="11407" y="1262"/>
                    <a:pt x="11407" y="1476"/>
                  </a:cubicBezTo>
                  <a:lnTo>
                    <a:pt x="11407" y="8811"/>
                  </a:lnTo>
                  <a:cubicBezTo>
                    <a:pt x="11407" y="9001"/>
                    <a:pt x="11228" y="9180"/>
                    <a:pt x="11026" y="9180"/>
                  </a:cubicBezTo>
                  <a:lnTo>
                    <a:pt x="751" y="9180"/>
                  </a:lnTo>
                  <a:cubicBezTo>
                    <a:pt x="536" y="9180"/>
                    <a:pt x="382" y="9025"/>
                    <a:pt x="382" y="8811"/>
                  </a:cubicBezTo>
                  <a:lnTo>
                    <a:pt x="382" y="1476"/>
                  </a:lnTo>
                  <a:cubicBezTo>
                    <a:pt x="382" y="1262"/>
                    <a:pt x="536" y="1107"/>
                    <a:pt x="751" y="1107"/>
                  </a:cubicBezTo>
                  <a:lnTo>
                    <a:pt x="1120" y="1107"/>
                  </a:lnTo>
                  <a:lnTo>
                    <a:pt x="1120" y="1119"/>
                  </a:lnTo>
                  <a:cubicBezTo>
                    <a:pt x="1120" y="1310"/>
                    <a:pt x="1286" y="1476"/>
                    <a:pt x="1477" y="1476"/>
                  </a:cubicBezTo>
                  <a:lnTo>
                    <a:pt x="1858" y="1476"/>
                  </a:lnTo>
                  <a:cubicBezTo>
                    <a:pt x="2048" y="1476"/>
                    <a:pt x="2215" y="1310"/>
                    <a:pt x="2215" y="1119"/>
                  </a:cubicBezTo>
                  <a:lnTo>
                    <a:pt x="2215" y="1107"/>
                  </a:lnTo>
                  <a:lnTo>
                    <a:pt x="9573" y="1107"/>
                  </a:lnTo>
                  <a:lnTo>
                    <a:pt x="9573" y="1119"/>
                  </a:lnTo>
                  <a:cubicBezTo>
                    <a:pt x="9573" y="1310"/>
                    <a:pt x="9740" y="1476"/>
                    <a:pt x="9930" y="1476"/>
                  </a:cubicBezTo>
                  <a:lnTo>
                    <a:pt x="10311" y="1476"/>
                  </a:lnTo>
                  <a:cubicBezTo>
                    <a:pt x="10502" y="1476"/>
                    <a:pt x="10669" y="1310"/>
                    <a:pt x="10669" y="1119"/>
                  </a:cubicBezTo>
                  <a:lnTo>
                    <a:pt x="10669" y="1107"/>
                  </a:lnTo>
                  <a:close/>
                  <a:moveTo>
                    <a:pt x="1465" y="0"/>
                  </a:moveTo>
                  <a:cubicBezTo>
                    <a:pt x="1275" y="0"/>
                    <a:pt x="1108" y="167"/>
                    <a:pt x="1108" y="357"/>
                  </a:cubicBezTo>
                  <a:lnTo>
                    <a:pt x="1108" y="726"/>
                  </a:lnTo>
                  <a:lnTo>
                    <a:pt x="739" y="726"/>
                  </a:lnTo>
                  <a:cubicBezTo>
                    <a:pt x="334" y="726"/>
                    <a:pt x="1" y="1060"/>
                    <a:pt x="1" y="1464"/>
                  </a:cubicBezTo>
                  <a:lnTo>
                    <a:pt x="1" y="8799"/>
                  </a:lnTo>
                  <a:cubicBezTo>
                    <a:pt x="1" y="9204"/>
                    <a:pt x="334" y="9525"/>
                    <a:pt x="739" y="9525"/>
                  </a:cubicBezTo>
                  <a:lnTo>
                    <a:pt x="11014" y="9525"/>
                  </a:lnTo>
                  <a:cubicBezTo>
                    <a:pt x="11419" y="9525"/>
                    <a:pt x="11752" y="9204"/>
                    <a:pt x="11752" y="8799"/>
                  </a:cubicBezTo>
                  <a:lnTo>
                    <a:pt x="11752" y="1464"/>
                  </a:lnTo>
                  <a:cubicBezTo>
                    <a:pt x="11752" y="1060"/>
                    <a:pt x="11419" y="726"/>
                    <a:pt x="11026" y="726"/>
                  </a:cubicBezTo>
                  <a:lnTo>
                    <a:pt x="10645" y="726"/>
                  </a:lnTo>
                  <a:lnTo>
                    <a:pt x="10645" y="357"/>
                  </a:lnTo>
                  <a:cubicBezTo>
                    <a:pt x="10645" y="167"/>
                    <a:pt x="10490" y="0"/>
                    <a:pt x="10288" y="0"/>
                  </a:cubicBezTo>
                  <a:lnTo>
                    <a:pt x="9918" y="0"/>
                  </a:lnTo>
                  <a:cubicBezTo>
                    <a:pt x="9728" y="0"/>
                    <a:pt x="9561" y="167"/>
                    <a:pt x="9561" y="357"/>
                  </a:cubicBezTo>
                  <a:lnTo>
                    <a:pt x="9561" y="726"/>
                  </a:lnTo>
                  <a:lnTo>
                    <a:pt x="2191" y="726"/>
                  </a:lnTo>
                  <a:lnTo>
                    <a:pt x="2191" y="357"/>
                  </a:lnTo>
                  <a:cubicBezTo>
                    <a:pt x="2191" y="167"/>
                    <a:pt x="2025" y="0"/>
                    <a:pt x="18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6"/>
            <p:cNvSpPr/>
            <p:nvPr/>
          </p:nvSpPr>
          <p:spPr>
            <a:xfrm>
              <a:off x="5244432" y="2849268"/>
              <a:ext cx="326314" cy="11368"/>
            </a:xfrm>
            <a:custGeom>
              <a:avLst/>
              <a:gdLst/>
              <a:ahLst/>
              <a:cxnLst/>
              <a:rect l="l" t="t" r="r" b="b"/>
              <a:pathLst>
                <a:path w="10276" h="358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10097" y="358"/>
                  </a:lnTo>
                  <a:cubicBezTo>
                    <a:pt x="10180" y="358"/>
                    <a:pt x="10276" y="274"/>
                    <a:pt x="10276" y="179"/>
                  </a:cubicBezTo>
                  <a:cubicBezTo>
                    <a:pt x="10276" y="72"/>
                    <a:pt x="10180" y="1"/>
                    <a:pt x="100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6"/>
            <p:cNvSpPr/>
            <p:nvPr/>
          </p:nvSpPr>
          <p:spPr>
            <a:xfrm>
              <a:off x="5261834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75"/>
                    <a:pt x="1465" y="180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6"/>
            <p:cNvSpPr/>
            <p:nvPr/>
          </p:nvSpPr>
          <p:spPr>
            <a:xfrm>
              <a:off x="5343507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75"/>
                    <a:pt x="1465" y="180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6"/>
            <p:cNvSpPr/>
            <p:nvPr/>
          </p:nvSpPr>
          <p:spPr>
            <a:xfrm>
              <a:off x="5506823" y="289613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75"/>
                    <a:pt x="1453" y="180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6"/>
            <p:cNvSpPr/>
            <p:nvPr/>
          </p:nvSpPr>
          <p:spPr>
            <a:xfrm>
              <a:off x="5261834" y="2942660"/>
              <a:ext cx="46521" cy="11368"/>
            </a:xfrm>
            <a:custGeom>
              <a:avLst/>
              <a:gdLst/>
              <a:ahLst/>
              <a:cxnLst/>
              <a:rect l="l" t="t" r="r" b="b"/>
              <a:pathLst>
                <a:path w="1465" h="358" extrusionOk="0">
                  <a:moveTo>
                    <a:pt x="179" y="0"/>
                  </a:moveTo>
                  <a:cubicBezTo>
                    <a:pt x="96" y="0"/>
                    <a:pt x="0" y="84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70" y="0"/>
                    <a:pt x="12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6"/>
            <p:cNvSpPr/>
            <p:nvPr/>
          </p:nvSpPr>
          <p:spPr>
            <a:xfrm>
              <a:off x="5424768" y="2942660"/>
              <a:ext cx="46553" cy="11368"/>
            </a:xfrm>
            <a:custGeom>
              <a:avLst/>
              <a:gdLst/>
              <a:ahLst/>
              <a:cxnLst/>
              <a:rect l="l" t="t" r="r" b="b"/>
              <a:pathLst>
                <a:path w="1466" h="358" extrusionOk="0">
                  <a:moveTo>
                    <a:pt x="180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86"/>
                    <a:pt x="84" y="358"/>
                    <a:pt x="180" y="358"/>
                  </a:cubicBezTo>
                  <a:lnTo>
                    <a:pt x="1287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94" y="0"/>
                    <a:pt x="12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6"/>
            <p:cNvSpPr/>
            <p:nvPr/>
          </p:nvSpPr>
          <p:spPr>
            <a:xfrm>
              <a:off x="5261834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7"/>
                    <a:pt x="1465" y="179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6"/>
            <p:cNvSpPr/>
            <p:nvPr/>
          </p:nvSpPr>
          <p:spPr>
            <a:xfrm>
              <a:off x="5343507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87"/>
                    <a:pt x="1465" y="179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6"/>
            <p:cNvSpPr/>
            <p:nvPr/>
          </p:nvSpPr>
          <p:spPr>
            <a:xfrm>
              <a:off x="5506823" y="298914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87"/>
                    <a:pt x="1453" y="179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6"/>
            <p:cNvSpPr/>
            <p:nvPr/>
          </p:nvSpPr>
          <p:spPr>
            <a:xfrm>
              <a:off x="5343507" y="3036051"/>
              <a:ext cx="46521" cy="10987"/>
            </a:xfrm>
            <a:custGeom>
              <a:avLst/>
              <a:gdLst/>
              <a:ahLst/>
              <a:cxnLst/>
              <a:rect l="l" t="t" r="r" b="b"/>
              <a:pathLst>
                <a:path w="1465" h="346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83" y="346"/>
                    <a:pt x="179" y="346"/>
                  </a:cubicBezTo>
                  <a:lnTo>
                    <a:pt x="1286" y="346"/>
                  </a:lnTo>
                  <a:cubicBezTo>
                    <a:pt x="1369" y="346"/>
                    <a:pt x="1465" y="274"/>
                    <a:pt x="1465" y="179"/>
                  </a:cubicBezTo>
                  <a:cubicBezTo>
                    <a:pt x="1465" y="72"/>
                    <a:pt x="1381" y="0"/>
                    <a:pt x="12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6"/>
            <p:cNvSpPr/>
            <p:nvPr/>
          </p:nvSpPr>
          <p:spPr>
            <a:xfrm>
              <a:off x="5424768" y="3036051"/>
              <a:ext cx="46553" cy="10987"/>
            </a:xfrm>
            <a:custGeom>
              <a:avLst/>
              <a:gdLst/>
              <a:ahLst/>
              <a:cxnLst/>
              <a:rect l="l" t="t" r="r" b="b"/>
              <a:pathLst>
                <a:path w="1466" h="346" extrusionOk="0">
                  <a:moveTo>
                    <a:pt x="180" y="0"/>
                  </a:moveTo>
                  <a:cubicBezTo>
                    <a:pt x="96" y="0"/>
                    <a:pt x="1" y="72"/>
                    <a:pt x="1" y="179"/>
                  </a:cubicBezTo>
                  <a:cubicBezTo>
                    <a:pt x="1" y="274"/>
                    <a:pt x="84" y="346"/>
                    <a:pt x="180" y="346"/>
                  </a:cubicBezTo>
                  <a:lnTo>
                    <a:pt x="1287" y="346"/>
                  </a:lnTo>
                  <a:cubicBezTo>
                    <a:pt x="1370" y="346"/>
                    <a:pt x="1465" y="274"/>
                    <a:pt x="1465" y="179"/>
                  </a:cubicBezTo>
                  <a:cubicBezTo>
                    <a:pt x="1465" y="72"/>
                    <a:pt x="1394" y="0"/>
                    <a:pt x="12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6"/>
            <p:cNvSpPr/>
            <p:nvPr/>
          </p:nvSpPr>
          <p:spPr>
            <a:xfrm>
              <a:off x="5506823" y="3036051"/>
              <a:ext cx="46172" cy="10987"/>
            </a:xfrm>
            <a:custGeom>
              <a:avLst/>
              <a:gdLst/>
              <a:ahLst/>
              <a:cxnLst/>
              <a:rect l="l" t="t" r="r" b="b"/>
              <a:pathLst>
                <a:path w="1454" h="346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74"/>
                    <a:pt x="72" y="346"/>
                    <a:pt x="179" y="346"/>
                  </a:cubicBezTo>
                  <a:lnTo>
                    <a:pt x="1275" y="346"/>
                  </a:lnTo>
                  <a:cubicBezTo>
                    <a:pt x="1370" y="346"/>
                    <a:pt x="1453" y="274"/>
                    <a:pt x="1453" y="179"/>
                  </a:cubicBezTo>
                  <a:cubicBezTo>
                    <a:pt x="1453" y="72"/>
                    <a:pt x="1370" y="0"/>
                    <a:pt x="12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6"/>
            <p:cNvSpPr/>
            <p:nvPr/>
          </p:nvSpPr>
          <p:spPr>
            <a:xfrm>
              <a:off x="5343126" y="2930752"/>
              <a:ext cx="46902" cy="33851"/>
            </a:xfrm>
            <a:custGeom>
              <a:avLst/>
              <a:gdLst/>
              <a:ahLst/>
              <a:cxnLst/>
              <a:rect l="l" t="t" r="r" b="b"/>
              <a:pathLst>
                <a:path w="1477" h="1066" extrusionOk="0">
                  <a:moveTo>
                    <a:pt x="1293" y="0"/>
                  </a:moveTo>
                  <a:cubicBezTo>
                    <a:pt x="1250" y="0"/>
                    <a:pt x="1209" y="18"/>
                    <a:pt x="1179" y="54"/>
                  </a:cubicBezTo>
                  <a:lnTo>
                    <a:pt x="572" y="661"/>
                  </a:lnTo>
                  <a:lnTo>
                    <a:pt x="322" y="411"/>
                  </a:lnTo>
                  <a:cubicBezTo>
                    <a:pt x="280" y="375"/>
                    <a:pt x="235" y="358"/>
                    <a:pt x="194" y="358"/>
                  </a:cubicBezTo>
                  <a:cubicBezTo>
                    <a:pt x="152" y="358"/>
                    <a:pt x="113" y="375"/>
                    <a:pt x="84" y="411"/>
                  </a:cubicBezTo>
                  <a:cubicBezTo>
                    <a:pt x="0" y="483"/>
                    <a:pt x="0" y="590"/>
                    <a:pt x="84" y="649"/>
                  </a:cubicBezTo>
                  <a:lnTo>
                    <a:pt x="453" y="1018"/>
                  </a:lnTo>
                  <a:cubicBezTo>
                    <a:pt x="476" y="1054"/>
                    <a:pt x="524" y="1066"/>
                    <a:pt x="572" y="1066"/>
                  </a:cubicBezTo>
                  <a:cubicBezTo>
                    <a:pt x="619" y="1066"/>
                    <a:pt x="655" y="1054"/>
                    <a:pt x="691" y="1018"/>
                  </a:cubicBezTo>
                  <a:lnTo>
                    <a:pt x="1417" y="292"/>
                  </a:lnTo>
                  <a:cubicBezTo>
                    <a:pt x="1477" y="233"/>
                    <a:pt x="1477" y="125"/>
                    <a:pt x="1417" y="54"/>
                  </a:cubicBezTo>
                  <a:cubicBezTo>
                    <a:pt x="1381" y="18"/>
                    <a:pt x="1337" y="0"/>
                    <a:pt x="12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6"/>
            <p:cNvSpPr/>
            <p:nvPr/>
          </p:nvSpPr>
          <p:spPr>
            <a:xfrm>
              <a:off x="5506442" y="2930752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2" y="0"/>
                  </a:moveTo>
                  <a:cubicBezTo>
                    <a:pt x="1239" y="0"/>
                    <a:pt x="1197" y="18"/>
                    <a:pt x="1167" y="54"/>
                  </a:cubicBezTo>
                  <a:lnTo>
                    <a:pt x="560" y="661"/>
                  </a:lnTo>
                  <a:lnTo>
                    <a:pt x="310" y="411"/>
                  </a:lnTo>
                  <a:cubicBezTo>
                    <a:pt x="275" y="375"/>
                    <a:pt x="230" y="358"/>
                    <a:pt x="187" y="358"/>
                  </a:cubicBezTo>
                  <a:cubicBezTo>
                    <a:pt x="144" y="358"/>
                    <a:pt x="102" y="375"/>
                    <a:pt x="72" y="411"/>
                  </a:cubicBezTo>
                  <a:cubicBezTo>
                    <a:pt x="1" y="483"/>
                    <a:pt x="1" y="590"/>
                    <a:pt x="72" y="649"/>
                  </a:cubicBezTo>
                  <a:lnTo>
                    <a:pt x="441" y="1018"/>
                  </a:lnTo>
                  <a:cubicBezTo>
                    <a:pt x="477" y="1054"/>
                    <a:pt x="513" y="1066"/>
                    <a:pt x="560" y="1066"/>
                  </a:cubicBezTo>
                  <a:cubicBezTo>
                    <a:pt x="608" y="1066"/>
                    <a:pt x="656" y="1054"/>
                    <a:pt x="679" y="1018"/>
                  </a:cubicBezTo>
                  <a:lnTo>
                    <a:pt x="1406" y="292"/>
                  </a:lnTo>
                  <a:cubicBezTo>
                    <a:pt x="1489" y="233"/>
                    <a:pt x="1489" y="125"/>
                    <a:pt x="1406" y="54"/>
                  </a:cubicBezTo>
                  <a:cubicBezTo>
                    <a:pt x="1370" y="18"/>
                    <a:pt x="1325" y="0"/>
                    <a:pt x="12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6"/>
            <p:cNvSpPr/>
            <p:nvPr/>
          </p:nvSpPr>
          <p:spPr>
            <a:xfrm>
              <a:off x="5424419" y="2977336"/>
              <a:ext cx="47283" cy="34168"/>
            </a:xfrm>
            <a:custGeom>
              <a:avLst/>
              <a:gdLst/>
              <a:ahLst/>
              <a:cxnLst/>
              <a:rect l="l" t="t" r="r" b="b"/>
              <a:pathLst>
                <a:path w="1489" h="1076" extrusionOk="0">
                  <a:moveTo>
                    <a:pt x="1293" y="1"/>
                  </a:moveTo>
                  <a:cubicBezTo>
                    <a:pt x="1250" y="1"/>
                    <a:pt x="1208" y="22"/>
                    <a:pt x="1179" y="63"/>
                  </a:cubicBezTo>
                  <a:lnTo>
                    <a:pt x="572" y="671"/>
                  </a:lnTo>
                  <a:lnTo>
                    <a:pt x="321" y="421"/>
                  </a:lnTo>
                  <a:cubicBezTo>
                    <a:pt x="280" y="379"/>
                    <a:pt x="235" y="358"/>
                    <a:pt x="193" y="358"/>
                  </a:cubicBezTo>
                  <a:cubicBezTo>
                    <a:pt x="152" y="358"/>
                    <a:pt x="113" y="379"/>
                    <a:pt x="83" y="421"/>
                  </a:cubicBezTo>
                  <a:cubicBezTo>
                    <a:pt x="0" y="492"/>
                    <a:pt x="0" y="599"/>
                    <a:pt x="83" y="659"/>
                  </a:cubicBezTo>
                  <a:lnTo>
                    <a:pt x="452" y="1028"/>
                  </a:lnTo>
                  <a:cubicBezTo>
                    <a:pt x="476" y="1052"/>
                    <a:pt x="524" y="1075"/>
                    <a:pt x="572" y="1075"/>
                  </a:cubicBezTo>
                  <a:cubicBezTo>
                    <a:pt x="619" y="1075"/>
                    <a:pt x="655" y="1052"/>
                    <a:pt x="691" y="1028"/>
                  </a:cubicBezTo>
                  <a:lnTo>
                    <a:pt x="1417" y="301"/>
                  </a:lnTo>
                  <a:cubicBezTo>
                    <a:pt x="1488" y="242"/>
                    <a:pt x="1488" y="123"/>
                    <a:pt x="1417" y="63"/>
                  </a:cubicBezTo>
                  <a:cubicBezTo>
                    <a:pt x="1381" y="22"/>
                    <a:pt x="1336" y="1"/>
                    <a:pt x="12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6"/>
            <p:cNvSpPr/>
            <p:nvPr/>
          </p:nvSpPr>
          <p:spPr>
            <a:xfrm>
              <a:off x="5261453" y="3024143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9" y="0"/>
                  </a:moveTo>
                  <a:cubicBezTo>
                    <a:pt x="1248" y="0"/>
                    <a:pt x="1209" y="18"/>
                    <a:pt x="1179" y="54"/>
                  </a:cubicBezTo>
                  <a:lnTo>
                    <a:pt x="572" y="673"/>
                  </a:lnTo>
                  <a:lnTo>
                    <a:pt x="310" y="411"/>
                  </a:lnTo>
                  <a:cubicBezTo>
                    <a:pt x="274" y="375"/>
                    <a:pt x="230" y="357"/>
                    <a:pt x="186" y="357"/>
                  </a:cubicBezTo>
                  <a:cubicBezTo>
                    <a:pt x="143" y="357"/>
                    <a:pt x="102" y="375"/>
                    <a:pt x="72" y="411"/>
                  </a:cubicBezTo>
                  <a:cubicBezTo>
                    <a:pt x="0" y="494"/>
                    <a:pt x="0" y="590"/>
                    <a:pt x="72" y="649"/>
                  </a:cubicBezTo>
                  <a:lnTo>
                    <a:pt x="453" y="1030"/>
                  </a:lnTo>
                  <a:cubicBezTo>
                    <a:pt x="477" y="1054"/>
                    <a:pt x="524" y="1066"/>
                    <a:pt x="572" y="1066"/>
                  </a:cubicBezTo>
                  <a:cubicBezTo>
                    <a:pt x="608" y="1066"/>
                    <a:pt x="655" y="1054"/>
                    <a:pt x="691" y="1030"/>
                  </a:cubicBezTo>
                  <a:lnTo>
                    <a:pt x="1417" y="292"/>
                  </a:lnTo>
                  <a:cubicBezTo>
                    <a:pt x="1489" y="220"/>
                    <a:pt x="1489" y="113"/>
                    <a:pt x="1417" y="54"/>
                  </a:cubicBezTo>
                  <a:cubicBezTo>
                    <a:pt x="1376" y="18"/>
                    <a:pt x="1331" y="0"/>
                    <a:pt x="1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6"/>
            <p:cNvSpPr/>
            <p:nvPr/>
          </p:nvSpPr>
          <p:spPr>
            <a:xfrm>
              <a:off x="5424419" y="2884231"/>
              <a:ext cx="47283" cy="33883"/>
            </a:xfrm>
            <a:custGeom>
              <a:avLst/>
              <a:gdLst/>
              <a:ahLst/>
              <a:cxnLst/>
              <a:rect l="l" t="t" r="r" b="b"/>
              <a:pathLst>
                <a:path w="1489" h="1067" extrusionOk="0">
                  <a:moveTo>
                    <a:pt x="1293" y="1"/>
                  </a:moveTo>
                  <a:cubicBezTo>
                    <a:pt x="1250" y="1"/>
                    <a:pt x="1208" y="19"/>
                    <a:pt x="1179" y="54"/>
                  </a:cubicBezTo>
                  <a:lnTo>
                    <a:pt x="572" y="674"/>
                  </a:lnTo>
                  <a:lnTo>
                    <a:pt x="321" y="412"/>
                  </a:lnTo>
                  <a:cubicBezTo>
                    <a:pt x="280" y="376"/>
                    <a:pt x="235" y="358"/>
                    <a:pt x="193" y="358"/>
                  </a:cubicBezTo>
                  <a:cubicBezTo>
                    <a:pt x="152" y="358"/>
                    <a:pt x="113" y="376"/>
                    <a:pt x="83" y="412"/>
                  </a:cubicBezTo>
                  <a:cubicBezTo>
                    <a:pt x="0" y="495"/>
                    <a:pt x="0" y="590"/>
                    <a:pt x="83" y="650"/>
                  </a:cubicBezTo>
                  <a:lnTo>
                    <a:pt x="452" y="1031"/>
                  </a:lnTo>
                  <a:cubicBezTo>
                    <a:pt x="476" y="1055"/>
                    <a:pt x="524" y="1067"/>
                    <a:pt x="572" y="1067"/>
                  </a:cubicBezTo>
                  <a:cubicBezTo>
                    <a:pt x="619" y="1067"/>
                    <a:pt x="655" y="1055"/>
                    <a:pt x="691" y="1031"/>
                  </a:cubicBezTo>
                  <a:lnTo>
                    <a:pt x="1417" y="293"/>
                  </a:lnTo>
                  <a:cubicBezTo>
                    <a:pt x="1488" y="221"/>
                    <a:pt x="1488" y="114"/>
                    <a:pt x="1417" y="54"/>
                  </a:cubicBezTo>
                  <a:cubicBezTo>
                    <a:pt x="1381" y="19"/>
                    <a:pt x="1336" y="1"/>
                    <a:pt x="12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32"/>
          <p:cNvSpPr txBox="1">
            <a:spLocks noGrp="1"/>
          </p:cNvSpPr>
          <p:nvPr>
            <p:ph type="title"/>
          </p:nvPr>
        </p:nvSpPr>
        <p:spPr>
          <a:xfrm>
            <a:off x="710032" y="374288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 работ и результаты</a:t>
            </a:r>
            <a:endParaRPr dirty="0"/>
          </a:p>
        </p:txBody>
      </p:sp>
      <p:grpSp>
        <p:nvGrpSpPr>
          <p:cNvPr id="932" name="Google Shape;932;p32"/>
          <p:cNvGrpSpPr/>
          <p:nvPr/>
        </p:nvGrpSpPr>
        <p:grpSpPr>
          <a:xfrm>
            <a:off x="710273" y="1239125"/>
            <a:ext cx="6017186" cy="791050"/>
            <a:chOff x="852325" y="1239125"/>
            <a:chExt cx="5906730" cy="791050"/>
          </a:xfrm>
        </p:grpSpPr>
        <p:sp>
          <p:nvSpPr>
            <p:cNvPr id="933" name="Google Shape;933;p32"/>
            <p:cNvSpPr/>
            <p:nvPr/>
          </p:nvSpPr>
          <p:spPr>
            <a:xfrm>
              <a:off x="852325" y="1478375"/>
              <a:ext cx="448325" cy="551800"/>
            </a:xfrm>
            <a:custGeom>
              <a:avLst/>
              <a:gdLst/>
              <a:ahLst/>
              <a:cxnLst/>
              <a:rect l="l" t="t" r="r" b="b"/>
              <a:pathLst>
                <a:path w="17933" h="22072" extrusionOk="0">
                  <a:moveTo>
                    <a:pt x="6109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7933" y="22072"/>
                  </a:ln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934" name="Google Shape;934;p32"/>
            <p:cNvSpPr/>
            <p:nvPr/>
          </p:nvSpPr>
          <p:spPr>
            <a:xfrm>
              <a:off x="985350" y="1239125"/>
              <a:ext cx="1361100" cy="478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700" dirty="0">
                  <a:solidFill>
                    <a:srgbClr val="FFFFFF"/>
                  </a:solidFill>
                  <a:latin typeface="Fira Sans Extra Condensed Medium"/>
                  <a:sym typeface="Fira Sans Extra Condensed Medium"/>
                </a:rPr>
                <a:t>Step 1</a:t>
              </a:r>
              <a:endParaRPr dirty="0">
                <a:solidFill>
                  <a:srgbClr val="000000"/>
                </a:solidFill>
              </a:endParaRPr>
            </a:p>
          </p:txBody>
        </p:sp>
        <p:sp>
          <p:nvSpPr>
            <p:cNvPr id="935" name="Google Shape;935;p32"/>
            <p:cNvSpPr/>
            <p:nvPr/>
          </p:nvSpPr>
          <p:spPr>
            <a:xfrm>
              <a:off x="2857255" y="1239125"/>
              <a:ext cx="3901800" cy="478500"/>
            </a:xfrm>
            <a:prstGeom prst="roundRect">
              <a:avLst>
                <a:gd name="adj" fmla="val 50000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8287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Доработка алгоритма и тестирование </a:t>
              </a:r>
              <a:r>
                <a:rPr lang="en-US" sz="1200" dirty="0">
                  <a:latin typeface="Roboto"/>
                  <a:ea typeface="Roboto"/>
                  <a:cs typeface="Roboto"/>
                  <a:sym typeface="Roboto"/>
                </a:rPr>
                <a:t>MVP</a:t>
              </a: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, поиск клиентов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936" name="Google Shape;936;p32"/>
            <p:cNvCxnSpPr>
              <a:stCxn id="934" idx="3"/>
              <a:endCxn id="935" idx="1"/>
            </p:cNvCxnSpPr>
            <p:nvPr/>
          </p:nvCxnSpPr>
          <p:spPr>
            <a:xfrm>
              <a:off x="2346450" y="1478375"/>
              <a:ext cx="5109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937" name="Google Shape;937;p32"/>
          <p:cNvGrpSpPr/>
          <p:nvPr/>
        </p:nvGrpSpPr>
        <p:grpSpPr>
          <a:xfrm>
            <a:off x="1116810" y="1913025"/>
            <a:ext cx="6037166" cy="791050"/>
            <a:chOff x="1251400" y="1913025"/>
            <a:chExt cx="5926343" cy="791050"/>
          </a:xfrm>
        </p:grpSpPr>
        <p:sp>
          <p:nvSpPr>
            <p:cNvPr id="938" name="Google Shape;938;p32"/>
            <p:cNvSpPr/>
            <p:nvPr/>
          </p:nvSpPr>
          <p:spPr>
            <a:xfrm>
              <a:off x="1251400" y="2152275"/>
              <a:ext cx="448325" cy="551800"/>
            </a:xfrm>
            <a:custGeom>
              <a:avLst/>
              <a:gdLst/>
              <a:ahLst/>
              <a:cxnLst/>
              <a:rect l="l" t="t" r="r" b="b"/>
              <a:pathLst>
                <a:path w="17933" h="22072" extrusionOk="0">
                  <a:moveTo>
                    <a:pt x="6109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7933" y="22072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939" name="Google Shape;939;p32"/>
            <p:cNvSpPr/>
            <p:nvPr/>
          </p:nvSpPr>
          <p:spPr>
            <a:xfrm>
              <a:off x="3275943" y="1913050"/>
              <a:ext cx="3901800" cy="478500"/>
            </a:xfrm>
            <a:prstGeom prst="roundRect">
              <a:avLst>
                <a:gd name="adj" fmla="val 50000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8287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Доработка алгоритма,  увеличение количество клиентов, анализ предыдущих ошибок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0" name="Google Shape;940;p32"/>
            <p:cNvSpPr/>
            <p:nvPr/>
          </p:nvSpPr>
          <p:spPr>
            <a:xfrm>
              <a:off x="1404039" y="1913025"/>
              <a:ext cx="1361100" cy="4785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 dirty="0">
                  <a:solidFill>
                    <a:srgbClr val="FFFFFF"/>
                  </a:solidFill>
                  <a:latin typeface="Fira Sans Extra Condensed Medium"/>
                  <a:sym typeface="Fira Sans Extra Condensed Medium"/>
                </a:rPr>
                <a:t>Step 2</a:t>
              </a:r>
              <a:endParaRPr dirty="0">
                <a:solidFill>
                  <a:srgbClr val="000000"/>
                </a:solidFill>
              </a:endParaRPr>
            </a:p>
          </p:txBody>
        </p:sp>
        <p:cxnSp>
          <p:nvCxnSpPr>
            <p:cNvPr id="941" name="Google Shape;941;p32"/>
            <p:cNvCxnSpPr>
              <a:stCxn id="940" idx="3"/>
              <a:endCxn id="939" idx="1"/>
            </p:cNvCxnSpPr>
            <p:nvPr/>
          </p:nvCxnSpPr>
          <p:spPr>
            <a:xfrm>
              <a:off x="2765139" y="2152275"/>
              <a:ext cx="5109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942" name="Google Shape;942;p32"/>
          <p:cNvGrpSpPr/>
          <p:nvPr/>
        </p:nvGrpSpPr>
        <p:grpSpPr>
          <a:xfrm>
            <a:off x="1543391" y="2586949"/>
            <a:ext cx="6037103" cy="791026"/>
            <a:chOff x="1670150" y="2586949"/>
            <a:chExt cx="5926282" cy="791026"/>
          </a:xfrm>
        </p:grpSpPr>
        <p:sp>
          <p:nvSpPr>
            <p:cNvPr id="943" name="Google Shape;943;p32"/>
            <p:cNvSpPr/>
            <p:nvPr/>
          </p:nvSpPr>
          <p:spPr>
            <a:xfrm>
              <a:off x="1670150" y="2826175"/>
              <a:ext cx="448325" cy="551800"/>
            </a:xfrm>
            <a:custGeom>
              <a:avLst/>
              <a:gdLst/>
              <a:ahLst/>
              <a:cxnLst/>
              <a:rect l="l" t="t" r="r" b="b"/>
              <a:pathLst>
                <a:path w="17933" h="22072" extrusionOk="0">
                  <a:moveTo>
                    <a:pt x="6109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7933" y="22072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944" name="Google Shape;944;p32"/>
            <p:cNvSpPr/>
            <p:nvPr/>
          </p:nvSpPr>
          <p:spPr>
            <a:xfrm>
              <a:off x="1822728" y="2586950"/>
              <a:ext cx="1361100" cy="478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3</a:t>
              </a:r>
              <a:endParaRPr dirty="0">
                <a:solidFill>
                  <a:srgbClr val="000000"/>
                </a:solidFill>
              </a:endParaRPr>
            </a:p>
          </p:txBody>
        </p:sp>
        <p:sp>
          <p:nvSpPr>
            <p:cNvPr id="945" name="Google Shape;945;p32"/>
            <p:cNvSpPr/>
            <p:nvPr/>
          </p:nvSpPr>
          <p:spPr>
            <a:xfrm>
              <a:off x="3694632" y="2586949"/>
              <a:ext cx="3901800" cy="478500"/>
            </a:xfrm>
            <a:prstGeom prst="roundRect">
              <a:avLst>
                <a:gd name="adj" fmla="val 50000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8287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Разработка ПО, регистрация бизнеса, привлечение инвесторов, реклама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946" name="Google Shape;946;p32"/>
            <p:cNvCxnSpPr>
              <a:stCxn id="944" idx="3"/>
              <a:endCxn id="945" idx="1"/>
            </p:cNvCxnSpPr>
            <p:nvPr/>
          </p:nvCxnSpPr>
          <p:spPr>
            <a:xfrm>
              <a:off x="3183828" y="2826200"/>
              <a:ext cx="5109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947" name="Google Shape;947;p32"/>
          <p:cNvGrpSpPr/>
          <p:nvPr/>
        </p:nvGrpSpPr>
        <p:grpSpPr>
          <a:xfrm>
            <a:off x="1969997" y="3260863"/>
            <a:ext cx="6184651" cy="791012"/>
            <a:chOff x="2088925" y="3260863"/>
            <a:chExt cx="6071121" cy="791012"/>
          </a:xfrm>
        </p:grpSpPr>
        <p:sp>
          <p:nvSpPr>
            <p:cNvPr id="948" name="Google Shape;948;p32"/>
            <p:cNvSpPr/>
            <p:nvPr/>
          </p:nvSpPr>
          <p:spPr>
            <a:xfrm>
              <a:off x="2088925" y="3500075"/>
              <a:ext cx="448325" cy="551800"/>
            </a:xfrm>
            <a:custGeom>
              <a:avLst/>
              <a:gdLst/>
              <a:ahLst/>
              <a:cxnLst/>
              <a:rect l="l" t="t" r="r" b="b"/>
              <a:pathLst>
                <a:path w="17933" h="22072" extrusionOk="0">
                  <a:moveTo>
                    <a:pt x="6109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7933" y="22072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949" name="Google Shape;949;p32"/>
            <p:cNvSpPr/>
            <p:nvPr/>
          </p:nvSpPr>
          <p:spPr>
            <a:xfrm>
              <a:off x="2241417" y="3260863"/>
              <a:ext cx="1361100" cy="4785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4</a:t>
              </a:r>
              <a:endParaRPr dirty="0">
                <a:solidFill>
                  <a:srgbClr val="000000"/>
                </a:solidFill>
              </a:endParaRPr>
            </a:p>
          </p:txBody>
        </p:sp>
        <p:sp>
          <p:nvSpPr>
            <p:cNvPr id="950" name="Google Shape;950;p32"/>
            <p:cNvSpPr/>
            <p:nvPr/>
          </p:nvSpPr>
          <p:spPr>
            <a:xfrm>
              <a:off x="4113319" y="3260874"/>
              <a:ext cx="4046727" cy="478500"/>
            </a:xfrm>
            <a:prstGeom prst="roundRect">
              <a:avLst>
                <a:gd name="adj" fmla="val 50000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8287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Доработка ПО, тестирование ПО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951" name="Google Shape;951;p32"/>
            <p:cNvCxnSpPr>
              <a:cxnSpLocks/>
              <a:stCxn id="949" idx="3"/>
              <a:endCxn id="950" idx="1"/>
            </p:cNvCxnSpPr>
            <p:nvPr/>
          </p:nvCxnSpPr>
          <p:spPr>
            <a:xfrm>
              <a:off x="3602518" y="3500113"/>
              <a:ext cx="510801" cy="11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952" name="Google Shape;952;p32"/>
          <p:cNvGrpSpPr/>
          <p:nvPr/>
        </p:nvGrpSpPr>
        <p:grpSpPr>
          <a:xfrm>
            <a:off x="2551859" y="3934774"/>
            <a:ext cx="5881672" cy="478502"/>
            <a:chOff x="2660105" y="3934774"/>
            <a:chExt cx="5773703" cy="478502"/>
          </a:xfrm>
        </p:grpSpPr>
        <p:sp>
          <p:nvSpPr>
            <p:cNvPr id="953" name="Google Shape;953;p32"/>
            <p:cNvSpPr/>
            <p:nvPr/>
          </p:nvSpPr>
          <p:spPr>
            <a:xfrm>
              <a:off x="2660105" y="3934775"/>
              <a:ext cx="1361100" cy="4785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5</a:t>
              </a:r>
              <a:endParaRPr dirty="0">
                <a:solidFill>
                  <a:srgbClr val="000000"/>
                </a:solidFill>
              </a:endParaRPr>
            </a:p>
          </p:txBody>
        </p:sp>
        <p:sp>
          <p:nvSpPr>
            <p:cNvPr id="954" name="Google Shape;954;p32"/>
            <p:cNvSpPr/>
            <p:nvPr/>
          </p:nvSpPr>
          <p:spPr>
            <a:xfrm>
              <a:off x="4532009" y="3934774"/>
              <a:ext cx="3901800" cy="478500"/>
            </a:xfrm>
            <a:prstGeom prst="roundRect">
              <a:avLst>
                <a:gd name="adj" fmla="val 50000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8287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Ориентировать наш продукт на более широкую аудиторию, внесение соответствующих изменений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955" name="Google Shape;955;p32"/>
            <p:cNvCxnSpPr>
              <a:stCxn id="953" idx="3"/>
              <a:endCxn id="954" idx="1"/>
            </p:cNvCxnSpPr>
            <p:nvPr/>
          </p:nvCxnSpPr>
          <p:spPr>
            <a:xfrm>
              <a:off x="4021205" y="4174025"/>
              <a:ext cx="5109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35"/>
          <p:cNvSpPr txBox="1">
            <a:spLocks noGrp="1"/>
          </p:cNvSpPr>
          <p:nvPr>
            <p:ph type="title"/>
          </p:nvPr>
        </p:nvSpPr>
        <p:spPr>
          <a:xfrm>
            <a:off x="710250" y="220267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Бизнес - модель</a:t>
            </a:r>
            <a:endParaRPr dirty="0"/>
          </a:p>
        </p:txBody>
      </p:sp>
      <p:sp>
        <p:nvSpPr>
          <p:cNvPr id="1056" name="Google Shape;1056;p35"/>
          <p:cNvSpPr txBox="1"/>
          <p:nvPr/>
        </p:nvSpPr>
        <p:spPr>
          <a:xfrm>
            <a:off x="300735" y="3832209"/>
            <a:ext cx="18846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У нас есть большинство необходимых ресурсов</a:t>
            </a:r>
          </a:p>
        </p:txBody>
      </p:sp>
      <p:sp>
        <p:nvSpPr>
          <p:cNvPr id="1060" name="Google Shape;1060;p35"/>
          <p:cNvSpPr/>
          <p:nvPr/>
        </p:nvSpPr>
        <p:spPr>
          <a:xfrm>
            <a:off x="300734" y="3530999"/>
            <a:ext cx="1884599" cy="301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На данный момент</a:t>
            </a:r>
          </a:p>
        </p:txBody>
      </p:sp>
      <p:sp>
        <p:nvSpPr>
          <p:cNvPr id="1062" name="Google Shape;1062;p35"/>
          <p:cNvSpPr txBox="1"/>
          <p:nvPr/>
        </p:nvSpPr>
        <p:spPr>
          <a:xfrm>
            <a:off x="6958663" y="2571750"/>
            <a:ext cx="18846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Разработка ПО, привлечение инвестиций, реклама</a:t>
            </a:r>
            <a:endParaRPr sz="1200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6" name="Google Shape;1066;p35"/>
          <p:cNvSpPr/>
          <p:nvPr/>
        </p:nvSpPr>
        <p:spPr>
          <a:xfrm>
            <a:off x="7192663" y="2270539"/>
            <a:ext cx="1650600" cy="301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В перспективе</a:t>
            </a:r>
            <a:endParaRPr dirty="0">
              <a:solidFill>
                <a:srgbClr val="FFFFFF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84D138D-5DB1-E456-26DC-71C3726522A9}"/>
              </a:ext>
            </a:extLst>
          </p:cNvPr>
          <p:cNvGrpSpPr/>
          <p:nvPr/>
        </p:nvGrpSpPr>
        <p:grpSpPr>
          <a:xfrm>
            <a:off x="464590" y="1421521"/>
            <a:ext cx="1884600" cy="836111"/>
            <a:chOff x="333083" y="979911"/>
            <a:chExt cx="1884600" cy="836111"/>
          </a:xfrm>
        </p:grpSpPr>
        <p:sp>
          <p:nvSpPr>
            <p:cNvPr id="1074" name="Google Shape;1074;p35"/>
            <p:cNvSpPr txBox="1"/>
            <p:nvPr/>
          </p:nvSpPr>
          <p:spPr>
            <a:xfrm>
              <a:off x="333083" y="1281122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проекта – 49% </a:t>
              </a:r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333083" y="979911"/>
              <a:ext cx="1650600" cy="3012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700" dirty="0">
                  <a:solidFill>
                    <a:srgbClr val="FFFFFF"/>
                  </a:solidFill>
                  <a:latin typeface="Fira Sans Extra Condensed Medium"/>
                  <a:sym typeface="Fira Sans Extra Condensed Medium"/>
                </a:rPr>
                <a:t>Рентабельность</a:t>
              </a:r>
              <a:endParaRPr dirty="0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78CDE8B7-10EB-596A-3221-5BDF2F6D10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5168702"/>
              </p:ext>
            </p:extLst>
          </p:nvPr>
        </p:nvGraphicFramePr>
        <p:xfrm>
          <a:off x="2419333" y="1294103"/>
          <a:ext cx="4609475" cy="2678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5"/>
          <p:cNvSpPr/>
          <p:nvPr/>
        </p:nvSpPr>
        <p:spPr>
          <a:xfrm rot="2700000">
            <a:off x="4132857" y="1528063"/>
            <a:ext cx="865074" cy="8650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25"/>
          <p:cNvSpPr/>
          <p:nvPr/>
        </p:nvSpPr>
        <p:spPr>
          <a:xfrm rot="2700000">
            <a:off x="5481475" y="1528063"/>
            <a:ext cx="865074" cy="86507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25"/>
          <p:cNvSpPr txBox="1">
            <a:spLocks noGrp="1"/>
          </p:cNvSpPr>
          <p:nvPr>
            <p:ph type="title"/>
          </p:nvPr>
        </p:nvSpPr>
        <p:spPr>
          <a:xfrm>
            <a:off x="703644" y="268913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Наша разработка</a:t>
            </a:r>
            <a:endParaRPr dirty="0"/>
          </a:p>
        </p:txBody>
      </p:sp>
      <p:grpSp>
        <p:nvGrpSpPr>
          <p:cNvPr id="602" name="Google Shape;602;p25"/>
          <p:cNvGrpSpPr/>
          <p:nvPr/>
        </p:nvGrpSpPr>
        <p:grpSpPr>
          <a:xfrm>
            <a:off x="6287241" y="1239850"/>
            <a:ext cx="2183477" cy="1204037"/>
            <a:chOff x="6287241" y="1239850"/>
            <a:chExt cx="2183477" cy="1204037"/>
          </a:xfrm>
        </p:grpSpPr>
        <p:sp>
          <p:nvSpPr>
            <p:cNvPr id="603" name="Google Shape;603;p25"/>
            <p:cNvSpPr/>
            <p:nvPr/>
          </p:nvSpPr>
          <p:spPr>
            <a:xfrm>
              <a:off x="6615425" y="1239850"/>
              <a:ext cx="1818356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04" name="Google Shape;604;p25"/>
            <p:cNvSpPr txBox="1"/>
            <p:nvPr/>
          </p:nvSpPr>
          <p:spPr>
            <a:xfrm>
              <a:off x="6287241" y="1689087"/>
              <a:ext cx="2183477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 который определяет места для оптимального размещения камер видеонаблюдения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05" name="Google Shape;605;p25"/>
            <p:cNvSpPr txBox="1"/>
            <p:nvPr/>
          </p:nvSpPr>
          <p:spPr>
            <a:xfrm>
              <a:off x="6962200" y="1388351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Алгоритм</a:t>
              </a:r>
              <a:endParaRPr sz="1700" dirty="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606" name="Google Shape;606;p25"/>
          <p:cNvSpPr/>
          <p:nvPr/>
        </p:nvSpPr>
        <p:spPr>
          <a:xfrm rot="2700000">
            <a:off x="2784838" y="1528063"/>
            <a:ext cx="865074" cy="865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7" name="Google Shape;607;p25"/>
          <p:cNvGrpSpPr/>
          <p:nvPr/>
        </p:nvGrpSpPr>
        <p:grpSpPr>
          <a:xfrm>
            <a:off x="620512" y="1239850"/>
            <a:ext cx="1946616" cy="1243702"/>
            <a:chOff x="620512" y="1239850"/>
            <a:chExt cx="1946616" cy="1243702"/>
          </a:xfrm>
        </p:grpSpPr>
        <p:sp>
          <p:nvSpPr>
            <p:cNvPr id="608" name="Google Shape;608;p25"/>
            <p:cNvSpPr/>
            <p:nvPr/>
          </p:nvSpPr>
          <p:spPr>
            <a:xfrm flipH="1">
              <a:off x="710225" y="1239850"/>
              <a:ext cx="1818356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09" name="Google Shape;609;p25"/>
            <p:cNvSpPr txBox="1"/>
            <p:nvPr/>
          </p:nvSpPr>
          <p:spPr>
            <a:xfrm>
              <a:off x="653474" y="1728752"/>
              <a:ext cx="1913654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Небольшое поселение, общественные зоны, ярмарки, новые ЖК  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0" name="Google Shape;610;p25"/>
            <p:cNvSpPr txBox="1"/>
            <p:nvPr/>
          </p:nvSpPr>
          <p:spPr>
            <a:xfrm>
              <a:off x="620512" y="1421825"/>
              <a:ext cx="1561276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Открытая среда</a:t>
              </a:r>
              <a:endParaRPr sz="17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611" name="Google Shape;611;p25"/>
          <p:cNvSpPr/>
          <p:nvPr/>
        </p:nvSpPr>
        <p:spPr>
          <a:xfrm rot="2701683">
            <a:off x="3457999" y="2341495"/>
            <a:ext cx="866772" cy="866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2" name="Google Shape;612;p25"/>
          <p:cNvGrpSpPr/>
          <p:nvPr/>
        </p:nvGrpSpPr>
        <p:grpSpPr>
          <a:xfrm>
            <a:off x="710288" y="2769800"/>
            <a:ext cx="2448637" cy="1533275"/>
            <a:chOff x="710288" y="2769800"/>
            <a:chExt cx="2448637" cy="1533275"/>
          </a:xfrm>
        </p:grpSpPr>
        <p:sp>
          <p:nvSpPr>
            <p:cNvPr id="613" name="Google Shape;613;p25"/>
            <p:cNvSpPr/>
            <p:nvPr/>
          </p:nvSpPr>
          <p:spPr>
            <a:xfrm>
              <a:off x="710800" y="2769800"/>
              <a:ext cx="2448125" cy="337125"/>
            </a:xfrm>
            <a:custGeom>
              <a:avLst/>
              <a:gdLst/>
              <a:ahLst/>
              <a:cxnLst/>
              <a:rect l="l" t="t" r="r" b="b"/>
              <a:pathLst>
                <a:path w="97925" h="13485" extrusionOk="0">
                  <a:moveTo>
                    <a:pt x="97925" y="0"/>
                  </a:moveTo>
                  <a:lnTo>
                    <a:pt x="84301" y="13476"/>
                  </a:lnTo>
                  <a:lnTo>
                    <a:pt x="0" y="13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4" name="Google Shape;614;p25"/>
            <p:cNvSpPr txBox="1"/>
            <p:nvPr/>
          </p:nvSpPr>
          <p:spPr>
            <a:xfrm>
              <a:off x="710299" y="3548275"/>
              <a:ext cx="2167811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Схема расположения камер на Васильевском Острове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5" name="Google Shape;615;p25"/>
            <p:cNvSpPr txBox="1"/>
            <p:nvPr/>
          </p:nvSpPr>
          <p:spPr>
            <a:xfrm>
              <a:off x="710288" y="3240619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MVP</a:t>
              </a:r>
              <a:endParaRPr sz="17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616" name="Google Shape;616;p25"/>
          <p:cNvSpPr/>
          <p:nvPr/>
        </p:nvSpPr>
        <p:spPr>
          <a:xfrm rot="2700000">
            <a:off x="4806317" y="2341265"/>
            <a:ext cx="866771" cy="866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7" name="Google Shape;617;p25"/>
          <p:cNvGrpSpPr/>
          <p:nvPr/>
        </p:nvGrpSpPr>
        <p:grpSpPr>
          <a:xfrm>
            <a:off x="5974100" y="2769800"/>
            <a:ext cx="2461475" cy="1533275"/>
            <a:chOff x="5974100" y="2769800"/>
            <a:chExt cx="2461475" cy="1533275"/>
          </a:xfrm>
        </p:grpSpPr>
        <p:sp>
          <p:nvSpPr>
            <p:cNvPr id="618" name="Google Shape;618;p25"/>
            <p:cNvSpPr/>
            <p:nvPr/>
          </p:nvSpPr>
          <p:spPr>
            <a:xfrm>
              <a:off x="5974100" y="2769800"/>
              <a:ext cx="2461475" cy="337125"/>
            </a:xfrm>
            <a:custGeom>
              <a:avLst/>
              <a:gdLst/>
              <a:ahLst/>
              <a:cxnLst/>
              <a:rect l="l" t="t" r="r" b="b"/>
              <a:pathLst>
                <a:path w="98459" h="13485" extrusionOk="0">
                  <a:moveTo>
                    <a:pt x="0" y="0"/>
                  </a:moveTo>
                  <a:lnTo>
                    <a:pt x="13624" y="13476"/>
                  </a:lnTo>
                  <a:lnTo>
                    <a:pt x="98459" y="13485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" name="Google Shape;619;p25"/>
            <p:cNvSpPr txBox="1"/>
            <p:nvPr/>
          </p:nvSpPr>
          <p:spPr>
            <a:xfrm>
              <a:off x="6142008" y="3548275"/>
              <a:ext cx="2291692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благодаря алгоритму можно оптимизировать систему видеонаблюдения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20" name="Google Shape;620;p25"/>
            <p:cNvSpPr txBox="1"/>
            <p:nvPr/>
          </p:nvSpPr>
          <p:spPr>
            <a:xfrm>
              <a:off x="6962200" y="328867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Выгода</a:t>
              </a:r>
              <a:endParaRPr sz="17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21" name="Google Shape;621;p25"/>
          <p:cNvGrpSpPr/>
          <p:nvPr/>
        </p:nvGrpSpPr>
        <p:grpSpPr>
          <a:xfrm>
            <a:off x="4392857" y="1781457"/>
            <a:ext cx="358285" cy="358285"/>
            <a:chOff x="5660400" y="238125"/>
            <a:chExt cx="481825" cy="481825"/>
          </a:xfrm>
        </p:grpSpPr>
        <p:sp>
          <p:nvSpPr>
            <p:cNvPr id="622" name="Google Shape;622;p25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23" name="Google Shape;623;p25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624" name="Google Shape;624;p25"/>
          <p:cNvSpPr/>
          <p:nvPr/>
        </p:nvSpPr>
        <p:spPr>
          <a:xfrm>
            <a:off x="3057798" y="1781457"/>
            <a:ext cx="319153" cy="358285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625" name="Google Shape;625;p25"/>
          <p:cNvGrpSpPr/>
          <p:nvPr/>
        </p:nvGrpSpPr>
        <p:grpSpPr>
          <a:xfrm>
            <a:off x="3712242" y="2595380"/>
            <a:ext cx="358285" cy="358285"/>
            <a:chOff x="900750" y="1436075"/>
            <a:chExt cx="481825" cy="481825"/>
          </a:xfrm>
        </p:grpSpPr>
        <p:sp>
          <p:nvSpPr>
            <p:cNvPr id="626" name="Google Shape;626;p25"/>
            <p:cNvSpPr/>
            <p:nvPr/>
          </p:nvSpPr>
          <p:spPr>
            <a:xfrm>
              <a:off x="900750" y="1627500"/>
              <a:ext cx="481825" cy="290400"/>
            </a:xfrm>
            <a:custGeom>
              <a:avLst/>
              <a:gdLst/>
              <a:ahLst/>
              <a:cxnLst/>
              <a:rect l="l" t="t" r="r" b="b"/>
              <a:pathLst>
                <a:path w="19273" h="11616" extrusionOk="0">
                  <a:moveTo>
                    <a:pt x="0" y="1"/>
                  </a:moveTo>
                  <a:lnTo>
                    <a:pt x="0" y="9920"/>
                  </a:lnTo>
                  <a:cubicBezTo>
                    <a:pt x="0" y="10856"/>
                    <a:pt x="759" y="11612"/>
                    <a:pt x="1696" y="11615"/>
                  </a:cubicBezTo>
                  <a:lnTo>
                    <a:pt x="17580" y="11615"/>
                  </a:lnTo>
                  <a:cubicBezTo>
                    <a:pt x="18513" y="11612"/>
                    <a:pt x="19272" y="10856"/>
                    <a:pt x="19272" y="9920"/>
                  </a:cubicBezTo>
                  <a:lnTo>
                    <a:pt x="19272" y="1"/>
                  </a:lnTo>
                  <a:lnTo>
                    <a:pt x="9977" y="6948"/>
                  </a:lnTo>
                  <a:cubicBezTo>
                    <a:pt x="9877" y="7020"/>
                    <a:pt x="9760" y="7059"/>
                    <a:pt x="9636" y="7059"/>
                  </a:cubicBezTo>
                  <a:cubicBezTo>
                    <a:pt x="9513" y="7059"/>
                    <a:pt x="9395" y="7020"/>
                    <a:pt x="9299" y="69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27" name="Google Shape;627;p25"/>
            <p:cNvSpPr/>
            <p:nvPr/>
          </p:nvSpPr>
          <p:spPr>
            <a:xfrm>
              <a:off x="129695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0" y="0"/>
                  </a:moveTo>
                  <a:lnTo>
                    <a:pt x="0" y="4234"/>
                  </a:lnTo>
                  <a:lnTo>
                    <a:pt x="2861" y="2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28" name="Google Shape;628;p25"/>
            <p:cNvSpPr/>
            <p:nvPr/>
          </p:nvSpPr>
          <p:spPr>
            <a:xfrm>
              <a:off x="91490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2861" y="0"/>
                  </a:moveTo>
                  <a:lnTo>
                    <a:pt x="0" y="2117"/>
                  </a:lnTo>
                  <a:lnTo>
                    <a:pt x="2861" y="4234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29" name="Google Shape;629;p25"/>
            <p:cNvSpPr/>
            <p:nvPr/>
          </p:nvSpPr>
          <p:spPr>
            <a:xfrm>
              <a:off x="1014650" y="1436075"/>
              <a:ext cx="254100" cy="336150"/>
            </a:xfrm>
            <a:custGeom>
              <a:avLst/>
              <a:gdLst/>
              <a:ahLst/>
              <a:cxnLst/>
              <a:rect l="l" t="t" r="r" b="b"/>
              <a:pathLst>
                <a:path w="10164" h="13446" extrusionOk="0">
                  <a:moveTo>
                    <a:pt x="8468" y="3424"/>
                  </a:moveTo>
                  <a:cubicBezTo>
                    <a:pt x="8781" y="3424"/>
                    <a:pt x="9031" y="3677"/>
                    <a:pt x="9031" y="3990"/>
                  </a:cubicBezTo>
                  <a:cubicBezTo>
                    <a:pt x="9031" y="4300"/>
                    <a:pt x="8781" y="4553"/>
                    <a:pt x="8468" y="4553"/>
                  </a:cubicBezTo>
                  <a:lnTo>
                    <a:pt x="1693" y="4553"/>
                  </a:lnTo>
                  <a:cubicBezTo>
                    <a:pt x="1379" y="4553"/>
                    <a:pt x="1130" y="4300"/>
                    <a:pt x="1130" y="3990"/>
                  </a:cubicBezTo>
                  <a:cubicBezTo>
                    <a:pt x="1130" y="3677"/>
                    <a:pt x="1379" y="3424"/>
                    <a:pt x="1693" y="3424"/>
                  </a:cubicBezTo>
                  <a:close/>
                  <a:moveTo>
                    <a:pt x="8468" y="5682"/>
                  </a:moveTo>
                  <a:cubicBezTo>
                    <a:pt x="8781" y="5682"/>
                    <a:pt x="9031" y="5935"/>
                    <a:pt x="9031" y="6248"/>
                  </a:cubicBezTo>
                  <a:cubicBezTo>
                    <a:pt x="9031" y="6559"/>
                    <a:pt x="8781" y="6812"/>
                    <a:pt x="8468" y="6812"/>
                  </a:cubicBezTo>
                  <a:lnTo>
                    <a:pt x="1693" y="6812"/>
                  </a:lnTo>
                  <a:cubicBezTo>
                    <a:pt x="1379" y="6812"/>
                    <a:pt x="1130" y="6559"/>
                    <a:pt x="1130" y="6248"/>
                  </a:cubicBezTo>
                  <a:cubicBezTo>
                    <a:pt x="1130" y="5935"/>
                    <a:pt x="1379" y="5682"/>
                    <a:pt x="1693" y="5682"/>
                  </a:cubicBezTo>
                  <a:close/>
                  <a:moveTo>
                    <a:pt x="5080" y="7941"/>
                  </a:moveTo>
                  <a:cubicBezTo>
                    <a:pt x="5393" y="7941"/>
                    <a:pt x="5643" y="8194"/>
                    <a:pt x="5643" y="8507"/>
                  </a:cubicBezTo>
                  <a:cubicBezTo>
                    <a:pt x="5643" y="8817"/>
                    <a:pt x="5393" y="9070"/>
                    <a:pt x="5080" y="9070"/>
                  </a:cubicBezTo>
                  <a:lnTo>
                    <a:pt x="1693" y="9070"/>
                  </a:lnTo>
                  <a:cubicBezTo>
                    <a:pt x="1379" y="9070"/>
                    <a:pt x="1130" y="8817"/>
                    <a:pt x="1130" y="8507"/>
                  </a:cubicBezTo>
                  <a:cubicBezTo>
                    <a:pt x="1130" y="8194"/>
                    <a:pt x="1379" y="7941"/>
                    <a:pt x="1693" y="7941"/>
                  </a:cubicBezTo>
                  <a:close/>
                  <a:moveTo>
                    <a:pt x="563" y="0"/>
                  </a:moveTo>
                  <a:cubicBezTo>
                    <a:pt x="250" y="0"/>
                    <a:pt x="0" y="250"/>
                    <a:pt x="0" y="563"/>
                  </a:cubicBezTo>
                  <a:lnTo>
                    <a:pt x="0" y="9636"/>
                  </a:lnTo>
                  <a:lnTo>
                    <a:pt x="5080" y="13445"/>
                  </a:lnTo>
                  <a:lnTo>
                    <a:pt x="10163" y="9636"/>
                  </a:lnTo>
                  <a:lnTo>
                    <a:pt x="10163" y="563"/>
                  </a:lnTo>
                  <a:cubicBezTo>
                    <a:pt x="10163" y="250"/>
                    <a:pt x="9910" y="0"/>
                    <a:pt x="95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630" name="Google Shape;630;p25"/>
          <p:cNvGrpSpPr/>
          <p:nvPr/>
        </p:nvGrpSpPr>
        <p:grpSpPr>
          <a:xfrm>
            <a:off x="5060505" y="2595380"/>
            <a:ext cx="358397" cy="358285"/>
            <a:chOff x="5642475" y="1435075"/>
            <a:chExt cx="481975" cy="481825"/>
          </a:xfrm>
        </p:grpSpPr>
        <p:sp>
          <p:nvSpPr>
            <p:cNvPr id="631" name="Google Shape;631;p25"/>
            <p:cNvSpPr/>
            <p:nvPr/>
          </p:nvSpPr>
          <p:spPr>
            <a:xfrm>
              <a:off x="5642475" y="1435075"/>
              <a:ext cx="481975" cy="340675"/>
            </a:xfrm>
            <a:custGeom>
              <a:avLst/>
              <a:gdLst/>
              <a:ahLst/>
              <a:cxnLst/>
              <a:rect l="l" t="t" r="r" b="b"/>
              <a:pathLst>
                <a:path w="19279" h="13627" extrusionOk="0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32" name="Google Shape;632;p25"/>
            <p:cNvSpPr/>
            <p:nvPr/>
          </p:nvSpPr>
          <p:spPr>
            <a:xfrm>
              <a:off x="5756375" y="1803975"/>
              <a:ext cx="254100" cy="112925"/>
            </a:xfrm>
            <a:custGeom>
              <a:avLst/>
              <a:gdLst/>
              <a:ahLst/>
              <a:cxnLst/>
              <a:rect l="l" t="t" r="r" b="b"/>
              <a:pathLst>
                <a:path w="10164" h="4517" extrusionOk="0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33" name="Google Shape;633;p25"/>
            <p:cNvSpPr/>
            <p:nvPr/>
          </p:nvSpPr>
          <p:spPr>
            <a:xfrm>
              <a:off x="5843400" y="1537550"/>
              <a:ext cx="79975" cy="76125"/>
            </a:xfrm>
            <a:custGeom>
              <a:avLst/>
              <a:gdLst/>
              <a:ahLst/>
              <a:cxnLst/>
              <a:rect l="l" t="t" r="r" b="b"/>
              <a:pathLst>
                <a:path w="3199" h="3045" extrusionOk="0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634" name="Google Shape;634;p25"/>
          <p:cNvGrpSpPr/>
          <p:nvPr/>
        </p:nvGrpSpPr>
        <p:grpSpPr>
          <a:xfrm>
            <a:off x="5767059" y="1781457"/>
            <a:ext cx="293908" cy="358285"/>
            <a:chOff x="3907325" y="2620775"/>
            <a:chExt cx="395250" cy="481825"/>
          </a:xfrm>
        </p:grpSpPr>
        <p:sp>
          <p:nvSpPr>
            <p:cNvPr id="635" name="Google Shape;635;p25"/>
            <p:cNvSpPr/>
            <p:nvPr/>
          </p:nvSpPr>
          <p:spPr>
            <a:xfrm>
              <a:off x="3907325" y="3016975"/>
              <a:ext cx="74550" cy="56475"/>
            </a:xfrm>
            <a:custGeom>
              <a:avLst/>
              <a:gdLst/>
              <a:ahLst/>
              <a:cxnLst/>
              <a:rect l="l" t="t" r="r" b="b"/>
              <a:pathLst>
                <a:path w="2982" h="2259" extrusionOk="0">
                  <a:moveTo>
                    <a:pt x="1" y="0"/>
                  </a:moveTo>
                  <a:lnTo>
                    <a:pt x="1" y="563"/>
                  </a:lnTo>
                  <a:cubicBezTo>
                    <a:pt x="1" y="1500"/>
                    <a:pt x="756" y="2256"/>
                    <a:pt x="1693" y="2259"/>
                  </a:cubicBezTo>
                  <a:lnTo>
                    <a:pt x="2982" y="2259"/>
                  </a:lnTo>
                  <a:cubicBezTo>
                    <a:pt x="2711" y="1527"/>
                    <a:pt x="2515" y="768"/>
                    <a:pt x="24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36" name="Google Shape;636;p25"/>
            <p:cNvSpPr/>
            <p:nvPr/>
          </p:nvSpPr>
          <p:spPr>
            <a:xfrm>
              <a:off x="3907325" y="2705450"/>
              <a:ext cx="282325" cy="283325"/>
            </a:xfrm>
            <a:custGeom>
              <a:avLst/>
              <a:gdLst/>
              <a:ahLst/>
              <a:cxnLst/>
              <a:rect l="l" t="t" r="r" b="b"/>
              <a:pathLst>
                <a:path w="11293" h="11333" extrusionOk="0">
                  <a:moveTo>
                    <a:pt x="1" y="1"/>
                  </a:moveTo>
                  <a:lnTo>
                    <a:pt x="1" y="11332"/>
                  </a:lnTo>
                  <a:lnTo>
                    <a:pt x="2283" y="11332"/>
                  </a:lnTo>
                  <a:cubicBezTo>
                    <a:pt x="2274" y="11142"/>
                    <a:pt x="2259" y="10956"/>
                    <a:pt x="2259" y="10766"/>
                  </a:cubicBezTo>
                  <a:lnTo>
                    <a:pt x="2259" y="9637"/>
                  </a:lnTo>
                  <a:cubicBezTo>
                    <a:pt x="2259" y="8396"/>
                    <a:pt x="2834" y="7249"/>
                    <a:pt x="3834" y="6490"/>
                  </a:cubicBezTo>
                  <a:lnTo>
                    <a:pt x="4517" y="5975"/>
                  </a:lnTo>
                  <a:lnTo>
                    <a:pt x="4517" y="3145"/>
                  </a:lnTo>
                  <a:cubicBezTo>
                    <a:pt x="4517" y="2051"/>
                    <a:pt x="5400" y="1169"/>
                    <a:pt x="6493" y="1169"/>
                  </a:cubicBezTo>
                  <a:cubicBezTo>
                    <a:pt x="7583" y="1169"/>
                    <a:pt x="8468" y="2051"/>
                    <a:pt x="8468" y="3145"/>
                  </a:cubicBezTo>
                  <a:lnTo>
                    <a:pt x="8468" y="3617"/>
                  </a:lnTo>
                  <a:cubicBezTo>
                    <a:pt x="8743" y="3487"/>
                    <a:pt x="9031" y="3426"/>
                    <a:pt x="9314" y="3426"/>
                  </a:cubicBezTo>
                  <a:cubicBezTo>
                    <a:pt x="10141" y="3426"/>
                    <a:pt x="10923" y="3949"/>
                    <a:pt x="11196" y="4795"/>
                  </a:cubicBezTo>
                  <a:cubicBezTo>
                    <a:pt x="11226" y="4780"/>
                    <a:pt x="11260" y="4771"/>
                    <a:pt x="11293" y="4759"/>
                  </a:cubicBezTo>
                  <a:lnTo>
                    <a:pt x="11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37" name="Google Shape;637;p25"/>
            <p:cNvSpPr/>
            <p:nvPr/>
          </p:nvSpPr>
          <p:spPr>
            <a:xfrm>
              <a:off x="3907325" y="2620775"/>
              <a:ext cx="282325" cy="56475"/>
            </a:xfrm>
            <a:custGeom>
              <a:avLst/>
              <a:gdLst/>
              <a:ahLst/>
              <a:cxnLst/>
              <a:rect l="l" t="t" r="r" b="b"/>
              <a:pathLst>
                <a:path w="11293" h="2259" extrusionOk="0">
                  <a:moveTo>
                    <a:pt x="1693" y="0"/>
                  </a:moveTo>
                  <a:cubicBezTo>
                    <a:pt x="756" y="0"/>
                    <a:pt x="1" y="759"/>
                    <a:pt x="1" y="1695"/>
                  </a:cubicBezTo>
                  <a:lnTo>
                    <a:pt x="1" y="2259"/>
                  </a:lnTo>
                  <a:lnTo>
                    <a:pt x="11293" y="2259"/>
                  </a:lnTo>
                  <a:lnTo>
                    <a:pt x="11293" y="1695"/>
                  </a:lnTo>
                  <a:cubicBezTo>
                    <a:pt x="11290" y="759"/>
                    <a:pt x="10534" y="0"/>
                    <a:pt x="95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3992025" y="2762900"/>
              <a:ext cx="310550" cy="339700"/>
            </a:xfrm>
            <a:custGeom>
              <a:avLst/>
              <a:gdLst/>
              <a:ahLst/>
              <a:cxnLst/>
              <a:rect l="l" t="t" r="r" b="b"/>
              <a:pathLst>
                <a:path w="12422" h="13588" extrusionOk="0">
                  <a:moveTo>
                    <a:pt x="3105" y="0"/>
                  </a:moveTo>
                  <a:cubicBezTo>
                    <a:pt x="2635" y="0"/>
                    <a:pt x="2259" y="377"/>
                    <a:pt x="2259" y="847"/>
                  </a:cubicBezTo>
                  <a:lnTo>
                    <a:pt x="2259" y="8468"/>
                  </a:lnTo>
                  <a:cubicBezTo>
                    <a:pt x="2259" y="8781"/>
                    <a:pt x="2006" y="9031"/>
                    <a:pt x="1693" y="9031"/>
                  </a:cubicBezTo>
                  <a:cubicBezTo>
                    <a:pt x="1379" y="9031"/>
                    <a:pt x="1129" y="8781"/>
                    <a:pt x="1129" y="8468"/>
                  </a:cubicBezTo>
                  <a:lnTo>
                    <a:pt x="1129" y="5095"/>
                  </a:lnTo>
                  <a:cubicBezTo>
                    <a:pt x="419" y="5622"/>
                    <a:pt x="0" y="6453"/>
                    <a:pt x="0" y="7339"/>
                  </a:cubicBezTo>
                  <a:lnTo>
                    <a:pt x="0" y="8468"/>
                  </a:lnTo>
                  <a:cubicBezTo>
                    <a:pt x="0" y="10052"/>
                    <a:pt x="368" y="11615"/>
                    <a:pt x="1069" y="13036"/>
                  </a:cubicBezTo>
                  <a:cubicBezTo>
                    <a:pt x="1223" y="13346"/>
                    <a:pt x="1322" y="13587"/>
                    <a:pt x="1693" y="13587"/>
                  </a:cubicBezTo>
                  <a:lnTo>
                    <a:pt x="10726" y="13587"/>
                  </a:lnTo>
                  <a:cubicBezTo>
                    <a:pt x="11097" y="13587"/>
                    <a:pt x="11196" y="13346"/>
                    <a:pt x="11350" y="13036"/>
                  </a:cubicBezTo>
                  <a:cubicBezTo>
                    <a:pt x="12051" y="11615"/>
                    <a:pt x="12419" y="10052"/>
                    <a:pt x="12422" y="8468"/>
                  </a:cubicBezTo>
                  <a:lnTo>
                    <a:pt x="12422" y="5363"/>
                  </a:lnTo>
                  <a:cubicBezTo>
                    <a:pt x="12422" y="4894"/>
                    <a:pt x="12042" y="4517"/>
                    <a:pt x="11572" y="4517"/>
                  </a:cubicBezTo>
                  <a:cubicBezTo>
                    <a:pt x="11106" y="4517"/>
                    <a:pt x="10726" y="4894"/>
                    <a:pt x="10726" y="5363"/>
                  </a:cubicBezTo>
                  <a:lnTo>
                    <a:pt x="10726" y="7339"/>
                  </a:lnTo>
                  <a:cubicBezTo>
                    <a:pt x="10726" y="7652"/>
                    <a:pt x="10473" y="7902"/>
                    <a:pt x="10163" y="7902"/>
                  </a:cubicBezTo>
                  <a:cubicBezTo>
                    <a:pt x="9850" y="7902"/>
                    <a:pt x="9597" y="7652"/>
                    <a:pt x="9597" y="7339"/>
                  </a:cubicBezTo>
                  <a:lnTo>
                    <a:pt x="9597" y="6297"/>
                  </a:lnTo>
                  <a:lnTo>
                    <a:pt x="9597" y="4234"/>
                  </a:lnTo>
                  <a:cubicBezTo>
                    <a:pt x="9597" y="3764"/>
                    <a:pt x="9218" y="3388"/>
                    <a:pt x="8751" y="3388"/>
                  </a:cubicBezTo>
                  <a:cubicBezTo>
                    <a:pt x="8281" y="3388"/>
                    <a:pt x="7905" y="3764"/>
                    <a:pt x="7905" y="4234"/>
                  </a:cubicBezTo>
                  <a:lnTo>
                    <a:pt x="7905" y="6210"/>
                  </a:lnTo>
                  <a:cubicBezTo>
                    <a:pt x="7905" y="6523"/>
                    <a:pt x="7652" y="6773"/>
                    <a:pt x="7339" y="6773"/>
                  </a:cubicBezTo>
                  <a:cubicBezTo>
                    <a:pt x="7025" y="6773"/>
                    <a:pt x="6776" y="6523"/>
                    <a:pt x="6776" y="6210"/>
                  </a:cubicBezTo>
                  <a:lnTo>
                    <a:pt x="6776" y="3105"/>
                  </a:lnTo>
                  <a:cubicBezTo>
                    <a:pt x="6776" y="2635"/>
                    <a:pt x="6396" y="2259"/>
                    <a:pt x="5926" y="2259"/>
                  </a:cubicBezTo>
                  <a:cubicBezTo>
                    <a:pt x="5460" y="2259"/>
                    <a:pt x="5080" y="2635"/>
                    <a:pt x="5080" y="3105"/>
                  </a:cubicBezTo>
                  <a:lnTo>
                    <a:pt x="5080" y="6210"/>
                  </a:lnTo>
                  <a:cubicBezTo>
                    <a:pt x="5080" y="6523"/>
                    <a:pt x="4827" y="6773"/>
                    <a:pt x="4517" y="6773"/>
                  </a:cubicBezTo>
                  <a:cubicBezTo>
                    <a:pt x="4204" y="6773"/>
                    <a:pt x="3951" y="6523"/>
                    <a:pt x="3951" y="6210"/>
                  </a:cubicBezTo>
                  <a:lnTo>
                    <a:pt x="3951" y="847"/>
                  </a:lnTo>
                  <a:cubicBezTo>
                    <a:pt x="3951" y="377"/>
                    <a:pt x="3572" y="0"/>
                    <a:pt x="3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E4F1EE-310C-1A23-D900-529FF17AB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44" y="1415191"/>
            <a:ext cx="3765493" cy="2594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Google Shape;597;p25">
            <a:extLst>
              <a:ext uri="{FF2B5EF4-FFF2-40B4-BE49-F238E27FC236}">
                <a16:creationId xmlns:a16="http://schemas.microsoft.com/office/drawing/2014/main" id="{75EBAB9E-5C02-6743-9E7A-13315EE1FFC7}"/>
              </a:ext>
            </a:extLst>
          </p:cNvPr>
          <p:cNvSpPr txBox="1">
            <a:spLocks/>
          </p:cNvSpPr>
          <p:nvPr/>
        </p:nvSpPr>
        <p:spPr>
          <a:xfrm>
            <a:off x="703644" y="268913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dk1"/>
                </a:solidFill>
                <a:latin typeface="Fira Sans Extra Condensed Medium"/>
                <a:sym typeface="Fira Sans Extra Condensed Medium"/>
              </a:rPr>
              <a:t>Что есть сейчас?</a:t>
            </a:r>
          </a:p>
        </p:txBody>
      </p:sp>
      <p:grpSp>
        <p:nvGrpSpPr>
          <p:cNvPr id="5" name="Google Shape;1052;p35">
            <a:extLst>
              <a:ext uri="{FF2B5EF4-FFF2-40B4-BE49-F238E27FC236}">
                <a16:creationId xmlns:a16="http://schemas.microsoft.com/office/drawing/2014/main" id="{1987427D-3DFA-1C26-ABD4-F19C0714F6FA}"/>
              </a:ext>
            </a:extLst>
          </p:cNvPr>
          <p:cNvGrpSpPr/>
          <p:nvPr/>
        </p:nvGrpSpPr>
        <p:grpSpPr>
          <a:xfrm>
            <a:off x="5769911" y="1030839"/>
            <a:ext cx="3166099" cy="3977784"/>
            <a:chOff x="2966750" y="1165750"/>
            <a:chExt cx="3166099" cy="3977784"/>
          </a:xfrm>
        </p:grpSpPr>
        <p:sp>
          <p:nvSpPr>
            <p:cNvPr id="6" name="Google Shape;1053;p35">
              <a:extLst>
                <a:ext uri="{FF2B5EF4-FFF2-40B4-BE49-F238E27FC236}">
                  <a16:creationId xmlns:a16="http://schemas.microsoft.com/office/drawing/2014/main" id="{912DA414-C42E-428E-7BF3-F611B66158D6}"/>
                </a:ext>
              </a:extLst>
            </p:cNvPr>
            <p:cNvSpPr/>
            <p:nvPr/>
          </p:nvSpPr>
          <p:spPr>
            <a:xfrm>
              <a:off x="2966750" y="1165750"/>
              <a:ext cx="3166099" cy="3977784"/>
            </a:xfrm>
            <a:custGeom>
              <a:avLst/>
              <a:gdLst/>
              <a:ahLst/>
              <a:cxnLst/>
              <a:rect l="l" t="t" r="r" b="b"/>
              <a:pathLst>
                <a:path w="114527" h="143888" extrusionOk="0">
                  <a:moveTo>
                    <a:pt x="57841" y="0"/>
                  </a:moveTo>
                  <a:lnTo>
                    <a:pt x="48792" y="15895"/>
                  </a:lnTo>
                  <a:lnTo>
                    <a:pt x="51531" y="15895"/>
                  </a:lnTo>
                  <a:lnTo>
                    <a:pt x="51531" y="19181"/>
                  </a:lnTo>
                  <a:lnTo>
                    <a:pt x="51531" y="19979"/>
                  </a:lnTo>
                  <a:lnTo>
                    <a:pt x="51531" y="20086"/>
                  </a:lnTo>
                  <a:lnTo>
                    <a:pt x="51554" y="20217"/>
                  </a:lnTo>
                  <a:lnTo>
                    <a:pt x="51578" y="20515"/>
                  </a:lnTo>
                  <a:lnTo>
                    <a:pt x="51614" y="21098"/>
                  </a:lnTo>
                  <a:cubicBezTo>
                    <a:pt x="51638" y="21491"/>
                    <a:pt x="51650" y="21884"/>
                    <a:pt x="51697" y="22277"/>
                  </a:cubicBezTo>
                  <a:lnTo>
                    <a:pt x="51876" y="23444"/>
                  </a:lnTo>
                  <a:lnTo>
                    <a:pt x="51971" y="24027"/>
                  </a:lnTo>
                  <a:cubicBezTo>
                    <a:pt x="52007" y="24218"/>
                    <a:pt x="52066" y="24408"/>
                    <a:pt x="52102" y="24599"/>
                  </a:cubicBezTo>
                  <a:lnTo>
                    <a:pt x="52412" y="25742"/>
                  </a:lnTo>
                  <a:cubicBezTo>
                    <a:pt x="52507" y="26123"/>
                    <a:pt x="52662" y="26492"/>
                    <a:pt x="52793" y="26861"/>
                  </a:cubicBezTo>
                  <a:cubicBezTo>
                    <a:pt x="52935" y="27230"/>
                    <a:pt x="53055" y="27611"/>
                    <a:pt x="53221" y="27968"/>
                  </a:cubicBezTo>
                  <a:lnTo>
                    <a:pt x="53733" y="29028"/>
                  </a:lnTo>
                  <a:cubicBezTo>
                    <a:pt x="53817" y="29206"/>
                    <a:pt x="53900" y="29385"/>
                    <a:pt x="53995" y="29552"/>
                  </a:cubicBezTo>
                  <a:lnTo>
                    <a:pt x="54305" y="30064"/>
                  </a:lnTo>
                  <a:lnTo>
                    <a:pt x="54912" y="31064"/>
                  </a:lnTo>
                  <a:cubicBezTo>
                    <a:pt x="55138" y="31385"/>
                    <a:pt x="55376" y="31707"/>
                    <a:pt x="55614" y="32016"/>
                  </a:cubicBezTo>
                  <a:cubicBezTo>
                    <a:pt x="56067" y="32659"/>
                    <a:pt x="56615" y="33219"/>
                    <a:pt x="57150" y="33802"/>
                  </a:cubicBezTo>
                  <a:cubicBezTo>
                    <a:pt x="57400" y="34100"/>
                    <a:pt x="57710" y="34350"/>
                    <a:pt x="57996" y="34624"/>
                  </a:cubicBezTo>
                  <a:cubicBezTo>
                    <a:pt x="58293" y="34874"/>
                    <a:pt x="58567" y="35148"/>
                    <a:pt x="58877" y="35398"/>
                  </a:cubicBezTo>
                  <a:lnTo>
                    <a:pt x="59829" y="36100"/>
                  </a:lnTo>
                  <a:cubicBezTo>
                    <a:pt x="59984" y="36219"/>
                    <a:pt x="60139" y="36338"/>
                    <a:pt x="60305" y="36445"/>
                  </a:cubicBezTo>
                  <a:lnTo>
                    <a:pt x="60806" y="36755"/>
                  </a:lnTo>
                  <a:lnTo>
                    <a:pt x="61818" y="37362"/>
                  </a:lnTo>
                  <a:cubicBezTo>
                    <a:pt x="62163" y="37553"/>
                    <a:pt x="62520" y="37719"/>
                    <a:pt x="62877" y="37886"/>
                  </a:cubicBezTo>
                  <a:cubicBezTo>
                    <a:pt x="63568" y="38255"/>
                    <a:pt x="64318" y="38505"/>
                    <a:pt x="65068" y="38767"/>
                  </a:cubicBezTo>
                  <a:cubicBezTo>
                    <a:pt x="65437" y="38910"/>
                    <a:pt x="65818" y="39005"/>
                    <a:pt x="66199" y="39100"/>
                  </a:cubicBezTo>
                  <a:cubicBezTo>
                    <a:pt x="66580" y="39196"/>
                    <a:pt x="66961" y="39303"/>
                    <a:pt x="67342" y="39386"/>
                  </a:cubicBezTo>
                  <a:lnTo>
                    <a:pt x="68509" y="39577"/>
                  </a:lnTo>
                  <a:cubicBezTo>
                    <a:pt x="68902" y="39624"/>
                    <a:pt x="69295" y="39660"/>
                    <a:pt x="69676" y="39672"/>
                  </a:cubicBezTo>
                  <a:cubicBezTo>
                    <a:pt x="70176" y="39704"/>
                    <a:pt x="70946" y="39709"/>
                    <a:pt x="71403" y="39709"/>
                  </a:cubicBezTo>
                  <a:cubicBezTo>
                    <a:pt x="71632" y="39709"/>
                    <a:pt x="71783" y="39708"/>
                    <a:pt x="71783" y="39708"/>
                  </a:cubicBezTo>
                  <a:lnTo>
                    <a:pt x="94298" y="39708"/>
                  </a:lnTo>
                  <a:lnTo>
                    <a:pt x="94691" y="39743"/>
                  </a:lnTo>
                  <a:lnTo>
                    <a:pt x="94905" y="39779"/>
                  </a:lnTo>
                  <a:cubicBezTo>
                    <a:pt x="95048" y="39791"/>
                    <a:pt x="95191" y="39803"/>
                    <a:pt x="95334" y="39803"/>
                  </a:cubicBezTo>
                  <a:cubicBezTo>
                    <a:pt x="95477" y="39803"/>
                    <a:pt x="95619" y="39862"/>
                    <a:pt x="95762" y="39874"/>
                  </a:cubicBezTo>
                  <a:cubicBezTo>
                    <a:pt x="95893" y="39898"/>
                    <a:pt x="96048" y="39898"/>
                    <a:pt x="96179" y="39946"/>
                  </a:cubicBezTo>
                  <a:cubicBezTo>
                    <a:pt x="97286" y="40196"/>
                    <a:pt x="98334" y="40696"/>
                    <a:pt x="99227" y="41422"/>
                  </a:cubicBezTo>
                  <a:cubicBezTo>
                    <a:pt x="100096" y="42160"/>
                    <a:pt x="100799" y="43101"/>
                    <a:pt x="101263" y="44149"/>
                  </a:cubicBezTo>
                  <a:cubicBezTo>
                    <a:pt x="101680" y="45196"/>
                    <a:pt x="101870" y="46339"/>
                    <a:pt x="101787" y="47494"/>
                  </a:cubicBezTo>
                  <a:cubicBezTo>
                    <a:pt x="101727" y="48566"/>
                    <a:pt x="101370" y="49566"/>
                    <a:pt x="100846" y="50483"/>
                  </a:cubicBezTo>
                  <a:cubicBezTo>
                    <a:pt x="100263" y="51447"/>
                    <a:pt x="99251" y="52507"/>
                    <a:pt x="98286" y="53078"/>
                  </a:cubicBezTo>
                  <a:cubicBezTo>
                    <a:pt x="98060" y="53245"/>
                    <a:pt x="97774" y="53328"/>
                    <a:pt x="97536" y="53471"/>
                  </a:cubicBezTo>
                  <a:cubicBezTo>
                    <a:pt x="97405" y="53543"/>
                    <a:pt x="97262" y="53578"/>
                    <a:pt x="97131" y="53626"/>
                  </a:cubicBezTo>
                  <a:cubicBezTo>
                    <a:pt x="97001" y="53674"/>
                    <a:pt x="96870" y="53733"/>
                    <a:pt x="96739" y="53769"/>
                  </a:cubicBezTo>
                  <a:cubicBezTo>
                    <a:pt x="96596" y="53793"/>
                    <a:pt x="95119" y="54102"/>
                    <a:pt x="94572" y="54150"/>
                  </a:cubicBezTo>
                  <a:cubicBezTo>
                    <a:pt x="94504" y="54154"/>
                    <a:pt x="94416" y="54155"/>
                    <a:pt x="94320" y="54155"/>
                  </a:cubicBezTo>
                  <a:cubicBezTo>
                    <a:pt x="94128" y="54155"/>
                    <a:pt x="93909" y="54150"/>
                    <a:pt x="93774" y="54150"/>
                  </a:cubicBezTo>
                  <a:lnTo>
                    <a:pt x="19705" y="54150"/>
                  </a:lnTo>
                  <a:lnTo>
                    <a:pt x="19562" y="54114"/>
                  </a:lnTo>
                  <a:lnTo>
                    <a:pt x="19265" y="54102"/>
                  </a:lnTo>
                  <a:lnTo>
                    <a:pt x="18681" y="54126"/>
                  </a:lnTo>
                  <a:cubicBezTo>
                    <a:pt x="18288" y="54150"/>
                    <a:pt x="17895" y="54150"/>
                    <a:pt x="17514" y="54209"/>
                  </a:cubicBezTo>
                  <a:cubicBezTo>
                    <a:pt x="14383" y="54567"/>
                    <a:pt x="11335" y="55674"/>
                    <a:pt x="8716" y="57424"/>
                  </a:cubicBezTo>
                  <a:cubicBezTo>
                    <a:pt x="6120" y="59186"/>
                    <a:pt x="3953" y="61568"/>
                    <a:pt x="2417" y="64318"/>
                  </a:cubicBezTo>
                  <a:cubicBezTo>
                    <a:pt x="917" y="67080"/>
                    <a:pt x="96" y="70235"/>
                    <a:pt x="24" y="73367"/>
                  </a:cubicBezTo>
                  <a:cubicBezTo>
                    <a:pt x="0" y="73807"/>
                    <a:pt x="12" y="74010"/>
                    <a:pt x="12" y="74295"/>
                  </a:cubicBezTo>
                  <a:cubicBezTo>
                    <a:pt x="12" y="74343"/>
                    <a:pt x="12" y="74474"/>
                    <a:pt x="24" y="74557"/>
                  </a:cubicBezTo>
                  <a:lnTo>
                    <a:pt x="36" y="74855"/>
                  </a:lnTo>
                  <a:lnTo>
                    <a:pt x="60" y="75438"/>
                  </a:lnTo>
                  <a:cubicBezTo>
                    <a:pt x="84" y="75831"/>
                    <a:pt x="84" y="76224"/>
                    <a:pt x="143" y="76617"/>
                  </a:cubicBezTo>
                  <a:lnTo>
                    <a:pt x="322" y="77784"/>
                  </a:lnTo>
                  <a:cubicBezTo>
                    <a:pt x="357" y="77974"/>
                    <a:pt x="381" y="78165"/>
                    <a:pt x="429" y="78355"/>
                  </a:cubicBezTo>
                  <a:lnTo>
                    <a:pt x="560" y="78939"/>
                  </a:lnTo>
                  <a:lnTo>
                    <a:pt x="869" y="80082"/>
                  </a:lnTo>
                  <a:cubicBezTo>
                    <a:pt x="977" y="80451"/>
                    <a:pt x="1119" y="80820"/>
                    <a:pt x="1250" y="81189"/>
                  </a:cubicBezTo>
                  <a:cubicBezTo>
                    <a:pt x="1393" y="81558"/>
                    <a:pt x="1512" y="81939"/>
                    <a:pt x="1691" y="82296"/>
                  </a:cubicBezTo>
                  <a:cubicBezTo>
                    <a:pt x="2977" y="85166"/>
                    <a:pt x="4929" y="87737"/>
                    <a:pt x="7382" y="89702"/>
                  </a:cubicBezTo>
                  <a:cubicBezTo>
                    <a:pt x="9835" y="91655"/>
                    <a:pt x="12764" y="93048"/>
                    <a:pt x="15859" y="93655"/>
                  </a:cubicBezTo>
                  <a:lnTo>
                    <a:pt x="17026" y="93845"/>
                  </a:lnTo>
                  <a:lnTo>
                    <a:pt x="17610" y="93929"/>
                  </a:lnTo>
                  <a:cubicBezTo>
                    <a:pt x="17812" y="93952"/>
                    <a:pt x="18003" y="93952"/>
                    <a:pt x="18193" y="93964"/>
                  </a:cubicBezTo>
                  <a:lnTo>
                    <a:pt x="19372" y="94024"/>
                  </a:lnTo>
                  <a:lnTo>
                    <a:pt x="19669" y="94036"/>
                  </a:lnTo>
                  <a:lnTo>
                    <a:pt x="94643" y="94036"/>
                  </a:lnTo>
                  <a:lnTo>
                    <a:pt x="94869" y="94048"/>
                  </a:lnTo>
                  <a:cubicBezTo>
                    <a:pt x="95024" y="94060"/>
                    <a:pt x="95167" y="94072"/>
                    <a:pt x="95310" y="94072"/>
                  </a:cubicBezTo>
                  <a:cubicBezTo>
                    <a:pt x="95381" y="94072"/>
                    <a:pt x="95453" y="94083"/>
                    <a:pt x="95524" y="94095"/>
                  </a:cubicBezTo>
                  <a:lnTo>
                    <a:pt x="95727" y="94131"/>
                  </a:lnTo>
                  <a:cubicBezTo>
                    <a:pt x="95869" y="94155"/>
                    <a:pt x="96012" y="94167"/>
                    <a:pt x="96155" y="94191"/>
                  </a:cubicBezTo>
                  <a:cubicBezTo>
                    <a:pt x="96703" y="94345"/>
                    <a:pt x="97251" y="94476"/>
                    <a:pt x="97751" y="94750"/>
                  </a:cubicBezTo>
                  <a:cubicBezTo>
                    <a:pt x="98286" y="94976"/>
                    <a:pt x="98739" y="95322"/>
                    <a:pt x="99203" y="95655"/>
                  </a:cubicBezTo>
                  <a:cubicBezTo>
                    <a:pt x="99620" y="96048"/>
                    <a:pt x="100060" y="96429"/>
                    <a:pt x="100382" y="96905"/>
                  </a:cubicBezTo>
                  <a:cubicBezTo>
                    <a:pt x="100751" y="97346"/>
                    <a:pt x="100989" y="97870"/>
                    <a:pt x="101251" y="98382"/>
                  </a:cubicBezTo>
                  <a:cubicBezTo>
                    <a:pt x="101299" y="98513"/>
                    <a:pt x="101334" y="98643"/>
                    <a:pt x="101394" y="98774"/>
                  </a:cubicBezTo>
                  <a:cubicBezTo>
                    <a:pt x="101430" y="98917"/>
                    <a:pt x="101501" y="99036"/>
                    <a:pt x="101525" y="99179"/>
                  </a:cubicBezTo>
                  <a:cubicBezTo>
                    <a:pt x="101584" y="99453"/>
                    <a:pt x="101692" y="99727"/>
                    <a:pt x="101703" y="100013"/>
                  </a:cubicBezTo>
                  <a:cubicBezTo>
                    <a:pt x="101727" y="100156"/>
                    <a:pt x="101751" y="100287"/>
                    <a:pt x="101775" y="100429"/>
                  </a:cubicBezTo>
                  <a:lnTo>
                    <a:pt x="101799" y="100870"/>
                  </a:lnTo>
                  <a:lnTo>
                    <a:pt x="101823" y="101084"/>
                  </a:lnTo>
                  <a:lnTo>
                    <a:pt x="101834" y="101191"/>
                  </a:lnTo>
                  <a:lnTo>
                    <a:pt x="101834" y="101299"/>
                  </a:lnTo>
                  <a:cubicBezTo>
                    <a:pt x="101834" y="101334"/>
                    <a:pt x="101823" y="101358"/>
                    <a:pt x="101823" y="101370"/>
                  </a:cubicBezTo>
                  <a:cubicBezTo>
                    <a:pt x="101811" y="101513"/>
                    <a:pt x="101799" y="101656"/>
                    <a:pt x="101787" y="101799"/>
                  </a:cubicBezTo>
                  <a:cubicBezTo>
                    <a:pt x="101811" y="102096"/>
                    <a:pt x="101715" y="102370"/>
                    <a:pt x="101692" y="102656"/>
                  </a:cubicBezTo>
                  <a:cubicBezTo>
                    <a:pt x="101692" y="102799"/>
                    <a:pt x="101632" y="102930"/>
                    <a:pt x="101596" y="103073"/>
                  </a:cubicBezTo>
                  <a:cubicBezTo>
                    <a:pt x="101561" y="103204"/>
                    <a:pt x="101525" y="103346"/>
                    <a:pt x="101501" y="103477"/>
                  </a:cubicBezTo>
                  <a:cubicBezTo>
                    <a:pt x="101144" y="104561"/>
                    <a:pt x="100537" y="105561"/>
                    <a:pt x="99739" y="106383"/>
                  </a:cubicBezTo>
                  <a:cubicBezTo>
                    <a:pt x="98917" y="107192"/>
                    <a:pt x="97917" y="107799"/>
                    <a:pt x="96846" y="108157"/>
                  </a:cubicBezTo>
                  <a:cubicBezTo>
                    <a:pt x="96715" y="108204"/>
                    <a:pt x="96572" y="108216"/>
                    <a:pt x="96429" y="108264"/>
                  </a:cubicBezTo>
                  <a:cubicBezTo>
                    <a:pt x="96298" y="108288"/>
                    <a:pt x="96167" y="108359"/>
                    <a:pt x="96024" y="108359"/>
                  </a:cubicBezTo>
                  <a:cubicBezTo>
                    <a:pt x="95881" y="108383"/>
                    <a:pt x="95738" y="108395"/>
                    <a:pt x="95596" y="108419"/>
                  </a:cubicBezTo>
                  <a:cubicBezTo>
                    <a:pt x="95524" y="108430"/>
                    <a:pt x="95453" y="108454"/>
                    <a:pt x="95381" y="108454"/>
                  </a:cubicBezTo>
                  <a:lnTo>
                    <a:pt x="95167" y="108466"/>
                  </a:lnTo>
                  <a:cubicBezTo>
                    <a:pt x="95024" y="108466"/>
                    <a:pt x="94881" y="108466"/>
                    <a:pt x="94738" y="108478"/>
                  </a:cubicBezTo>
                  <a:cubicBezTo>
                    <a:pt x="94691" y="108478"/>
                    <a:pt x="94512" y="108466"/>
                    <a:pt x="94393" y="108466"/>
                  </a:cubicBezTo>
                  <a:lnTo>
                    <a:pt x="71283" y="108466"/>
                  </a:lnTo>
                  <a:lnTo>
                    <a:pt x="70985" y="108490"/>
                  </a:lnTo>
                  <a:lnTo>
                    <a:pt x="70402" y="108526"/>
                  </a:lnTo>
                  <a:cubicBezTo>
                    <a:pt x="70009" y="108538"/>
                    <a:pt x="69616" y="108561"/>
                    <a:pt x="69235" y="108597"/>
                  </a:cubicBezTo>
                  <a:lnTo>
                    <a:pt x="68068" y="108764"/>
                  </a:lnTo>
                  <a:cubicBezTo>
                    <a:pt x="67675" y="108835"/>
                    <a:pt x="67283" y="108883"/>
                    <a:pt x="66902" y="108990"/>
                  </a:cubicBezTo>
                  <a:cubicBezTo>
                    <a:pt x="66140" y="109181"/>
                    <a:pt x="65366" y="109359"/>
                    <a:pt x="64639" y="109657"/>
                  </a:cubicBezTo>
                  <a:cubicBezTo>
                    <a:pt x="64270" y="109788"/>
                    <a:pt x="63889" y="109919"/>
                    <a:pt x="63532" y="110073"/>
                  </a:cubicBezTo>
                  <a:lnTo>
                    <a:pt x="62460" y="110585"/>
                  </a:lnTo>
                  <a:lnTo>
                    <a:pt x="61937" y="110847"/>
                  </a:lnTo>
                  <a:cubicBezTo>
                    <a:pt x="61758" y="110931"/>
                    <a:pt x="61591" y="111038"/>
                    <a:pt x="61425" y="111145"/>
                  </a:cubicBezTo>
                  <a:lnTo>
                    <a:pt x="60413" y="111752"/>
                  </a:lnTo>
                  <a:cubicBezTo>
                    <a:pt x="60079" y="111967"/>
                    <a:pt x="59782" y="112217"/>
                    <a:pt x="59460" y="112443"/>
                  </a:cubicBezTo>
                  <a:cubicBezTo>
                    <a:pt x="59151" y="112681"/>
                    <a:pt x="58817" y="112907"/>
                    <a:pt x="58531" y="113169"/>
                  </a:cubicBezTo>
                  <a:cubicBezTo>
                    <a:pt x="58079" y="113586"/>
                    <a:pt x="57603" y="114003"/>
                    <a:pt x="57174" y="114443"/>
                  </a:cubicBezTo>
                  <a:cubicBezTo>
                    <a:pt x="57115" y="114503"/>
                    <a:pt x="57043" y="114586"/>
                    <a:pt x="56960" y="114681"/>
                  </a:cubicBezTo>
                  <a:cubicBezTo>
                    <a:pt x="56912" y="114717"/>
                    <a:pt x="56876" y="114765"/>
                    <a:pt x="56841" y="114800"/>
                  </a:cubicBezTo>
                  <a:cubicBezTo>
                    <a:pt x="56567" y="115110"/>
                    <a:pt x="56234" y="115479"/>
                    <a:pt x="56055" y="115681"/>
                  </a:cubicBezTo>
                  <a:lnTo>
                    <a:pt x="55341" y="116622"/>
                  </a:lnTo>
                  <a:lnTo>
                    <a:pt x="54995" y="117098"/>
                  </a:lnTo>
                  <a:cubicBezTo>
                    <a:pt x="54876" y="117253"/>
                    <a:pt x="54781" y="117432"/>
                    <a:pt x="54674" y="117586"/>
                  </a:cubicBezTo>
                  <a:lnTo>
                    <a:pt x="54067" y="118598"/>
                  </a:lnTo>
                  <a:cubicBezTo>
                    <a:pt x="53864" y="118944"/>
                    <a:pt x="53709" y="119301"/>
                    <a:pt x="53531" y="119658"/>
                  </a:cubicBezTo>
                  <a:cubicBezTo>
                    <a:pt x="53364" y="120015"/>
                    <a:pt x="53174" y="120360"/>
                    <a:pt x="53043" y="120730"/>
                  </a:cubicBezTo>
                  <a:lnTo>
                    <a:pt x="52638" y="121837"/>
                  </a:lnTo>
                  <a:cubicBezTo>
                    <a:pt x="52566" y="122027"/>
                    <a:pt x="52495" y="122206"/>
                    <a:pt x="52447" y="122396"/>
                  </a:cubicBezTo>
                  <a:lnTo>
                    <a:pt x="52293" y="122968"/>
                  </a:lnTo>
                  <a:lnTo>
                    <a:pt x="51995" y="124111"/>
                  </a:lnTo>
                  <a:cubicBezTo>
                    <a:pt x="51923" y="124504"/>
                    <a:pt x="51864" y="124897"/>
                    <a:pt x="51804" y="125278"/>
                  </a:cubicBezTo>
                  <a:cubicBezTo>
                    <a:pt x="51757" y="125671"/>
                    <a:pt x="51673" y="126064"/>
                    <a:pt x="51662" y="126445"/>
                  </a:cubicBezTo>
                  <a:lnTo>
                    <a:pt x="51578" y="127623"/>
                  </a:lnTo>
                  <a:lnTo>
                    <a:pt x="51531" y="128207"/>
                  </a:lnTo>
                  <a:lnTo>
                    <a:pt x="51531" y="128600"/>
                  </a:lnTo>
                  <a:lnTo>
                    <a:pt x="51531" y="129409"/>
                  </a:lnTo>
                  <a:lnTo>
                    <a:pt x="51531" y="131017"/>
                  </a:lnTo>
                  <a:lnTo>
                    <a:pt x="51531" y="143887"/>
                  </a:lnTo>
                  <a:lnTo>
                    <a:pt x="64187" y="143887"/>
                  </a:lnTo>
                  <a:lnTo>
                    <a:pt x="64187" y="131017"/>
                  </a:lnTo>
                  <a:lnTo>
                    <a:pt x="64187" y="129409"/>
                  </a:lnTo>
                  <a:lnTo>
                    <a:pt x="64187" y="128600"/>
                  </a:lnTo>
                  <a:lnTo>
                    <a:pt x="64187" y="128207"/>
                  </a:lnTo>
                  <a:lnTo>
                    <a:pt x="64163" y="127980"/>
                  </a:lnTo>
                  <a:cubicBezTo>
                    <a:pt x="64175" y="127838"/>
                    <a:pt x="64163" y="127695"/>
                    <a:pt x="64163" y="127540"/>
                  </a:cubicBezTo>
                  <a:cubicBezTo>
                    <a:pt x="64163" y="127397"/>
                    <a:pt x="64211" y="127266"/>
                    <a:pt x="64223" y="127123"/>
                  </a:cubicBezTo>
                  <a:cubicBezTo>
                    <a:pt x="64246" y="126980"/>
                    <a:pt x="64246" y="126837"/>
                    <a:pt x="64282" y="126695"/>
                  </a:cubicBezTo>
                  <a:cubicBezTo>
                    <a:pt x="64318" y="126564"/>
                    <a:pt x="64354" y="126421"/>
                    <a:pt x="64389" y="126290"/>
                  </a:cubicBezTo>
                  <a:cubicBezTo>
                    <a:pt x="64663" y="125194"/>
                    <a:pt x="65508" y="123909"/>
                    <a:pt x="66282" y="123063"/>
                  </a:cubicBezTo>
                  <a:cubicBezTo>
                    <a:pt x="66401" y="122956"/>
                    <a:pt x="66532" y="122849"/>
                    <a:pt x="66651" y="122730"/>
                  </a:cubicBezTo>
                  <a:cubicBezTo>
                    <a:pt x="66747" y="122623"/>
                    <a:pt x="66878" y="122563"/>
                    <a:pt x="66985" y="122468"/>
                  </a:cubicBezTo>
                  <a:cubicBezTo>
                    <a:pt x="67104" y="122396"/>
                    <a:pt x="67211" y="122289"/>
                    <a:pt x="67330" y="122218"/>
                  </a:cubicBezTo>
                  <a:cubicBezTo>
                    <a:pt x="67461" y="122146"/>
                    <a:pt x="67580" y="122075"/>
                    <a:pt x="67699" y="122004"/>
                  </a:cubicBezTo>
                  <a:cubicBezTo>
                    <a:pt x="67759" y="121956"/>
                    <a:pt x="67818" y="121920"/>
                    <a:pt x="67878" y="121884"/>
                  </a:cubicBezTo>
                  <a:lnTo>
                    <a:pt x="68080" y="121801"/>
                  </a:lnTo>
                  <a:cubicBezTo>
                    <a:pt x="68211" y="121742"/>
                    <a:pt x="68330" y="121670"/>
                    <a:pt x="68461" y="121611"/>
                  </a:cubicBezTo>
                  <a:lnTo>
                    <a:pt x="68866" y="121468"/>
                  </a:lnTo>
                  <a:cubicBezTo>
                    <a:pt x="69116" y="121349"/>
                    <a:pt x="69402" y="121301"/>
                    <a:pt x="69676" y="121218"/>
                  </a:cubicBezTo>
                  <a:cubicBezTo>
                    <a:pt x="69807" y="121170"/>
                    <a:pt x="69950" y="121170"/>
                    <a:pt x="70092" y="121146"/>
                  </a:cubicBezTo>
                  <a:cubicBezTo>
                    <a:pt x="70235" y="121122"/>
                    <a:pt x="70378" y="121099"/>
                    <a:pt x="70521" y="121075"/>
                  </a:cubicBezTo>
                  <a:cubicBezTo>
                    <a:pt x="70664" y="121075"/>
                    <a:pt x="70807" y="121063"/>
                    <a:pt x="70950" y="121063"/>
                  </a:cubicBezTo>
                  <a:lnTo>
                    <a:pt x="71164" y="121015"/>
                  </a:lnTo>
                  <a:lnTo>
                    <a:pt x="71283" y="120968"/>
                  </a:lnTo>
                  <a:lnTo>
                    <a:pt x="94393" y="120968"/>
                  </a:lnTo>
                  <a:cubicBezTo>
                    <a:pt x="94516" y="120968"/>
                    <a:pt x="94603" y="120994"/>
                    <a:pt x="94760" y="120994"/>
                  </a:cubicBezTo>
                  <a:cubicBezTo>
                    <a:pt x="94787" y="120994"/>
                    <a:pt x="94815" y="120993"/>
                    <a:pt x="94845" y="120991"/>
                  </a:cubicBezTo>
                  <a:lnTo>
                    <a:pt x="96024" y="120956"/>
                  </a:lnTo>
                  <a:lnTo>
                    <a:pt x="96608" y="120932"/>
                  </a:lnTo>
                  <a:cubicBezTo>
                    <a:pt x="96810" y="120908"/>
                    <a:pt x="97001" y="120884"/>
                    <a:pt x="97191" y="120861"/>
                  </a:cubicBezTo>
                  <a:lnTo>
                    <a:pt x="98358" y="120682"/>
                  </a:lnTo>
                  <a:cubicBezTo>
                    <a:pt x="98751" y="120622"/>
                    <a:pt x="99132" y="120503"/>
                    <a:pt x="99513" y="120420"/>
                  </a:cubicBezTo>
                  <a:cubicBezTo>
                    <a:pt x="99894" y="120313"/>
                    <a:pt x="100275" y="120229"/>
                    <a:pt x="100656" y="120099"/>
                  </a:cubicBezTo>
                  <a:cubicBezTo>
                    <a:pt x="103656" y="119134"/>
                    <a:pt x="106406" y="117443"/>
                    <a:pt x="108633" y="115229"/>
                  </a:cubicBezTo>
                  <a:cubicBezTo>
                    <a:pt x="110836" y="112990"/>
                    <a:pt x="112514" y="110228"/>
                    <a:pt x="113467" y="107228"/>
                  </a:cubicBezTo>
                  <a:cubicBezTo>
                    <a:pt x="113574" y="106847"/>
                    <a:pt x="113669" y="106466"/>
                    <a:pt x="113776" y="106085"/>
                  </a:cubicBezTo>
                  <a:cubicBezTo>
                    <a:pt x="113860" y="105692"/>
                    <a:pt x="113979" y="105323"/>
                    <a:pt x="114026" y="104930"/>
                  </a:cubicBezTo>
                  <a:cubicBezTo>
                    <a:pt x="114146" y="104144"/>
                    <a:pt x="114288" y="103370"/>
                    <a:pt x="114300" y="102584"/>
                  </a:cubicBezTo>
                  <a:lnTo>
                    <a:pt x="114348" y="101418"/>
                  </a:lnTo>
                  <a:cubicBezTo>
                    <a:pt x="114348" y="101358"/>
                    <a:pt x="114336" y="101322"/>
                    <a:pt x="114336" y="101287"/>
                  </a:cubicBezTo>
                  <a:lnTo>
                    <a:pt x="114336" y="101191"/>
                  </a:lnTo>
                  <a:lnTo>
                    <a:pt x="114336" y="100906"/>
                  </a:lnTo>
                  <a:lnTo>
                    <a:pt x="114324" y="100310"/>
                  </a:lnTo>
                  <a:cubicBezTo>
                    <a:pt x="114300" y="99929"/>
                    <a:pt x="114288" y="99536"/>
                    <a:pt x="114253" y="99144"/>
                  </a:cubicBezTo>
                  <a:lnTo>
                    <a:pt x="114086" y="97977"/>
                  </a:lnTo>
                  <a:cubicBezTo>
                    <a:pt x="113979" y="97191"/>
                    <a:pt x="113765" y="96429"/>
                    <a:pt x="113562" y="95667"/>
                  </a:cubicBezTo>
                  <a:cubicBezTo>
                    <a:pt x="113479" y="95286"/>
                    <a:pt x="113324" y="94917"/>
                    <a:pt x="113193" y="94548"/>
                  </a:cubicBezTo>
                  <a:cubicBezTo>
                    <a:pt x="113062" y="94179"/>
                    <a:pt x="112931" y="93810"/>
                    <a:pt x="112776" y="93440"/>
                  </a:cubicBezTo>
                  <a:cubicBezTo>
                    <a:pt x="112121" y="92012"/>
                    <a:pt x="111371" y="90619"/>
                    <a:pt x="110407" y="89369"/>
                  </a:cubicBezTo>
                  <a:cubicBezTo>
                    <a:pt x="109478" y="88095"/>
                    <a:pt x="108359" y="86987"/>
                    <a:pt x="107168" y="85963"/>
                  </a:cubicBezTo>
                  <a:cubicBezTo>
                    <a:pt x="105930" y="84999"/>
                    <a:pt x="104621" y="84106"/>
                    <a:pt x="103192" y="83451"/>
                  </a:cubicBezTo>
                  <a:cubicBezTo>
                    <a:pt x="101787" y="82737"/>
                    <a:pt x="100263" y="82272"/>
                    <a:pt x="98727" y="81915"/>
                  </a:cubicBezTo>
                  <a:cubicBezTo>
                    <a:pt x="98346" y="81844"/>
                    <a:pt x="97953" y="81784"/>
                    <a:pt x="97560" y="81725"/>
                  </a:cubicBezTo>
                  <a:lnTo>
                    <a:pt x="96977" y="81641"/>
                  </a:lnTo>
                  <a:cubicBezTo>
                    <a:pt x="96786" y="81606"/>
                    <a:pt x="96596" y="81582"/>
                    <a:pt x="96393" y="81582"/>
                  </a:cubicBezTo>
                  <a:lnTo>
                    <a:pt x="95226" y="81534"/>
                  </a:lnTo>
                  <a:lnTo>
                    <a:pt x="94643" y="81522"/>
                  </a:lnTo>
                  <a:lnTo>
                    <a:pt x="19872" y="81522"/>
                  </a:lnTo>
                  <a:lnTo>
                    <a:pt x="19693" y="81510"/>
                  </a:lnTo>
                  <a:lnTo>
                    <a:pt x="19574" y="81499"/>
                  </a:lnTo>
                  <a:cubicBezTo>
                    <a:pt x="19431" y="81487"/>
                    <a:pt x="19288" y="81475"/>
                    <a:pt x="19146" y="81463"/>
                  </a:cubicBezTo>
                  <a:cubicBezTo>
                    <a:pt x="19074" y="81463"/>
                    <a:pt x="19003" y="81463"/>
                    <a:pt x="18931" y="81451"/>
                  </a:cubicBezTo>
                  <a:lnTo>
                    <a:pt x="18717" y="81415"/>
                  </a:lnTo>
                  <a:cubicBezTo>
                    <a:pt x="18586" y="81391"/>
                    <a:pt x="18443" y="81368"/>
                    <a:pt x="18300" y="81356"/>
                  </a:cubicBezTo>
                  <a:cubicBezTo>
                    <a:pt x="17181" y="81129"/>
                    <a:pt x="16145" y="80629"/>
                    <a:pt x="15240" y="79915"/>
                  </a:cubicBezTo>
                  <a:cubicBezTo>
                    <a:pt x="14335" y="79213"/>
                    <a:pt x="13633" y="78260"/>
                    <a:pt x="13169" y="77224"/>
                  </a:cubicBezTo>
                  <a:cubicBezTo>
                    <a:pt x="13085" y="77105"/>
                    <a:pt x="13061" y="76962"/>
                    <a:pt x="13014" y="76831"/>
                  </a:cubicBezTo>
                  <a:cubicBezTo>
                    <a:pt x="12966" y="76700"/>
                    <a:pt x="12907" y="76569"/>
                    <a:pt x="12859" y="76426"/>
                  </a:cubicBezTo>
                  <a:cubicBezTo>
                    <a:pt x="12835" y="76296"/>
                    <a:pt x="12800" y="76153"/>
                    <a:pt x="12764" y="76022"/>
                  </a:cubicBezTo>
                  <a:lnTo>
                    <a:pt x="12704" y="75819"/>
                  </a:lnTo>
                  <a:cubicBezTo>
                    <a:pt x="12692" y="75748"/>
                    <a:pt x="12680" y="75676"/>
                    <a:pt x="12680" y="75605"/>
                  </a:cubicBezTo>
                  <a:cubicBezTo>
                    <a:pt x="12657" y="75462"/>
                    <a:pt x="12633" y="75319"/>
                    <a:pt x="12609" y="75176"/>
                  </a:cubicBezTo>
                  <a:cubicBezTo>
                    <a:pt x="12573" y="75045"/>
                    <a:pt x="12597" y="74891"/>
                    <a:pt x="12585" y="74748"/>
                  </a:cubicBezTo>
                  <a:lnTo>
                    <a:pt x="12549" y="74295"/>
                  </a:lnTo>
                  <a:cubicBezTo>
                    <a:pt x="12549" y="74033"/>
                    <a:pt x="12549" y="73700"/>
                    <a:pt x="12561" y="73617"/>
                  </a:cubicBezTo>
                  <a:cubicBezTo>
                    <a:pt x="12597" y="72462"/>
                    <a:pt x="12895" y="71343"/>
                    <a:pt x="13431" y="70342"/>
                  </a:cubicBezTo>
                  <a:cubicBezTo>
                    <a:pt x="13990" y="69354"/>
                    <a:pt x="14776" y="68473"/>
                    <a:pt x="15717" y="67830"/>
                  </a:cubicBezTo>
                  <a:cubicBezTo>
                    <a:pt x="16681" y="67199"/>
                    <a:pt x="17764" y="66806"/>
                    <a:pt x="18896" y="66663"/>
                  </a:cubicBezTo>
                  <a:cubicBezTo>
                    <a:pt x="19038" y="66640"/>
                    <a:pt x="19181" y="66651"/>
                    <a:pt x="19324" y="66640"/>
                  </a:cubicBezTo>
                  <a:lnTo>
                    <a:pt x="19538" y="66628"/>
                  </a:lnTo>
                  <a:lnTo>
                    <a:pt x="19646" y="66640"/>
                  </a:lnTo>
                  <a:lnTo>
                    <a:pt x="94572" y="66640"/>
                  </a:lnTo>
                  <a:lnTo>
                    <a:pt x="94679" y="66628"/>
                  </a:lnTo>
                  <a:lnTo>
                    <a:pt x="94822" y="66616"/>
                  </a:lnTo>
                  <a:lnTo>
                    <a:pt x="95119" y="66604"/>
                  </a:lnTo>
                  <a:lnTo>
                    <a:pt x="95703" y="66568"/>
                  </a:lnTo>
                  <a:cubicBezTo>
                    <a:pt x="96096" y="66544"/>
                    <a:pt x="96489" y="66544"/>
                    <a:pt x="96881" y="66485"/>
                  </a:cubicBezTo>
                  <a:lnTo>
                    <a:pt x="98048" y="66306"/>
                  </a:lnTo>
                  <a:lnTo>
                    <a:pt x="98632" y="66211"/>
                  </a:lnTo>
                  <a:lnTo>
                    <a:pt x="99203" y="66080"/>
                  </a:lnTo>
                  <a:lnTo>
                    <a:pt x="100346" y="65782"/>
                  </a:lnTo>
                  <a:cubicBezTo>
                    <a:pt x="100727" y="65675"/>
                    <a:pt x="101096" y="65520"/>
                    <a:pt x="101465" y="65389"/>
                  </a:cubicBezTo>
                  <a:cubicBezTo>
                    <a:pt x="101834" y="65247"/>
                    <a:pt x="102215" y="65127"/>
                    <a:pt x="102561" y="64961"/>
                  </a:cubicBezTo>
                  <a:cubicBezTo>
                    <a:pt x="103275" y="64616"/>
                    <a:pt x="104001" y="64306"/>
                    <a:pt x="104656" y="63877"/>
                  </a:cubicBezTo>
                  <a:cubicBezTo>
                    <a:pt x="107288" y="62318"/>
                    <a:pt x="109693" y="59960"/>
                    <a:pt x="111348" y="57365"/>
                  </a:cubicBezTo>
                  <a:cubicBezTo>
                    <a:pt x="111383" y="57317"/>
                    <a:pt x="111419" y="57257"/>
                    <a:pt x="111455" y="57198"/>
                  </a:cubicBezTo>
                  <a:cubicBezTo>
                    <a:pt x="111467" y="57174"/>
                    <a:pt x="111479" y="57150"/>
                    <a:pt x="111490" y="57138"/>
                  </a:cubicBezTo>
                  <a:lnTo>
                    <a:pt x="111490" y="57126"/>
                  </a:lnTo>
                  <a:cubicBezTo>
                    <a:pt x="113074" y="54519"/>
                    <a:pt x="114074" y="51531"/>
                    <a:pt x="114288" y="48483"/>
                  </a:cubicBezTo>
                  <a:cubicBezTo>
                    <a:pt x="114527" y="45363"/>
                    <a:pt x="114026" y="42172"/>
                    <a:pt x="112812" y="39255"/>
                  </a:cubicBezTo>
                  <a:cubicBezTo>
                    <a:pt x="111562" y="36362"/>
                    <a:pt x="109633" y="33778"/>
                    <a:pt x="107228" y="31766"/>
                  </a:cubicBezTo>
                  <a:cubicBezTo>
                    <a:pt x="104799" y="29766"/>
                    <a:pt x="101894" y="28349"/>
                    <a:pt x="98810" y="27682"/>
                  </a:cubicBezTo>
                  <a:cubicBezTo>
                    <a:pt x="98429" y="27587"/>
                    <a:pt x="98036" y="27540"/>
                    <a:pt x="97643" y="27480"/>
                  </a:cubicBezTo>
                  <a:cubicBezTo>
                    <a:pt x="97251" y="27420"/>
                    <a:pt x="96870" y="27349"/>
                    <a:pt x="96477" y="27325"/>
                  </a:cubicBezTo>
                  <a:lnTo>
                    <a:pt x="95298" y="27266"/>
                  </a:lnTo>
                  <a:lnTo>
                    <a:pt x="94715" y="27218"/>
                  </a:lnTo>
                  <a:lnTo>
                    <a:pt x="94298" y="27206"/>
                  </a:lnTo>
                  <a:lnTo>
                    <a:pt x="71783" y="27206"/>
                  </a:lnTo>
                  <a:cubicBezTo>
                    <a:pt x="71140" y="27206"/>
                    <a:pt x="70676" y="27182"/>
                    <a:pt x="70676" y="27182"/>
                  </a:cubicBezTo>
                  <a:cubicBezTo>
                    <a:pt x="70650" y="27185"/>
                    <a:pt x="70624" y="27186"/>
                    <a:pt x="70598" y="27186"/>
                  </a:cubicBezTo>
                  <a:cubicBezTo>
                    <a:pt x="70484" y="27186"/>
                    <a:pt x="70376" y="27166"/>
                    <a:pt x="70259" y="27147"/>
                  </a:cubicBezTo>
                  <a:cubicBezTo>
                    <a:pt x="70116" y="27123"/>
                    <a:pt x="69973" y="27111"/>
                    <a:pt x="69830" y="27087"/>
                  </a:cubicBezTo>
                  <a:lnTo>
                    <a:pt x="69426" y="26980"/>
                  </a:lnTo>
                  <a:cubicBezTo>
                    <a:pt x="69283" y="26944"/>
                    <a:pt x="69140" y="26932"/>
                    <a:pt x="69009" y="26861"/>
                  </a:cubicBezTo>
                  <a:cubicBezTo>
                    <a:pt x="68747" y="26754"/>
                    <a:pt x="68473" y="26694"/>
                    <a:pt x="68223" y="26551"/>
                  </a:cubicBezTo>
                  <a:lnTo>
                    <a:pt x="67842" y="26361"/>
                  </a:lnTo>
                  <a:cubicBezTo>
                    <a:pt x="67723" y="26289"/>
                    <a:pt x="67604" y="26206"/>
                    <a:pt x="67473" y="26135"/>
                  </a:cubicBezTo>
                  <a:lnTo>
                    <a:pt x="67294" y="26027"/>
                  </a:lnTo>
                  <a:cubicBezTo>
                    <a:pt x="67235" y="25992"/>
                    <a:pt x="67175" y="25944"/>
                    <a:pt x="67116" y="25896"/>
                  </a:cubicBezTo>
                  <a:cubicBezTo>
                    <a:pt x="67009" y="25813"/>
                    <a:pt x="66890" y="25730"/>
                    <a:pt x="66771" y="25646"/>
                  </a:cubicBezTo>
                  <a:cubicBezTo>
                    <a:pt x="66663" y="25563"/>
                    <a:pt x="66568" y="25444"/>
                    <a:pt x="66461" y="25361"/>
                  </a:cubicBezTo>
                  <a:cubicBezTo>
                    <a:pt x="66354" y="25254"/>
                    <a:pt x="66223" y="25182"/>
                    <a:pt x="66140" y="25063"/>
                  </a:cubicBezTo>
                  <a:cubicBezTo>
                    <a:pt x="65961" y="24837"/>
                    <a:pt x="65735" y="24658"/>
                    <a:pt x="65592" y="24408"/>
                  </a:cubicBezTo>
                  <a:cubicBezTo>
                    <a:pt x="64889" y="23503"/>
                    <a:pt x="64401" y="22444"/>
                    <a:pt x="64235" y="21313"/>
                  </a:cubicBezTo>
                  <a:cubicBezTo>
                    <a:pt x="64211" y="21170"/>
                    <a:pt x="64175" y="20110"/>
                    <a:pt x="64175" y="20074"/>
                  </a:cubicBezTo>
                  <a:lnTo>
                    <a:pt x="64175" y="19979"/>
                  </a:lnTo>
                  <a:lnTo>
                    <a:pt x="64175" y="19169"/>
                  </a:lnTo>
                  <a:lnTo>
                    <a:pt x="64175" y="15895"/>
                  </a:lnTo>
                  <a:lnTo>
                    <a:pt x="66890" y="15895"/>
                  </a:lnTo>
                  <a:lnTo>
                    <a:pt x="57841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54;p35">
              <a:extLst>
                <a:ext uri="{FF2B5EF4-FFF2-40B4-BE49-F238E27FC236}">
                  <a16:creationId xmlns:a16="http://schemas.microsoft.com/office/drawing/2014/main" id="{782254F8-71CB-37CA-25BA-6B20C2512FC3}"/>
                </a:ext>
              </a:extLst>
            </p:cNvPr>
            <p:cNvSpPr/>
            <p:nvPr/>
          </p:nvSpPr>
          <p:spPr>
            <a:xfrm>
              <a:off x="3124740" y="1467244"/>
              <a:ext cx="2847490" cy="3675956"/>
            </a:xfrm>
            <a:custGeom>
              <a:avLst/>
              <a:gdLst/>
              <a:ahLst/>
              <a:cxnLst/>
              <a:rect l="l" t="t" r="r" b="b"/>
              <a:pathLst>
                <a:path w="103002" h="132970" extrusionOk="0">
                  <a:moveTo>
                    <a:pt x="51507" y="1"/>
                  </a:moveTo>
                  <a:lnTo>
                    <a:pt x="51507" y="3727"/>
                  </a:lnTo>
                  <a:lnTo>
                    <a:pt x="52757" y="3727"/>
                  </a:lnTo>
                  <a:lnTo>
                    <a:pt x="52757" y="1"/>
                  </a:lnTo>
                  <a:close/>
                  <a:moveTo>
                    <a:pt x="51507" y="7442"/>
                  </a:moveTo>
                  <a:lnTo>
                    <a:pt x="51507" y="9180"/>
                  </a:lnTo>
                  <a:cubicBezTo>
                    <a:pt x="51507" y="9883"/>
                    <a:pt x="51566" y="10573"/>
                    <a:pt x="51662" y="11252"/>
                  </a:cubicBezTo>
                  <a:lnTo>
                    <a:pt x="52888" y="11073"/>
                  </a:lnTo>
                  <a:cubicBezTo>
                    <a:pt x="52793" y="10454"/>
                    <a:pt x="52757" y="9823"/>
                    <a:pt x="52757" y="9180"/>
                  </a:cubicBezTo>
                  <a:lnTo>
                    <a:pt x="52757" y="7442"/>
                  </a:lnTo>
                  <a:close/>
                  <a:moveTo>
                    <a:pt x="53888" y="14467"/>
                  </a:moveTo>
                  <a:lnTo>
                    <a:pt x="52757" y="14979"/>
                  </a:lnTo>
                  <a:cubicBezTo>
                    <a:pt x="53293" y="16157"/>
                    <a:pt x="53995" y="17265"/>
                    <a:pt x="54840" y="18265"/>
                  </a:cubicBezTo>
                  <a:lnTo>
                    <a:pt x="55781" y="17455"/>
                  </a:lnTo>
                  <a:cubicBezTo>
                    <a:pt x="55019" y="16550"/>
                    <a:pt x="54376" y="15550"/>
                    <a:pt x="53888" y="14467"/>
                  </a:cubicBezTo>
                  <a:close/>
                  <a:moveTo>
                    <a:pt x="58424" y="19812"/>
                  </a:moveTo>
                  <a:lnTo>
                    <a:pt x="57734" y="20848"/>
                  </a:lnTo>
                  <a:cubicBezTo>
                    <a:pt x="58817" y="21575"/>
                    <a:pt x="59984" y="22146"/>
                    <a:pt x="61222" y="22551"/>
                  </a:cubicBezTo>
                  <a:lnTo>
                    <a:pt x="61603" y="21360"/>
                  </a:lnTo>
                  <a:cubicBezTo>
                    <a:pt x="60484" y="21003"/>
                    <a:pt x="59412" y="20479"/>
                    <a:pt x="58424" y="19812"/>
                  </a:cubicBezTo>
                  <a:close/>
                  <a:moveTo>
                    <a:pt x="65092" y="21979"/>
                  </a:moveTo>
                  <a:lnTo>
                    <a:pt x="65056" y="23218"/>
                  </a:lnTo>
                  <a:cubicBezTo>
                    <a:pt x="65211" y="23218"/>
                    <a:pt x="65378" y="23230"/>
                    <a:pt x="65544" y="23230"/>
                  </a:cubicBezTo>
                  <a:lnTo>
                    <a:pt x="68795" y="23230"/>
                  </a:lnTo>
                  <a:lnTo>
                    <a:pt x="68795" y="21979"/>
                  </a:lnTo>
                  <a:close/>
                  <a:moveTo>
                    <a:pt x="72521" y="21979"/>
                  </a:moveTo>
                  <a:lnTo>
                    <a:pt x="72521" y="23230"/>
                  </a:lnTo>
                  <a:lnTo>
                    <a:pt x="76248" y="23230"/>
                  </a:lnTo>
                  <a:lnTo>
                    <a:pt x="76248" y="21979"/>
                  </a:lnTo>
                  <a:close/>
                  <a:moveTo>
                    <a:pt x="79975" y="21979"/>
                  </a:moveTo>
                  <a:lnTo>
                    <a:pt x="79975" y="23230"/>
                  </a:lnTo>
                  <a:lnTo>
                    <a:pt x="83689" y="23230"/>
                  </a:lnTo>
                  <a:lnTo>
                    <a:pt x="83689" y="21979"/>
                  </a:lnTo>
                  <a:close/>
                  <a:moveTo>
                    <a:pt x="87416" y="21979"/>
                  </a:moveTo>
                  <a:lnTo>
                    <a:pt x="87416" y="23230"/>
                  </a:lnTo>
                  <a:lnTo>
                    <a:pt x="88952" y="23230"/>
                  </a:lnTo>
                  <a:cubicBezTo>
                    <a:pt x="89654" y="23230"/>
                    <a:pt x="90357" y="23277"/>
                    <a:pt x="91035" y="23396"/>
                  </a:cubicBezTo>
                  <a:lnTo>
                    <a:pt x="91238" y="22170"/>
                  </a:lnTo>
                  <a:cubicBezTo>
                    <a:pt x="90488" y="22039"/>
                    <a:pt x="89726" y="21979"/>
                    <a:pt x="88952" y="21979"/>
                  </a:cubicBezTo>
                  <a:close/>
                  <a:moveTo>
                    <a:pt x="94941" y="23313"/>
                  </a:moveTo>
                  <a:lnTo>
                    <a:pt x="94417" y="24444"/>
                  </a:lnTo>
                  <a:cubicBezTo>
                    <a:pt x="95488" y="24944"/>
                    <a:pt x="96477" y="25599"/>
                    <a:pt x="97370" y="26385"/>
                  </a:cubicBezTo>
                  <a:lnTo>
                    <a:pt x="98191" y="25444"/>
                  </a:lnTo>
                  <a:cubicBezTo>
                    <a:pt x="97215" y="24587"/>
                    <a:pt x="96119" y="23873"/>
                    <a:pt x="94941" y="23313"/>
                  </a:cubicBezTo>
                  <a:close/>
                  <a:moveTo>
                    <a:pt x="100739" y="28373"/>
                  </a:moveTo>
                  <a:lnTo>
                    <a:pt x="99691" y="29052"/>
                  </a:lnTo>
                  <a:cubicBezTo>
                    <a:pt x="100346" y="30052"/>
                    <a:pt x="100846" y="31135"/>
                    <a:pt x="101192" y="32266"/>
                  </a:cubicBezTo>
                  <a:lnTo>
                    <a:pt x="102382" y="31897"/>
                  </a:lnTo>
                  <a:cubicBezTo>
                    <a:pt x="102001" y="30659"/>
                    <a:pt x="101442" y="29468"/>
                    <a:pt x="100739" y="28373"/>
                  </a:cubicBezTo>
                  <a:close/>
                  <a:moveTo>
                    <a:pt x="102989" y="35731"/>
                  </a:moveTo>
                  <a:lnTo>
                    <a:pt x="101751" y="35755"/>
                  </a:lnTo>
                  <a:cubicBezTo>
                    <a:pt x="101751" y="35850"/>
                    <a:pt x="101751" y="35934"/>
                    <a:pt x="101751" y="36017"/>
                  </a:cubicBezTo>
                  <a:cubicBezTo>
                    <a:pt x="101751" y="37124"/>
                    <a:pt x="101608" y="38220"/>
                    <a:pt x="101334" y="39267"/>
                  </a:cubicBezTo>
                  <a:lnTo>
                    <a:pt x="102537" y="39589"/>
                  </a:lnTo>
                  <a:cubicBezTo>
                    <a:pt x="102846" y="38434"/>
                    <a:pt x="103001" y="37231"/>
                    <a:pt x="103001" y="36017"/>
                  </a:cubicBezTo>
                  <a:cubicBezTo>
                    <a:pt x="103001" y="35922"/>
                    <a:pt x="102989" y="35826"/>
                    <a:pt x="102989" y="35731"/>
                  </a:cubicBezTo>
                  <a:close/>
                  <a:moveTo>
                    <a:pt x="99977" y="42541"/>
                  </a:moveTo>
                  <a:cubicBezTo>
                    <a:pt x="99370" y="43553"/>
                    <a:pt x="98620" y="44482"/>
                    <a:pt x="97763" y="45304"/>
                  </a:cubicBezTo>
                  <a:lnTo>
                    <a:pt x="98620" y="46209"/>
                  </a:lnTo>
                  <a:cubicBezTo>
                    <a:pt x="99560" y="45316"/>
                    <a:pt x="100382" y="44292"/>
                    <a:pt x="101037" y="43172"/>
                  </a:cubicBezTo>
                  <a:lnTo>
                    <a:pt x="99977" y="42541"/>
                  </a:lnTo>
                  <a:close/>
                  <a:moveTo>
                    <a:pt x="94881" y="47363"/>
                  </a:moveTo>
                  <a:cubicBezTo>
                    <a:pt x="93833" y="47911"/>
                    <a:pt x="92714" y="48316"/>
                    <a:pt x="91547" y="48554"/>
                  </a:cubicBezTo>
                  <a:lnTo>
                    <a:pt x="91797" y="49769"/>
                  </a:lnTo>
                  <a:cubicBezTo>
                    <a:pt x="93071" y="49507"/>
                    <a:pt x="94310" y="49066"/>
                    <a:pt x="95465" y="48471"/>
                  </a:cubicBezTo>
                  <a:lnTo>
                    <a:pt x="94881" y="47363"/>
                  </a:lnTo>
                  <a:close/>
                  <a:moveTo>
                    <a:pt x="17205" y="48816"/>
                  </a:moveTo>
                  <a:lnTo>
                    <a:pt x="17205" y="50054"/>
                  </a:lnTo>
                  <a:lnTo>
                    <a:pt x="20931" y="50054"/>
                  </a:lnTo>
                  <a:lnTo>
                    <a:pt x="20931" y="48816"/>
                  </a:lnTo>
                  <a:close/>
                  <a:moveTo>
                    <a:pt x="24658" y="48816"/>
                  </a:moveTo>
                  <a:lnTo>
                    <a:pt x="24658" y="50054"/>
                  </a:lnTo>
                  <a:lnTo>
                    <a:pt x="28373" y="50054"/>
                  </a:lnTo>
                  <a:lnTo>
                    <a:pt x="28373" y="48816"/>
                  </a:lnTo>
                  <a:close/>
                  <a:moveTo>
                    <a:pt x="32100" y="48816"/>
                  </a:moveTo>
                  <a:lnTo>
                    <a:pt x="32100" y="50054"/>
                  </a:lnTo>
                  <a:lnTo>
                    <a:pt x="35826" y="50054"/>
                  </a:lnTo>
                  <a:lnTo>
                    <a:pt x="35826" y="48816"/>
                  </a:lnTo>
                  <a:close/>
                  <a:moveTo>
                    <a:pt x="39553" y="48816"/>
                  </a:moveTo>
                  <a:lnTo>
                    <a:pt x="39553" y="50054"/>
                  </a:lnTo>
                  <a:lnTo>
                    <a:pt x="43280" y="50054"/>
                  </a:lnTo>
                  <a:lnTo>
                    <a:pt x="43280" y="48816"/>
                  </a:lnTo>
                  <a:close/>
                  <a:moveTo>
                    <a:pt x="47006" y="48816"/>
                  </a:moveTo>
                  <a:lnTo>
                    <a:pt x="47006" y="50054"/>
                  </a:lnTo>
                  <a:lnTo>
                    <a:pt x="50721" y="50054"/>
                  </a:lnTo>
                  <a:lnTo>
                    <a:pt x="50721" y="48816"/>
                  </a:lnTo>
                  <a:close/>
                  <a:moveTo>
                    <a:pt x="54448" y="48816"/>
                  </a:moveTo>
                  <a:lnTo>
                    <a:pt x="54448" y="50054"/>
                  </a:lnTo>
                  <a:lnTo>
                    <a:pt x="58174" y="50054"/>
                  </a:lnTo>
                  <a:lnTo>
                    <a:pt x="58174" y="48816"/>
                  </a:lnTo>
                  <a:close/>
                  <a:moveTo>
                    <a:pt x="61901" y="48816"/>
                  </a:moveTo>
                  <a:lnTo>
                    <a:pt x="61901" y="50054"/>
                  </a:lnTo>
                  <a:lnTo>
                    <a:pt x="65628" y="50054"/>
                  </a:lnTo>
                  <a:lnTo>
                    <a:pt x="65628" y="48816"/>
                  </a:lnTo>
                  <a:close/>
                  <a:moveTo>
                    <a:pt x="69342" y="48816"/>
                  </a:moveTo>
                  <a:lnTo>
                    <a:pt x="69342" y="50054"/>
                  </a:lnTo>
                  <a:lnTo>
                    <a:pt x="73069" y="50054"/>
                  </a:lnTo>
                  <a:lnTo>
                    <a:pt x="73069" y="48816"/>
                  </a:lnTo>
                  <a:close/>
                  <a:moveTo>
                    <a:pt x="76796" y="48816"/>
                  </a:moveTo>
                  <a:lnTo>
                    <a:pt x="76796" y="50054"/>
                  </a:lnTo>
                  <a:lnTo>
                    <a:pt x="80522" y="50054"/>
                  </a:lnTo>
                  <a:lnTo>
                    <a:pt x="80522" y="48816"/>
                  </a:lnTo>
                  <a:close/>
                  <a:moveTo>
                    <a:pt x="84249" y="48816"/>
                  </a:moveTo>
                  <a:lnTo>
                    <a:pt x="84249" y="50054"/>
                  </a:lnTo>
                  <a:lnTo>
                    <a:pt x="87976" y="50054"/>
                  </a:lnTo>
                  <a:lnTo>
                    <a:pt x="87976" y="48816"/>
                  </a:lnTo>
                  <a:close/>
                  <a:moveTo>
                    <a:pt x="13454" y="48828"/>
                  </a:moveTo>
                  <a:cubicBezTo>
                    <a:pt x="12157" y="48876"/>
                    <a:pt x="10871" y="49102"/>
                    <a:pt x="9632" y="49507"/>
                  </a:cubicBezTo>
                  <a:lnTo>
                    <a:pt x="10013" y="50685"/>
                  </a:lnTo>
                  <a:cubicBezTo>
                    <a:pt x="11145" y="50316"/>
                    <a:pt x="12311" y="50114"/>
                    <a:pt x="13502" y="50066"/>
                  </a:cubicBezTo>
                  <a:lnTo>
                    <a:pt x="13454" y="48828"/>
                  </a:lnTo>
                  <a:close/>
                  <a:moveTo>
                    <a:pt x="6144" y="51209"/>
                  </a:moveTo>
                  <a:cubicBezTo>
                    <a:pt x="5072" y="51935"/>
                    <a:pt x="4096" y="52805"/>
                    <a:pt x="3251" y="53805"/>
                  </a:cubicBezTo>
                  <a:lnTo>
                    <a:pt x="4203" y="54602"/>
                  </a:lnTo>
                  <a:cubicBezTo>
                    <a:pt x="4965" y="53698"/>
                    <a:pt x="5858" y="52900"/>
                    <a:pt x="6834" y="52233"/>
                  </a:cubicBezTo>
                  <a:lnTo>
                    <a:pt x="6144" y="51209"/>
                  </a:lnTo>
                  <a:close/>
                  <a:moveTo>
                    <a:pt x="1179" y="57091"/>
                  </a:moveTo>
                  <a:cubicBezTo>
                    <a:pt x="643" y="58270"/>
                    <a:pt x="286" y="59532"/>
                    <a:pt x="96" y="60818"/>
                  </a:cubicBezTo>
                  <a:lnTo>
                    <a:pt x="1322" y="60996"/>
                  </a:lnTo>
                  <a:cubicBezTo>
                    <a:pt x="1489" y="59817"/>
                    <a:pt x="1822" y="58674"/>
                    <a:pt x="2310" y="57603"/>
                  </a:cubicBezTo>
                  <a:lnTo>
                    <a:pt x="1179" y="57091"/>
                  </a:lnTo>
                  <a:close/>
                  <a:moveTo>
                    <a:pt x="1239" y="64568"/>
                  </a:moveTo>
                  <a:lnTo>
                    <a:pt x="0" y="64675"/>
                  </a:lnTo>
                  <a:cubicBezTo>
                    <a:pt x="107" y="65973"/>
                    <a:pt x="405" y="67247"/>
                    <a:pt x="869" y="68461"/>
                  </a:cubicBezTo>
                  <a:lnTo>
                    <a:pt x="2024" y="68021"/>
                  </a:lnTo>
                  <a:cubicBezTo>
                    <a:pt x="1608" y="66914"/>
                    <a:pt x="1346" y="65747"/>
                    <a:pt x="1239" y="64568"/>
                  </a:cubicBezTo>
                  <a:close/>
                  <a:moveTo>
                    <a:pt x="3739" y="71116"/>
                  </a:moveTo>
                  <a:lnTo>
                    <a:pt x="2751" y="71855"/>
                  </a:lnTo>
                  <a:cubicBezTo>
                    <a:pt x="3525" y="72902"/>
                    <a:pt x="4453" y="73831"/>
                    <a:pt x="5477" y="74617"/>
                  </a:cubicBezTo>
                  <a:lnTo>
                    <a:pt x="6239" y="73629"/>
                  </a:lnTo>
                  <a:cubicBezTo>
                    <a:pt x="5287" y="72902"/>
                    <a:pt x="4453" y="72057"/>
                    <a:pt x="3739" y="71116"/>
                  </a:cubicBezTo>
                  <a:close/>
                  <a:moveTo>
                    <a:pt x="9323" y="75367"/>
                  </a:moveTo>
                  <a:lnTo>
                    <a:pt x="8870" y="76522"/>
                  </a:lnTo>
                  <a:cubicBezTo>
                    <a:pt x="10073" y="76998"/>
                    <a:pt x="11347" y="77296"/>
                    <a:pt x="12645" y="77415"/>
                  </a:cubicBezTo>
                  <a:lnTo>
                    <a:pt x="12764" y="76177"/>
                  </a:lnTo>
                  <a:cubicBezTo>
                    <a:pt x="11585" y="76069"/>
                    <a:pt x="10418" y="75796"/>
                    <a:pt x="9323" y="75367"/>
                  </a:cubicBezTo>
                  <a:close/>
                  <a:moveTo>
                    <a:pt x="16431" y="76236"/>
                  </a:moveTo>
                  <a:lnTo>
                    <a:pt x="16431" y="77486"/>
                  </a:lnTo>
                  <a:lnTo>
                    <a:pt x="20158" y="77486"/>
                  </a:lnTo>
                  <a:lnTo>
                    <a:pt x="20158" y="76236"/>
                  </a:lnTo>
                  <a:close/>
                  <a:moveTo>
                    <a:pt x="23872" y="76236"/>
                  </a:moveTo>
                  <a:lnTo>
                    <a:pt x="23872" y="77486"/>
                  </a:lnTo>
                  <a:lnTo>
                    <a:pt x="27599" y="77486"/>
                  </a:lnTo>
                  <a:lnTo>
                    <a:pt x="27599" y="76236"/>
                  </a:lnTo>
                  <a:close/>
                  <a:moveTo>
                    <a:pt x="31326" y="76236"/>
                  </a:moveTo>
                  <a:lnTo>
                    <a:pt x="31326" y="77486"/>
                  </a:lnTo>
                  <a:lnTo>
                    <a:pt x="35052" y="77486"/>
                  </a:lnTo>
                  <a:lnTo>
                    <a:pt x="35052" y="76236"/>
                  </a:lnTo>
                  <a:close/>
                  <a:moveTo>
                    <a:pt x="38779" y="76236"/>
                  </a:moveTo>
                  <a:lnTo>
                    <a:pt x="38779" y="77486"/>
                  </a:lnTo>
                  <a:lnTo>
                    <a:pt x="42494" y="77486"/>
                  </a:lnTo>
                  <a:lnTo>
                    <a:pt x="42494" y="76236"/>
                  </a:lnTo>
                  <a:close/>
                  <a:moveTo>
                    <a:pt x="46220" y="76236"/>
                  </a:moveTo>
                  <a:lnTo>
                    <a:pt x="46220" y="77486"/>
                  </a:lnTo>
                  <a:lnTo>
                    <a:pt x="49947" y="77486"/>
                  </a:lnTo>
                  <a:lnTo>
                    <a:pt x="49947" y="76236"/>
                  </a:lnTo>
                  <a:close/>
                  <a:moveTo>
                    <a:pt x="53674" y="76236"/>
                  </a:moveTo>
                  <a:lnTo>
                    <a:pt x="53674" y="77486"/>
                  </a:lnTo>
                  <a:lnTo>
                    <a:pt x="57400" y="77486"/>
                  </a:lnTo>
                  <a:lnTo>
                    <a:pt x="57400" y="76236"/>
                  </a:lnTo>
                  <a:close/>
                  <a:moveTo>
                    <a:pt x="61127" y="76236"/>
                  </a:moveTo>
                  <a:lnTo>
                    <a:pt x="61127" y="77486"/>
                  </a:lnTo>
                  <a:lnTo>
                    <a:pt x="64842" y="77486"/>
                  </a:lnTo>
                  <a:lnTo>
                    <a:pt x="64842" y="76236"/>
                  </a:lnTo>
                  <a:close/>
                  <a:moveTo>
                    <a:pt x="68568" y="76236"/>
                  </a:moveTo>
                  <a:lnTo>
                    <a:pt x="68568" y="77486"/>
                  </a:lnTo>
                  <a:lnTo>
                    <a:pt x="72295" y="77486"/>
                  </a:lnTo>
                  <a:lnTo>
                    <a:pt x="72295" y="76236"/>
                  </a:lnTo>
                  <a:close/>
                  <a:moveTo>
                    <a:pt x="76022" y="76236"/>
                  </a:moveTo>
                  <a:lnTo>
                    <a:pt x="76022" y="77486"/>
                  </a:lnTo>
                  <a:lnTo>
                    <a:pt x="79748" y="77486"/>
                  </a:lnTo>
                  <a:lnTo>
                    <a:pt x="79748" y="76236"/>
                  </a:lnTo>
                  <a:close/>
                  <a:moveTo>
                    <a:pt x="83475" y="76236"/>
                  </a:moveTo>
                  <a:lnTo>
                    <a:pt x="83475" y="77486"/>
                  </a:lnTo>
                  <a:lnTo>
                    <a:pt x="87190" y="77486"/>
                  </a:lnTo>
                  <a:lnTo>
                    <a:pt x="87190" y="76236"/>
                  </a:lnTo>
                  <a:close/>
                  <a:moveTo>
                    <a:pt x="91000" y="76391"/>
                  </a:moveTo>
                  <a:lnTo>
                    <a:pt x="90821" y="77617"/>
                  </a:lnTo>
                  <a:cubicBezTo>
                    <a:pt x="92000" y="77784"/>
                    <a:pt x="93143" y="78117"/>
                    <a:pt x="94214" y="78605"/>
                  </a:cubicBezTo>
                  <a:lnTo>
                    <a:pt x="94726" y="77474"/>
                  </a:lnTo>
                  <a:cubicBezTo>
                    <a:pt x="93548" y="76939"/>
                    <a:pt x="92286" y="76569"/>
                    <a:pt x="91000" y="76391"/>
                  </a:cubicBezTo>
                  <a:close/>
                  <a:moveTo>
                    <a:pt x="98013" y="79546"/>
                  </a:moveTo>
                  <a:lnTo>
                    <a:pt x="97215" y="80499"/>
                  </a:lnTo>
                  <a:cubicBezTo>
                    <a:pt x="98120" y="81261"/>
                    <a:pt x="98917" y="82153"/>
                    <a:pt x="99572" y="83130"/>
                  </a:cubicBezTo>
                  <a:lnTo>
                    <a:pt x="100608" y="82439"/>
                  </a:lnTo>
                  <a:cubicBezTo>
                    <a:pt x="99882" y="81356"/>
                    <a:pt x="99001" y="80391"/>
                    <a:pt x="98013" y="79546"/>
                  </a:cubicBezTo>
                  <a:close/>
                  <a:moveTo>
                    <a:pt x="102311" y="85928"/>
                  </a:moveTo>
                  <a:lnTo>
                    <a:pt x="101132" y="86309"/>
                  </a:lnTo>
                  <a:cubicBezTo>
                    <a:pt x="101489" y="87440"/>
                    <a:pt x="101703" y="88607"/>
                    <a:pt x="101751" y="89797"/>
                  </a:cubicBezTo>
                  <a:lnTo>
                    <a:pt x="102989" y="89750"/>
                  </a:lnTo>
                  <a:cubicBezTo>
                    <a:pt x="102942" y="88452"/>
                    <a:pt x="102716" y="87166"/>
                    <a:pt x="102311" y="85928"/>
                  </a:cubicBezTo>
                  <a:close/>
                  <a:moveTo>
                    <a:pt x="101430" y="93333"/>
                  </a:moveTo>
                  <a:cubicBezTo>
                    <a:pt x="101156" y="94488"/>
                    <a:pt x="100727" y="95596"/>
                    <a:pt x="100156" y="96631"/>
                  </a:cubicBezTo>
                  <a:lnTo>
                    <a:pt x="101239" y="97239"/>
                  </a:lnTo>
                  <a:cubicBezTo>
                    <a:pt x="101870" y="96096"/>
                    <a:pt x="102346" y="94881"/>
                    <a:pt x="102632" y="93619"/>
                  </a:cubicBezTo>
                  <a:lnTo>
                    <a:pt x="101430" y="93333"/>
                  </a:lnTo>
                  <a:close/>
                  <a:moveTo>
                    <a:pt x="98024" y="99465"/>
                  </a:moveTo>
                  <a:cubicBezTo>
                    <a:pt x="97191" y="100310"/>
                    <a:pt x="96239" y="101025"/>
                    <a:pt x="95215" y="101608"/>
                  </a:cubicBezTo>
                  <a:lnTo>
                    <a:pt x="95822" y="102692"/>
                  </a:lnTo>
                  <a:cubicBezTo>
                    <a:pt x="96953" y="102061"/>
                    <a:pt x="97989" y="101263"/>
                    <a:pt x="98906" y="100346"/>
                  </a:cubicBezTo>
                  <a:lnTo>
                    <a:pt x="98024" y="99465"/>
                  </a:lnTo>
                  <a:close/>
                  <a:moveTo>
                    <a:pt x="66009" y="103239"/>
                  </a:moveTo>
                  <a:lnTo>
                    <a:pt x="66009" y="104478"/>
                  </a:lnTo>
                  <a:lnTo>
                    <a:pt x="69735" y="104478"/>
                  </a:lnTo>
                  <a:lnTo>
                    <a:pt x="69735" y="103239"/>
                  </a:lnTo>
                  <a:close/>
                  <a:moveTo>
                    <a:pt x="73462" y="103239"/>
                  </a:moveTo>
                  <a:lnTo>
                    <a:pt x="73462" y="104478"/>
                  </a:lnTo>
                  <a:lnTo>
                    <a:pt x="77189" y="104478"/>
                  </a:lnTo>
                  <a:lnTo>
                    <a:pt x="77189" y="103239"/>
                  </a:lnTo>
                  <a:close/>
                  <a:moveTo>
                    <a:pt x="80915" y="103239"/>
                  </a:moveTo>
                  <a:lnTo>
                    <a:pt x="80915" y="104478"/>
                  </a:lnTo>
                  <a:lnTo>
                    <a:pt x="84630" y="104478"/>
                  </a:lnTo>
                  <a:lnTo>
                    <a:pt x="84630" y="103239"/>
                  </a:lnTo>
                  <a:close/>
                  <a:moveTo>
                    <a:pt x="91917" y="102894"/>
                  </a:moveTo>
                  <a:cubicBezTo>
                    <a:pt x="90952" y="103120"/>
                    <a:pt x="89952" y="103239"/>
                    <a:pt x="88952" y="103239"/>
                  </a:cubicBezTo>
                  <a:lnTo>
                    <a:pt x="88357" y="103239"/>
                  </a:lnTo>
                  <a:lnTo>
                    <a:pt x="88357" y="104478"/>
                  </a:lnTo>
                  <a:lnTo>
                    <a:pt x="88952" y="104478"/>
                  </a:lnTo>
                  <a:cubicBezTo>
                    <a:pt x="90047" y="104478"/>
                    <a:pt x="91143" y="104359"/>
                    <a:pt x="92202" y="104109"/>
                  </a:cubicBezTo>
                  <a:lnTo>
                    <a:pt x="91917" y="102894"/>
                  </a:lnTo>
                  <a:close/>
                  <a:moveTo>
                    <a:pt x="62175" y="103644"/>
                  </a:moveTo>
                  <a:cubicBezTo>
                    <a:pt x="60913" y="103954"/>
                    <a:pt x="59698" y="104442"/>
                    <a:pt x="58567" y="105097"/>
                  </a:cubicBezTo>
                  <a:lnTo>
                    <a:pt x="59186" y="106168"/>
                  </a:lnTo>
                  <a:cubicBezTo>
                    <a:pt x="60210" y="105585"/>
                    <a:pt x="61317" y="105132"/>
                    <a:pt x="62472" y="104847"/>
                  </a:cubicBezTo>
                  <a:lnTo>
                    <a:pt x="62175" y="103644"/>
                  </a:lnTo>
                  <a:close/>
                  <a:moveTo>
                    <a:pt x="55495" y="107478"/>
                  </a:moveTo>
                  <a:cubicBezTo>
                    <a:pt x="54590" y="108407"/>
                    <a:pt x="53817" y="109454"/>
                    <a:pt x="53197" y="110597"/>
                  </a:cubicBezTo>
                  <a:lnTo>
                    <a:pt x="54293" y="111193"/>
                  </a:lnTo>
                  <a:cubicBezTo>
                    <a:pt x="54852" y="110145"/>
                    <a:pt x="55555" y="109193"/>
                    <a:pt x="56388" y="108335"/>
                  </a:cubicBezTo>
                  <a:lnTo>
                    <a:pt x="55495" y="107478"/>
                  </a:lnTo>
                  <a:close/>
                  <a:moveTo>
                    <a:pt x="51840" y="114241"/>
                  </a:moveTo>
                  <a:cubicBezTo>
                    <a:pt x="51626" y="115229"/>
                    <a:pt x="51507" y="116253"/>
                    <a:pt x="51507" y="117277"/>
                  </a:cubicBezTo>
                  <a:lnTo>
                    <a:pt x="51507" y="118075"/>
                  </a:lnTo>
                  <a:lnTo>
                    <a:pt x="52745" y="118075"/>
                  </a:lnTo>
                  <a:lnTo>
                    <a:pt x="52745" y="117277"/>
                  </a:lnTo>
                  <a:cubicBezTo>
                    <a:pt x="52745" y="116348"/>
                    <a:pt x="52852" y="115408"/>
                    <a:pt x="53055" y="114503"/>
                  </a:cubicBezTo>
                  <a:lnTo>
                    <a:pt x="51840" y="114241"/>
                  </a:lnTo>
                  <a:close/>
                  <a:moveTo>
                    <a:pt x="51507" y="121801"/>
                  </a:moveTo>
                  <a:lnTo>
                    <a:pt x="51507" y="125528"/>
                  </a:lnTo>
                  <a:lnTo>
                    <a:pt x="52757" y="125528"/>
                  </a:lnTo>
                  <a:lnTo>
                    <a:pt x="52757" y="121801"/>
                  </a:lnTo>
                  <a:close/>
                  <a:moveTo>
                    <a:pt x="51507" y="129243"/>
                  </a:moveTo>
                  <a:lnTo>
                    <a:pt x="51507" y="132969"/>
                  </a:lnTo>
                  <a:lnTo>
                    <a:pt x="52757" y="132969"/>
                  </a:lnTo>
                  <a:lnTo>
                    <a:pt x="52757" y="1292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195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2"/>
          <p:cNvSpPr/>
          <p:nvPr/>
        </p:nvSpPr>
        <p:spPr>
          <a:xfrm rot="10800000">
            <a:off x="981463" y="1812763"/>
            <a:ext cx="2345400" cy="23454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2"/>
          <p:cNvSpPr/>
          <p:nvPr/>
        </p:nvSpPr>
        <p:spPr>
          <a:xfrm rot="10800000">
            <a:off x="1120363" y="1951663"/>
            <a:ext cx="2067600" cy="2067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2"/>
          <p:cNvSpPr/>
          <p:nvPr/>
        </p:nvSpPr>
        <p:spPr>
          <a:xfrm flipH="1">
            <a:off x="1264663" y="2095963"/>
            <a:ext cx="1779000" cy="1779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2"/>
          <p:cNvSpPr/>
          <p:nvPr/>
        </p:nvSpPr>
        <p:spPr>
          <a:xfrm>
            <a:off x="4266597" y="1380265"/>
            <a:ext cx="1529105" cy="42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Несложный</a:t>
            </a:r>
            <a:endParaRPr sz="17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cxnSp>
        <p:nvCxnSpPr>
          <p:cNvPr id="433" name="Google Shape;433;p22"/>
          <p:cNvCxnSpPr>
            <a:cxnSpLocks/>
            <a:stCxn id="432" idx="1"/>
            <a:endCxn id="434" idx="6"/>
          </p:cNvCxnSpPr>
          <p:nvPr/>
        </p:nvCxnSpPr>
        <p:spPr>
          <a:xfrm flipH="1">
            <a:off x="2808931" y="1593865"/>
            <a:ext cx="1457666" cy="40058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4" name="Google Shape;434;p22"/>
          <p:cNvSpPr/>
          <p:nvPr/>
        </p:nvSpPr>
        <p:spPr>
          <a:xfrm>
            <a:off x="2715631" y="1947796"/>
            <a:ext cx="93300" cy="93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2"/>
          <p:cNvSpPr/>
          <p:nvPr/>
        </p:nvSpPr>
        <p:spPr>
          <a:xfrm>
            <a:off x="4334454" y="2164386"/>
            <a:ext cx="1529106" cy="427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GIS</a:t>
            </a:r>
            <a:endParaRPr sz="17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cxnSp>
        <p:nvCxnSpPr>
          <p:cNvPr id="436" name="Google Shape;436;p22"/>
          <p:cNvCxnSpPr>
            <a:cxnSpLocks/>
            <a:stCxn id="435" idx="1"/>
            <a:endCxn id="437" idx="6"/>
          </p:cNvCxnSpPr>
          <p:nvPr/>
        </p:nvCxnSpPr>
        <p:spPr>
          <a:xfrm flipH="1">
            <a:off x="3294205" y="2377986"/>
            <a:ext cx="1040249" cy="165002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7" name="Google Shape;437;p22"/>
          <p:cNvSpPr/>
          <p:nvPr/>
        </p:nvSpPr>
        <p:spPr>
          <a:xfrm>
            <a:off x="3200905" y="2496338"/>
            <a:ext cx="93300" cy="93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2"/>
          <p:cNvSpPr/>
          <p:nvPr/>
        </p:nvSpPr>
        <p:spPr>
          <a:xfrm>
            <a:off x="4042348" y="3814872"/>
            <a:ext cx="1413900" cy="4272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Простота</a:t>
            </a:r>
            <a:endParaRPr sz="17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cxnSp>
        <p:nvCxnSpPr>
          <p:cNvPr id="439" name="Google Shape;439;p22"/>
          <p:cNvCxnSpPr>
            <a:stCxn id="438" idx="1"/>
            <a:endCxn id="440" idx="6"/>
          </p:cNvCxnSpPr>
          <p:nvPr/>
        </p:nvCxnSpPr>
        <p:spPr>
          <a:xfrm rot="10800000">
            <a:off x="3002248" y="3844272"/>
            <a:ext cx="1040100" cy="184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0" name="Google Shape;440;p22"/>
          <p:cNvSpPr/>
          <p:nvPr/>
        </p:nvSpPr>
        <p:spPr>
          <a:xfrm>
            <a:off x="2908799" y="3797563"/>
            <a:ext cx="93300" cy="93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2"/>
          <p:cNvSpPr/>
          <p:nvPr/>
        </p:nvSpPr>
        <p:spPr>
          <a:xfrm>
            <a:off x="4258633" y="3024558"/>
            <a:ext cx="1529107" cy="427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Визуализация</a:t>
            </a:r>
            <a:endParaRPr sz="17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cxnSp>
        <p:nvCxnSpPr>
          <p:cNvPr id="442" name="Google Shape;442;p22"/>
          <p:cNvCxnSpPr>
            <a:cxnSpLocks/>
            <a:stCxn id="441" idx="1"/>
            <a:endCxn id="443" idx="6"/>
          </p:cNvCxnSpPr>
          <p:nvPr/>
        </p:nvCxnSpPr>
        <p:spPr>
          <a:xfrm flipH="1" flipV="1">
            <a:off x="3340855" y="3233972"/>
            <a:ext cx="917778" cy="4186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3" name="Google Shape;443;p22"/>
          <p:cNvSpPr/>
          <p:nvPr/>
        </p:nvSpPr>
        <p:spPr>
          <a:xfrm>
            <a:off x="3247555" y="3187322"/>
            <a:ext cx="93300" cy="93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2"/>
          <p:cNvSpPr txBox="1"/>
          <p:nvPr/>
        </p:nvSpPr>
        <p:spPr>
          <a:xfrm>
            <a:off x="6757102" y="3685832"/>
            <a:ext cx="2079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в использовании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8" name="Google Shape;448;p22"/>
          <p:cNvSpPr txBox="1"/>
          <p:nvPr/>
        </p:nvSpPr>
        <p:spPr>
          <a:xfrm>
            <a:off x="6082931" y="1304055"/>
            <a:ext cx="2753771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вычислительный алгоритм, который занимает оптимальное количество времени и памяти</a:t>
            </a:r>
          </a:p>
        </p:txBody>
      </p:sp>
      <p:sp>
        <p:nvSpPr>
          <p:cNvPr id="449" name="Google Shape;449;p22"/>
          <p:cNvSpPr txBox="1"/>
          <p:nvPr/>
        </p:nvSpPr>
        <p:spPr>
          <a:xfrm>
            <a:off x="6757102" y="2931816"/>
            <a:ext cx="2079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понятное визуальное отображение </a:t>
            </a:r>
          </a:p>
        </p:txBody>
      </p:sp>
      <p:sp>
        <p:nvSpPr>
          <p:cNvPr id="450" name="Google Shape;450;p22"/>
          <p:cNvSpPr txBox="1"/>
          <p:nvPr/>
        </p:nvSpPr>
        <p:spPr>
          <a:xfrm>
            <a:off x="6431988" y="2082936"/>
            <a:ext cx="2345401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подходит для внедрения в ГИС систему</a:t>
            </a:r>
          </a:p>
        </p:txBody>
      </p:sp>
      <p:grpSp>
        <p:nvGrpSpPr>
          <p:cNvPr id="452" name="Google Shape;452;p22"/>
          <p:cNvGrpSpPr/>
          <p:nvPr/>
        </p:nvGrpSpPr>
        <p:grpSpPr>
          <a:xfrm>
            <a:off x="1936896" y="2769037"/>
            <a:ext cx="434556" cy="432894"/>
            <a:chOff x="898875" y="4399275"/>
            <a:chExt cx="483700" cy="481850"/>
          </a:xfrm>
        </p:grpSpPr>
        <p:sp>
          <p:nvSpPr>
            <p:cNvPr id="453" name="Google Shape;453;p22"/>
            <p:cNvSpPr/>
            <p:nvPr/>
          </p:nvSpPr>
          <p:spPr>
            <a:xfrm>
              <a:off x="992750" y="4642900"/>
              <a:ext cx="145300" cy="144100"/>
            </a:xfrm>
            <a:custGeom>
              <a:avLst/>
              <a:gdLst/>
              <a:ahLst/>
              <a:cxnLst/>
              <a:rect l="l" t="t" r="r" b="b"/>
              <a:pathLst>
                <a:path w="5812" h="5764" extrusionOk="0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4" name="Google Shape;454;p22"/>
            <p:cNvSpPr/>
            <p:nvPr/>
          </p:nvSpPr>
          <p:spPr>
            <a:xfrm>
              <a:off x="1138025" y="476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5" name="Google Shape;455;p22"/>
            <p:cNvSpPr/>
            <p:nvPr/>
          </p:nvSpPr>
          <p:spPr>
            <a:xfrm>
              <a:off x="1269550" y="4399275"/>
              <a:ext cx="113025" cy="112125"/>
            </a:xfrm>
            <a:custGeom>
              <a:avLst/>
              <a:gdLst/>
              <a:ahLst/>
              <a:cxnLst/>
              <a:rect l="l" t="t" r="r" b="b"/>
              <a:pathLst>
                <a:path w="4521" h="4485" extrusionOk="0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6" name="Google Shape;456;p22"/>
            <p:cNvSpPr/>
            <p:nvPr/>
          </p:nvSpPr>
          <p:spPr>
            <a:xfrm>
              <a:off x="1161975" y="4531175"/>
              <a:ext cx="91400" cy="84350"/>
            </a:xfrm>
            <a:custGeom>
              <a:avLst/>
              <a:gdLst/>
              <a:ahLst/>
              <a:cxnLst/>
              <a:rect l="l" t="t" r="r" b="b"/>
              <a:pathLst>
                <a:path w="3656" h="3374" extrusionOk="0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7" name="Google Shape;457;p22"/>
            <p:cNvSpPr/>
            <p:nvPr/>
          </p:nvSpPr>
          <p:spPr>
            <a:xfrm>
              <a:off x="1031050" y="4411100"/>
              <a:ext cx="338650" cy="338725"/>
            </a:xfrm>
            <a:custGeom>
              <a:avLst/>
              <a:gdLst/>
              <a:ahLst/>
              <a:cxnLst/>
              <a:rect l="l" t="t" r="r" b="b"/>
              <a:pathLst>
                <a:path w="13546" h="13549" extrusionOk="0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" name="Google Shape;458;p22"/>
            <p:cNvSpPr/>
            <p:nvPr/>
          </p:nvSpPr>
          <p:spPr>
            <a:xfrm>
              <a:off x="1130500" y="4740450"/>
              <a:ext cx="108950" cy="111250"/>
            </a:xfrm>
            <a:custGeom>
              <a:avLst/>
              <a:gdLst/>
              <a:ahLst/>
              <a:cxnLst/>
              <a:rect l="l" t="t" r="r" b="b"/>
              <a:pathLst>
                <a:path w="4358" h="4450" extrusionOk="0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9" name="Google Shape;459;p22"/>
            <p:cNvSpPr/>
            <p:nvPr/>
          </p:nvSpPr>
          <p:spPr>
            <a:xfrm>
              <a:off x="927325" y="4539825"/>
              <a:ext cx="114150" cy="109800"/>
            </a:xfrm>
            <a:custGeom>
              <a:avLst/>
              <a:gdLst/>
              <a:ahLst/>
              <a:cxnLst/>
              <a:rect l="l" t="t" r="r" b="b"/>
              <a:pathLst>
                <a:path w="4566" h="4392" extrusionOk="0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898875" y="4711550"/>
              <a:ext cx="170825" cy="169575"/>
            </a:xfrm>
            <a:custGeom>
              <a:avLst/>
              <a:gdLst/>
              <a:ahLst/>
              <a:cxnLst/>
              <a:rect l="l" t="t" r="r" b="b"/>
              <a:pathLst>
                <a:path w="6833" h="6783" extrusionOk="0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61" name="Google Shape;461;p22"/>
          <p:cNvSpPr txBox="1">
            <a:spLocks noGrp="1"/>
          </p:cNvSpPr>
          <p:nvPr>
            <p:ph type="title"/>
          </p:nvPr>
        </p:nvSpPr>
        <p:spPr>
          <a:xfrm>
            <a:off x="710250" y="252334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Почему мы?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9503F36-7029-057E-80E7-8CDB1E33A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05" y="411712"/>
            <a:ext cx="2442616" cy="267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03660B-F357-9018-CEBA-91B7FB7386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990" r="2900" b="9304"/>
          <a:stretch/>
        </p:blipFill>
        <p:spPr>
          <a:xfrm>
            <a:off x="5989878" y="411712"/>
            <a:ext cx="2522546" cy="2723378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12B9EF0-461A-5D97-ED3A-2C22A1DD2FB4}"/>
              </a:ext>
            </a:extLst>
          </p:cNvPr>
          <p:cNvGrpSpPr/>
          <p:nvPr/>
        </p:nvGrpSpPr>
        <p:grpSpPr>
          <a:xfrm>
            <a:off x="835160" y="3350370"/>
            <a:ext cx="1792506" cy="1379589"/>
            <a:chOff x="2667338" y="1086293"/>
            <a:chExt cx="1792506" cy="1379589"/>
          </a:xfrm>
        </p:grpSpPr>
        <p:sp>
          <p:nvSpPr>
            <p:cNvPr id="5" name="Google Shape;416;p21">
              <a:extLst>
                <a:ext uri="{FF2B5EF4-FFF2-40B4-BE49-F238E27FC236}">
                  <a16:creationId xmlns:a16="http://schemas.microsoft.com/office/drawing/2014/main" id="{BEA06A71-AE63-F232-B2DD-02EDF9327331}"/>
                </a:ext>
              </a:extLst>
            </p:cNvPr>
            <p:cNvSpPr/>
            <p:nvPr/>
          </p:nvSpPr>
          <p:spPr>
            <a:xfrm rot="10800000" flipH="1">
              <a:off x="2667340" y="1801102"/>
              <a:ext cx="1792504" cy="664780"/>
            </a:xfrm>
            <a:prstGeom prst="round2SameRect">
              <a:avLst>
                <a:gd name="adj1" fmla="val 5874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417;p21">
              <a:extLst>
                <a:ext uri="{FF2B5EF4-FFF2-40B4-BE49-F238E27FC236}">
                  <a16:creationId xmlns:a16="http://schemas.microsoft.com/office/drawing/2014/main" id="{A1E7962A-85BD-84ED-1379-E2C9F05EE2CE}"/>
                </a:ext>
              </a:extLst>
            </p:cNvPr>
            <p:cNvSpPr txBox="1"/>
            <p:nvPr/>
          </p:nvSpPr>
          <p:spPr>
            <a:xfrm>
              <a:off x="2738351" y="1918692"/>
              <a:ext cx="1632646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Студент СПБГУ</a:t>
              </a:r>
              <a:endParaRPr sz="17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" name="Google Shape;419;p21">
              <a:extLst>
                <a:ext uri="{FF2B5EF4-FFF2-40B4-BE49-F238E27FC236}">
                  <a16:creationId xmlns:a16="http://schemas.microsoft.com/office/drawing/2014/main" id="{A063CF07-1D21-E8DB-9636-D994A14782DA}"/>
                </a:ext>
              </a:extLst>
            </p:cNvPr>
            <p:cNvSpPr/>
            <p:nvPr/>
          </p:nvSpPr>
          <p:spPr>
            <a:xfrm>
              <a:off x="2667338" y="1086293"/>
              <a:ext cx="1792504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700" dirty="0">
                  <a:solidFill>
                    <a:schemeClr val="lt1"/>
                  </a:solidFill>
                  <a:latin typeface="Fira Sans Extra Condensed Medium"/>
                  <a:sym typeface="Fira Sans Extra Condensed Medium"/>
                </a:rPr>
                <a:t>Печенкина Елизавета</a:t>
              </a:r>
              <a:endParaRPr dirty="0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FA6BAA1-F5A4-BE57-5E2B-13855B25E685}"/>
              </a:ext>
            </a:extLst>
          </p:cNvPr>
          <p:cNvGrpSpPr/>
          <p:nvPr/>
        </p:nvGrpSpPr>
        <p:grpSpPr>
          <a:xfrm>
            <a:off x="6354894" y="3356031"/>
            <a:ext cx="1792513" cy="1373928"/>
            <a:chOff x="4571990" y="1091955"/>
            <a:chExt cx="1792513" cy="1373928"/>
          </a:xfrm>
        </p:grpSpPr>
        <p:sp>
          <p:nvSpPr>
            <p:cNvPr id="10" name="Google Shape;421;p21">
              <a:extLst>
                <a:ext uri="{FF2B5EF4-FFF2-40B4-BE49-F238E27FC236}">
                  <a16:creationId xmlns:a16="http://schemas.microsoft.com/office/drawing/2014/main" id="{BB60AD94-1A02-177D-8883-328FFD669D31}"/>
                </a:ext>
              </a:extLst>
            </p:cNvPr>
            <p:cNvSpPr/>
            <p:nvPr/>
          </p:nvSpPr>
          <p:spPr>
            <a:xfrm rot="10800000" flipH="1">
              <a:off x="4571999" y="1806764"/>
              <a:ext cx="1792504" cy="659119"/>
            </a:xfrm>
            <a:prstGeom prst="round2SameRect">
              <a:avLst>
                <a:gd name="adj1" fmla="val 6301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22;p21">
              <a:extLst>
                <a:ext uri="{FF2B5EF4-FFF2-40B4-BE49-F238E27FC236}">
                  <a16:creationId xmlns:a16="http://schemas.microsoft.com/office/drawing/2014/main" id="{54B5A6BC-5067-AA3B-B329-E831AC0F674F}"/>
                </a:ext>
              </a:extLst>
            </p:cNvPr>
            <p:cNvSpPr txBox="1"/>
            <p:nvPr/>
          </p:nvSpPr>
          <p:spPr>
            <a:xfrm>
              <a:off x="4651919" y="1918692"/>
              <a:ext cx="1632646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Студент СПБГУ</a:t>
              </a:r>
              <a:endParaRPr sz="17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" name="Google Shape;424;p21">
              <a:extLst>
                <a:ext uri="{FF2B5EF4-FFF2-40B4-BE49-F238E27FC236}">
                  <a16:creationId xmlns:a16="http://schemas.microsoft.com/office/drawing/2014/main" id="{C7A26C7D-96E8-ABDB-075A-BEDA5895FC6A}"/>
                </a:ext>
              </a:extLst>
            </p:cNvPr>
            <p:cNvSpPr/>
            <p:nvPr/>
          </p:nvSpPr>
          <p:spPr>
            <a:xfrm>
              <a:off x="4571990" y="1091955"/>
              <a:ext cx="1792504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700" dirty="0" err="1">
                  <a:solidFill>
                    <a:schemeClr val="lt1"/>
                  </a:solidFill>
                  <a:latin typeface="Fira Sans Extra Condensed Medium"/>
                  <a:sym typeface="Fira Sans Extra Condensed Medium"/>
                </a:rPr>
                <a:t>Пикулева</a:t>
              </a:r>
              <a:r>
                <a:rPr lang="ru-RU" sz="1700" dirty="0">
                  <a:solidFill>
                    <a:schemeClr val="lt1"/>
                  </a:solidFill>
                  <a:latin typeface="Fira Sans Extra Condensed Medium"/>
                  <a:sym typeface="Fira Sans Extra Condensed Medium"/>
                </a:rPr>
                <a:t> Анна</a:t>
              </a:r>
              <a:endParaRPr dirty="0"/>
            </a:p>
          </p:txBody>
        </p:sp>
      </p:grpSp>
      <p:sp>
        <p:nvSpPr>
          <p:cNvPr id="16" name="Google Shape;461;p22">
            <a:extLst>
              <a:ext uri="{FF2B5EF4-FFF2-40B4-BE49-F238E27FC236}">
                <a16:creationId xmlns:a16="http://schemas.microsoft.com/office/drawing/2014/main" id="{01A275A5-66C5-EA94-5391-993DB5E3B460}"/>
              </a:ext>
            </a:extLst>
          </p:cNvPr>
          <p:cNvSpPr txBox="1">
            <a:spLocks/>
          </p:cNvSpPr>
          <p:nvPr/>
        </p:nvSpPr>
        <p:spPr>
          <a:xfrm>
            <a:off x="710250" y="2001577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dirty="0">
                <a:solidFill>
                  <a:schemeClr val="dk1"/>
                </a:solidFill>
                <a:latin typeface="Fira Sans Extra Condensed Medium"/>
                <a:sym typeface="Fira Sans Extra Condensed Medium"/>
              </a:rPr>
              <a:t>Наша</a:t>
            </a:r>
          </a:p>
          <a:p>
            <a:pPr algn="ctr"/>
            <a:r>
              <a:rPr lang="ru-RU" sz="3600" dirty="0">
                <a:solidFill>
                  <a:schemeClr val="dk1"/>
                </a:solidFill>
                <a:latin typeface="Fira Sans Extra Condensed Medium"/>
                <a:sym typeface="Fira Sans Extra Condensed Medium"/>
              </a:rPr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22134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4404299" y="1571075"/>
            <a:ext cx="4729669" cy="21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Спасибо за внимание!</a:t>
            </a:r>
            <a:endParaRPr lang="en-US" sz="4000" dirty="0"/>
          </a:p>
        </p:txBody>
      </p:sp>
      <p:grpSp>
        <p:nvGrpSpPr>
          <p:cNvPr id="57" name="Google Shape;57;p15"/>
          <p:cNvGrpSpPr/>
          <p:nvPr/>
        </p:nvGrpSpPr>
        <p:grpSpPr>
          <a:xfrm rot="1578645" flipH="1">
            <a:off x="2731727" y="1134112"/>
            <a:ext cx="1566930" cy="1715068"/>
            <a:chOff x="4718425" y="934625"/>
            <a:chExt cx="1467100" cy="1605800"/>
          </a:xfrm>
        </p:grpSpPr>
        <p:cxnSp>
          <p:nvCxnSpPr>
            <p:cNvPr id="58" name="Google Shape;58;p15"/>
            <p:cNvCxnSpPr/>
            <p:nvPr/>
          </p:nvCxnSpPr>
          <p:spPr>
            <a:xfrm>
              <a:off x="5119625" y="1316725"/>
              <a:ext cx="1065900" cy="1223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9" name="Google Shape;59;p15"/>
            <p:cNvSpPr/>
            <p:nvPr/>
          </p:nvSpPr>
          <p:spPr>
            <a:xfrm>
              <a:off x="4718425" y="934625"/>
              <a:ext cx="826800" cy="826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0" name="Google Shape;60;p15"/>
          <p:cNvGrpSpPr/>
          <p:nvPr/>
        </p:nvGrpSpPr>
        <p:grpSpPr>
          <a:xfrm rot="1578645" flipH="1">
            <a:off x="1209287" y="2129531"/>
            <a:ext cx="883060" cy="1781848"/>
            <a:chOff x="6176375" y="2540550"/>
            <a:chExt cx="826800" cy="1668325"/>
          </a:xfrm>
        </p:grpSpPr>
        <p:cxnSp>
          <p:nvCxnSpPr>
            <p:cNvPr id="61" name="Google Shape;61;p15"/>
            <p:cNvCxnSpPr/>
            <p:nvPr/>
          </p:nvCxnSpPr>
          <p:spPr>
            <a:xfrm rot="10800000">
              <a:off x="6190500" y="2540550"/>
              <a:ext cx="406200" cy="1281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2" name="Google Shape;62;p15"/>
            <p:cNvSpPr/>
            <p:nvPr/>
          </p:nvSpPr>
          <p:spPr>
            <a:xfrm>
              <a:off x="6176375" y="3382075"/>
              <a:ext cx="826800" cy="826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3" name="Google Shape;63;p15"/>
          <p:cNvGrpSpPr/>
          <p:nvPr/>
        </p:nvGrpSpPr>
        <p:grpSpPr>
          <a:xfrm rot="1578645" flipH="1">
            <a:off x="2276008" y="697150"/>
            <a:ext cx="709717" cy="1720355"/>
            <a:chOff x="6042175" y="934625"/>
            <a:chExt cx="664500" cy="1610750"/>
          </a:xfrm>
        </p:grpSpPr>
        <p:cxnSp>
          <p:nvCxnSpPr>
            <p:cNvPr id="64" name="Google Shape;64;p15"/>
            <p:cNvCxnSpPr/>
            <p:nvPr/>
          </p:nvCxnSpPr>
          <p:spPr>
            <a:xfrm flipH="1">
              <a:off x="6190500" y="1278475"/>
              <a:ext cx="191100" cy="12669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5" name="Google Shape;65;p15"/>
            <p:cNvSpPr/>
            <p:nvPr/>
          </p:nvSpPr>
          <p:spPr>
            <a:xfrm>
              <a:off x="6042175" y="934625"/>
              <a:ext cx="664500" cy="664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6" name="Google Shape;66;p15"/>
          <p:cNvGrpSpPr/>
          <p:nvPr/>
        </p:nvGrpSpPr>
        <p:grpSpPr>
          <a:xfrm rot="1578645" flipH="1">
            <a:off x="722626" y="1237720"/>
            <a:ext cx="1983628" cy="780902"/>
            <a:chOff x="6185550" y="1814200"/>
            <a:chExt cx="1857250" cy="731150"/>
          </a:xfrm>
        </p:grpSpPr>
        <p:cxnSp>
          <p:nvCxnSpPr>
            <p:cNvPr id="67" name="Google Shape;67;p15"/>
            <p:cNvCxnSpPr/>
            <p:nvPr/>
          </p:nvCxnSpPr>
          <p:spPr>
            <a:xfrm flipH="1">
              <a:off x="6185550" y="2158050"/>
              <a:ext cx="1534500" cy="387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8" name="Google Shape;68;p15"/>
            <p:cNvSpPr/>
            <p:nvPr/>
          </p:nvSpPr>
          <p:spPr>
            <a:xfrm>
              <a:off x="7378300" y="1814200"/>
              <a:ext cx="664500" cy="6645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9" name="Google Shape;69;p15"/>
          <p:cNvGrpSpPr/>
          <p:nvPr/>
        </p:nvGrpSpPr>
        <p:grpSpPr>
          <a:xfrm rot="1578645" flipH="1">
            <a:off x="2125263" y="2825945"/>
            <a:ext cx="1944805" cy="975633"/>
            <a:chOff x="4369400" y="2545175"/>
            <a:chExt cx="1820900" cy="913475"/>
          </a:xfrm>
        </p:grpSpPr>
        <p:cxnSp>
          <p:nvCxnSpPr>
            <p:cNvPr id="70" name="Google Shape;70;p15"/>
            <p:cNvCxnSpPr/>
            <p:nvPr/>
          </p:nvCxnSpPr>
          <p:spPr>
            <a:xfrm rot="10800000" flipH="1">
              <a:off x="4689400" y="2545175"/>
              <a:ext cx="1500900" cy="592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1" name="Google Shape;71;p15"/>
            <p:cNvSpPr/>
            <p:nvPr/>
          </p:nvSpPr>
          <p:spPr>
            <a:xfrm>
              <a:off x="4369400" y="2794150"/>
              <a:ext cx="664500" cy="664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72" name="Google Shape;72;p15"/>
          <p:cNvGrpSpPr/>
          <p:nvPr/>
        </p:nvGrpSpPr>
        <p:grpSpPr>
          <a:xfrm rot="1578645" flipH="1">
            <a:off x="1980644" y="2609568"/>
            <a:ext cx="1276075" cy="1710769"/>
            <a:chOff x="4995600" y="2545225"/>
            <a:chExt cx="1194775" cy="1601775"/>
          </a:xfrm>
        </p:grpSpPr>
        <p:cxnSp>
          <p:nvCxnSpPr>
            <p:cNvPr id="73" name="Google Shape;73;p15"/>
            <p:cNvCxnSpPr/>
            <p:nvPr/>
          </p:nvCxnSpPr>
          <p:spPr>
            <a:xfrm rot="10800000" flipH="1">
              <a:off x="5325175" y="2545225"/>
              <a:ext cx="865200" cy="1305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4" name="Google Shape;74;p15"/>
            <p:cNvSpPr/>
            <p:nvPr/>
          </p:nvSpPr>
          <p:spPr>
            <a:xfrm>
              <a:off x="4995600" y="3482500"/>
              <a:ext cx="664500" cy="664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75" name="Google Shape;75;p15"/>
          <p:cNvGrpSpPr/>
          <p:nvPr/>
        </p:nvGrpSpPr>
        <p:grpSpPr>
          <a:xfrm rot="1578645" flipH="1">
            <a:off x="966801" y="2074508"/>
            <a:ext cx="1383493" cy="664004"/>
            <a:chOff x="6190400" y="2545375"/>
            <a:chExt cx="1295350" cy="621700"/>
          </a:xfrm>
        </p:grpSpPr>
        <p:cxnSp>
          <p:nvCxnSpPr>
            <p:cNvPr id="76" name="Google Shape;76;p15"/>
            <p:cNvCxnSpPr/>
            <p:nvPr/>
          </p:nvCxnSpPr>
          <p:spPr>
            <a:xfrm rot="10800000">
              <a:off x="6190400" y="2545375"/>
              <a:ext cx="1085100" cy="4014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7" name="Google Shape;77;p15"/>
            <p:cNvSpPr/>
            <p:nvPr/>
          </p:nvSpPr>
          <p:spPr>
            <a:xfrm>
              <a:off x="7031550" y="2712875"/>
              <a:ext cx="454200" cy="454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78;p15"/>
          <p:cNvGrpSpPr/>
          <p:nvPr/>
        </p:nvGrpSpPr>
        <p:grpSpPr>
          <a:xfrm rot="1578645" flipH="1">
            <a:off x="2459157" y="2311074"/>
            <a:ext cx="1561911" cy="485107"/>
            <a:chOff x="4718425" y="2096250"/>
            <a:chExt cx="1462400" cy="454200"/>
          </a:xfrm>
        </p:grpSpPr>
        <p:cxnSp>
          <p:nvCxnSpPr>
            <p:cNvPr id="79" name="Google Shape;79;p15"/>
            <p:cNvCxnSpPr/>
            <p:nvPr/>
          </p:nvCxnSpPr>
          <p:spPr>
            <a:xfrm>
              <a:off x="4947525" y="2334900"/>
              <a:ext cx="1233300" cy="205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0" name="Google Shape;80;p15"/>
            <p:cNvSpPr/>
            <p:nvPr/>
          </p:nvSpPr>
          <p:spPr>
            <a:xfrm>
              <a:off x="4718425" y="2096250"/>
              <a:ext cx="454200" cy="454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81;p15"/>
          <p:cNvGrpSpPr/>
          <p:nvPr/>
        </p:nvGrpSpPr>
        <p:grpSpPr>
          <a:xfrm rot="1578645" flipH="1">
            <a:off x="1623907" y="1111363"/>
            <a:ext cx="1113158" cy="1112690"/>
            <a:chOff x="6185500" y="1498650"/>
            <a:chExt cx="1042238" cy="1041800"/>
          </a:xfrm>
        </p:grpSpPr>
        <p:cxnSp>
          <p:nvCxnSpPr>
            <p:cNvPr id="82" name="Google Shape;82;p15"/>
            <p:cNvCxnSpPr/>
            <p:nvPr/>
          </p:nvCxnSpPr>
          <p:spPr>
            <a:xfrm flipH="1">
              <a:off x="6185500" y="1746950"/>
              <a:ext cx="822300" cy="793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3" name="Google Shape;83;p15"/>
            <p:cNvSpPr/>
            <p:nvPr/>
          </p:nvSpPr>
          <p:spPr>
            <a:xfrm>
              <a:off x="6773538" y="1498650"/>
              <a:ext cx="454200" cy="454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" name="Google Shape;84;p15"/>
          <p:cNvGrpSpPr/>
          <p:nvPr/>
        </p:nvGrpSpPr>
        <p:grpSpPr>
          <a:xfrm rot="1578645" flipH="1">
            <a:off x="1819727" y="1791398"/>
            <a:ext cx="1250896" cy="1250896"/>
            <a:chOff x="5587975" y="1952850"/>
            <a:chExt cx="1171200" cy="1171200"/>
          </a:xfrm>
        </p:grpSpPr>
        <p:sp>
          <p:nvSpPr>
            <p:cNvPr id="85" name="Google Shape;85;p15"/>
            <p:cNvSpPr/>
            <p:nvPr/>
          </p:nvSpPr>
          <p:spPr>
            <a:xfrm>
              <a:off x="5587975" y="1952850"/>
              <a:ext cx="1171200" cy="11712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5673875" y="2038750"/>
              <a:ext cx="999300" cy="9993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/>
            </a:p>
          </p:txBody>
        </p:sp>
      </p:grpSp>
      <p:grpSp>
        <p:nvGrpSpPr>
          <p:cNvPr id="2" name="Google Shape;13198;p75">
            <a:extLst>
              <a:ext uri="{FF2B5EF4-FFF2-40B4-BE49-F238E27FC236}">
                <a16:creationId xmlns:a16="http://schemas.microsoft.com/office/drawing/2014/main" id="{76F5929A-D95B-CA2C-F8FD-7F73F3C81433}"/>
              </a:ext>
            </a:extLst>
          </p:cNvPr>
          <p:cNvGrpSpPr/>
          <p:nvPr/>
        </p:nvGrpSpPr>
        <p:grpSpPr>
          <a:xfrm>
            <a:off x="2156776" y="2150910"/>
            <a:ext cx="580986" cy="502565"/>
            <a:chOff x="892750" y="267400"/>
            <a:chExt cx="483125" cy="424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" name="Google Shape;13199;p75">
              <a:extLst>
                <a:ext uri="{FF2B5EF4-FFF2-40B4-BE49-F238E27FC236}">
                  <a16:creationId xmlns:a16="http://schemas.microsoft.com/office/drawing/2014/main" id="{EF90CDDF-CCA0-3C9F-C573-E39F61E6F9BC}"/>
                </a:ext>
              </a:extLst>
            </p:cNvPr>
            <p:cNvSpPr/>
            <p:nvPr/>
          </p:nvSpPr>
          <p:spPr>
            <a:xfrm>
              <a:off x="892750" y="26740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2832" y="1133"/>
                  </a:moveTo>
                  <a:cubicBezTo>
                    <a:pt x="3143" y="1133"/>
                    <a:pt x="3397" y="1383"/>
                    <a:pt x="3397" y="1697"/>
                  </a:cubicBezTo>
                  <a:lnTo>
                    <a:pt x="3397" y="2265"/>
                  </a:lnTo>
                  <a:lnTo>
                    <a:pt x="2265" y="2265"/>
                  </a:lnTo>
                  <a:lnTo>
                    <a:pt x="2265" y="1697"/>
                  </a:lnTo>
                  <a:cubicBezTo>
                    <a:pt x="2265" y="1383"/>
                    <a:pt x="2518" y="1133"/>
                    <a:pt x="2832" y="1133"/>
                  </a:cubicBezTo>
                  <a:close/>
                  <a:moveTo>
                    <a:pt x="11927" y="1133"/>
                  </a:moveTo>
                  <a:cubicBezTo>
                    <a:pt x="12241" y="1133"/>
                    <a:pt x="12494" y="1383"/>
                    <a:pt x="12494" y="1697"/>
                  </a:cubicBezTo>
                  <a:lnTo>
                    <a:pt x="12494" y="2265"/>
                  </a:lnTo>
                  <a:lnTo>
                    <a:pt x="6833" y="2265"/>
                  </a:lnTo>
                  <a:lnTo>
                    <a:pt x="6833" y="1697"/>
                  </a:lnTo>
                  <a:cubicBezTo>
                    <a:pt x="6833" y="1383"/>
                    <a:pt x="7084" y="1133"/>
                    <a:pt x="7398" y="1133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48"/>
                    <a:pt x="18192" y="3962"/>
                  </a:cubicBezTo>
                  <a:lnTo>
                    <a:pt x="18192" y="4530"/>
                  </a:lnTo>
                  <a:lnTo>
                    <a:pt x="17628" y="4530"/>
                  </a:lnTo>
                  <a:cubicBezTo>
                    <a:pt x="16688" y="4530"/>
                    <a:pt x="15928" y="5288"/>
                    <a:pt x="15928" y="6227"/>
                  </a:cubicBezTo>
                  <a:lnTo>
                    <a:pt x="15928" y="9059"/>
                  </a:lnTo>
                  <a:lnTo>
                    <a:pt x="13584" y="9059"/>
                  </a:lnTo>
                  <a:cubicBezTo>
                    <a:pt x="13304" y="7108"/>
                    <a:pt x="11631" y="5662"/>
                    <a:pt x="9662" y="5662"/>
                  </a:cubicBezTo>
                  <a:cubicBezTo>
                    <a:pt x="7694" y="5662"/>
                    <a:pt x="6021" y="7108"/>
                    <a:pt x="5740" y="9059"/>
                  </a:cubicBezTo>
                  <a:lnTo>
                    <a:pt x="3397" y="9059"/>
                  </a:lnTo>
                  <a:lnTo>
                    <a:pt x="3397" y="6227"/>
                  </a:lnTo>
                  <a:cubicBezTo>
                    <a:pt x="3397" y="5288"/>
                    <a:pt x="2636" y="4530"/>
                    <a:pt x="1700" y="4530"/>
                  </a:cubicBezTo>
                  <a:lnTo>
                    <a:pt x="1132" y="4530"/>
                  </a:lnTo>
                  <a:lnTo>
                    <a:pt x="1132" y="3962"/>
                  </a:lnTo>
                  <a:cubicBezTo>
                    <a:pt x="1132" y="3648"/>
                    <a:pt x="1386" y="3397"/>
                    <a:pt x="1700" y="3397"/>
                  </a:cubicBezTo>
                  <a:close/>
                  <a:moveTo>
                    <a:pt x="9663" y="6793"/>
                  </a:moveTo>
                  <a:cubicBezTo>
                    <a:pt x="10399" y="6793"/>
                    <a:pt x="11123" y="7080"/>
                    <a:pt x="11664" y="7622"/>
                  </a:cubicBezTo>
                  <a:cubicBezTo>
                    <a:pt x="12473" y="8431"/>
                    <a:pt x="12715" y="9648"/>
                    <a:pt x="12277" y="10708"/>
                  </a:cubicBezTo>
                  <a:cubicBezTo>
                    <a:pt x="11839" y="11764"/>
                    <a:pt x="10807" y="12456"/>
                    <a:pt x="9662" y="12456"/>
                  </a:cubicBezTo>
                  <a:cubicBezTo>
                    <a:pt x="8098" y="12453"/>
                    <a:pt x="6833" y="11188"/>
                    <a:pt x="6833" y="9624"/>
                  </a:cubicBezTo>
                  <a:cubicBezTo>
                    <a:pt x="6833" y="8479"/>
                    <a:pt x="7521" y="7447"/>
                    <a:pt x="8578" y="7009"/>
                  </a:cubicBezTo>
                  <a:cubicBezTo>
                    <a:pt x="8929" y="6864"/>
                    <a:pt x="9298" y="6793"/>
                    <a:pt x="9663" y="6793"/>
                  </a:cubicBezTo>
                  <a:close/>
                  <a:moveTo>
                    <a:pt x="1700" y="5662"/>
                  </a:moveTo>
                  <a:cubicBezTo>
                    <a:pt x="2011" y="5662"/>
                    <a:pt x="2265" y="5913"/>
                    <a:pt x="2265" y="6227"/>
                  </a:cubicBezTo>
                  <a:lnTo>
                    <a:pt x="2265" y="13020"/>
                  </a:lnTo>
                  <a:cubicBezTo>
                    <a:pt x="2265" y="13334"/>
                    <a:pt x="2011" y="13588"/>
                    <a:pt x="1700" y="13588"/>
                  </a:cubicBezTo>
                  <a:lnTo>
                    <a:pt x="1132" y="13588"/>
                  </a:lnTo>
                  <a:lnTo>
                    <a:pt x="1132" y="5662"/>
                  </a:lnTo>
                  <a:close/>
                  <a:moveTo>
                    <a:pt x="18192" y="5662"/>
                  </a:moveTo>
                  <a:lnTo>
                    <a:pt x="18192" y="13588"/>
                  </a:lnTo>
                  <a:lnTo>
                    <a:pt x="17628" y="13588"/>
                  </a:lnTo>
                  <a:cubicBezTo>
                    <a:pt x="17314" y="13588"/>
                    <a:pt x="17060" y="13334"/>
                    <a:pt x="17060" y="13020"/>
                  </a:cubicBezTo>
                  <a:lnTo>
                    <a:pt x="17060" y="6227"/>
                  </a:lnTo>
                  <a:cubicBezTo>
                    <a:pt x="17060" y="5913"/>
                    <a:pt x="17314" y="5662"/>
                    <a:pt x="17628" y="5662"/>
                  </a:cubicBezTo>
                  <a:close/>
                  <a:moveTo>
                    <a:pt x="15928" y="10191"/>
                  </a:moveTo>
                  <a:lnTo>
                    <a:pt x="15928" y="13020"/>
                  </a:lnTo>
                  <a:cubicBezTo>
                    <a:pt x="15928" y="13959"/>
                    <a:pt x="16688" y="14717"/>
                    <a:pt x="17628" y="14720"/>
                  </a:cubicBezTo>
                  <a:lnTo>
                    <a:pt x="18192" y="14720"/>
                  </a:lnTo>
                  <a:lnTo>
                    <a:pt x="18192" y="15285"/>
                  </a:lnTo>
                  <a:cubicBezTo>
                    <a:pt x="18192" y="15599"/>
                    <a:pt x="17939" y="15853"/>
                    <a:pt x="17628" y="15853"/>
                  </a:cubicBezTo>
                  <a:lnTo>
                    <a:pt x="1700" y="15853"/>
                  </a:lnTo>
                  <a:cubicBezTo>
                    <a:pt x="1386" y="15853"/>
                    <a:pt x="1132" y="15599"/>
                    <a:pt x="1132" y="15285"/>
                  </a:cubicBezTo>
                  <a:lnTo>
                    <a:pt x="1132" y="14720"/>
                  </a:lnTo>
                  <a:lnTo>
                    <a:pt x="1700" y="14720"/>
                  </a:lnTo>
                  <a:cubicBezTo>
                    <a:pt x="2636" y="14717"/>
                    <a:pt x="3397" y="13959"/>
                    <a:pt x="3397" y="13020"/>
                  </a:cubicBezTo>
                  <a:lnTo>
                    <a:pt x="3397" y="10191"/>
                  </a:lnTo>
                  <a:lnTo>
                    <a:pt x="5740" y="10191"/>
                  </a:lnTo>
                  <a:cubicBezTo>
                    <a:pt x="6021" y="12139"/>
                    <a:pt x="7694" y="13585"/>
                    <a:pt x="9662" y="13585"/>
                  </a:cubicBezTo>
                  <a:cubicBezTo>
                    <a:pt x="11631" y="13585"/>
                    <a:pt x="13304" y="12139"/>
                    <a:pt x="13584" y="10191"/>
                  </a:cubicBezTo>
                  <a:close/>
                  <a:moveTo>
                    <a:pt x="2832" y="1"/>
                  </a:moveTo>
                  <a:cubicBezTo>
                    <a:pt x="1893" y="1"/>
                    <a:pt x="1132" y="758"/>
                    <a:pt x="1132" y="1697"/>
                  </a:cubicBezTo>
                  <a:lnTo>
                    <a:pt x="1132" y="2362"/>
                  </a:lnTo>
                  <a:cubicBezTo>
                    <a:pt x="453" y="2600"/>
                    <a:pt x="0" y="3243"/>
                    <a:pt x="0" y="3962"/>
                  </a:cubicBezTo>
                  <a:lnTo>
                    <a:pt x="0" y="15285"/>
                  </a:lnTo>
                  <a:cubicBezTo>
                    <a:pt x="0" y="16224"/>
                    <a:pt x="761" y="16982"/>
                    <a:pt x="1700" y="16985"/>
                  </a:cubicBezTo>
                  <a:lnTo>
                    <a:pt x="17628" y="16985"/>
                  </a:lnTo>
                  <a:cubicBezTo>
                    <a:pt x="18564" y="16982"/>
                    <a:pt x="19324" y="16224"/>
                    <a:pt x="19324" y="15285"/>
                  </a:cubicBezTo>
                  <a:lnTo>
                    <a:pt x="19324" y="3962"/>
                  </a:lnTo>
                  <a:cubicBezTo>
                    <a:pt x="19324" y="3023"/>
                    <a:pt x="18564" y="2265"/>
                    <a:pt x="17628" y="2265"/>
                  </a:cubicBezTo>
                  <a:lnTo>
                    <a:pt x="13627" y="2265"/>
                  </a:lnTo>
                  <a:lnTo>
                    <a:pt x="13627" y="1697"/>
                  </a:lnTo>
                  <a:cubicBezTo>
                    <a:pt x="13624" y="758"/>
                    <a:pt x="12866" y="1"/>
                    <a:pt x="11927" y="1"/>
                  </a:cubicBezTo>
                  <a:lnTo>
                    <a:pt x="7398" y="1"/>
                  </a:lnTo>
                  <a:cubicBezTo>
                    <a:pt x="6459" y="1"/>
                    <a:pt x="5701" y="758"/>
                    <a:pt x="5701" y="1697"/>
                  </a:cubicBezTo>
                  <a:lnTo>
                    <a:pt x="5701" y="2265"/>
                  </a:lnTo>
                  <a:lnTo>
                    <a:pt x="4529" y="2265"/>
                  </a:lnTo>
                  <a:lnTo>
                    <a:pt x="4529" y="1697"/>
                  </a:lnTo>
                  <a:cubicBezTo>
                    <a:pt x="4529" y="758"/>
                    <a:pt x="3768" y="1"/>
                    <a:pt x="28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4" name="Google Shape;13200;p75">
              <a:extLst>
                <a:ext uri="{FF2B5EF4-FFF2-40B4-BE49-F238E27FC236}">
                  <a16:creationId xmlns:a16="http://schemas.microsoft.com/office/drawing/2014/main" id="{F0AABD2C-C863-EB59-28D3-8650077FECD9}"/>
                </a:ext>
              </a:extLst>
            </p:cNvPr>
            <p:cNvSpPr/>
            <p:nvPr/>
          </p:nvSpPr>
          <p:spPr>
            <a:xfrm>
              <a:off x="1091875" y="4655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2"/>
                    <a:pt x="1048" y="129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6"/>
                    <a:pt x="1697" y="3399"/>
                  </a:cubicBezTo>
                  <a:cubicBezTo>
                    <a:pt x="2386" y="3399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5" name="Google Shape;13201;p75">
              <a:extLst>
                <a:ext uri="{FF2B5EF4-FFF2-40B4-BE49-F238E27FC236}">
                  <a16:creationId xmlns:a16="http://schemas.microsoft.com/office/drawing/2014/main" id="{FDE3CE97-36CC-D988-6968-0CB0354D2D19}"/>
                </a:ext>
              </a:extLst>
            </p:cNvPr>
            <p:cNvSpPr/>
            <p:nvPr/>
          </p:nvSpPr>
          <p:spPr>
            <a:xfrm>
              <a:off x="1005975" y="38062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1"/>
                    <a:pt x="879" y="1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482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1B686B7-4E40-9FBF-8132-5E7A1FC1C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5B7BD5-8C0A-1C1B-7F57-53DC6CB1BE8D}"/>
              </a:ext>
            </a:extLst>
          </p:cNvPr>
          <p:cNvSpPr txBox="1"/>
          <p:nvPr/>
        </p:nvSpPr>
        <p:spPr>
          <a:xfrm>
            <a:off x="2286000" y="230920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92929"/>
                </a:solidFill>
                <a:effectLst/>
                <a:latin typeface="Source Serif Pro Lenta"/>
              </a:rPr>
              <a:t>В России вырос спрос на камеры видеонаблюдения в 1,5-2 раза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41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oject Management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BB831"/>
      </a:accent1>
      <a:accent2>
        <a:srgbClr val="FB8569"/>
      </a:accent2>
      <a:accent3>
        <a:srgbClr val="FB569C"/>
      </a:accent3>
      <a:accent4>
        <a:srgbClr val="E850E0"/>
      </a:accent4>
      <a:accent5>
        <a:srgbClr val="8225E2"/>
      </a:accent5>
      <a:accent6>
        <a:srgbClr val="9C27B0"/>
      </a:accent6>
      <a:hlink>
        <a:srgbClr val="FBB83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470</Words>
  <Application>Microsoft Office PowerPoint</Application>
  <PresentationFormat>Экран (16:9)</PresentationFormat>
  <Paragraphs>94</Paragraphs>
  <Slides>16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Source Serif Pro Lenta</vt:lpstr>
      <vt:lpstr>Roboto</vt:lpstr>
      <vt:lpstr>Fira Sans Extra Condensed SemiBold</vt:lpstr>
      <vt:lpstr>Arial</vt:lpstr>
      <vt:lpstr>Fira Sans Extra Condensed Medium</vt:lpstr>
      <vt:lpstr>Project Management Infographics by Slidesgo</vt:lpstr>
      <vt:lpstr>Алгоритм для автоматического определения местоположения камер для сложных инженерных объектов</vt:lpstr>
      <vt:lpstr>Увеличение базовой потребности обеспечения безопасности</vt:lpstr>
      <vt:lpstr>Наше решение проблемы</vt:lpstr>
      <vt:lpstr>Презентация PowerPoint</vt:lpstr>
      <vt:lpstr>Презентация PowerPoint</vt:lpstr>
      <vt:lpstr>Минусы существующих решений</vt:lpstr>
      <vt:lpstr>Презентация PowerPoint</vt:lpstr>
      <vt:lpstr>Наши клиенты</vt:lpstr>
      <vt:lpstr>План работ и результаты</vt:lpstr>
      <vt:lpstr>Бизнес - модель</vt:lpstr>
      <vt:lpstr>Наша разработка</vt:lpstr>
      <vt:lpstr>Презентация PowerPoint</vt:lpstr>
      <vt:lpstr>Почему мы?</vt:lpstr>
      <vt:lpstr>Презентация PowerPoint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«Городские  видеокамеры»</dc:title>
  <cp:lastModifiedBy>Печенкина Елизавета Владимировна</cp:lastModifiedBy>
  <cp:revision>10</cp:revision>
  <dcterms:modified xsi:type="dcterms:W3CDTF">2022-12-16T06:31:34Z</dcterms:modified>
</cp:coreProperties>
</file>