
<file path=[Content_Types].xml><?xml version="1.0" encoding="utf-8"?>
<Types xmlns="http://schemas.openxmlformats.org/package/2006/content-types">
  <Default ContentType="image/jpeg" Extension="jpeg"/>
  <Default ContentType="application/xml" Extension="xml"/>
  <Default ContentType="application/vnd.openxmlformats-package.relationships+xml" Extension="rels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tableStyles+xml" PartName="/ppt/tableStyles.xml"/>
  <Override ContentType="application/vnd.openxmlformats-officedocument.theme+xml" PartName="/ppt/theme/theme1.xml"/>
</Types>
</file>

<file path=_rels/.rels><?xml version="1.0" encoding="UTF-8" standalone="no" ?>
<Relationships xmlns="http://schemas.openxmlformats.org/package/2006/relationships">
  <Relationship Id="rId1" Target="ppt/presentation.xml" Type="http://schemas.openxmlformats.org/officeDocument/2006/relationships/officeDocument"/>
  <Relationship Id="rId2" Target="docProps/app.xml" Type="http://schemas.openxmlformats.org/officeDocument/2006/relationships/extended-properties"/>
  <Relationship Id="rId3" Target="docProps/core.xml" Type="http://schemas.openxmlformats.org/package/2006/relationships/metadata/core-properties"/>
</Relationships>

</file>

<file path=ppt/presentation.xml><?xml version="1.0" encoding="utf-8"?>
<p:presentation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5" cy="5143683"/>
  <p:notesSz cx="5143683" cy="9144005"/>
</p:presentation>
</file>

<file path=ppt/tableStyles.xml><?xml version="1.0" encoding="utf-8"?>
<a:tblStyleLs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def="{5C22544A-7EE6-4342-B048-85BDC9FD1C3A}"/>
</file>

<file path=ppt/_rels/presentation.xml.rels><?xml version="1.0" encoding="UTF-8" standalone="no" ?>
<Relationships xmlns="http://schemas.openxmlformats.org/package/2006/relationships">
  <Relationship Id="rId7" Target="slides/slide5.xml" Type="http://schemas.openxmlformats.org/officeDocument/2006/relationships/slide"/>
  <Relationship Id="rId6" Target="slides/slide4.xml" Type="http://schemas.openxmlformats.org/officeDocument/2006/relationships/slide"/>
  <Relationship Id="rId14" Target="tableStyles.xml" Type="http://schemas.openxmlformats.org/officeDocument/2006/relationships/tableStyles"/>
  <Relationship Id="rId13" Target="slides/slide11.xml" Type="http://schemas.openxmlformats.org/officeDocument/2006/relationships/slide"/>
  <Relationship Id="rId4" Target="slides/slide2.xml" Type="http://schemas.openxmlformats.org/officeDocument/2006/relationships/slide"/>
  <Relationship Id="rId3" Target="slides/slide1.xml" Type="http://schemas.openxmlformats.org/officeDocument/2006/relationships/slide"/>
  <Relationship Id="rId12" Target="slides/slide10.xml" Type="http://schemas.openxmlformats.org/officeDocument/2006/relationships/slide"/>
  <Relationship Id="rId10" Target="slides/slide8.xml" Type="http://schemas.openxmlformats.org/officeDocument/2006/relationships/slide"/>
  <Relationship Id="rId5" Target="slides/slide3.xml" Type="http://schemas.openxmlformats.org/officeDocument/2006/relationships/slide"/>
  <Relationship Id="rId11" Target="slides/slide9.xml" Type="http://schemas.openxmlformats.org/officeDocument/2006/relationships/slide"/>
  <Relationship Id="rId8" Target="slides/slide6.xml" Type="http://schemas.openxmlformats.org/officeDocument/2006/relationships/slide"/>
  <Relationship Id="rId2" Target="slideMasters/slideMaster1.xml" Type="http://schemas.openxmlformats.org/officeDocument/2006/relationships/slideMaster"/>
  <Relationship Id="rId9" Target="slides/slide7.xml" Type="http://schemas.openxmlformats.org/officeDocument/2006/relationships/slide"/>
  <Relationship Id="rId1" Target="theme/theme1.xml" Type="http://schemas.openxmlformats.org/officeDocument/2006/relationships/theme"/>
</Relationships>

</file>

<file path=ppt/slideLayouts/_rels/slideLayout1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2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3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4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5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6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slideLayout1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title">
  <p:cSld name="Title">
    <p:spTree>
      <p:nvGrpSpPr>
        <p:cNvPr hidden="false" id="4" name="GroupShape 4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5" name="Shape 5"/>
          <p:cNvSpPr txBox="true"/>
          <p:nvPr isPhoto="false">
            <p:ph idx="0" type="title"/>
          </p:nvPr>
        </p:nvSpPr>
        <p:spPr>
          <a:xfrm flipH="false" flipV="false" rot="0">
            <a:off x="1143000" y="841801"/>
            <a:ext cx="6858004" cy="3458823"/>
          </a:xfrm>
          <a:prstGeom prst="rect">
            <a:avLst/>
          </a:prstGeom>
        </p:spPr>
        <p:txBody>
          <a:bodyPr bIns="45000" lIns="90000" rIns="90000" tIns="45000">
            <a:noAutofit/>
          </a:bodyPr>
          <a:lstStyle>
            <a:defPPr/>
            <a:lvl1pPr algn="ctr" indent="0" lvl="0" marL="0" marR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Symbol"/>
              <a:buNone/>
              <a:defRPr sz="4000"/>
            </a:lvl1pPr>
            <a:lvl2pPr algn="ctr" indent="0" lvl="1" marL="0" marR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Symbol"/>
              <a:buNone/>
              <a:defRPr sz="4000"/>
            </a:lvl2pPr>
            <a:lvl3pPr algn="ctr" indent="0" lvl="2" marL="0" marR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Symbol"/>
              <a:buNone/>
              <a:defRPr sz="4000"/>
            </a:lvl3pPr>
            <a:lvl4pPr algn="ctr" indent="0" lvl="3" marL="0" marR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Symbol"/>
              <a:buNone/>
              <a:defRPr sz="4000"/>
            </a:lvl4pPr>
            <a:lvl5pPr algn="ctr" indent="0" lvl="4" marL="0" marR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Symbol"/>
              <a:buNone/>
              <a:defRPr sz="4000"/>
            </a:lvl5pPr>
            <a:lvl6pPr algn="ctr" indent="0" lvl="5" marL="0" marR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Symbol"/>
              <a:buNone/>
              <a:defRPr sz="4000"/>
            </a:lvl6pPr>
            <a:lvl7pPr algn="ctr" indent="0" lvl="6" marL="0" marR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Symbol"/>
              <a:buNone/>
              <a:defRPr sz="4000"/>
            </a:lvl7pPr>
            <a:lvl8pPr algn="ctr" indent="0" lvl="7" marL="0" marR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Symbol"/>
              <a:buNone/>
              <a:defRPr sz="4000"/>
            </a:lvl8pPr>
            <a:lvl9pPr algn="ctr" indent="0" lvl="8" marL="0" marR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Symbol"/>
              <a:buNone/>
              <a:defRPr sz="4000"/>
            </a:lvl9pPr>
          </a:lstStyle>
          <a:p/>
        </p:txBody>
      </p:sp>
    </p:spTree>
  </p:cSld>
</p:sldLayout>
</file>

<file path=ppt/slideLayouts/slideLayout2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obj">
  <p:cSld name="Title and Content">
    <p:spTree>
      <p:nvGrpSpPr>
        <p:cNvPr hidden="false" id="10" name="GroupShape 10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11" name="Shape 11"/>
          <p:cNvSpPr txBox="true"/>
          <p:nvPr isPhoto="false">
            <p:ph idx="0" type="title"/>
          </p:nvPr>
        </p:nvSpPr>
        <p:spPr>
          <a:prstGeom prst="rect">
            <a:avLst/>
          </a:prstGeom>
        </p:spPr>
        <p:txBody>
          <a:bodyPr bIns="45000" lIns="90000" rIns="90000" tIns="45000">
            <a:noAutofit/>
          </a:bodyPr>
          <a:lstStyle>
            <a:defPPr/>
            <a:lvl1pPr lvl="0"/>
            <a:lvl2pPr lvl="1"/>
            <a:lvl3pPr lvl="2"/>
            <a:lvl4pPr lvl="3"/>
            <a:lvl5pPr lvl="4"/>
            <a:lvl6pPr lvl="5"/>
            <a:lvl7pPr lvl="6"/>
            <a:lvl8pPr lvl="7"/>
            <a:lvl9pPr lvl="8"/>
          </a:lstStyle>
          <a:p/>
        </p:txBody>
      </p:sp>
      <p:sp>
        <p:nvSpPr>
          <p:cNvPr hidden="false" id="12" name="Shape 12"/>
          <p:cNvSpPr txBox="true"/>
          <p:nvPr isPhoto="false">
            <p:ph idx="1" type="body"/>
          </p:nvPr>
        </p:nvSpPr>
        <p:spPr>
          <a:prstGeom prst="rect">
            <a:avLst/>
          </a:prstGeom>
        </p:spPr>
        <p:txBody>
          <a:bodyPr bIns="45000" lIns="90000" rIns="90000" tIns="45000">
            <a:noAutofit/>
          </a:bodyPr>
          <a:lstStyle>
            <a:defPPr/>
            <a:lvl1pPr lvl="0"/>
            <a:lvl2pPr lvl="1"/>
            <a:lvl3pPr lvl="2"/>
            <a:lvl4pPr lvl="3"/>
            <a:lvl5pPr lvl="4"/>
            <a:lvl6pPr lvl="5"/>
            <a:lvl7pPr lvl="6"/>
            <a:lvl8pPr lvl="7"/>
            <a:lvl9pPr lvl="8"/>
          </a:lstStyle>
          <a:p/>
        </p:txBody>
      </p:sp>
    </p:spTree>
  </p:cSld>
</p:sldLayout>
</file>

<file path=ppt/slideLayouts/slideLayout3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secHead">
  <p:cSld name="Title and Subtitle">
    <p:spTree>
      <p:nvGrpSpPr>
        <p:cNvPr hidden="false" id="6" name="GroupShape 6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7" name="Shape 7"/>
          <p:cNvSpPr txBox="true"/>
          <p:nvPr isPhoto="false">
            <p:ph idx="0" type="title"/>
          </p:nvPr>
        </p:nvSpPr>
        <p:spPr>
          <a:xfrm flipH="false" flipV="false" rot="0">
            <a:off x="1143000" y="841802"/>
            <a:ext cx="6858004" cy="1790764"/>
          </a:xfrm>
          <a:prstGeom prst="rect">
            <a:avLst/>
          </a:prstGeom>
        </p:spPr>
        <p:txBody>
          <a:bodyPr anchor="b" bIns="45000" lIns="90000" rIns="90000" tIns="45000">
            <a:noAutofit/>
          </a:bodyPr>
          <a:lstStyle>
            <a:defPPr/>
            <a:lvl1pPr algn="ctr" indent="0" lvl="0" marL="0" marR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Symbol"/>
              <a:buNone/>
              <a:defRPr sz="4000"/>
            </a:lvl1pPr>
            <a:lvl2pPr algn="ctr" indent="0" lvl="1" marL="0" marR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Symbol"/>
              <a:buNone/>
              <a:defRPr sz="4000"/>
            </a:lvl2pPr>
            <a:lvl3pPr algn="ctr" indent="0" lvl="2" marL="0" marR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Symbol"/>
              <a:buNone/>
              <a:defRPr sz="4000"/>
            </a:lvl3pPr>
            <a:lvl4pPr algn="ctr" indent="0" lvl="3" marL="0" marR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Symbol"/>
              <a:buNone/>
              <a:defRPr sz="4000"/>
            </a:lvl4pPr>
            <a:lvl5pPr algn="ctr" indent="0" lvl="4" marL="0" marR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Symbol"/>
              <a:buNone/>
              <a:defRPr sz="4000"/>
            </a:lvl5pPr>
            <a:lvl6pPr algn="ctr" indent="0" lvl="5" marL="0" marR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Symbol"/>
              <a:buNone/>
              <a:defRPr sz="4000"/>
            </a:lvl6pPr>
            <a:lvl7pPr algn="ctr" indent="0" lvl="6" marL="0" marR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Symbol"/>
              <a:buNone/>
              <a:defRPr sz="4000"/>
            </a:lvl7pPr>
            <a:lvl8pPr algn="ctr" indent="0" lvl="7" marL="0" marR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Symbol"/>
              <a:buNone/>
              <a:defRPr sz="4000"/>
            </a:lvl8pPr>
            <a:lvl9pPr algn="ctr" indent="0" lvl="8" marL="0" marR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Symbol"/>
              <a:buNone/>
              <a:defRPr sz="4000"/>
            </a:lvl9pPr>
          </a:lstStyle>
          <a:p/>
        </p:txBody>
      </p:sp>
      <p:sp>
        <p:nvSpPr>
          <p:cNvPr hidden="false" id="8" name="Shape 8"/>
          <p:cNvSpPr txBox="true"/>
          <p:nvPr isPhoto="false">
            <p:ph idx="2" type="subTitle"/>
          </p:nvPr>
        </p:nvSpPr>
        <p:spPr>
          <a:xfrm flipH="false" flipV="false" rot="0">
            <a:off x="1143000" y="2701624"/>
            <a:ext cx="6858004" cy="1241865"/>
          </a:xfrm>
          <a:prstGeom prst="rect">
            <a:avLst/>
          </a:prstGeom>
        </p:spPr>
        <p:txBody>
          <a:bodyPr anchor="t" bIns="45000" lIns="90000" rIns="90000" tIns="45000">
            <a:noAutofit/>
          </a:bodyPr>
          <a:lstStyle>
            <a:defPPr/>
            <a:lvl1pPr algn="ctr" indent="0" lvl="0" marL="0" marR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Font typeface="Symbol"/>
              <a:buNone/>
              <a:defRPr sz="1600"/>
            </a:lvl1pPr>
            <a:lvl2pPr algn="ctr" indent="0" lvl="1" marL="457200" marR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Font typeface="Symbol"/>
              <a:buNone/>
              <a:defRPr sz="1600"/>
            </a:lvl2pPr>
            <a:lvl3pPr algn="ctr" indent="0" lvl="2" marL="914400" marR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Font typeface="Symbol"/>
              <a:buNone/>
              <a:defRPr sz="1600"/>
            </a:lvl3pPr>
            <a:lvl4pPr algn="ctr" indent="0" lvl="3" marL="1371600" marR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Font typeface="Symbol"/>
              <a:buNone/>
              <a:defRPr sz="1600"/>
            </a:lvl4pPr>
            <a:lvl5pPr algn="ctr" indent="0" lvl="4" marL="1828800" marR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Font typeface="Symbol"/>
              <a:buNone/>
              <a:defRPr sz="1600"/>
            </a:lvl5pPr>
            <a:lvl6pPr algn="ctr" indent="0" lvl="5" marL="2286000" marR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Font typeface="Symbol"/>
              <a:buNone/>
              <a:defRPr sz="1600"/>
            </a:lvl6pPr>
            <a:lvl7pPr algn="ctr" indent="0" lvl="6" marL="2743200" marR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Font typeface="Symbol"/>
              <a:buNone/>
              <a:defRPr sz="1600"/>
            </a:lvl7pPr>
            <a:lvl8pPr algn="ctr" indent="0" lvl="7" marL="3200400" marR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Font typeface="Symbol"/>
              <a:buNone/>
              <a:defRPr sz="1600"/>
            </a:lvl8pPr>
            <a:lvl9pPr algn="ctr" indent="0" lvl="8" marL="3657600" marR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Font typeface="Symbol"/>
              <a:buNone/>
              <a:defRPr sz="1600"/>
            </a:lvl9pPr>
          </a:lstStyle>
          <a:p/>
        </p:txBody>
      </p:sp>
    </p:spTree>
  </p:cSld>
</p:sldLayout>
</file>

<file path=ppt/slideLayouts/slideLayout4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titleOnly">
  <p:cSld name="Slide Title">
    <p:spTree>
      <p:nvGrpSpPr>
        <p:cNvPr hidden="false" id="13" name="GroupShape 13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14" name="Shape 14"/>
          <p:cNvSpPr txBox="true"/>
          <p:nvPr isPhoto="false">
            <p:ph idx="0" type="title"/>
          </p:nvPr>
        </p:nvSpPr>
        <p:spPr>
          <a:prstGeom prst="rect">
            <a:avLst/>
          </a:prstGeom>
        </p:spPr>
        <p:txBody>
          <a:bodyPr bIns="45000" lIns="90000" rIns="90000" tIns="45000">
            <a:noAutofit/>
          </a:bodyPr>
          <a:lstStyle>
            <a:defPPr/>
            <a:lvl1pPr lvl="0"/>
            <a:lvl2pPr lvl="1"/>
            <a:lvl3pPr lvl="2"/>
            <a:lvl4pPr lvl="3"/>
            <a:lvl5pPr lvl="4"/>
            <a:lvl6pPr lvl="5"/>
            <a:lvl7pPr lvl="6"/>
            <a:lvl8pPr lvl="7"/>
            <a:lvl9pPr lvl="8"/>
          </a:lstStyle>
          <a:p/>
        </p:txBody>
      </p:sp>
    </p:spTree>
  </p:cSld>
</p:sldLayout>
</file>

<file path=ppt/slideLayouts/slideLayout5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twoObj">
  <p:cSld name="Title and Two Columns">
    <p:spTree>
      <p:nvGrpSpPr>
        <p:cNvPr hidden="false" id="15" name="GroupShape 15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16" name="Shape 16"/>
          <p:cNvSpPr txBox="true"/>
          <p:nvPr isPhoto="false">
            <p:ph idx="0" type="title"/>
          </p:nvPr>
        </p:nvSpPr>
        <p:spPr>
          <a:prstGeom prst="rect">
            <a:avLst/>
          </a:prstGeom>
        </p:spPr>
        <p:txBody>
          <a:bodyPr bIns="45000" lIns="90000" rIns="90000" tIns="45000">
            <a:noAutofit/>
          </a:bodyPr>
          <a:lstStyle>
            <a:defPPr/>
            <a:lvl1pPr lvl="0"/>
            <a:lvl2pPr lvl="1"/>
            <a:lvl3pPr lvl="2"/>
            <a:lvl4pPr lvl="3"/>
            <a:lvl5pPr lvl="4"/>
            <a:lvl6pPr lvl="5"/>
            <a:lvl7pPr lvl="6"/>
            <a:lvl8pPr lvl="7"/>
            <a:lvl9pPr lvl="8"/>
          </a:lstStyle>
          <a:p/>
        </p:txBody>
      </p:sp>
      <p:sp>
        <p:nvSpPr>
          <p:cNvPr hidden="false" id="17" name="Shape 17"/>
          <p:cNvSpPr txBox="true"/>
          <p:nvPr isPhoto="false">
            <p:ph idx="1" type="body"/>
          </p:nvPr>
        </p:nvSpPr>
        <p:spPr>
          <a:xfrm flipH="false" flipV="false" rot="0">
            <a:off x="628650" y="1369267"/>
            <a:ext cx="3886202" cy="3263619"/>
          </a:xfrm>
          <a:prstGeom prst="rect">
            <a:avLst/>
          </a:prstGeom>
        </p:spPr>
        <p:txBody>
          <a:bodyPr bIns="45000" lIns="90000" rIns="90000" tIns="45000">
            <a:noAutofit/>
          </a:bodyPr>
          <a:lstStyle>
            <a:defPPr/>
            <a:lvl1pPr lvl="0"/>
            <a:lvl2pPr lvl="1"/>
            <a:lvl3pPr lvl="2"/>
            <a:lvl4pPr lvl="3"/>
            <a:lvl5pPr lvl="4"/>
            <a:lvl6pPr lvl="5"/>
            <a:lvl7pPr lvl="6"/>
            <a:lvl8pPr lvl="7"/>
            <a:lvl9pPr lvl="8"/>
          </a:lstStyle>
          <a:p/>
        </p:txBody>
      </p:sp>
      <p:sp>
        <p:nvSpPr>
          <p:cNvPr hidden="false" id="18" name="Shape 18"/>
          <p:cNvSpPr txBox="true"/>
          <p:nvPr isPhoto="false">
            <p:ph idx="3" type="body"/>
          </p:nvPr>
        </p:nvSpPr>
        <p:spPr>
          <a:xfrm flipH="false" flipV="false" rot="0">
            <a:off x="4629152" y="1369267"/>
            <a:ext cx="3886202" cy="3263619"/>
          </a:xfrm>
          <a:prstGeom prst="rect">
            <a:avLst/>
          </a:prstGeom>
        </p:spPr>
        <p:txBody>
          <a:bodyPr bIns="45000" lIns="90000" rIns="90000" tIns="45000">
            <a:noAutofit/>
          </a:bodyPr>
          <a:lstStyle>
            <a:defPPr/>
            <a:lvl1pPr lvl="0"/>
            <a:lvl2pPr lvl="1"/>
            <a:lvl3pPr lvl="2"/>
            <a:lvl4pPr lvl="3"/>
            <a:lvl5pPr lvl="4"/>
            <a:lvl6pPr lvl="5"/>
            <a:lvl7pPr lvl="6"/>
            <a:lvl8pPr lvl="7"/>
            <a:lvl9pPr lvl="8"/>
          </a:lstStyle>
          <a:p/>
        </p:txBody>
      </p:sp>
    </p:spTree>
  </p:cSld>
</p:sldLayout>
</file>

<file path=ppt/slideLayouts/slideLayout6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blank">
  <p:cSld name="Blank">
    <p:spTree>
      <p:nvGrpSpPr>
        <p:cNvPr hidden="false" id="9" name="GroupShape 9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</p:spTree>
  </p:cSld>
</p:sldLayout>
</file>

<file path=ppt/slideMasters/_rels/slideMaster1.xml.rels><?xml version="1.0" encoding="UTF-8" standalone="no" ?>
<Relationships xmlns="http://schemas.openxmlformats.org/package/2006/relationships">
  <Relationship Id="rId6" Target="../slideLayouts/slideLayout5.xml" Type="http://schemas.openxmlformats.org/officeDocument/2006/relationships/slideLayout"/>
  <Relationship Id="rId1" Target="../theme/theme1.xml" Type="http://schemas.openxmlformats.org/officeDocument/2006/relationships/theme"/>
  <Relationship Id="rId2" Target="../slideLayouts/slideLayout1.xml" Type="http://schemas.openxmlformats.org/officeDocument/2006/relationships/slideLayout"/>
  <Relationship Id="rId3" Target="../slideLayouts/slideLayout2.xml" Type="http://schemas.openxmlformats.org/officeDocument/2006/relationships/slideLayout"/>
  <Relationship Id="rId4" Target="../slideLayouts/slideLayout3.xml" Type="http://schemas.openxmlformats.org/officeDocument/2006/relationships/slideLayout"/>
  <Relationship Id="rId7" Target="../slideLayouts/slideLayout6.xml" Type="http://schemas.openxmlformats.org/officeDocument/2006/relationships/slideLayout"/>
  <Relationship Id="rId5" Target="../slideLayouts/slideLayout4.xml" Type="http://schemas.openxmlformats.org/officeDocument/2006/relationships/slideLayout"/>
</Relationships>

</file>

<file path=ppt/slideMasters/slideMaster1.xml><?xml version="1.0" encoding="utf-8"?>
<p:sldMaster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>
  <p:cSld name="">
    <p:bg>
      <p:bgPr>
        <a:solidFill>
          <a:schemeClr val="bg1"/>
        </a:solidFill>
      </p:bgPr>
    </p:bg>
    <p:spTree>
      <p:nvGrpSpPr>
        <p:cNvPr hidden="false" id="1" name="GroupShape 1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2" name="Shape 2"/>
          <p:cNvSpPr txBox="true"/>
          <p:nvPr isPhoto="false">
            <p:ph idx="0" type="title"/>
          </p:nvPr>
        </p:nvSpPr>
        <p:spPr>
          <a:xfrm flipH="false" flipV="false" rot="0">
            <a:off x="628650" y="273853"/>
            <a:ext cx="7886704" cy="994206"/>
          </a:xfrm>
          <a:prstGeom prst="rect">
            <a:avLst/>
          </a:prstGeom>
          <a:noFill/>
          <a:ln>
            <a:noFill/>
            <a:headEnd len="med" type="none" w="med"/>
            <a:tailEnd len="med" type="none" w="med"/>
          </a:ln>
        </p:spPr>
        <p:txBody>
          <a:bodyPr anchor="ctr" bIns="45000" lIns="90000" rIns="90000" tIns="45000">
            <a:normAutofit fontScale="100%" lnSpcReduction="0%"/>
          </a:bodyPr>
          <a:p/>
        </p:txBody>
      </p:sp>
      <p:sp>
        <p:nvSpPr>
          <p:cNvPr hidden="false" id="3" name="Shape 3"/>
          <p:cNvSpPr txBox="true"/>
          <p:nvPr isPhoto="false">
            <p:ph idx="1" type="body"/>
          </p:nvPr>
        </p:nvSpPr>
        <p:spPr>
          <a:xfrm flipH="false" flipV="false" rot="0">
            <a:off x="628650" y="1369267"/>
            <a:ext cx="7886704" cy="3263619"/>
          </a:xfrm>
          <a:prstGeom prst="rect">
            <a:avLst/>
          </a:prstGeom>
          <a:noFill/>
          <a:ln>
            <a:noFill/>
            <a:headEnd len="med" type="none" w="med"/>
            <a:tailEnd len="med" type="none" w="med"/>
          </a:ln>
        </p:spPr>
        <p:txBody>
          <a:bodyPr anchor="t" bIns="45000" lIns="90000" rIns="90000" tIns="45000">
            <a:normAutofit fontScale="100%" lnSpcReduction="0%"/>
          </a:bodyPr>
          <a:p/>
        </p:txBody>
      </p:sp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</p:sldLayoutIdLst>
  <p:txStyles>
    <p:titleStyle>
      <a:defPPr/>
      <a:lvl1pPr algn="l" indent="0" lvl="0" marL="0" marR="0">
        <a:lnSpc>
          <a:spcPct val="90000"/>
        </a:lnSpc>
        <a:spcBef>
          <a:spcPts val="0"/>
        </a:spcBef>
        <a:spcAft>
          <a:spcPts val="0"/>
        </a:spcAft>
        <a:buFont typeface="Symbol"/>
        <a:buNone/>
        <a:defRPr sz="3000">
          <a:latin typeface="+mj-lt"/>
          <a:ea typeface="+mj-ea"/>
          <a:cs typeface="+mj-cs"/>
        </a:defRPr>
      </a:lvl1pPr>
      <a:lvl2pPr algn="l" indent="0" lvl="1" marL="0" marR="0">
        <a:lnSpc>
          <a:spcPct val="90000"/>
        </a:lnSpc>
        <a:spcBef>
          <a:spcPts val="0"/>
        </a:spcBef>
        <a:spcAft>
          <a:spcPts val="0"/>
        </a:spcAft>
        <a:buFont typeface="Symbol"/>
        <a:buNone/>
        <a:defRPr sz="3000">
          <a:latin typeface="+mj-lt"/>
          <a:ea typeface="+mj-ea"/>
          <a:cs typeface="+mj-cs"/>
        </a:defRPr>
      </a:lvl2pPr>
      <a:lvl3pPr algn="l" indent="0" lvl="2" marL="0" marR="0">
        <a:lnSpc>
          <a:spcPct val="90000"/>
        </a:lnSpc>
        <a:spcBef>
          <a:spcPts val="0"/>
        </a:spcBef>
        <a:spcAft>
          <a:spcPts val="0"/>
        </a:spcAft>
        <a:buFont typeface="Symbol"/>
        <a:buNone/>
        <a:defRPr sz="3000">
          <a:latin typeface="+mj-lt"/>
          <a:ea typeface="+mj-ea"/>
          <a:cs typeface="+mj-cs"/>
        </a:defRPr>
      </a:lvl3pPr>
      <a:lvl4pPr algn="l" indent="0" lvl="3" marL="0" marR="0">
        <a:lnSpc>
          <a:spcPct val="90000"/>
        </a:lnSpc>
        <a:spcBef>
          <a:spcPts val="0"/>
        </a:spcBef>
        <a:spcAft>
          <a:spcPts val="0"/>
        </a:spcAft>
        <a:buFont typeface="Symbol"/>
        <a:buNone/>
        <a:defRPr sz="3000">
          <a:latin typeface="+mj-lt"/>
          <a:ea typeface="+mj-ea"/>
          <a:cs typeface="+mj-cs"/>
        </a:defRPr>
      </a:lvl4pPr>
      <a:lvl5pPr algn="l" indent="0" lvl="4" marL="0" marR="0">
        <a:lnSpc>
          <a:spcPct val="90000"/>
        </a:lnSpc>
        <a:spcBef>
          <a:spcPts val="0"/>
        </a:spcBef>
        <a:spcAft>
          <a:spcPts val="0"/>
        </a:spcAft>
        <a:buFont typeface="Symbol"/>
        <a:buNone/>
        <a:defRPr sz="3000">
          <a:latin typeface="+mj-lt"/>
          <a:ea typeface="+mj-ea"/>
          <a:cs typeface="+mj-cs"/>
        </a:defRPr>
      </a:lvl5pPr>
      <a:lvl6pPr algn="l" indent="0" lvl="5" marL="0" marR="0">
        <a:lnSpc>
          <a:spcPct val="90000"/>
        </a:lnSpc>
        <a:spcBef>
          <a:spcPts val="0"/>
        </a:spcBef>
        <a:spcAft>
          <a:spcPts val="0"/>
        </a:spcAft>
        <a:buFont typeface="Symbol"/>
        <a:buNone/>
        <a:defRPr sz="3000">
          <a:latin typeface="+mj-lt"/>
          <a:ea typeface="+mj-ea"/>
          <a:cs typeface="+mj-cs"/>
        </a:defRPr>
      </a:lvl6pPr>
      <a:lvl7pPr algn="l" indent="0" lvl="6" marL="0" marR="0">
        <a:lnSpc>
          <a:spcPct val="90000"/>
        </a:lnSpc>
        <a:spcBef>
          <a:spcPts val="0"/>
        </a:spcBef>
        <a:spcAft>
          <a:spcPts val="0"/>
        </a:spcAft>
        <a:buFont typeface="Symbol"/>
        <a:buNone/>
        <a:defRPr sz="3000">
          <a:latin typeface="+mj-lt"/>
          <a:ea typeface="+mj-ea"/>
          <a:cs typeface="+mj-cs"/>
        </a:defRPr>
      </a:lvl7pPr>
      <a:lvl8pPr algn="l" indent="0" lvl="7" marL="0" marR="0">
        <a:lnSpc>
          <a:spcPct val="90000"/>
        </a:lnSpc>
        <a:spcBef>
          <a:spcPts val="0"/>
        </a:spcBef>
        <a:spcAft>
          <a:spcPts val="0"/>
        </a:spcAft>
        <a:buFont typeface="Symbol"/>
        <a:buNone/>
        <a:defRPr sz="3000">
          <a:latin typeface="+mj-lt"/>
          <a:ea typeface="+mj-ea"/>
          <a:cs typeface="+mj-cs"/>
        </a:defRPr>
      </a:lvl8pPr>
      <a:lvl9pPr algn="l" indent="0" lvl="8" marL="0" marR="0">
        <a:lnSpc>
          <a:spcPct val="90000"/>
        </a:lnSpc>
        <a:spcBef>
          <a:spcPts val="0"/>
        </a:spcBef>
        <a:spcAft>
          <a:spcPts val="0"/>
        </a:spcAft>
        <a:buFont typeface="Symbol"/>
        <a:buNone/>
        <a:defRPr sz="3000">
          <a:latin typeface="+mj-lt"/>
          <a:ea typeface="+mj-ea"/>
          <a:cs typeface="+mj-cs"/>
        </a:defRPr>
      </a:lvl9pPr>
    </p:titleStyle>
    <p:bodyStyle>
      <a:defPPr/>
      <a:lvl1pPr algn="l" indent="-314325" lvl="0" marL="314325" marR="0">
        <a:lnSpc>
          <a:spcPct val="90000"/>
        </a:lnSpc>
        <a:spcBef>
          <a:spcPts val="750"/>
        </a:spcBef>
        <a:spcAft>
          <a:spcPts val="0"/>
        </a:spcAft>
        <a:buFont typeface="Symbol"/>
        <a:buChar char=""/>
        <a:defRPr sz="1800">
          <a:latin typeface="+mn-lt"/>
          <a:ea typeface="+mn-ea"/>
          <a:cs typeface="+mn-cs"/>
        </a:defRPr>
      </a:lvl1pPr>
      <a:lvl2pPr algn="l" indent="-279400" lvl="1" marL="736600" marR="0">
        <a:lnSpc>
          <a:spcPct val="90000"/>
        </a:lnSpc>
        <a:spcBef>
          <a:spcPts val="750"/>
        </a:spcBef>
        <a:spcAft>
          <a:spcPts val="0"/>
        </a:spcAft>
        <a:buFont typeface="Symbol"/>
        <a:buChar char=""/>
        <a:defRPr sz="1600">
          <a:latin typeface="+mn-lt"/>
          <a:ea typeface="+mn-ea"/>
          <a:cs typeface="+mn-cs"/>
        </a:defRPr>
      </a:lvl2pPr>
      <a:lvl3pPr algn="l" indent="-244475" lvl="2" marL="1158875" marR="0">
        <a:lnSpc>
          <a:spcPct val="90000"/>
        </a:lnSpc>
        <a:spcBef>
          <a:spcPts val="750"/>
        </a:spcBef>
        <a:spcAft>
          <a:spcPts val="0"/>
        </a:spcAft>
        <a:buFont typeface="Symbol"/>
        <a:buChar char=""/>
        <a:defRPr sz="1400">
          <a:latin typeface="+mn-lt"/>
          <a:ea typeface="+mn-ea"/>
          <a:cs typeface="+mn-cs"/>
        </a:defRPr>
      </a:lvl3pPr>
      <a:lvl4pPr algn="l" indent="-244475" lvl="3" marL="1616075" marR="0">
        <a:lnSpc>
          <a:spcPct val="90000"/>
        </a:lnSpc>
        <a:spcBef>
          <a:spcPts val="750"/>
        </a:spcBef>
        <a:spcAft>
          <a:spcPts val="0"/>
        </a:spcAft>
        <a:buFont typeface="Symbol"/>
        <a:buChar char=""/>
        <a:defRPr sz="1400">
          <a:latin typeface="+mn-lt"/>
          <a:ea typeface="+mn-ea"/>
          <a:cs typeface="+mn-cs"/>
        </a:defRPr>
      </a:lvl4pPr>
      <a:lvl5pPr algn="l" indent="-244475" lvl="4" marL="2073275" marR="0">
        <a:lnSpc>
          <a:spcPct val="90000"/>
        </a:lnSpc>
        <a:spcBef>
          <a:spcPts val="750"/>
        </a:spcBef>
        <a:spcAft>
          <a:spcPts val="0"/>
        </a:spcAft>
        <a:buFont typeface="Symbol"/>
        <a:buChar char=""/>
        <a:defRPr sz="1400">
          <a:latin typeface="+mn-lt"/>
          <a:ea typeface="+mn-ea"/>
          <a:cs typeface="+mn-cs"/>
        </a:defRPr>
      </a:lvl5pPr>
      <a:lvl6pPr algn="l" indent="-244475" lvl="5" marL="2530475" marR="0">
        <a:lnSpc>
          <a:spcPct val="90000"/>
        </a:lnSpc>
        <a:spcBef>
          <a:spcPts val="750"/>
        </a:spcBef>
        <a:spcAft>
          <a:spcPts val="0"/>
        </a:spcAft>
        <a:buFont typeface="Symbol"/>
        <a:buChar char=""/>
        <a:defRPr sz="1400">
          <a:latin typeface="+mn-lt"/>
          <a:ea typeface="+mn-ea"/>
          <a:cs typeface="+mn-cs"/>
        </a:defRPr>
      </a:lvl6pPr>
      <a:lvl7pPr algn="l" indent="-244475" lvl="6" marL="2987675" marR="0">
        <a:lnSpc>
          <a:spcPct val="90000"/>
        </a:lnSpc>
        <a:spcBef>
          <a:spcPts val="750"/>
        </a:spcBef>
        <a:spcAft>
          <a:spcPts val="0"/>
        </a:spcAft>
        <a:buFont typeface="Symbol"/>
        <a:buChar char=""/>
        <a:defRPr sz="1400">
          <a:latin typeface="+mn-lt"/>
          <a:ea typeface="+mn-ea"/>
          <a:cs typeface="+mn-cs"/>
        </a:defRPr>
      </a:lvl7pPr>
      <a:lvl8pPr algn="l" indent="-244475" lvl="7" marL="3444875" marR="0">
        <a:lnSpc>
          <a:spcPct val="90000"/>
        </a:lnSpc>
        <a:spcBef>
          <a:spcPts val="750"/>
        </a:spcBef>
        <a:spcAft>
          <a:spcPts val="0"/>
        </a:spcAft>
        <a:buFont typeface="Symbol"/>
        <a:buChar char=""/>
        <a:defRPr sz="1400">
          <a:latin typeface="+mn-lt"/>
          <a:ea typeface="+mn-ea"/>
          <a:cs typeface="+mn-cs"/>
        </a:defRPr>
      </a:lvl8pPr>
      <a:lvl9pPr algn="l" indent="-244475" lvl="8" marL="3902075" marR="0">
        <a:lnSpc>
          <a:spcPct val="90000"/>
        </a:lnSpc>
        <a:spcBef>
          <a:spcPts val="750"/>
        </a:spcBef>
        <a:spcAft>
          <a:spcPts val="0"/>
        </a:spcAft>
        <a:buFont typeface="Symbol"/>
        <a:buChar char=""/>
        <a:defRPr sz="1400">
          <a:latin typeface="+mn-lt"/>
          <a:ea typeface="+mn-ea"/>
          <a:cs typeface="+mn-cs"/>
        </a:defRPr>
      </a:lvl9pPr>
    </p:bodyStyle>
    <p:otherStyle>
      <a:defPPr/>
      <a:lvl1pPr lvl="0">
        <a:defRPr sz="1600">
          <a:latin typeface="+mn-lt"/>
          <a:ea typeface="+mn-ea"/>
          <a:cs typeface="+mn-cs"/>
        </a:defRPr>
      </a:lvl1pPr>
      <a:lvl2pPr lvl="1">
        <a:defRPr sz="1600">
          <a:latin typeface="+mn-lt"/>
          <a:ea typeface="+mn-ea"/>
          <a:cs typeface="+mn-cs"/>
        </a:defRPr>
      </a:lvl2pPr>
      <a:lvl3pPr lvl="2">
        <a:defRPr sz="1600">
          <a:latin typeface="+mn-lt"/>
          <a:ea typeface="+mn-ea"/>
          <a:cs typeface="+mn-cs"/>
        </a:defRPr>
      </a:lvl3pPr>
      <a:lvl4pPr lvl="3">
        <a:defRPr sz="1600">
          <a:latin typeface="+mn-lt"/>
          <a:ea typeface="+mn-ea"/>
          <a:cs typeface="+mn-cs"/>
        </a:defRPr>
      </a:lvl4pPr>
      <a:lvl5pPr lvl="4">
        <a:defRPr sz="1600">
          <a:latin typeface="+mn-lt"/>
          <a:ea typeface="+mn-ea"/>
          <a:cs typeface="+mn-cs"/>
        </a:defRPr>
      </a:lvl5pPr>
      <a:lvl6pPr lvl="5">
        <a:defRPr sz="1600">
          <a:latin typeface="+mn-lt"/>
          <a:ea typeface="+mn-ea"/>
          <a:cs typeface="+mn-cs"/>
        </a:defRPr>
      </a:lvl6pPr>
      <a:lvl7pPr lvl="6">
        <a:defRPr sz="1600">
          <a:latin typeface="+mn-lt"/>
          <a:ea typeface="+mn-ea"/>
          <a:cs typeface="+mn-cs"/>
        </a:defRPr>
      </a:lvl7pPr>
      <a:lvl8pPr lvl="7">
        <a:defRPr sz="1600">
          <a:latin typeface="+mn-lt"/>
          <a:ea typeface="+mn-ea"/>
          <a:cs typeface="+mn-cs"/>
        </a:defRPr>
      </a:lvl8pPr>
      <a:lvl9pPr lvl="8">
        <a:defRPr sz="1600"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no" ?>
<Relationships xmlns="http://schemas.openxmlformats.org/package/2006/relationships">
  <Relationship Id="rId1" Target="../media/1.jpeg" Type="http://schemas.openxmlformats.org/officeDocument/2006/relationships/image"/>
  <Relationship Id="rId2" Target="../slideLayouts/slideLayout1.xml" Type="http://schemas.openxmlformats.org/officeDocument/2006/relationships/slideLayout"/>
</Relationships>

</file>

<file path=ppt/slides/_rels/slide2.xml.rels><?xml version="1.0" encoding="UTF-8" standalone="no" ?>
<Relationships xmlns="http://schemas.openxmlformats.org/package/2006/relationships">
  <Relationship Id="rId1" Target="../media/2.jpeg" Type="http://schemas.openxmlformats.org/officeDocument/2006/relationships/image"/>
  <Relationship Id="rId2" Target="../slideLayouts/slideLayout2.xml" Type="http://schemas.openxmlformats.org/officeDocument/2006/relationships/slideLayout"/>
</Relationships>

</file>

<file path=ppt/slides/_rels/slide3.xml.rels><?xml version="1.0" encoding="UTF-8" standalone="no" ?>
<Relationships xmlns="http://schemas.openxmlformats.org/package/2006/relationships">
  <Relationship Id="rId1" Target="../media/3.jpeg" Type="http://schemas.openxmlformats.org/officeDocument/2006/relationships/image"/>
  <Relationship Id="rId2" Target="../slideLayouts/slideLayout2.xml" Type="http://schemas.openxmlformats.org/officeDocument/2006/relationships/slideLayout"/>
</Relationships>

</file>

<file path=ppt/slides/_rels/slide4.xml.rels><?xml version="1.0" encoding="UTF-8" standalone="no" ?>
<Relationships xmlns="http://schemas.openxmlformats.org/package/2006/relationships">
  <Relationship Id="rId1" Target="../media/4.jpeg" Type="http://schemas.openxmlformats.org/officeDocument/2006/relationships/image"/>
  <Relationship Id="rId2" Target="../slideLayouts/slideLayout2.xml" Type="http://schemas.openxmlformats.org/officeDocument/2006/relationships/slideLayout"/>
</Relationships>

</file>

<file path=ppt/slides/_rels/slide5.xml.rels><?xml version="1.0" encoding="UTF-8" standalone="no" ?>
<Relationships xmlns="http://schemas.openxmlformats.org/package/2006/relationships">
  <Relationship Id="rId1" Target="../media/5.jpeg" Type="http://schemas.openxmlformats.org/officeDocument/2006/relationships/image"/>
  <Relationship Id="rId2" Target="../media/6.jpeg" Type="http://schemas.openxmlformats.org/officeDocument/2006/relationships/image"/>
  <Relationship Id="rId3" Target="../slideLayouts/slideLayout2.xml" Type="http://schemas.openxmlformats.org/officeDocument/2006/relationships/slideLayout"/>
</Relationships>

</file>

<file path=ppt/slides/_rels/slide6.xml.rels><?xml version="1.0" encoding="UTF-8" standalone="no" ?>
<Relationships xmlns="http://schemas.openxmlformats.org/package/2006/relationships">
  <Relationship Id="rId1" Target="../media/7.jpeg" Type="http://schemas.openxmlformats.org/officeDocument/2006/relationships/image"/>
  <Relationship Id="rId2" Target="../media/8.jpeg" Type="http://schemas.openxmlformats.org/officeDocument/2006/relationships/image"/>
  <Relationship Id="rId3" Target="../slideLayouts/slideLayout2.xml" Type="http://schemas.openxmlformats.org/officeDocument/2006/relationships/slideLayout"/>
</Relationships>

</file>

<file path=ppt/slides/_rels/slide7.xml.rels><?xml version="1.0" encoding="UTF-8" standalone="no" ?>
<Relationships xmlns="http://schemas.openxmlformats.org/package/2006/relationships">
  <Relationship Id="rId1" Target="../media/9.jpeg" Type="http://schemas.openxmlformats.org/officeDocument/2006/relationships/image"/>
  <Relationship Id="rId2" Target="../slideLayouts/slideLayout2.xml" Type="http://schemas.openxmlformats.org/officeDocument/2006/relationships/slideLayout"/>
</Relationships>

</file>

<file path=ppt/slides/_rels/slide8.xml.rels><?xml version="1.0" encoding="UTF-8" standalone="no" ?>
<Relationships xmlns="http://schemas.openxmlformats.org/package/2006/relationships">
  <Relationship Id="rId1" Target="../media/10.jpeg" Type="http://schemas.openxmlformats.org/officeDocument/2006/relationships/image"/>
  <Relationship Id="rId2" Target="../media/11.jpeg" Type="http://schemas.openxmlformats.org/officeDocument/2006/relationships/image"/>
  <Relationship Id="rId3" Target="../slideLayouts/slideLayout2.xml" Type="http://schemas.openxmlformats.org/officeDocument/2006/relationships/slideLayout"/>
</Relationships>

</file>

<file path=ppt/slides/_rels/slide9.xml.rels><?xml version="1.0" encoding="UTF-8" standalone="no" ?>
<Relationships xmlns="http://schemas.openxmlformats.org/package/2006/relationships">
  <Relationship Id="rId1" Target="../media/12.jpeg" Type="http://schemas.openxmlformats.org/officeDocument/2006/relationships/image"/>
  <Relationship Id="rId2" Target="../slideLayouts/slideLayout2.xml" Type="http://schemas.openxmlformats.org/officeDocument/2006/relationships/slideLayout"/>
</Relationships>

</file>

<file path=ppt/slides/_rels/slide10.xml.rels><?xml version="1.0" encoding="UTF-8" standalone="no" ?>
<Relationships xmlns="http://schemas.openxmlformats.org/package/2006/relationships">
  <Relationship Id="rId1" Target="../media/13.jpeg" Type="http://schemas.openxmlformats.org/officeDocument/2006/relationships/image"/>
  <Relationship Id="rId2" Target="../slideLayouts/slideLayout2.xml" Type="http://schemas.openxmlformats.org/officeDocument/2006/relationships/slideLayout"/>
</Relationships>

</file>

<file path=ppt/slides/_rels/slide11.xml.rels><?xml version="1.0" encoding="UTF-8" standalone="no" ?>
<Relationships xmlns="http://schemas.openxmlformats.org/package/2006/relationships">
  <Relationship Id="rId1" Target="../media/14.jpeg" Type="http://schemas.openxmlformats.org/officeDocument/2006/relationships/image"/>
  <Relationship Id="rId2" Target="../slideLayouts/slideLayout2.xml" Type="http://schemas.openxmlformats.org/officeDocument/2006/relationships/slideLayout"/>
</Relationships>

</file>

<file path=ppt/slides/slide1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bg>
      <p:bgPr>
        <a:blipFill>
          <a:blip r:embed="rId1"/>
          <a:stretch/>
        </a:blipFill>
      </p:bgPr>
    </p:bg>
    <p:spTree>
      <p:nvGrpSpPr>
        <p:cNvPr hidden="false" id="19" name="GroupShape 19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</p:spTree>
  </p:cSld>
</p:sld>
</file>

<file path=ppt/slides/slide2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bg>
      <p:bgPr>
        <a:blipFill>
          <a:blip r:embed="rId1"/>
          <a:stretch/>
        </a:blipFill>
      </p:bgPr>
    </p:bg>
    <p:spTree>
      <p:nvGrpSpPr>
        <p:cNvPr hidden="false" id="20" name="GroupShape 20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</p:spTree>
  </p:cSld>
</p:sld>
</file>

<file path=ppt/slides/slide3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bg>
      <p:bgPr>
        <a:blipFill>
          <a:blip r:embed="rId1"/>
          <a:stretch/>
        </a:blipFill>
      </p:bgPr>
    </p:bg>
    <p:spTree>
      <p:nvGrpSpPr>
        <p:cNvPr hidden="false" id="21" name="GroupShape 21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</p:spTree>
  </p:cSld>
</p:sld>
</file>

<file path=ppt/slides/slide4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bg>
      <p:bgPr>
        <a:blipFill>
          <a:blip r:embed="rId1"/>
          <a:stretch/>
        </a:blipFill>
      </p:bgPr>
    </p:bg>
    <p:spTree>
      <p:nvGrpSpPr>
        <p:cNvPr hidden="false" id="22" name="GroupShape 22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</p:spTree>
  </p:cSld>
</p:sld>
</file>

<file path=ppt/slides/slide5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bg>
      <p:bgPr>
        <a:blipFill>
          <a:blip r:embed="rId2"/>
          <a:stretch/>
        </a:blipFill>
      </p:bgPr>
    </p:bg>
    <p:spTree>
      <p:nvGrpSpPr>
        <p:cNvPr hidden="false" id="23" name="GroupShape 23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24" name="Shape 24"/>
          <p:cNvSpPr txBox="true"/>
          <p:nvPr isPhoto="false">
            <p:ph idx="0" type="title"/>
          </p:nvPr>
        </p:nvSpPr>
        <p:spPr>
          <a:prstGeom prst="rect">
            <a:avLst/>
          </a:prstGeom>
        </p:spPr>
      </p:sp>
      <p:sp>
        <p:nvSpPr>
          <p:cNvPr hidden="false" id="25" name="Shape 25"/>
          <p:cNvSpPr txBox="true"/>
          <p:nvPr isPhoto="false">
            <p:ph idx="1" type="body"/>
          </p:nvPr>
        </p:nvSpPr>
        <p:spPr>
          <a:prstGeom prst="rect">
            <a:avLst/>
          </a:prstGeom>
        </p:spPr>
      </p:sp>
      <p:sp>
        <p:nvSpPr>
          <p:cNvPr hidden="false" id="26" name="Shape 26"/>
          <p:cNvSpPr txBox="true"/>
          <p:nvPr isPhoto="false"/>
        </p:nvSpPr>
        <p:spPr>
          <a:xfrm flipH="false" flipV="false" rot="0">
            <a:off x="7940" y="-13402"/>
            <a:ext cx="9144000" cy="5174456"/>
          </a:xfrm>
          <a:prstGeom prst="rect">
            <a:avLst/>
          </a:prstGeom>
          <a:blipFill>
            <a:blip r:embed="rId1"/>
            <a:stretch/>
          </a:blipFill>
        </p:spPr>
        <p:txBody>
          <a:bodyPr anchor="ctr" anchorCtr="true" bIns="46800" lIns="90000" rIns="90000" tIns="46800" vert="horz" wrap="square">
            <a:noAutofit/>
          </a:bodyPr>
          <a:lstStyle>
            <a:defPPr/>
            <a:lvl1pPr indent="0" lvl="0" marL="0">
              <a:defRPr sz="1600">
                <a:latin typeface="+mn-lt"/>
                <a:ea typeface="+mn-ea"/>
                <a:cs typeface="+mn-cs"/>
              </a:defRPr>
            </a:lvl1pPr>
            <a:lvl2pPr indent="0" lvl="1" marL="457200">
              <a:defRPr sz="1600">
                <a:latin typeface="+mn-lt"/>
                <a:ea typeface="+mn-ea"/>
                <a:cs typeface="+mn-cs"/>
              </a:defRPr>
            </a:lvl2pPr>
            <a:lvl3pPr indent="0" lvl="2" marL="914400">
              <a:defRPr sz="1600">
                <a:latin typeface="+mn-lt"/>
                <a:ea typeface="+mn-ea"/>
                <a:cs typeface="+mn-cs"/>
              </a:defRPr>
            </a:lvl3pPr>
            <a:lvl4pPr indent="0" lvl="3" marL="1371600">
              <a:defRPr sz="1600">
                <a:latin typeface="+mn-lt"/>
                <a:ea typeface="+mn-ea"/>
                <a:cs typeface="+mn-cs"/>
              </a:defRPr>
            </a:lvl4pPr>
            <a:lvl5pPr indent="0" lvl="4" marL="1828800">
              <a:defRPr sz="1600">
                <a:latin typeface="+mn-lt"/>
                <a:ea typeface="+mn-ea"/>
                <a:cs typeface="+mn-cs"/>
              </a:defRPr>
            </a:lvl5pPr>
            <a:lvl6pPr indent="0" lvl="5" marL="2286000">
              <a:defRPr sz="1600">
                <a:latin typeface="+mn-lt"/>
                <a:ea typeface="+mn-ea"/>
                <a:cs typeface="+mn-cs"/>
              </a:defRPr>
            </a:lvl6pPr>
            <a:lvl7pPr indent="0" lvl="6" marL="2743200">
              <a:defRPr sz="1600">
                <a:latin typeface="+mn-lt"/>
                <a:ea typeface="+mn-ea"/>
                <a:cs typeface="+mn-cs"/>
              </a:defRPr>
            </a:lvl7pPr>
            <a:lvl8pPr indent="0" lvl="7" marL="3200400">
              <a:defRPr sz="1600">
                <a:latin typeface="+mn-lt"/>
                <a:ea typeface="+mn-ea"/>
                <a:cs typeface="+mn-cs"/>
              </a:defRPr>
            </a:lvl8pPr>
            <a:lvl9pPr indent="0" lvl="8" marL="3657600">
              <a:defRPr sz="1600">
                <a:latin typeface="+mn-lt"/>
                <a:ea typeface="+mn-ea"/>
                <a:cs typeface="+mn-cs"/>
              </a:defRPr>
            </a:lvl9pPr>
          </a:lstStyle>
          <a:p>
            <a:pPr algn="ctr" indent="0" marL="0">
              <a:buNone/>
            </a:pPr>
            <a:endParaRPr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</p:sld>
</file>

<file path=ppt/slides/slide6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bg>
      <p:bgPr>
        <a:blipFill>
          <a:blip r:embed="rId2"/>
          <a:stretch/>
        </a:blipFill>
      </p:bgPr>
    </p:bg>
    <p:spTree>
      <p:nvGrpSpPr>
        <p:cNvPr hidden="false" id="27" name="GroupShape 27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28" name="Shape 28"/>
          <p:cNvSpPr txBox="true"/>
          <p:nvPr isPhoto="false">
            <p:ph idx="0" type="title"/>
          </p:nvPr>
        </p:nvSpPr>
        <p:spPr>
          <a:prstGeom prst="rect">
            <a:avLst/>
          </a:prstGeom>
        </p:spPr>
      </p:sp>
      <p:sp>
        <p:nvSpPr>
          <p:cNvPr hidden="false" id="29" name="Shape 29"/>
          <p:cNvSpPr txBox="true"/>
          <p:nvPr isPhoto="false">
            <p:ph idx="1" type="body"/>
          </p:nvPr>
        </p:nvSpPr>
        <p:spPr>
          <a:prstGeom prst="rect">
            <a:avLst/>
          </a:prstGeom>
        </p:spPr>
      </p:sp>
      <p:sp>
        <p:nvSpPr>
          <p:cNvPr hidden="false" id="30" name="Shape 30"/>
          <p:cNvSpPr txBox="true"/>
          <p:nvPr isPhoto="false"/>
        </p:nvSpPr>
        <p:spPr>
          <a:xfrm flipH="false" flipV="false" rot="0">
            <a:off x="3087" y="5053"/>
            <a:ext cx="9239354" cy="5187824"/>
          </a:xfrm>
          <a:prstGeom prst="rect">
            <a:avLst/>
          </a:prstGeom>
          <a:blipFill>
            <a:blip r:embed="rId1"/>
            <a:stretch/>
          </a:blipFill>
        </p:spPr>
        <p:txBody>
          <a:bodyPr anchor="ctr" anchorCtr="true" bIns="46800" lIns="90000" rIns="90000" tIns="46800" vert="horz" wrap="square">
            <a:noAutofit/>
          </a:bodyPr>
          <a:lstStyle>
            <a:defPPr/>
            <a:lvl1pPr indent="0" lvl="0" marL="0">
              <a:defRPr sz="1600">
                <a:latin typeface="+mn-lt"/>
                <a:ea typeface="+mn-ea"/>
                <a:cs typeface="+mn-cs"/>
              </a:defRPr>
            </a:lvl1pPr>
            <a:lvl2pPr indent="0" lvl="1" marL="457200">
              <a:defRPr sz="1600">
                <a:latin typeface="+mn-lt"/>
                <a:ea typeface="+mn-ea"/>
                <a:cs typeface="+mn-cs"/>
              </a:defRPr>
            </a:lvl2pPr>
            <a:lvl3pPr indent="0" lvl="2" marL="914400">
              <a:defRPr sz="1600">
                <a:latin typeface="+mn-lt"/>
                <a:ea typeface="+mn-ea"/>
                <a:cs typeface="+mn-cs"/>
              </a:defRPr>
            </a:lvl3pPr>
            <a:lvl4pPr indent="0" lvl="3" marL="1371600">
              <a:defRPr sz="1600">
                <a:latin typeface="+mn-lt"/>
                <a:ea typeface="+mn-ea"/>
                <a:cs typeface="+mn-cs"/>
              </a:defRPr>
            </a:lvl4pPr>
            <a:lvl5pPr indent="0" lvl="4" marL="1828800">
              <a:defRPr sz="1600">
                <a:latin typeface="+mn-lt"/>
                <a:ea typeface="+mn-ea"/>
                <a:cs typeface="+mn-cs"/>
              </a:defRPr>
            </a:lvl5pPr>
            <a:lvl6pPr indent="0" lvl="5" marL="2286000">
              <a:defRPr sz="1600">
                <a:latin typeface="+mn-lt"/>
                <a:ea typeface="+mn-ea"/>
                <a:cs typeface="+mn-cs"/>
              </a:defRPr>
            </a:lvl6pPr>
            <a:lvl7pPr indent="0" lvl="6" marL="2743200">
              <a:defRPr sz="1600">
                <a:latin typeface="+mn-lt"/>
                <a:ea typeface="+mn-ea"/>
                <a:cs typeface="+mn-cs"/>
              </a:defRPr>
            </a:lvl7pPr>
            <a:lvl8pPr indent="0" lvl="7" marL="3200400">
              <a:defRPr sz="1600">
                <a:latin typeface="+mn-lt"/>
                <a:ea typeface="+mn-ea"/>
                <a:cs typeface="+mn-cs"/>
              </a:defRPr>
            </a:lvl8pPr>
            <a:lvl9pPr indent="0" lvl="8" marL="3657600">
              <a:defRPr sz="1600">
                <a:latin typeface="+mn-lt"/>
                <a:ea typeface="+mn-ea"/>
                <a:cs typeface="+mn-cs"/>
              </a:defRPr>
            </a:lvl9pPr>
          </a:lstStyle>
          <a:p>
            <a:pPr algn="ctr" indent="0" marL="0">
              <a:buNone/>
            </a:pPr>
            <a:endParaRPr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</p:sld>
</file>

<file path=ppt/slides/slide7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bg>
      <p:bgPr>
        <a:blipFill>
          <a:blip r:embed="rId1"/>
          <a:stretch/>
        </a:blipFill>
      </p:bgPr>
    </p:bg>
    <p:spTree>
      <p:nvGrpSpPr>
        <p:cNvPr hidden="false" id="31" name="GroupShape 31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</p:spTree>
  </p:cSld>
</p:sld>
</file>

<file path=ppt/slides/slide8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bg>
      <p:bgPr>
        <a:blipFill>
          <a:blip r:embed="rId2"/>
          <a:stretch/>
        </a:blipFill>
      </p:bgPr>
    </p:bg>
    <p:spTree>
      <p:nvGrpSpPr>
        <p:cNvPr hidden="false" id="32" name="GroupShape 32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33" name="Shape 33"/>
          <p:cNvSpPr txBox="true"/>
          <p:nvPr isPhoto="false">
            <p:ph idx="0" type="title"/>
          </p:nvPr>
        </p:nvSpPr>
        <p:spPr>
          <a:prstGeom prst="rect">
            <a:avLst/>
          </a:prstGeom>
        </p:spPr>
      </p:sp>
      <p:sp>
        <p:nvSpPr>
          <p:cNvPr hidden="false" id="34" name="Shape 34"/>
          <p:cNvSpPr txBox="true"/>
          <p:nvPr isPhoto="false">
            <p:ph idx="1" type="body"/>
          </p:nvPr>
        </p:nvSpPr>
        <p:spPr>
          <a:prstGeom prst="rect">
            <a:avLst/>
          </a:prstGeom>
        </p:spPr>
      </p:sp>
      <p:sp>
        <p:nvSpPr>
          <p:cNvPr hidden="false" id="35" name="Shape 35"/>
          <p:cNvSpPr txBox="true"/>
          <p:nvPr isPhoto="false"/>
        </p:nvSpPr>
        <p:spPr>
          <a:xfrm flipH="false" flipV="false" rot="0">
            <a:off x="2" y="6441"/>
            <a:ext cx="9144000" cy="5130800"/>
          </a:xfrm>
          <a:prstGeom prst="rect">
            <a:avLst/>
          </a:prstGeom>
          <a:blipFill>
            <a:blip r:embed="rId1"/>
            <a:stretch/>
          </a:blipFill>
        </p:spPr>
        <p:txBody>
          <a:bodyPr anchor="ctr" anchorCtr="true" bIns="46800" lIns="90000" rIns="90000" tIns="46800" vert="horz" wrap="square">
            <a:noAutofit/>
          </a:bodyPr>
          <a:lstStyle>
            <a:defPPr/>
            <a:lvl1pPr indent="0" lvl="0" marL="0">
              <a:defRPr sz="1600">
                <a:latin typeface="+mn-lt"/>
                <a:ea typeface="+mn-ea"/>
                <a:cs typeface="+mn-cs"/>
              </a:defRPr>
            </a:lvl1pPr>
            <a:lvl2pPr indent="0" lvl="1" marL="457200">
              <a:defRPr sz="1600">
                <a:latin typeface="+mn-lt"/>
                <a:ea typeface="+mn-ea"/>
                <a:cs typeface="+mn-cs"/>
              </a:defRPr>
            </a:lvl2pPr>
            <a:lvl3pPr indent="0" lvl="2" marL="914400">
              <a:defRPr sz="1600">
                <a:latin typeface="+mn-lt"/>
                <a:ea typeface="+mn-ea"/>
                <a:cs typeface="+mn-cs"/>
              </a:defRPr>
            </a:lvl3pPr>
            <a:lvl4pPr indent="0" lvl="3" marL="1371600">
              <a:defRPr sz="1600">
                <a:latin typeface="+mn-lt"/>
                <a:ea typeface="+mn-ea"/>
                <a:cs typeface="+mn-cs"/>
              </a:defRPr>
            </a:lvl4pPr>
            <a:lvl5pPr indent="0" lvl="4" marL="1828800">
              <a:defRPr sz="1600">
                <a:latin typeface="+mn-lt"/>
                <a:ea typeface="+mn-ea"/>
                <a:cs typeface="+mn-cs"/>
              </a:defRPr>
            </a:lvl5pPr>
            <a:lvl6pPr indent="0" lvl="5" marL="2286000">
              <a:defRPr sz="1600">
                <a:latin typeface="+mn-lt"/>
                <a:ea typeface="+mn-ea"/>
                <a:cs typeface="+mn-cs"/>
              </a:defRPr>
            </a:lvl6pPr>
            <a:lvl7pPr indent="0" lvl="6" marL="2743200">
              <a:defRPr sz="1600">
                <a:latin typeface="+mn-lt"/>
                <a:ea typeface="+mn-ea"/>
                <a:cs typeface="+mn-cs"/>
              </a:defRPr>
            </a:lvl7pPr>
            <a:lvl8pPr indent="0" lvl="7" marL="3200400">
              <a:defRPr sz="1600">
                <a:latin typeface="+mn-lt"/>
                <a:ea typeface="+mn-ea"/>
                <a:cs typeface="+mn-cs"/>
              </a:defRPr>
            </a:lvl8pPr>
            <a:lvl9pPr indent="0" lvl="8" marL="3657600">
              <a:defRPr sz="1600">
                <a:latin typeface="+mn-lt"/>
                <a:ea typeface="+mn-ea"/>
                <a:cs typeface="+mn-cs"/>
              </a:defRPr>
            </a:lvl9pPr>
          </a:lstStyle>
          <a:p>
            <a:pPr algn="ctr" indent="0" marL="0">
              <a:buNone/>
            </a:pPr>
            <a:endParaRPr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</p:sld>
</file>

<file path=ppt/slides/slide9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bg>
      <p:bgPr>
        <a:blipFill>
          <a:blip r:embed="rId1"/>
          <a:stretch/>
        </a:blipFill>
      </p:bgPr>
    </p:bg>
    <p:spTree>
      <p:nvGrpSpPr>
        <p:cNvPr hidden="false" id="36" name="GroupShape 36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</p:spTree>
  </p:cSld>
</p:sld>
</file>

<file path=ppt/slides/slide10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bg>
      <p:bgPr>
        <a:blipFill>
          <a:blip r:embed="rId1"/>
          <a:stretch/>
        </a:blipFill>
      </p:bgPr>
    </p:bg>
    <p:spTree>
      <p:nvGrpSpPr>
        <p:cNvPr hidden="false" id="37" name="GroupShape 37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</p:spTree>
  </p:cSld>
</p:sld>
</file>

<file path=ppt/slides/slide11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bg>
      <p:bgPr>
        <a:blipFill>
          <a:blip r:embed="rId1"/>
          <a:stretch/>
        </a:blipFill>
      </p:bgPr>
    </p:bg>
    <p:spTree>
      <p:nvGrpSpPr>
        <p:cNvPr hidden="false" id="38" name="GroupShape 38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</p:spTree>
  </p:cSld>
</p:sld>
</file>

<file path=ppt/theme/theme1.xml><?xml version="1.0" encoding="utf-8"?>
<a:theme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name="Basic">
  <a:themeElements>
    <a:clrScheme name="Office">
      <a:dk1>
        <a:srgbClr val="000000"/>
      </a:dk1>
      <a:lt1>
        <a:srgbClr val="FFFFFF"/>
      </a:lt1>
      <a:dk2>
        <a:srgbClr val="3D5166"/>
      </a:dk2>
      <a:lt2>
        <a:srgbClr val="E5E6E7"/>
      </a:lt2>
      <a:accent1>
        <a:srgbClr val="D15757"/>
      </a:accent1>
      <a:accent2>
        <a:srgbClr val="E8B448"/>
      </a:accent2>
      <a:accent3>
        <a:srgbClr val="91C25F"/>
      </a:accent3>
      <a:accent4>
        <a:srgbClr val="3EB07E"/>
      </a:accent4>
      <a:accent5>
        <a:srgbClr val="36A6D6"/>
      </a:accent5>
      <a:accent6>
        <a:srgbClr val="367FCB"/>
      </a:accent6>
      <a:hlink>
        <a:srgbClr val="367FCB"/>
      </a:hlink>
      <a:folHlink>
        <a:srgbClr val="965E99"/>
      </a:folHlink>
    </a:clrScheme>
    <a:fontScheme name="Office">
      <a:majorFont>
        <a:latin typeface="XO Oriel"/>
        <a:ea typeface=""/>
        <a:cs typeface=""/>
      </a:majorFont>
      <a:minorFont>
        <a:latin typeface="XO Oriel"/>
        <a:ea typeface=""/>
        <a:cs typeface="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</a:gradFill>
      </a:fillStyleLst>
      <a:lnStyleLst>
        <a:ln w="6350">
          <a:solidFill>
            <a:schemeClr val="phClr">
              <a:shade val="95000"/>
              <a:satMod val="105000"/>
            </a:schemeClr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>
            <a:outerShdw>
              <a:srgbClr val="000000">
                <a:alpha val="38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</a:gradFill>
      </a:bgFillStyleLst>
    </a:fmtScheme>
  </a:themeElements>
</a:theme>
</file>

<file path=docProps/app.xml><?xml version="1.0" encoding="utf-8"?>
<Properties xmlns="http://schemas.openxmlformats.org/officeDocument/2006/extended-properties">
  <Template>Normal.dotm</Template>
  <TotalTime>0</TotalTime>
  <DocSecurity>0</DocSecurity>
  <ScaleCrop>false</ScaleCrop>
  <Application>MyOffice-CoreFramework-Android/38-1384.1107.10145.1019.1@c2410d8ee4f0a04d0891967678df67bf0b929a69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2016-09-26T09:24:41Z</dcterms:created>
  <dcterms:modified xsi:type="dcterms:W3CDTF">2025-10-29T19:40:52Z</dcterms:modified>
</cp:coreProperties>
</file>