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6" r:id="rId11"/>
    <p:sldId id="265" r:id="rId12"/>
    <p:sldId id="267" r:id="rId13"/>
    <p:sldId id="269" r:id="rId14"/>
    <p:sldId id="268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311D4D-4AFD-4E75-BA43-20F512886B16}" v="11" dt="2023-10-15T15:05:54.455"/>
    <p1510:client id="{66D26AA2-B8F1-7104-3547-1FB5A1D64E63}" v="17" dt="2023-10-15T21:57:22.265"/>
    <p1510:client id="{C99FA269-0C18-1FDA-7DE2-E3971495F900}" v="223" dt="2023-10-15T15:24:25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Шинкарев Владислав Дмитриевич" userId="S::vshinkarev-19@edu.ranepa.ru::4f748534-7ae9-4e0b-a865-5a0172c70d2b" providerId="AD" clId="Web-{5C311D4D-4AFD-4E75-BA43-20F512886B16}"/>
    <pc:docChg chg="addSld modSld">
      <pc:chgData name="Шинкарев Владислав Дмитриевич" userId="S::vshinkarev-19@edu.ranepa.ru::4f748534-7ae9-4e0b-a865-5a0172c70d2b" providerId="AD" clId="Web-{5C311D4D-4AFD-4E75-BA43-20F512886B16}" dt="2023-10-15T15:05:54.174" v="12"/>
      <pc:docMkLst>
        <pc:docMk/>
      </pc:docMkLst>
      <pc:sldChg chg="addSp delSp modSp mod setBg">
        <pc:chgData name="Шинкарев Владислав Дмитриевич" userId="S::vshinkarev-19@edu.ranepa.ru::4f748534-7ae9-4e0b-a865-5a0172c70d2b" providerId="AD" clId="Web-{5C311D4D-4AFD-4E75-BA43-20F512886B16}" dt="2023-10-15T15:05:41.877" v="7"/>
        <pc:sldMkLst>
          <pc:docMk/>
          <pc:sldMk cId="1351651579" sldId="256"/>
        </pc:sldMkLst>
        <pc:spChg chg="mod">
          <ac:chgData name="Шинкарев Владислав Дмитриевич" userId="S::vshinkarev-19@edu.ranepa.ru::4f748534-7ae9-4e0b-a865-5a0172c70d2b" providerId="AD" clId="Web-{5C311D4D-4AFD-4E75-BA43-20F512886B16}" dt="2023-10-15T15:05:40.142" v="6"/>
          <ac:spMkLst>
            <pc:docMk/>
            <pc:sldMk cId="1351651579" sldId="256"/>
            <ac:spMk id="2" creationId="{00000000-0000-0000-0000-000000000000}"/>
          </ac:spMkLst>
        </pc:spChg>
        <pc:spChg chg="del mod">
          <ac:chgData name="Шинкарев Владислав Дмитриевич" userId="S::vshinkarev-19@edu.ranepa.ru::4f748534-7ae9-4e0b-a865-5a0172c70d2b" providerId="AD" clId="Web-{5C311D4D-4AFD-4E75-BA43-20F512886B16}" dt="2023-10-15T15:05:41.877" v="7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Шинкарев Владислав Дмитриевич" userId="S::vshinkarev-19@edu.ranepa.ru::4f748534-7ae9-4e0b-a865-5a0172c70d2b" providerId="AD" clId="Web-{5C311D4D-4AFD-4E75-BA43-20F512886B16}" dt="2023-10-15T15:05:37.798" v="3"/>
          <ac:spMkLst>
            <pc:docMk/>
            <pc:sldMk cId="1351651579" sldId="256"/>
            <ac:spMk id="9" creationId="{9203DE33-2CD4-4CA8-9AF3-37C3B65133B0}"/>
          </ac:spMkLst>
        </pc:spChg>
        <pc:spChg chg="add del">
          <ac:chgData name="Шинкарев Владислав Дмитриевич" userId="S::vshinkarev-19@edu.ranepa.ru::4f748534-7ae9-4e0b-a865-5a0172c70d2b" providerId="AD" clId="Web-{5C311D4D-4AFD-4E75-BA43-20F512886B16}" dt="2023-10-15T15:05:37.798" v="3"/>
          <ac:spMkLst>
            <pc:docMk/>
            <pc:sldMk cId="1351651579" sldId="256"/>
            <ac:spMk id="11" creationId="{0AF57B88-1D4C-41FA-A761-EC1DD10C35CB}"/>
          </ac:spMkLst>
        </pc:spChg>
        <pc:spChg chg="add del">
          <ac:chgData name="Шинкарев Владислав Дмитриевич" userId="S::vshinkarev-19@edu.ranepa.ru::4f748534-7ae9-4e0b-a865-5a0172c70d2b" providerId="AD" clId="Web-{5C311D4D-4AFD-4E75-BA43-20F512886B16}" dt="2023-10-15T15:05:37.798" v="3"/>
          <ac:spMkLst>
            <pc:docMk/>
            <pc:sldMk cId="1351651579" sldId="256"/>
            <ac:spMk id="13" creationId="{D2548F45-5164-4ABB-8212-7F293FDED8D4}"/>
          </ac:spMkLst>
        </pc:spChg>
        <pc:spChg chg="add del">
          <ac:chgData name="Шинкарев Владислав Дмитриевич" userId="S::vshinkarev-19@edu.ranepa.ru::4f748534-7ae9-4e0b-a865-5a0172c70d2b" providerId="AD" clId="Web-{5C311D4D-4AFD-4E75-BA43-20F512886B16}" dt="2023-10-15T15:05:37.798" v="3"/>
          <ac:spMkLst>
            <pc:docMk/>
            <pc:sldMk cId="1351651579" sldId="256"/>
            <ac:spMk id="15" creationId="{5E81CCFB-7BEF-4186-86FB-D09450B4D02D}"/>
          </ac:spMkLst>
        </pc:spChg>
        <pc:spChg chg="add del">
          <ac:chgData name="Шинкарев Владислав Дмитриевич" userId="S::vshinkarev-19@edu.ranepa.ru::4f748534-7ae9-4e0b-a865-5a0172c70d2b" providerId="AD" clId="Web-{5C311D4D-4AFD-4E75-BA43-20F512886B16}" dt="2023-10-15T15:05:40.127" v="5"/>
          <ac:spMkLst>
            <pc:docMk/>
            <pc:sldMk cId="1351651579" sldId="256"/>
            <ac:spMk id="17" creationId="{665DBBEF-238B-476B-96AB-8AAC3224ECEA}"/>
          </ac:spMkLst>
        </pc:spChg>
        <pc:spChg chg="add del">
          <ac:chgData name="Шинкарев Владислав Дмитриевич" userId="S::vshinkarev-19@edu.ranepa.ru::4f748534-7ae9-4e0b-a865-5a0172c70d2b" providerId="AD" clId="Web-{5C311D4D-4AFD-4E75-BA43-20F512886B16}" dt="2023-10-15T15:05:40.127" v="5"/>
          <ac:spMkLst>
            <pc:docMk/>
            <pc:sldMk cId="1351651579" sldId="256"/>
            <ac:spMk id="18" creationId="{3FCFB1DE-0B7E-48CC-BA90-B2AB0889F9D6}"/>
          </ac:spMkLst>
        </pc:spChg>
        <pc:spChg chg="add">
          <ac:chgData name="Шинкарев Владислав Дмитриевич" userId="S::vshinkarev-19@edu.ranepa.ru::4f748534-7ae9-4e0b-a865-5a0172c70d2b" providerId="AD" clId="Web-{5C311D4D-4AFD-4E75-BA43-20F512886B16}" dt="2023-10-15T15:05:40.142" v="6"/>
          <ac:spMkLst>
            <pc:docMk/>
            <pc:sldMk cId="1351651579" sldId="256"/>
            <ac:spMk id="20" creationId="{C1DD1A8A-57D5-4A81-AD04-532B043C5611}"/>
          </ac:spMkLst>
        </pc:spChg>
        <pc:spChg chg="add">
          <ac:chgData name="Шинкарев Владислав Дмитриевич" userId="S::vshinkarev-19@edu.ranepa.ru::4f748534-7ae9-4e0b-a865-5a0172c70d2b" providerId="AD" clId="Web-{5C311D4D-4AFD-4E75-BA43-20F512886B16}" dt="2023-10-15T15:05:40.142" v="6"/>
          <ac:spMkLst>
            <pc:docMk/>
            <pc:sldMk cId="1351651579" sldId="256"/>
            <ac:spMk id="21" creationId="{007891EC-4501-44ED-A8C8-B11B6DB767AB}"/>
          </ac:spMkLst>
        </pc:spChg>
        <pc:picChg chg="add mod ord">
          <ac:chgData name="Шинкарев Владислав Дмитриевич" userId="S::vshinkarev-19@edu.ranepa.ru::4f748534-7ae9-4e0b-a865-5a0172c70d2b" providerId="AD" clId="Web-{5C311D4D-4AFD-4E75-BA43-20F512886B16}" dt="2023-10-15T15:05:40.142" v="6"/>
          <ac:picMkLst>
            <pc:docMk/>
            <pc:sldMk cId="1351651579" sldId="256"/>
            <ac:picMk id="4" creationId="{841DE584-21B9-50D8-7A08-3C48F2998EA6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5C311D4D-4AFD-4E75-BA43-20F512886B16}" dt="2023-10-15T15:05:54.174" v="12"/>
        <pc:sldMkLst>
          <pc:docMk/>
          <pc:sldMk cId="3058158510" sldId="257"/>
        </pc:sldMkLst>
        <pc:spChg chg="mod">
          <ac:chgData name="Шинкарев Владислав Дмитриевич" userId="S::vshinkarev-19@edu.ranepa.ru::4f748534-7ae9-4e0b-a865-5a0172c70d2b" providerId="AD" clId="Web-{5C311D4D-4AFD-4E75-BA43-20F512886B16}" dt="2023-10-15T15:05:54.174" v="12"/>
          <ac:spMkLst>
            <pc:docMk/>
            <pc:sldMk cId="3058158510" sldId="257"/>
            <ac:spMk id="2" creationId="{07996307-B710-FC9E-BDA9-6A3114EDC37A}"/>
          </ac:spMkLst>
        </pc:spChg>
        <pc:spChg chg="mod">
          <ac:chgData name="Шинкарев Владислав Дмитриевич" userId="S::vshinkarev-19@edu.ranepa.ru::4f748534-7ae9-4e0b-a865-5a0172c70d2b" providerId="AD" clId="Web-{5C311D4D-4AFD-4E75-BA43-20F512886B16}" dt="2023-10-15T15:05:54.174" v="12"/>
          <ac:spMkLst>
            <pc:docMk/>
            <pc:sldMk cId="3058158510" sldId="257"/>
            <ac:spMk id="3" creationId="{5DBB7C5F-FF56-6E93-27A2-41A88796313F}"/>
          </ac:spMkLst>
        </pc:spChg>
        <pc:spChg chg="add">
          <ac:chgData name="Шинкарев Владислав Дмитриевич" userId="S::vshinkarev-19@edu.ranepa.ru::4f748534-7ae9-4e0b-a865-5a0172c70d2b" providerId="AD" clId="Web-{5C311D4D-4AFD-4E75-BA43-20F512886B16}" dt="2023-10-15T15:05:54.174" v="12"/>
          <ac:spMkLst>
            <pc:docMk/>
            <pc:sldMk cId="3058158510" sldId="257"/>
            <ac:spMk id="9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5C311D4D-4AFD-4E75-BA43-20F512886B16}" dt="2023-10-15T15:05:54.174" v="12"/>
          <ac:spMkLst>
            <pc:docMk/>
            <pc:sldMk cId="3058158510" sldId="257"/>
            <ac:spMk id="11" creationId="{D4974D33-8DC5-464E-8C6D-BE58F0669C17}"/>
          </ac:spMkLst>
        </pc:spChg>
        <pc:picChg chg="add">
          <ac:chgData name="Шинкарев Владислав Дмитриевич" userId="S::vshinkarev-19@edu.ranepa.ru::4f748534-7ae9-4e0b-a865-5a0172c70d2b" providerId="AD" clId="Web-{5C311D4D-4AFD-4E75-BA43-20F512886B16}" dt="2023-10-15T15:05:54.174" v="12"/>
          <ac:picMkLst>
            <pc:docMk/>
            <pc:sldMk cId="3058158510" sldId="257"/>
            <ac:picMk id="5" creationId="{D419FC68-2EE4-6CFA-CCBC-03F94D8E5AD9}"/>
          </ac:picMkLst>
        </pc:picChg>
      </pc:sldChg>
    </pc:docChg>
  </pc:docChgLst>
  <pc:docChgLst>
    <pc:chgData name="Шинкарев Владислав Дмитриевич" userId="S::vshinkarev-19@edu.ranepa.ru::4f748534-7ae9-4e0b-a865-5a0172c70d2b" providerId="AD" clId="Web-{C99FA269-0C18-1FDA-7DE2-E3971495F900}"/>
    <pc:docChg chg="addSld delSld modSld sldOrd">
      <pc:chgData name="Шинкарев Владислав Дмитриевич" userId="S::vshinkarev-19@edu.ranepa.ru::4f748534-7ae9-4e0b-a865-5a0172c70d2b" providerId="AD" clId="Web-{C99FA269-0C18-1FDA-7DE2-E3971495F900}" dt="2023-10-15T15:24:25.544" v="225" actId="20577"/>
      <pc:docMkLst>
        <pc:docMk/>
      </pc:docMkLst>
      <pc:sldChg chg="addSp delSp modSp">
        <pc:chgData name="Шинкарев Владислав Дмитриевич" userId="S::vshinkarev-19@edu.ranepa.ru::4f748534-7ae9-4e0b-a865-5a0172c70d2b" providerId="AD" clId="Web-{C99FA269-0C18-1FDA-7DE2-E3971495F900}" dt="2023-10-15T15:07:08.720" v="5"/>
        <pc:sldMkLst>
          <pc:docMk/>
          <pc:sldMk cId="3058158510" sldId="257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2" creationId="{07996307-B710-FC9E-BDA9-6A3114EDC37A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3" creationId="{5DBB7C5F-FF56-6E93-27A2-41A88796313F}"/>
          </ac:spMkLst>
        </pc:spChg>
        <pc:spChg chg="del">
          <ac:chgData name="Шинкарев Владислав Дмитриевич" userId="S::vshinkarev-19@edu.ranepa.ru::4f748534-7ae9-4e0b-a865-5a0172c70d2b" providerId="AD" clId="Web-{C99FA269-0C18-1FDA-7DE2-E3971495F900}" dt="2023-10-15T15:06:59.376" v="2"/>
          <ac:spMkLst>
            <pc:docMk/>
            <pc:sldMk cId="3058158510" sldId="257"/>
            <ac:spMk id="9" creationId="{F13C74B1-5B17-4795-BED0-7140497B445A}"/>
          </ac:spMkLst>
        </pc:spChg>
        <pc:spChg chg="del">
          <ac:chgData name="Шинкарев Владислав Дмитриевич" userId="S::vshinkarev-19@edu.ranepa.ru::4f748534-7ae9-4e0b-a865-5a0172c70d2b" providerId="AD" clId="Web-{C99FA269-0C18-1FDA-7DE2-E3971495F900}" dt="2023-10-15T15:06:59.376" v="2"/>
          <ac:spMkLst>
            <pc:docMk/>
            <pc:sldMk cId="3058158510" sldId="257"/>
            <ac:spMk id="11" creationId="{D4974D33-8DC5-464E-8C6D-BE58F0669C17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17" creationId="{9AA72BD9-2C5A-4EDC-931F-5AA08EACA0F3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19" creationId="{DD3981AC-7B61-4947-BCF3-F7AA7FA385B9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21" creationId="{55D4142C-5077-457F-A6AD-3FECFDB39685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23" creationId="{7A5F0580-5EE9-419F-96EE-B6529EF6E7D0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08.720" v="4"/>
          <ac:spMkLst>
            <pc:docMk/>
            <pc:sldMk cId="3058158510" sldId="257"/>
            <ac:spMk id="28" creationId="{7C432AFE-B3D2-4BFF-BF8F-96C27AFF1AC7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08.720" v="4"/>
          <ac:spMkLst>
            <pc:docMk/>
            <pc:sldMk cId="3058158510" sldId="257"/>
            <ac:spMk id="30" creationId="{AF2F604E-43BE-4DC3-B983-E071523364F8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08.720" v="4"/>
          <ac:spMkLst>
            <pc:docMk/>
            <pc:sldMk cId="3058158510" sldId="257"/>
            <ac:spMk id="32" creationId="{08C9B587-E65E-4B52-B37C-ABEBB6E87928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34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spMkLst>
            <pc:docMk/>
            <pc:sldMk cId="3058158510" sldId="257"/>
            <ac:spMk id="35" creationId="{D4974D33-8DC5-464E-8C6D-BE58F0669C17}"/>
          </ac:spMkLst>
        </pc:spChg>
        <pc:picChg chg="del">
          <ac:chgData name="Шинкарев Владислав Дмитриевич" userId="S::vshinkarev-19@edu.ranepa.ru::4f748534-7ae9-4e0b-a865-5a0172c70d2b" providerId="AD" clId="Web-{C99FA269-0C18-1FDA-7DE2-E3971495F900}" dt="2023-10-15T15:06:55.094" v="1"/>
          <ac:picMkLst>
            <pc:docMk/>
            <pc:sldMk cId="3058158510" sldId="257"/>
            <ac:picMk id="5" creationId="{D419FC68-2EE4-6CFA-CCBC-03F94D8E5AD9}"/>
          </ac:picMkLst>
        </pc:picChg>
        <pc:picChg chg="add mod ord">
          <ac:chgData name="Шинкарев Владислав Дмитриевич" userId="S::vshinkarev-19@edu.ranepa.ru::4f748534-7ae9-4e0b-a865-5a0172c70d2b" providerId="AD" clId="Web-{C99FA269-0C18-1FDA-7DE2-E3971495F900}" dt="2023-10-15T15:07:08.720" v="5"/>
          <ac:picMkLst>
            <pc:docMk/>
            <pc:sldMk cId="3058158510" sldId="257"/>
            <ac:picMk id="13" creationId="{E01D7A99-DE3D-D2DD-5CFE-827EF509490D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C99FA269-0C18-1FDA-7DE2-E3971495F900}" dt="2023-10-15T15:10:53.588" v="58"/>
        <pc:sldMkLst>
          <pc:docMk/>
          <pc:sldMk cId="3212117688" sldId="258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10:53.588" v="58"/>
          <ac:spMkLst>
            <pc:docMk/>
            <pc:sldMk cId="3212117688" sldId="258"/>
            <ac:spMk id="2" creationId="{B674B8D3-66AE-FA4C-95CB-3442459ECBB7}"/>
          </ac:spMkLst>
        </pc:spChg>
        <pc:spChg chg="add del mod">
          <ac:chgData name="Шинкарев Владислав Дмитриевич" userId="S::vshinkarev-19@edu.ranepa.ru::4f748534-7ae9-4e0b-a865-5a0172c70d2b" providerId="AD" clId="Web-{C99FA269-0C18-1FDA-7DE2-E3971495F900}" dt="2023-10-15T15:07:39.924" v="17"/>
          <ac:spMkLst>
            <pc:docMk/>
            <pc:sldMk cId="3212117688" sldId="258"/>
            <ac:spMk id="3" creationId="{345514C7-4843-E2AE-5D3F-E9478729A9C5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4.658" v="12"/>
          <ac:spMkLst>
            <pc:docMk/>
            <pc:sldMk cId="3212117688" sldId="258"/>
            <ac:spMk id="9" creationId="{BACC6370-2D7E-4714-9D71-7542949D7D5D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4.658" v="12"/>
          <ac:spMkLst>
            <pc:docMk/>
            <pc:sldMk cId="3212117688" sldId="258"/>
            <ac:spMk id="11" creationId="{F68B3F68-107C-434F-AA38-110D5EA91B85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4.658" v="12"/>
          <ac:spMkLst>
            <pc:docMk/>
            <pc:sldMk cId="3212117688" sldId="258"/>
            <ac:spMk id="13" creationId="{AAD0DBB9-1A4B-4391-81D4-CB19F9AB918A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4.658" v="12"/>
          <ac:spMkLst>
            <pc:docMk/>
            <pc:sldMk cId="3212117688" sldId="258"/>
            <ac:spMk id="15" creationId="{063BBA22-50EA-4C4D-BE05-F1CE4E63AA56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7.487" v="14"/>
          <ac:spMkLst>
            <pc:docMk/>
            <pc:sldMk cId="3212117688" sldId="258"/>
            <ac:spMk id="17" creationId="{2C61293E-6EBE-43EF-A52C-9BEBFD7679D4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7.487" v="14"/>
          <ac:spMkLst>
            <pc:docMk/>
            <pc:sldMk cId="3212117688" sldId="258"/>
            <ac:spMk id="19" creationId="{21540236-BFD5-4A9D-8840-4703E7F76825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7.487" v="14"/>
          <ac:spMkLst>
            <pc:docMk/>
            <pc:sldMk cId="3212117688" sldId="258"/>
            <ac:spMk id="20" creationId="{345514C7-4843-E2AE-5D3F-E9478729A9C5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9.909" v="16"/>
          <ac:spMkLst>
            <pc:docMk/>
            <pc:sldMk cId="3212117688" sldId="258"/>
            <ac:spMk id="22" creationId="{BACC6370-2D7E-4714-9D71-7542949D7D5D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9.909" v="16"/>
          <ac:spMkLst>
            <pc:docMk/>
            <pc:sldMk cId="3212117688" sldId="258"/>
            <ac:spMk id="23" creationId="{F68B3F68-107C-434F-AA38-110D5EA91B85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9.909" v="16"/>
          <ac:spMkLst>
            <pc:docMk/>
            <pc:sldMk cId="3212117688" sldId="258"/>
            <ac:spMk id="24" creationId="{AAD0DBB9-1A4B-4391-81D4-CB19F9AB918A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7:39.909" v="16"/>
          <ac:spMkLst>
            <pc:docMk/>
            <pc:sldMk cId="3212117688" sldId="258"/>
            <ac:spMk id="25" creationId="{063BBA22-50EA-4C4D-BE05-F1CE4E63AA56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53.588" v="58"/>
          <ac:spMkLst>
            <pc:docMk/>
            <pc:sldMk cId="3212117688" sldId="258"/>
            <ac:spMk id="28" creationId="{2C61293E-6EBE-43EF-A52C-9BEBFD7679D4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53.588" v="58"/>
          <ac:spMkLst>
            <pc:docMk/>
            <pc:sldMk cId="3212117688" sldId="258"/>
            <ac:spMk id="30" creationId="{21540236-BFD5-4A9D-8840-4703E7F76825}"/>
          </ac:spMkLst>
        </pc:spChg>
        <pc:spChg chg="add mod">
          <ac:chgData name="Шинкарев Владислав Дмитриевич" userId="S::vshinkarev-19@edu.ranepa.ru::4f748534-7ae9-4e0b-a865-5a0172c70d2b" providerId="AD" clId="Web-{C99FA269-0C18-1FDA-7DE2-E3971495F900}" dt="2023-10-15T15:10:53.588" v="58"/>
          <ac:spMkLst>
            <pc:docMk/>
            <pc:sldMk cId="3212117688" sldId="258"/>
            <ac:spMk id="31" creationId="{345514C7-4843-E2AE-5D3F-E9478729A9C5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0:53.588" v="58"/>
          <ac:spMkLst>
            <pc:docMk/>
            <pc:sldMk cId="3212117688" sldId="258"/>
            <ac:spMk id="37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0:53.588" v="58"/>
          <ac:spMkLst>
            <pc:docMk/>
            <pc:sldMk cId="3212117688" sldId="258"/>
            <ac:spMk id="39" creationId="{D4974D33-8DC5-464E-8C6D-BE58F0669C17}"/>
          </ac:spMkLst>
        </pc:spChg>
        <pc:graphicFrameChg chg="add del">
          <ac:chgData name="Шинкарев Владислав Дмитриевич" userId="S::vshinkarev-19@edu.ranepa.ru::4f748534-7ae9-4e0b-a865-5a0172c70d2b" providerId="AD" clId="Web-{C99FA269-0C18-1FDA-7DE2-E3971495F900}" dt="2023-10-15T15:07:34.658" v="12"/>
          <ac:graphicFrameMkLst>
            <pc:docMk/>
            <pc:sldMk cId="3212117688" sldId="258"/>
            <ac:graphicFrameMk id="5" creationId="{4318EE32-36F0-AA2A-5BBC-3DEF816CD3BE}"/>
          </ac:graphicFrameMkLst>
        </pc:graphicFrameChg>
        <pc:graphicFrameChg chg="add del">
          <ac:chgData name="Шинкарев Владислав Дмитриевич" userId="S::vshinkarev-19@edu.ranepa.ru::4f748534-7ae9-4e0b-a865-5a0172c70d2b" providerId="AD" clId="Web-{C99FA269-0C18-1FDA-7DE2-E3971495F900}" dt="2023-10-15T15:07:39.909" v="16"/>
          <ac:graphicFrameMkLst>
            <pc:docMk/>
            <pc:sldMk cId="3212117688" sldId="258"/>
            <ac:graphicFrameMk id="26" creationId="{4318EE32-36F0-AA2A-5BBC-3DEF816CD3BE}"/>
          </ac:graphicFrameMkLst>
        </pc:graphicFrameChg>
        <pc:picChg chg="add del">
          <ac:chgData name="Шинкарев Владислав Дмитриевич" userId="S::vshinkarev-19@edu.ranepa.ru::4f748534-7ae9-4e0b-a865-5a0172c70d2b" providerId="AD" clId="Web-{C99FA269-0C18-1FDA-7DE2-E3971495F900}" dt="2023-10-15T15:07:37.487" v="14"/>
          <ac:picMkLst>
            <pc:docMk/>
            <pc:sldMk cId="3212117688" sldId="258"/>
            <ac:picMk id="18" creationId="{027E07FB-64AF-83B5-14B2-EA51BF79B27D}"/>
          </ac:picMkLst>
        </pc:picChg>
        <pc:picChg chg="add del">
          <ac:chgData name="Шинкарев Владислав Дмитриевич" userId="S::vshinkarev-19@edu.ranepa.ru::4f748534-7ae9-4e0b-a865-5a0172c70d2b" providerId="AD" clId="Web-{C99FA269-0C18-1FDA-7DE2-E3971495F900}" dt="2023-10-15T15:10:49.354" v="56"/>
          <ac:picMkLst>
            <pc:docMk/>
            <pc:sldMk cId="3212117688" sldId="258"/>
            <ac:picMk id="29" creationId="{027E07FB-64AF-83B5-14B2-EA51BF79B27D}"/>
          </ac:picMkLst>
        </pc:picChg>
        <pc:picChg chg="add mod">
          <ac:chgData name="Шинкарев Владислав Дмитриевич" userId="S::vshinkarev-19@edu.ranepa.ru::4f748534-7ae9-4e0b-a865-5a0172c70d2b" providerId="AD" clId="Web-{C99FA269-0C18-1FDA-7DE2-E3971495F900}" dt="2023-10-15T15:10:53.588" v="58"/>
          <ac:picMkLst>
            <pc:docMk/>
            <pc:sldMk cId="3212117688" sldId="258"/>
            <ac:picMk id="32" creationId="{5D43998A-2B78-CAEE-462A-9656E29A8E1F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C99FA269-0C18-1FDA-7DE2-E3971495F900}" dt="2023-10-15T15:08:01.613" v="24"/>
        <pc:sldMkLst>
          <pc:docMk/>
          <pc:sldMk cId="245329402" sldId="259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08:01.613" v="24"/>
          <ac:spMkLst>
            <pc:docMk/>
            <pc:sldMk cId="245329402" sldId="259"/>
            <ac:spMk id="2" creationId="{ADBDC1BB-1042-F714-E475-66459D0D7982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08:01.613" v="24"/>
          <ac:spMkLst>
            <pc:docMk/>
            <pc:sldMk cId="245329402" sldId="259"/>
            <ac:spMk id="3" creationId="{11DFCAB6-A4D6-9766-CE65-70C60D302B3B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01.613" v="24"/>
          <ac:spMkLst>
            <pc:docMk/>
            <pc:sldMk cId="245329402" sldId="259"/>
            <ac:spMk id="9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01.613" v="24"/>
          <ac:spMkLst>
            <pc:docMk/>
            <pc:sldMk cId="245329402" sldId="259"/>
            <ac:spMk id="11" creationId="{D4974D33-8DC5-464E-8C6D-BE58F0669C17}"/>
          </ac:spMkLst>
        </pc:spChg>
        <pc:picChg chg="add">
          <ac:chgData name="Шинкарев Владислав Дмитриевич" userId="S::vshinkarev-19@edu.ranepa.ru::4f748534-7ae9-4e0b-a865-5a0172c70d2b" providerId="AD" clId="Web-{C99FA269-0C18-1FDA-7DE2-E3971495F900}" dt="2023-10-15T15:08:01.613" v="24"/>
          <ac:picMkLst>
            <pc:docMk/>
            <pc:sldMk cId="245329402" sldId="259"/>
            <ac:picMk id="5" creationId="{1640678B-C156-D158-B169-B0CA4FC3A993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C99FA269-0C18-1FDA-7DE2-E3971495F900}" dt="2023-10-15T15:08:19.254" v="31"/>
        <pc:sldMkLst>
          <pc:docMk/>
          <pc:sldMk cId="1440922074" sldId="260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08:19.254" v="31"/>
          <ac:spMkLst>
            <pc:docMk/>
            <pc:sldMk cId="1440922074" sldId="260"/>
            <ac:spMk id="2" creationId="{87B63366-BF6F-B485-375D-9D9912BB9789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08:19.254" v="31"/>
          <ac:spMkLst>
            <pc:docMk/>
            <pc:sldMk cId="1440922074" sldId="260"/>
            <ac:spMk id="3" creationId="{BA4F3E28-EDC2-A59A-2787-3B1FB4E89BE2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8:19.223" v="30"/>
          <ac:spMkLst>
            <pc:docMk/>
            <pc:sldMk cId="1440922074" sldId="260"/>
            <ac:spMk id="9" creationId="{F13C74B1-5B17-4795-BED0-7140497B445A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08:19.223" v="30"/>
          <ac:spMkLst>
            <pc:docMk/>
            <pc:sldMk cId="1440922074" sldId="260"/>
            <ac:spMk id="11" creationId="{D4974D33-8DC5-464E-8C6D-BE58F0669C17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19.254" v="31"/>
          <ac:spMkLst>
            <pc:docMk/>
            <pc:sldMk cId="1440922074" sldId="260"/>
            <ac:spMk id="13" creationId="{8EC44C88-69E3-42EE-86E8-9B45F712B769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19.254" v="31"/>
          <ac:spMkLst>
            <pc:docMk/>
            <pc:sldMk cId="1440922074" sldId="260"/>
            <ac:spMk id="15" creationId="{1BF4DD63-CE83-4A2A-994E-8598C22E6FCF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19.254" v="31"/>
          <ac:spMkLst>
            <pc:docMk/>
            <pc:sldMk cId="1440922074" sldId="260"/>
            <ac:spMk id="16" creationId="{127393A7-D6DA-410B-8699-AA56B57BF7BA}"/>
          </ac:spMkLst>
        </pc:spChg>
        <pc:picChg chg="add del">
          <ac:chgData name="Шинкарев Владислав Дмитриевич" userId="S::vshinkarev-19@edu.ranepa.ru::4f748534-7ae9-4e0b-a865-5a0172c70d2b" providerId="AD" clId="Web-{C99FA269-0C18-1FDA-7DE2-E3971495F900}" dt="2023-10-15T15:08:19.223" v="30"/>
          <ac:picMkLst>
            <pc:docMk/>
            <pc:sldMk cId="1440922074" sldId="260"/>
            <ac:picMk id="5" creationId="{476D9FE3-88B0-3AD7-5F9F-798048DB67EA}"/>
          </ac:picMkLst>
        </pc:picChg>
        <pc:picChg chg="add">
          <ac:chgData name="Шинкарев Владислав Дмитриевич" userId="S::vshinkarev-19@edu.ranepa.ru::4f748534-7ae9-4e0b-a865-5a0172c70d2b" providerId="AD" clId="Web-{C99FA269-0C18-1FDA-7DE2-E3971495F900}" dt="2023-10-15T15:08:19.254" v="31"/>
          <ac:picMkLst>
            <pc:docMk/>
            <pc:sldMk cId="1440922074" sldId="260"/>
            <ac:picMk id="14" creationId="{A5D8267D-E025-9731-83C3-FCA795A61736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C99FA269-0C18-1FDA-7DE2-E3971495F900}" dt="2023-10-15T15:15:55.913" v="86" actId="20577"/>
        <pc:sldMkLst>
          <pc:docMk/>
          <pc:sldMk cId="121567689" sldId="261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08:46.802" v="37"/>
          <ac:spMkLst>
            <pc:docMk/>
            <pc:sldMk cId="121567689" sldId="261"/>
            <ac:spMk id="2" creationId="{1D434298-796E-4101-2DBB-2F3B9FA42C31}"/>
          </ac:spMkLst>
        </pc:spChg>
        <pc:spChg chg="del mod">
          <ac:chgData name="Шинкарев Владислав Дмитриевич" userId="S::vshinkarev-19@edu.ranepa.ru::4f748534-7ae9-4e0b-a865-5a0172c70d2b" providerId="AD" clId="Web-{C99FA269-0C18-1FDA-7DE2-E3971495F900}" dt="2023-10-15T15:08:46.802" v="37"/>
          <ac:spMkLst>
            <pc:docMk/>
            <pc:sldMk cId="121567689" sldId="261"/>
            <ac:spMk id="3" creationId="{590F7992-0DF5-65B6-806C-DCE35D2FB00E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46.802" v="37"/>
          <ac:spMkLst>
            <pc:docMk/>
            <pc:sldMk cId="121567689" sldId="261"/>
            <ac:spMk id="9" creationId="{BACC6370-2D7E-4714-9D71-7542949D7D5D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46.802" v="37"/>
          <ac:spMkLst>
            <pc:docMk/>
            <pc:sldMk cId="121567689" sldId="261"/>
            <ac:spMk id="11" creationId="{F68B3F68-107C-434F-AA38-110D5EA91B85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46.802" v="37"/>
          <ac:spMkLst>
            <pc:docMk/>
            <pc:sldMk cId="121567689" sldId="261"/>
            <ac:spMk id="13" creationId="{AAD0DBB9-1A4B-4391-81D4-CB19F9AB918A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08:46.802" v="37"/>
          <ac:spMkLst>
            <pc:docMk/>
            <pc:sldMk cId="121567689" sldId="261"/>
            <ac:spMk id="15" creationId="{063BBA22-50EA-4C4D-BE05-F1CE4E63AA56}"/>
          </ac:spMkLst>
        </pc:spChg>
        <pc:spChg chg="add mod">
          <ac:chgData name="Шинкарев Владислав Дмитриевич" userId="S::vshinkarev-19@edu.ranepa.ru::4f748534-7ae9-4e0b-a865-5a0172c70d2b" providerId="AD" clId="Web-{C99FA269-0C18-1FDA-7DE2-E3971495F900}" dt="2023-10-15T15:15:55.913" v="86" actId="20577"/>
          <ac:spMkLst>
            <pc:docMk/>
            <pc:sldMk cId="121567689" sldId="261"/>
            <ac:spMk id="18" creationId="{EE3ADB6B-3392-9FED-DC8E-9031534FC175}"/>
          </ac:spMkLst>
        </pc:spChg>
        <pc:graphicFrameChg chg="add">
          <ac:chgData name="Шинкарев Владислав Дмитриевич" userId="S::vshinkarev-19@edu.ranepa.ru::4f748534-7ae9-4e0b-a865-5a0172c70d2b" providerId="AD" clId="Web-{C99FA269-0C18-1FDA-7DE2-E3971495F900}" dt="2023-10-15T15:08:46.802" v="37"/>
          <ac:graphicFrameMkLst>
            <pc:docMk/>
            <pc:sldMk cId="121567689" sldId="261"/>
            <ac:graphicFrameMk id="5" creationId="{868BF3AD-1AB4-0EF3-3EC8-F92F8F5621F6}"/>
          </ac:graphicFrameMkLst>
        </pc:graphicFrameChg>
      </pc:sldChg>
      <pc:sldChg chg="addSp delSp modSp new mod setBg">
        <pc:chgData name="Шинкарев Владислав Дмитриевич" userId="S::vshinkarev-19@edu.ranepa.ru::4f748534-7ae9-4e0b-a865-5a0172c70d2b" providerId="AD" clId="Web-{C99FA269-0C18-1FDA-7DE2-E3971495F900}" dt="2023-10-15T15:10:31.884" v="55"/>
        <pc:sldMkLst>
          <pc:docMk/>
          <pc:sldMk cId="1161635639" sldId="262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2" creationId="{AE3F612E-BDAD-53F0-ABDA-ECA42A6FF0E0}"/>
          </ac:spMkLst>
        </pc:spChg>
        <pc:spChg chg="del mod">
          <ac:chgData name="Шинкарев Владислав Дмитриевич" userId="S::vshinkarev-19@edu.ranepa.ru::4f748534-7ae9-4e0b-a865-5a0172c70d2b" providerId="AD" clId="Web-{C99FA269-0C18-1FDA-7DE2-E3971495F900}" dt="2023-10-15T15:09:11.944" v="43"/>
          <ac:spMkLst>
            <pc:docMk/>
            <pc:sldMk cId="1161635639" sldId="262"/>
            <ac:spMk id="3" creationId="{A80FB24D-3B4C-387C-8A7B-A04C9CE72B3C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9" creationId="{0C541B88-1AE9-40C3-AFD5-967787C1979F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11" creationId="{E5F17139-31EE-46AC-B04F-DBBD852DD6CB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17" creationId="{89D16701-DA76-4F72-BB63-E2C3FFBDFE0F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19" creationId="{1CC28BE1-9DC6-43FE-9582-39F091098D77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31.806" v="54"/>
          <ac:spMkLst>
            <pc:docMk/>
            <pc:sldMk cId="1161635639" sldId="262"/>
            <ac:spMk id="44" creationId="{F13C74B1-5B17-4795-BED0-7140497B445A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0:31.806" v="54"/>
          <ac:spMkLst>
            <pc:docMk/>
            <pc:sldMk cId="1161635639" sldId="262"/>
            <ac:spMk id="46" creationId="{D4974D33-8DC5-464E-8C6D-BE58F0669C17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48" creationId="{8D42B8BD-40AF-488E-8A79-D7256C917229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49" creationId="{C681C32C-7AFC-4BB3-9088-65CBDFC5D1C2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spMkLst>
            <pc:docMk/>
            <pc:sldMk cId="1161635639" sldId="262"/>
            <ac:spMk id="50" creationId="{199C0ED0-69DE-4C31-A5CF-E2A46FD30226}"/>
          </ac:spMkLst>
        </pc:spChg>
        <pc:grpChg chg="add del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grpSpMkLst>
            <pc:docMk/>
            <pc:sldMk cId="1161635639" sldId="262"/>
            <ac:grpSpMk id="13" creationId="{7CF625D3-71A3-4F30-A096-8EF334E959D0}"/>
          </ac:grpSpMkLst>
        </pc:grpChg>
        <pc:grpChg chg="add del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grpSpMkLst>
            <pc:docMk/>
            <pc:sldMk cId="1161635639" sldId="262"/>
            <ac:grpSpMk id="21" creationId="{AF9AF3F3-CE0C-4125-BDD7-346487FA0B40}"/>
          </ac:grpSpMkLst>
        </pc:grpChg>
        <pc:graphicFrameChg chg="add mod ord modGraphic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graphicFrameMkLst>
            <pc:docMk/>
            <pc:sldMk cId="1161635639" sldId="262"/>
            <ac:graphicFrameMk id="5" creationId="{B836D723-D48D-7DAC-492F-10F22029CA79}"/>
          </ac:graphicFrameMkLst>
        </pc:graphicFrameChg>
        <pc:picChg chg="add mod">
          <ac:chgData name="Шинкарев Владислав Дмитриевич" userId="S::vshinkarev-19@edu.ranepa.ru::4f748534-7ae9-4e0b-a865-5a0172c70d2b" providerId="AD" clId="Web-{C99FA269-0C18-1FDA-7DE2-E3971495F900}" dt="2023-10-15T15:10:31.884" v="55"/>
          <ac:picMkLst>
            <pc:docMk/>
            <pc:sldMk cId="1161635639" sldId="262"/>
            <ac:picMk id="39" creationId="{EB7A2FA1-A351-1CC3-F0D2-08F4AEFEF532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C99FA269-0C18-1FDA-7DE2-E3971495F900}" dt="2023-10-15T15:14:28.113" v="71"/>
        <pc:sldMkLst>
          <pc:docMk/>
          <pc:sldMk cId="498440769" sldId="263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14:28.113" v="71"/>
          <ac:spMkLst>
            <pc:docMk/>
            <pc:sldMk cId="498440769" sldId="263"/>
            <ac:spMk id="2" creationId="{E969E8BF-137F-4BE7-2F23-6E01B9F066CE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14:28.113" v="71"/>
          <ac:spMkLst>
            <pc:docMk/>
            <pc:sldMk cId="498440769" sldId="263"/>
            <ac:spMk id="3" creationId="{221A0C85-23FF-85B7-B3BA-8865FDC8493B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4:28.113" v="71"/>
          <ac:spMkLst>
            <pc:docMk/>
            <pc:sldMk cId="498440769" sldId="263"/>
            <ac:spMk id="9" creationId="{45D37F4E-DDB4-456B-97E0-9937730A039F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4:28.113" v="71"/>
          <ac:spMkLst>
            <pc:docMk/>
            <pc:sldMk cId="498440769" sldId="263"/>
            <ac:spMk id="11" creationId="{B2DD41CD-8F47-4F56-AD12-4E2FF7696987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4:28.113" v="71"/>
          <ac:spMkLst>
            <pc:docMk/>
            <pc:sldMk cId="498440769" sldId="263"/>
            <ac:spMk id="13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4:28.113" v="71"/>
          <ac:spMkLst>
            <pc:docMk/>
            <pc:sldMk cId="498440769" sldId="263"/>
            <ac:spMk id="14" creationId="{D4974D33-8DC5-464E-8C6D-BE58F0669C17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4:22.644" v="68"/>
          <ac:spMkLst>
            <pc:docMk/>
            <pc:sldMk cId="498440769" sldId="263"/>
            <ac:spMk id="16" creationId="{9AA72BD9-2C5A-4EDC-931F-5AA08EACA0F3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4:22.644" v="68"/>
          <ac:spMkLst>
            <pc:docMk/>
            <pc:sldMk cId="498440769" sldId="263"/>
            <ac:spMk id="18" creationId="{DD3981AC-7B61-4947-BCF3-F7AA7FA385B9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4:22.644" v="68"/>
          <ac:spMkLst>
            <pc:docMk/>
            <pc:sldMk cId="498440769" sldId="263"/>
            <ac:spMk id="20" creationId="{55D4142C-5077-457F-A6AD-3FECFDB39685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14:22.644" v="68"/>
          <ac:spMkLst>
            <pc:docMk/>
            <pc:sldMk cId="498440769" sldId="263"/>
            <ac:spMk id="22" creationId="{7A5F0580-5EE9-419F-96EE-B6529EF6E7D0}"/>
          </ac:spMkLst>
        </pc:spChg>
        <pc:picChg chg="add del mod ord">
          <ac:chgData name="Шинкарев Владислав Дмитриевич" userId="S::vshinkarev-19@edu.ranepa.ru::4f748534-7ae9-4e0b-a865-5a0172c70d2b" providerId="AD" clId="Web-{C99FA269-0C18-1FDA-7DE2-E3971495F900}" dt="2023-10-15T15:14:23.785" v="69"/>
          <ac:picMkLst>
            <pc:docMk/>
            <pc:sldMk cId="498440769" sldId="263"/>
            <ac:picMk id="4" creationId="{338E57EC-B423-5B27-74C8-DC2CB3CC6BA0}"/>
          </ac:picMkLst>
        </pc:picChg>
        <pc:picChg chg="add mod">
          <ac:chgData name="Шинкарев Владислав Дмитриевич" userId="S::vshinkarev-19@edu.ranepa.ru::4f748534-7ae9-4e0b-a865-5a0172c70d2b" providerId="AD" clId="Web-{C99FA269-0C18-1FDA-7DE2-E3971495F900}" dt="2023-10-15T15:14:28.113" v="71"/>
          <ac:picMkLst>
            <pc:docMk/>
            <pc:sldMk cId="498440769" sldId="263"/>
            <ac:picMk id="5" creationId="{E363572A-E728-F148-1448-E3B3888B01A4}"/>
          </ac:picMkLst>
        </pc:picChg>
      </pc:sldChg>
      <pc:sldChg chg="modSp new">
        <pc:chgData name="Шинкарев Владислав Дмитриевич" userId="S::vshinkarev-19@edu.ranepa.ru::4f748534-7ae9-4e0b-a865-5a0172c70d2b" providerId="AD" clId="Web-{C99FA269-0C18-1FDA-7DE2-E3971495F900}" dt="2023-10-15T15:10:21.337" v="51" actId="20577"/>
        <pc:sldMkLst>
          <pc:docMk/>
          <pc:sldMk cId="3391993103" sldId="264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10:21.337" v="51" actId="20577"/>
          <ac:spMkLst>
            <pc:docMk/>
            <pc:sldMk cId="3391993103" sldId="264"/>
            <ac:spMk id="2" creationId="{D2AB40D4-8074-3E16-3A36-02C4BF28103B}"/>
          </ac:spMkLst>
        </pc:spChg>
      </pc:sldChg>
      <pc:sldChg chg="addSp modSp new mod setBg">
        <pc:chgData name="Шинкарев Владислав Дмитриевич" userId="S::vshinkarev-19@edu.ranepa.ru::4f748534-7ae9-4e0b-a865-5a0172c70d2b" providerId="AD" clId="Web-{C99FA269-0C18-1FDA-7DE2-E3971495F900}" dt="2023-10-15T15:20:04.064" v="162"/>
        <pc:sldMkLst>
          <pc:docMk/>
          <pc:sldMk cId="190816630" sldId="265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0:04.064" v="162"/>
          <ac:spMkLst>
            <pc:docMk/>
            <pc:sldMk cId="190816630" sldId="265"/>
            <ac:spMk id="2" creationId="{F6F439BE-AAFE-0328-87CE-4DF771CAADD9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0:04.064" v="162"/>
          <ac:spMkLst>
            <pc:docMk/>
            <pc:sldMk cId="190816630" sldId="265"/>
            <ac:spMk id="3" creationId="{920FB03C-0FED-647D-0E1F-ADC184B6D7A5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0:04.064" v="162"/>
          <ac:spMkLst>
            <pc:docMk/>
            <pc:sldMk cId="190816630" sldId="265"/>
            <ac:spMk id="9" creationId="{C0763A76-9F1C-4FC5-82B7-DD475DA461B2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0:04.064" v="162"/>
          <ac:spMkLst>
            <pc:docMk/>
            <pc:sldMk cId="190816630" sldId="265"/>
            <ac:spMk id="11" creationId="{E81BF4F6-F2CF-4984-9D14-D6966D92F99F}"/>
          </ac:spMkLst>
        </pc:spChg>
        <pc:picChg chg="add">
          <ac:chgData name="Шинкарев Владислав Дмитриевич" userId="S::vshinkarev-19@edu.ranepa.ru::4f748534-7ae9-4e0b-a865-5a0172c70d2b" providerId="AD" clId="Web-{C99FA269-0C18-1FDA-7DE2-E3971495F900}" dt="2023-10-15T15:20:04.064" v="162"/>
          <ac:picMkLst>
            <pc:docMk/>
            <pc:sldMk cId="190816630" sldId="265"/>
            <ac:picMk id="5" creationId="{0B69CC6D-C526-1F87-5F36-A2B9FD3D290C}"/>
          </ac:picMkLst>
        </pc:picChg>
      </pc:sldChg>
      <pc:sldChg chg="addSp delSp modSp new del mod setBg">
        <pc:chgData name="Шинкарев Владислав Дмитриевич" userId="S::vshinkarev-19@edu.ranepa.ru::4f748534-7ae9-4e0b-a865-5a0172c70d2b" providerId="AD" clId="Web-{C99FA269-0C18-1FDA-7DE2-E3971495F900}" dt="2023-10-15T15:18:58.843" v="137"/>
        <pc:sldMkLst>
          <pc:docMk/>
          <pc:sldMk cId="426263732" sldId="265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18:36.467" v="121" actId="20577"/>
          <ac:spMkLst>
            <pc:docMk/>
            <pc:sldMk cId="426263732" sldId="265"/>
            <ac:spMk id="2" creationId="{38666515-4A48-BF1A-BC18-B97B86BBA8B4}"/>
          </ac:spMkLst>
        </pc:spChg>
        <pc:spChg chg="del mod">
          <ac:chgData name="Шинкарев Владислав Дмитриевич" userId="S::vshinkarev-19@edu.ranepa.ru::4f748534-7ae9-4e0b-a865-5a0172c70d2b" providerId="AD" clId="Web-{C99FA269-0C18-1FDA-7DE2-E3971495F900}" dt="2023-10-15T15:18:25.779" v="119"/>
          <ac:spMkLst>
            <pc:docMk/>
            <pc:sldMk cId="426263732" sldId="265"/>
            <ac:spMk id="3" creationId="{60BBA9BE-C37F-211F-520E-65819D548B11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18:25.779" v="119"/>
          <ac:spMkLst>
            <pc:docMk/>
            <pc:sldMk cId="426263732" sldId="265"/>
            <ac:spMk id="9" creationId="{2659FDB4-FCBE-4A89-B46D-43D4FA54464D}"/>
          </ac:spMkLst>
        </pc:spChg>
        <pc:spChg chg="add del mod">
          <ac:chgData name="Шинкарев Владислав Дмитриевич" userId="S::vshinkarev-19@edu.ranepa.ru::4f748534-7ae9-4e0b-a865-5a0172c70d2b" providerId="AD" clId="Web-{C99FA269-0C18-1FDA-7DE2-E3971495F900}" dt="2023-10-15T15:18:38.920" v="123"/>
          <ac:spMkLst>
            <pc:docMk/>
            <pc:sldMk cId="426263732" sldId="265"/>
            <ac:spMk id="18" creationId="{77BCA988-F4E9-0C4B-5CC4-394978E668E2}"/>
          </ac:spMkLst>
        </pc:spChg>
        <pc:spChg chg="add del mod">
          <ac:chgData name="Шинкарев Владислав Дмитриевич" userId="S::vshinkarev-19@edu.ranepa.ru::4f748534-7ae9-4e0b-a865-5a0172c70d2b" providerId="AD" clId="Web-{C99FA269-0C18-1FDA-7DE2-E3971495F900}" dt="2023-10-15T15:18:55.874" v="135"/>
          <ac:spMkLst>
            <pc:docMk/>
            <pc:sldMk cId="426263732" sldId="265"/>
            <ac:spMk id="79" creationId="{E8554D26-30DF-2057-4605-8E324DFD53B8}"/>
          </ac:spMkLst>
        </pc:spChg>
        <pc:graphicFrameChg chg="add del modGraphic">
          <ac:chgData name="Шинкарев Владислав Дмитриевич" userId="S::vshinkarev-19@edu.ranepa.ru::4f748534-7ae9-4e0b-a865-5a0172c70d2b" providerId="AD" clId="Web-{C99FA269-0C18-1FDA-7DE2-E3971495F900}" dt="2023-10-15T15:18:57.249" v="136" actId="20577"/>
          <ac:graphicFrameMkLst>
            <pc:docMk/>
            <pc:sldMk cId="426263732" sldId="265"/>
            <ac:graphicFrameMk id="5" creationId="{B35D2987-A759-747C-1ED8-A7E6869A3DB0}"/>
          </ac:graphicFrameMkLst>
        </pc:graphicFrameChg>
        <pc:cxnChg chg="add">
          <ac:chgData name="Шинкарев Владислав Дмитриевич" userId="S::vshinkarev-19@edu.ranepa.ru::4f748534-7ae9-4e0b-a865-5a0172c70d2b" providerId="AD" clId="Web-{C99FA269-0C18-1FDA-7DE2-E3971495F900}" dt="2023-10-15T15:18:25.779" v="119"/>
          <ac:cxnSpMkLst>
            <pc:docMk/>
            <pc:sldMk cId="426263732" sldId="265"/>
            <ac:cxnSpMk id="11" creationId="{C8F51B3F-8331-4E4A-AE96-D47B1006EEAD}"/>
          </ac:cxnSpMkLst>
        </pc:cxnChg>
      </pc:sldChg>
      <pc:sldChg chg="addSp delSp modSp new mod ord setBg">
        <pc:chgData name="Шинкарев Владислав Дмитриевич" userId="S::vshinkarev-19@edu.ranepa.ru::4f748534-7ae9-4e0b-a865-5a0172c70d2b" providerId="AD" clId="Web-{C99FA269-0C18-1FDA-7DE2-E3971495F900}" dt="2023-10-15T15:22:28.773" v="188"/>
        <pc:sldMkLst>
          <pc:docMk/>
          <pc:sldMk cId="1418849524" sldId="266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1:01.957" v="173"/>
          <ac:spMkLst>
            <pc:docMk/>
            <pc:sldMk cId="1418849524" sldId="266"/>
            <ac:spMk id="2" creationId="{BF992F24-BD16-DCFC-12B9-7497C03A396C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1:01.957" v="173"/>
          <ac:spMkLst>
            <pc:docMk/>
            <pc:sldMk cId="1418849524" sldId="266"/>
            <ac:spMk id="3" creationId="{6B741D63-9AE0-D77F-FBFF-365ECF700754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21:01.957" v="173"/>
          <ac:spMkLst>
            <pc:docMk/>
            <pc:sldMk cId="1418849524" sldId="266"/>
            <ac:spMk id="9" creationId="{B210AC1D-4063-4C6E-9528-FA9C4C0C18E6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21:01.957" v="173"/>
          <ac:spMkLst>
            <pc:docMk/>
            <pc:sldMk cId="1418849524" sldId="266"/>
            <ac:spMk id="11" creationId="{02F8C595-E68C-4306-AED8-DC7826A0A506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1:01.957" v="173"/>
          <ac:spMkLst>
            <pc:docMk/>
            <pc:sldMk cId="1418849524" sldId="266"/>
            <ac:spMk id="16" creationId="{C0763A76-9F1C-4FC5-82B7-DD475DA461B2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1:01.957" v="173"/>
          <ac:spMkLst>
            <pc:docMk/>
            <pc:sldMk cId="1418849524" sldId="266"/>
            <ac:spMk id="18" creationId="{E81BF4F6-F2CF-4984-9D14-D6966D92F99F}"/>
          </ac:spMkLst>
        </pc:spChg>
        <pc:picChg chg="add mod">
          <ac:chgData name="Шинкарев Владислав Дмитриевич" userId="S::vshinkarev-19@edu.ranepa.ru::4f748534-7ae9-4e0b-a865-5a0172c70d2b" providerId="AD" clId="Web-{C99FA269-0C18-1FDA-7DE2-E3971495F900}" dt="2023-10-15T15:21:01.957" v="173"/>
          <ac:picMkLst>
            <pc:docMk/>
            <pc:sldMk cId="1418849524" sldId="266"/>
            <ac:picMk id="4" creationId="{E4BE1EEF-7FAF-47FE-D72E-B7B19A74AC3F}"/>
          </ac:picMkLst>
        </pc:picChg>
        <pc:picChg chg="add del mod">
          <ac:chgData name="Шинкарев Владислав Дмитриевич" userId="S::vshinkarev-19@edu.ranepa.ru::4f748534-7ae9-4e0b-a865-5a0172c70d2b" providerId="AD" clId="Web-{C99FA269-0C18-1FDA-7DE2-E3971495F900}" dt="2023-10-15T15:20:49.332" v="171"/>
          <ac:picMkLst>
            <pc:docMk/>
            <pc:sldMk cId="1418849524" sldId="266"/>
            <ac:picMk id="5" creationId="{15B59836-6971-CC69-6C22-6AA21AAE8A6F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C99FA269-0C18-1FDA-7DE2-E3971495F900}" dt="2023-10-15T15:21:24.661" v="179"/>
        <pc:sldMkLst>
          <pc:docMk/>
          <pc:sldMk cId="668050103" sldId="267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1:24.661" v="179"/>
          <ac:spMkLst>
            <pc:docMk/>
            <pc:sldMk cId="668050103" sldId="267"/>
            <ac:spMk id="2" creationId="{C3940552-0EFB-3A85-F43A-958458F01B4B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1:24.661" v="179"/>
          <ac:spMkLst>
            <pc:docMk/>
            <pc:sldMk cId="668050103" sldId="267"/>
            <ac:spMk id="3" creationId="{075919DC-5841-24D5-412C-28040CC62561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1:24.661" v="179"/>
          <ac:spMkLst>
            <pc:docMk/>
            <pc:sldMk cId="668050103" sldId="267"/>
            <ac:spMk id="9" creationId="{F13C74B1-5B17-4795-BED0-7140497B445A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1:24.661" v="179"/>
          <ac:spMkLst>
            <pc:docMk/>
            <pc:sldMk cId="668050103" sldId="267"/>
            <ac:spMk id="11" creationId="{D4974D33-8DC5-464E-8C6D-BE58F0669C17}"/>
          </ac:spMkLst>
        </pc:spChg>
        <pc:picChg chg="add">
          <ac:chgData name="Шинкарев Владислав Дмитриевич" userId="S::vshinkarev-19@edu.ranepa.ru::4f748534-7ae9-4e0b-a865-5a0172c70d2b" providerId="AD" clId="Web-{C99FA269-0C18-1FDA-7DE2-E3971495F900}" dt="2023-10-15T15:21:24.661" v="179"/>
          <ac:picMkLst>
            <pc:docMk/>
            <pc:sldMk cId="668050103" sldId="267"/>
            <ac:picMk id="5" creationId="{656D9CEF-891D-8FCF-6F7F-6DF217F7F420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C99FA269-0C18-1FDA-7DE2-E3971495F900}" dt="2023-10-15T15:22:02.382" v="185"/>
        <pc:sldMkLst>
          <pc:docMk/>
          <pc:sldMk cId="3969117144" sldId="268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2:02.382" v="185"/>
          <ac:spMkLst>
            <pc:docMk/>
            <pc:sldMk cId="3969117144" sldId="268"/>
            <ac:spMk id="2" creationId="{8B0E7C27-7194-3481-9022-FD1D4CEC2240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2:02.382" v="185"/>
          <ac:spMkLst>
            <pc:docMk/>
            <pc:sldMk cId="3969117144" sldId="268"/>
            <ac:spMk id="3" creationId="{52CF61DE-356F-DB3D-D81D-51777326AD30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2:02.382" v="185"/>
          <ac:spMkLst>
            <pc:docMk/>
            <pc:sldMk cId="3969117144" sldId="268"/>
            <ac:spMk id="9" creationId="{79BB35BC-D5C2-4C8B-A22A-A71E6191913B}"/>
          </ac:spMkLst>
        </pc:spChg>
        <pc:picChg chg="add">
          <ac:chgData name="Шинкарев Владислав Дмитриевич" userId="S::vshinkarev-19@edu.ranepa.ru::4f748534-7ae9-4e0b-a865-5a0172c70d2b" providerId="AD" clId="Web-{C99FA269-0C18-1FDA-7DE2-E3971495F900}" dt="2023-10-15T15:22:02.382" v="185"/>
          <ac:picMkLst>
            <pc:docMk/>
            <pc:sldMk cId="3969117144" sldId="268"/>
            <ac:picMk id="5" creationId="{29FC86E7-B535-1A9B-3403-0CBA7BFCEF40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C99FA269-0C18-1FDA-7DE2-E3971495F900}" dt="2023-10-15T15:24:25.544" v="225" actId="20577"/>
        <pc:sldMkLst>
          <pc:docMk/>
          <pc:sldMk cId="3759656769" sldId="269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4:19.731" v="220" actId="14100"/>
          <ac:spMkLst>
            <pc:docMk/>
            <pc:sldMk cId="3759656769" sldId="269"/>
            <ac:spMk id="2" creationId="{F425DEDB-D07D-090F-2B5B-22DA6C33CC53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4:25.544" v="225" actId="20577"/>
          <ac:spMkLst>
            <pc:docMk/>
            <pc:sldMk cId="3759656769" sldId="269"/>
            <ac:spMk id="3" creationId="{7E87BDCD-686C-F66E-4995-11257B283BF3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24:16.590" v="219"/>
          <ac:spMkLst>
            <pc:docMk/>
            <pc:sldMk cId="3759656769" sldId="269"/>
            <ac:spMk id="9" creationId="{E0C28A69-9B26-45AC-AFF7-719A7A50A092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24:16.590" v="219"/>
          <ac:spMkLst>
            <pc:docMk/>
            <pc:sldMk cId="3759656769" sldId="269"/>
            <ac:spMk id="11" creationId="{33AE4636-AEEC-45D6-84D4-7AC2DA48ECF8}"/>
          </ac:spMkLst>
        </pc:spChg>
        <pc:spChg chg="add del">
          <ac:chgData name="Шинкарев Владислав Дмитриевич" userId="S::vshinkarev-19@edu.ranepa.ru::4f748534-7ae9-4e0b-a865-5a0172c70d2b" providerId="AD" clId="Web-{C99FA269-0C18-1FDA-7DE2-E3971495F900}" dt="2023-10-15T15:24:16.590" v="219"/>
          <ac:spMkLst>
            <pc:docMk/>
            <pc:sldMk cId="3759656769" sldId="269"/>
            <ac:spMk id="13" creationId="{8D9CE0F4-2EB2-4F1F-8AAC-DB3571D9FE10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4:16.590" v="219"/>
          <ac:spMkLst>
            <pc:docMk/>
            <pc:sldMk cId="3759656769" sldId="269"/>
            <ac:spMk id="18" creationId="{79BB35BC-D5C2-4C8B-A22A-A71E6191913B}"/>
          </ac:spMkLst>
        </pc:spChg>
        <pc:picChg chg="add mod">
          <ac:chgData name="Шинкарев Владислав Дмитриевич" userId="S::vshinkarev-19@edu.ranepa.ru::4f748534-7ae9-4e0b-a865-5a0172c70d2b" providerId="AD" clId="Web-{C99FA269-0C18-1FDA-7DE2-E3971495F900}" dt="2023-10-15T15:24:16.590" v="219"/>
          <ac:picMkLst>
            <pc:docMk/>
            <pc:sldMk cId="3759656769" sldId="269"/>
            <ac:picMk id="5" creationId="{3846CC17-7D65-6748-6371-ED75424C9631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C99FA269-0C18-1FDA-7DE2-E3971495F900}" dt="2023-10-15T15:22:44.243" v="193"/>
        <pc:sldMkLst>
          <pc:docMk/>
          <pc:sldMk cId="4003157486" sldId="270"/>
        </pc:sldMkLst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2:44.243" v="193"/>
          <ac:spMkLst>
            <pc:docMk/>
            <pc:sldMk cId="4003157486" sldId="270"/>
            <ac:spMk id="2" creationId="{B98FC73D-32AB-C313-D67B-7207A5C90015}"/>
          </ac:spMkLst>
        </pc:spChg>
        <pc:spChg chg="mod">
          <ac:chgData name="Шинкарев Владислав Дмитриевич" userId="S::vshinkarev-19@edu.ranepa.ru::4f748534-7ae9-4e0b-a865-5a0172c70d2b" providerId="AD" clId="Web-{C99FA269-0C18-1FDA-7DE2-E3971495F900}" dt="2023-10-15T15:22:44.243" v="193"/>
          <ac:spMkLst>
            <pc:docMk/>
            <pc:sldMk cId="4003157486" sldId="270"/>
            <ac:spMk id="3" creationId="{447CE839-90FE-2717-44FD-D68C86CF6B01}"/>
          </ac:spMkLst>
        </pc:spChg>
        <pc:spChg chg="add">
          <ac:chgData name="Шинкарев Владислав Дмитриевич" userId="S::vshinkarev-19@edu.ranepa.ru::4f748534-7ae9-4e0b-a865-5a0172c70d2b" providerId="AD" clId="Web-{C99FA269-0C18-1FDA-7DE2-E3971495F900}" dt="2023-10-15T15:22:44.243" v="193"/>
          <ac:spMkLst>
            <pc:docMk/>
            <pc:sldMk cId="4003157486" sldId="270"/>
            <ac:spMk id="9" creationId="{79BB35BC-D5C2-4C8B-A22A-A71E6191913B}"/>
          </ac:spMkLst>
        </pc:spChg>
        <pc:picChg chg="add">
          <ac:chgData name="Шинкарев Владислав Дмитриевич" userId="S::vshinkarev-19@edu.ranepa.ru::4f748534-7ae9-4e0b-a865-5a0172c70d2b" providerId="AD" clId="Web-{C99FA269-0C18-1FDA-7DE2-E3971495F900}" dt="2023-10-15T15:22:44.243" v="193"/>
          <ac:picMkLst>
            <pc:docMk/>
            <pc:sldMk cId="4003157486" sldId="270"/>
            <ac:picMk id="5" creationId="{334D8318-0DAB-39E0-1B7B-EC4AF417E751}"/>
          </ac:picMkLst>
        </pc:picChg>
      </pc:sldChg>
    </pc:docChg>
  </pc:docChgLst>
  <pc:docChgLst>
    <pc:chgData clId="Web-{5C311D4D-4AFD-4E75-BA43-20F512886B16}"/>
    <pc:docChg chg="modSld">
      <pc:chgData name="" userId="" providerId="" clId="Web-{5C311D4D-4AFD-4E75-BA43-20F512886B16}" dt="2023-10-15T15:04:59.047" v="0" actId="20577"/>
      <pc:docMkLst>
        <pc:docMk/>
      </pc:docMkLst>
      <pc:sldChg chg="modSp">
        <pc:chgData name="" userId="" providerId="" clId="Web-{5C311D4D-4AFD-4E75-BA43-20F512886B16}" dt="2023-10-15T15:04:59.047" v="0" actId="20577"/>
        <pc:sldMkLst>
          <pc:docMk/>
          <pc:sldMk cId="1351651579" sldId="256"/>
        </pc:sldMkLst>
        <pc:spChg chg="mod">
          <ac:chgData name="" userId="" providerId="" clId="Web-{5C311D4D-4AFD-4E75-BA43-20F512886B16}" dt="2023-10-15T15:04:59.047" v="0" actId="20577"/>
          <ac:spMkLst>
            <pc:docMk/>
            <pc:sldMk cId="1351651579" sldId="256"/>
            <ac:spMk id="2" creationId="{00000000-0000-0000-0000-000000000000}"/>
          </ac:spMkLst>
        </pc:spChg>
      </pc:sldChg>
    </pc:docChg>
  </pc:docChgLst>
  <pc:docChgLst>
    <pc:chgData name="Шинкарев Владислав Дмитриевич" userId="S::vshinkarev-19@edu.ranepa.ru::4f748534-7ae9-4e0b-a865-5a0172c70d2b" providerId="AD" clId="Web-{66D26AA2-B8F1-7104-3547-1FB5A1D64E63}"/>
    <pc:docChg chg="modSld">
      <pc:chgData name="Шинкарев Владислав Дмитриевич" userId="S::vshinkarev-19@edu.ranepa.ru::4f748534-7ae9-4e0b-a865-5a0172c70d2b" providerId="AD" clId="Web-{66D26AA2-B8F1-7104-3547-1FB5A1D64E63}" dt="2023-10-15T21:57:36.109" v="18"/>
      <pc:docMkLst>
        <pc:docMk/>
      </pc:docMkLst>
      <pc:sldChg chg="addSp delSp modSp mod setBg">
        <pc:chgData name="Шинкарев Владислав Дмитриевич" userId="S::vshinkarev-19@edu.ranepa.ru::4f748534-7ae9-4e0b-a865-5a0172c70d2b" providerId="AD" clId="Web-{66D26AA2-B8F1-7104-3547-1FB5A1D64E63}" dt="2023-10-15T21:57:36.109" v="18"/>
        <pc:sldMkLst>
          <pc:docMk/>
          <pc:sldMk cId="3391993103" sldId="264"/>
        </pc:sldMkLst>
        <pc:spChg chg="mod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spMkLst>
            <pc:docMk/>
            <pc:sldMk cId="3391993103" sldId="264"/>
            <ac:spMk id="2" creationId="{D2AB40D4-8074-3E16-3A36-02C4BF28103B}"/>
          </ac:spMkLst>
        </pc:spChg>
        <pc:spChg chg="mod ord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spMkLst>
            <pc:docMk/>
            <pc:sldMk cId="3391993103" sldId="264"/>
            <ac:spMk id="3" creationId="{D6A6857B-AA74-8F64-9B38-BE0417D3F62E}"/>
          </ac:spMkLst>
        </pc:spChg>
        <pc:spChg chg="add del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spMkLst>
            <pc:docMk/>
            <pc:sldMk cId="3391993103" sldId="264"/>
            <ac:spMk id="10" creationId="{743AA782-23D1-4521-8CAD-47662984AA08}"/>
          </ac:spMkLst>
        </pc:spChg>
        <pc:spChg chg="add del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spMkLst>
            <pc:docMk/>
            <pc:sldMk cId="3391993103" sldId="264"/>
            <ac:spMk id="12" creationId="{650D18FE-0824-4A46-B22C-A86B52E5780A}"/>
          </ac:spMkLst>
        </pc:spChg>
        <pc:spChg chg="add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spMkLst>
            <pc:docMk/>
            <pc:sldMk cId="3391993103" sldId="264"/>
            <ac:spMk id="17" creationId="{9D25F302-27C5-414F-97F8-6EA0A6C028BA}"/>
          </ac:spMkLst>
        </pc:spChg>
        <pc:spChg chg="add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spMkLst>
            <pc:docMk/>
            <pc:sldMk cId="3391993103" sldId="264"/>
            <ac:spMk id="19" creationId="{830A36F8-48C2-4842-A87B-8CE8DF4E7FD2}"/>
          </ac:spMkLst>
        </pc:spChg>
        <pc:spChg chg="add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spMkLst>
            <pc:docMk/>
            <pc:sldMk cId="3391993103" sldId="264"/>
            <ac:spMk id="21" creationId="{8F451A30-466B-4996-9BA5-CD6ABCC6D558}"/>
          </ac:spMkLst>
        </pc:spChg>
        <pc:picChg chg="add mod">
          <ac:chgData name="Шинкарев Владислав Дмитриевич" userId="S::vshinkarev-19@edu.ranepa.ru::4f748534-7ae9-4e0b-a865-5a0172c70d2b" providerId="AD" clId="Web-{66D26AA2-B8F1-7104-3547-1FB5A1D64E63}" dt="2023-10-15T21:57:36.109" v="18"/>
          <ac:picMkLst>
            <pc:docMk/>
            <pc:sldMk cId="3391993103" sldId="264"/>
            <ac:picMk id="7" creationId="{FD3BEEA7-02DE-E1E6-8429-213003758495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39A114-4FE7-433D-A88E-B7E12072655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B71D073-2C12-44D6-8468-764949FEE020}">
      <dgm:prSet/>
      <dgm:spPr/>
      <dgm:t>
        <a:bodyPr/>
        <a:lstStyle/>
        <a:p>
          <a:r>
            <a:rPr lang="ru-RU"/>
            <a:t>Основными конкурентами в этой области могут быть производители здоровой готовой пищи, а также кафе и рестораны, предлагающие здоровые варианты меню. Преимущества продукта, созданного с использованием 3D-печати, включают в себя:</a:t>
          </a:r>
          <a:endParaRPr lang="en-US"/>
        </a:p>
      </dgm:t>
    </dgm:pt>
    <dgm:pt modelId="{0BEFF2FB-688A-4991-BE86-BDA13621EA1B}" type="parTrans" cxnId="{D78714C8-5CE8-4D01-9625-2A0514494588}">
      <dgm:prSet/>
      <dgm:spPr/>
      <dgm:t>
        <a:bodyPr/>
        <a:lstStyle/>
        <a:p>
          <a:endParaRPr lang="en-US"/>
        </a:p>
      </dgm:t>
    </dgm:pt>
    <dgm:pt modelId="{FDFB18E0-02D8-4015-8B5E-24BB9494F3C2}" type="sibTrans" cxnId="{D78714C8-5CE8-4D01-9625-2A0514494588}">
      <dgm:prSet/>
      <dgm:spPr/>
      <dgm:t>
        <a:bodyPr/>
        <a:lstStyle/>
        <a:p>
          <a:endParaRPr lang="en-US"/>
        </a:p>
      </dgm:t>
    </dgm:pt>
    <dgm:pt modelId="{E24642CB-E68C-4404-8441-835C2D8F1B04}">
      <dgm:prSet/>
      <dgm:spPr/>
      <dgm:t>
        <a:bodyPr/>
        <a:lstStyle/>
        <a:p>
          <a:r>
            <a:rPr lang="ru-RU"/>
            <a:t>Персонализация диеты.</a:t>
          </a:r>
          <a:endParaRPr lang="en-US"/>
        </a:p>
      </dgm:t>
    </dgm:pt>
    <dgm:pt modelId="{A05E8502-61A8-452B-8F70-F90A79688038}" type="parTrans" cxnId="{BF96D395-0BBE-4875-B88C-C3BF9C9F0D1C}">
      <dgm:prSet/>
      <dgm:spPr/>
      <dgm:t>
        <a:bodyPr/>
        <a:lstStyle/>
        <a:p>
          <a:endParaRPr lang="en-US"/>
        </a:p>
      </dgm:t>
    </dgm:pt>
    <dgm:pt modelId="{DE1F9E64-4161-496C-8FE8-2F59BCD40139}" type="sibTrans" cxnId="{BF96D395-0BBE-4875-B88C-C3BF9C9F0D1C}">
      <dgm:prSet/>
      <dgm:spPr/>
      <dgm:t>
        <a:bodyPr/>
        <a:lstStyle/>
        <a:p>
          <a:endParaRPr lang="en-US"/>
        </a:p>
      </dgm:t>
    </dgm:pt>
    <dgm:pt modelId="{289F9712-85EC-4CF9-9871-A8CE94D81C56}">
      <dgm:prSet/>
      <dgm:spPr/>
      <dgm:t>
        <a:bodyPr/>
        <a:lstStyle/>
        <a:p>
          <a:r>
            <a:rPr lang="ru-RU"/>
            <a:t>Скорость производства и доставки.</a:t>
          </a:r>
          <a:endParaRPr lang="en-US"/>
        </a:p>
      </dgm:t>
    </dgm:pt>
    <dgm:pt modelId="{682A4A9D-B849-4108-B179-22B97EA27006}" type="parTrans" cxnId="{65B22263-7B57-4C1D-9BA5-979936DB1A4B}">
      <dgm:prSet/>
      <dgm:spPr/>
      <dgm:t>
        <a:bodyPr/>
        <a:lstStyle/>
        <a:p>
          <a:endParaRPr lang="en-US"/>
        </a:p>
      </dgm:t>
    </dgm:pt>
    <dgm:pt modelId="{0AC0525E-8579-4129-9087-A0FAD32DB363}" type="sibTrans" cxnId="{65B22263-7B57-4C1D-9BA5-979936DB1A4B}">
      <dgm:prSet/>
      <dgm:spPr/>
      <dgm:t>
        <a:bodyPr/>
        <a:lstStyle/>
        <a:p>
          <a:endParaRPr lang="en-US"/>
        </a:p>
      </dgm:t>
    </dgm:pt>
    <dgm:pt modelId="{DF2CD79F-4152-4880-90B5-EDCC3E71E4CD}">
      <dgm:prSet/>
      <dgm:spPr/>
      <dgm:t>
        <a:bodyPr/>
        <a:lstStyle/>
        <a:p>
          <a:r>
            <a:rPr lang="ru-RU"/>
            <a:t>Минимум добавок и консервантов.</a:t>
          </a:r>
          <a:endParaRPr lang="en-US"/>
        </a:p>
      </dgm:t>
    </dgm:pt>
    <dgm:pt modelId="{C2FEFE8C-8854-49D5-9B0A-68FC7577F5DC}" type="parTrans" cxnId="{C3A81302-E08A-4EE0-9868-631AA1A9DD98}">
      <dgm:prSet/>
      <dgm:spPr/>
      <dgm:t>
        <a:bodyPr/>
        <a:lstStyle/>
        <a:p>
          <a:endParaRPr lang="en-US"/>
        </a:p>
      </dgm:t>
    </dgm:pt>
    <dgm:pt modelId="{572167ED-58B4-4FD7-B4E8-34CEA1793D17}" type="sibTrans" cxnId="{C3A81302-E08A-4EE0-9868-631AA1A9DD98}">
      <dgm:prSet/>
      <dgm:spPr/>
      <dgm:t>
        <a:bodyPr/>
        <a:lstStyle/>
        <a:p>
          <a:endParaRPr lang="en-US"/>
        </a:p>
      </dgm:t>
    </dgm:pt>
    <dgm:pt modelId="{D0F273AD-AF0D-49F8-AEDA-80D9E9860D79}" type="pres">
      <dgm:prSet presAssocID="{F439A114-4FE7-433D-A88E-B7E120726557}" presName="root" presStyleCnt="0">
        <dgm:presLayoutVars>
          <dgm:dir/>
          <dgm:resizeHandles val="exact"/>
        </dgm:presLayoutVars>
      </dgm:prSet>
      <dgm:spPr/>
    </dgm:pt>
    <dgm:pt modelId="{6DE3DCCA-1522-475B-B6A5-D26A211CFBC8}" type="pres">
      <dgm:prSet presAssocID="{1B71D073-2C12-44D6-8468-764949FEE020}" presName="compNode" presStyleCnt="0"/>
      <dgm:spPr/>
    </dgm:pt>
    <dgm:pt modelId="{AA5AE42D-B193-43DC-A971-2B395294477C}" type="pres">
      <dgm:prSet presAssocID="{1B71D073-2C12-44D6-8468-764949FEE02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97315A58-80C5-4439-BC86-DF0297BBC7FA}" type="pres">
      <dgm:prSet presAssocID="{1B71D073-2C12-44D6-8468-764949FEE020}" presName="spaceRect" presStyleCnt="0"/>
      <dgm:spPr/>
    </dgm:pt>
    <dgm:pt modelId="{DB04A13F-F9A2-4355-877D-EC8307C99120}" type="pres">
      <dgm:prSet presAssocID="{1B71D073-2C12-44D6-8468-764949FEE020}" presName="textRect" presStyleLbl="revTx" presStyleIdx="0" presStyleCnt="4">
        <dgm:presLayoutVars>
          <dgm:chMax val="1"/>
          <dgm:chPref val="1"/>
        </dgm:presLayoutVars>
      </dgm:prSet>
      <dgm:spPr/>
    </dgm:pt>
    <dgm:pt modelId="{C1D54F15-D1F1-436A-962B-B30B0D8EED04}" type="pres">
      <dgm:prSet presAssocID="{FDFB18E0-02D8-4015-8B5E-24BB9494F3C2}" presName="sibTrans" presStyleCnt="0"/>
      <dgm:spPr/>
    </dgm:pt>
    <dgm:pt modelId="{D342ECCE-B5E7-4326-BEF3-65F2630B01DC}" type="pres">
      <dgm:prSet presAssocID="{E24642CB-E68C-4404-8441-835C2D8F1B04}" presName="compNode" presStyleCnt="0"/>
      <dgm:spPr/>
    </dgm:pt>
    <dgm:pt modelId="{E99C98B6-01E3-4F78-9CAC-08F75B7D9538}" type="pres">
      <dgm:prSet presAssocID="{E24642CB-E68C-4404-8441-835C2D8F1B0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Eating"/>
        </a:ext>
      </dgm:extLst>
    </dgm:pt>
    <dgm:pt modelId="{5658C1C8-3093-43DA-8628-C03199C57E7A}" type="pres">
      <dgm:prSet presAssocID="{E24642CB-E68C-4404-8441-835C2D8F1B04}" presName="spaceRect" presStyleCnt="0"/>
      <dgm:spPr/>
    </dgm:pt>
    <dgm:pt modelId="{57781399-895E-4A0F-83F1-2E75BFB26E6D}" type="pres">
      <dgm:prSet presAssocID="{E24642CB-E68C-4404-8441-835C2D8F1B04}" presName="textRect" presStyleLbl="revTx" presStyleIdx="1" presStyleCnt="4">
        <dgm:presLayoutVars>
          <dgm:chMax val="1"/>
          <dgm:chPref val="1"/>
        </dgm:presLayoutVars>
      </dgm:prSet>
      <dgm:spPr/>
    </dgm:pt>
    <dgm:pt modelId="{1C3B0142-058A-43D1-A0B6-2C9043125C45}" type="pres">
      <dgm:prSet presAssocID="{DE1F9E64-4161-496C-8FE8-2F59BCD40139}" presName="sibTrans" presStyleCnt="0"/>
      <dgm:spPr/>
    </dgm:pt>
    <dgm:pt modelId="{09270813-E8CD-445D-A12D-177DDF974526}" type="pres">
      <dgm:prSet presAssocID="{289F9712-85EC-4CF9-9871-A8CE94D81C56}" presName="compNode" presStyleCnt="0"/>
      <dgm:spPr/>
    </dgm:pt>
    <dgm:pt modelId="{FE9AA19D-FA9B-441F-81F8-D032EDBF3EA6}" type="pres">
      <dgm:prSet presAssocID="{289F9712-85EC-4CF9-9871-A8CE94D81C5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Измерительный прибор"/>
        </a:ext>
      </dgm:extLst>
    </dgm:pt>
    <dgm:pt modelId="{56B2C92C-09B1-4EA4-B483-738976AE3824}" type="pres">
      <dgm:prSet presAssocID="{289F9712-85EC-4CF9-9871-A8CE94D81C56}" presName="spaceRect" presStyleCnt="0"/>
      <dgm:spPr/>
    </dgm:pt>
    <dgm:pt modelId="{064FB321-B059-4B19-854D-1ED22EAA2A25}" type="pres">
      <dgm:prSet presAssocID="{289F9712-85EC-4CF9-9871-A8CE94D81C56}" presName="textRect" presStyleLbl="revTx" presStyleIdx="2" presStyleCnt="4">
        <dgm:presLayoutVars>
          <dgm:chMax val="1"/>
          <dgm:chPref val="1"/>
        </dgm:presLayoutVars>
      </dgm:prSet>
      <dgm:spPr/>
    </dgm:pt>
    <dgm:pt modelId="{93BA1284-EB46-4C73-9C0C-1BB9EACCA7D5}" type="pres">
      <dgm:prSet presAssocID="{0AC0525E-8579-4129-9087-A0FAD32DB363}" presName="sibTrans" presStyleCnt="0"/>
      <dgm:spPr/>
    </dgm:pt>
    <dgm:pt modelId="{CBB88B1C-1461-4023-A23B-2747C9B11EEB}" type="pres">
      <dgm:prSet presAssocID="{DF2CD79F-4152-4880-90B5-EDCC3E71E4CD}" presName="compNode" presStyleCnt="0"/>
      <dgm:spPr/>
    </dgm:pt>
    <dgm:pt modelId="{FAF03B0E-2830-458C-A3D3-A25BF8D69004}" type="pres">
      <dgm:prSet presAssocID="{DF2CD79F-4152-4880-90B5-EDCC3E71E4C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Колба"/>
        </a:ext>
      </dgm:extLst>
    </dgm:pt>
    <dgm:pt modelId="{780211A3-F3C9-4BC2-92C6-66BFEC545BAA}" type="pres">
      <dgm:prSet presAssocID="{DF2CD79F-4152-4880-90B5-EDCC3E71E4CD}" presName="spaceRect" presStyleCnt="0"/>
      <dgm:spPr/>
    </dgm:pt>
    <dgm:pt modelId="{86739DC5-92C7-4E9E-9584-06C9CF09128D}" type="pres">
      <dgm:prSet presAssocID="{DF2CD79F-4152-4880-90B5-EDCC3E71E4C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3A81302-E08A-4EE0-9868-631AA1A9DD98}" srcId="{F439A114-4FE7-433D-A88E-B7E120726557}" destId="{DF2CD79F-4152-4880-90B5-EDCC3E71E4CD}" srcOrd="3" destOrd="0" parTransId="{C2FEFE8C-8854-49D5-9B0A-68FC7577F5DC}" sibTransId="{572167ED-58B4-4FD7-B4E8-34CEA1793D17}"/>
    <dgm:cxn modelId="{330BDE5E-6ACF-4601-987D-F83E49422D67}" type="presOf" srcId="{DF2CD79F-4152-4880-90B5-EDCC3E71E4CD}" destId="{86739DC5-92C7-4E9E-9584-06C9CF09128D}" srcOrd="0" destOrd="0" presId="urn:microsoft.com/office/officeart/2018/2/layout/IconLabelList"/>
    <dgm:cxn modelId="{EFD73342-07EA-41EB-AD10-C273C83FD497}" type="presOf" srcId="{F439A114-4FE7-433D-A88E-B7E120726557}" destId="{D0F273AD-AF0D-49F8-AEDA-80D9E9860D79}" srcOrd="0" destOrd="0" presId="urn:microsoft.com/office/officeart/2018/2/layout/IconLabelList"/>
    <dgm:cxn modelId="{65B22263-7B57-4C1D-9BA5-979936DB1A4B}" srcId="{F439A114-4FE7-433D-A88E-B7E120726557}" destId="{289F9712-85EC-4CF9-9871-A8CE94D81C56}" srcOrd="2" destOrd="0" parTransId="{682A4A9D-B849-4108-B179-22B97EA27006}" sibTransId="{0AC0525E-8579-4129-9087-A0FAD32DB363}"/>
    <dgm:cxn modelId="{0B615694-6CDF-4752-B3B3-E474909CEFB1}" type="presOf" srcId="{1B71D073-2C12-44D6-8468-764949FEE020}" destId="{DB04A13F-F9A2-4355-877D-EC8307C99120}" srcOrd="0" destOrd="0" presId="urn:microsoft.com/office/officeart/2018/2/layout/IconLabelList"/>
    <dgm:cxn modelId="{BF96D395-0BBE-4875-B88C-C3BF9C9F0D1C}" srcId="{F439A114-4FE7-433D-A88E-B7E120726557}" destId="{E24642CB-E68C-4404-8441-835C2D8F1B04}" srcOrd="1" destOrd="0" parTransId="{A05E8502-61A8-452B-8F70-F90A79688038}" sibTransId="{DE1F9E64-4161-496C-8FE8-2F59BCD40139}"/>
    <dgm:cxn modelId="{BB3A98B0-CF1C-4F5B-99DA-3A97B729B842}" type="presOf" srcId="{289F9712-85EC-4CF9-9871-A8CE94D81C56}" destId="{064FB321-B059-4B19-854D-1ED22EAA2A25}" srcOrd="0" destOrd="0" presId="urn:microsoft.com/office/officeart/2018/2/layout/IconLabelList"/>
    <dgm:cxn modelId="{D78714C8-5CE8-4D01-9625-2A0514494588}" srcId="{F439A114-4FE7-433D-A88E-B7E120726557}" destId="{1B71D073-2C12-44D6-8468-764949FEE020}" srcOrd="0" destOrd="0" parTransId="{0BEFF2FB-688A-4991-BE86-BDA13621EA1B}" sibTransId="{FDFB18E0-02D8-4015-8B5E-24BB9494F3C2}"/>
    <dgm:cxn modelId="{D81637CB-2F7E-41B1-ADF2-8FCE60E07415}" type="presOf" srcId="{E24642CB-E68C-4404-8441-835C2D8F1B04}" destId="{57781399-895E-4A0F-83F1-2E75BFB26E6D}" srcOrd="0" destOrd="0" presId="urn:microsoft.com/office/officeart/2018/2/layout/IconLabelList"/>
    <dgm:cxn modelId="{60598345-663D-4053-A8AA-689AC987BCB0}" type="presParOf" srcId="{D0F273AD-AF0D-49F8-AEDA-80D9E9860D79}" destId="{6DE3DCCA-1522-475B-B6A5-D26A211CFBC8}" srcOrd="0" destOrd="0" presId="urn:microsoft.com/office/officeart/2018/2/layout/IconLabelList"/>
    <dgm:cxn modelId="{2CFF93AB-26EA-4B55-A4BB-7E6F32C381B9}" type="presParOf" srcId="{6DE3DCCA-1522-475B-B6A5-D26A211CFBC8}" destId="{AA5AE42D-B193-43DC-A971-2B395294477C}" srcOrd="0" destOrd="0" presId="urn:microsoft.com/office/officeart/2018/2/layout/IconLabelList"/>
    <dgm:cxn modelId="{99C5599D-73E9-4581-BAD9-0FD313BED620}" type="presParOf" srcId="{6DE3DCCA-1522-475B-B6A5-D26A211CFBC8}" destId="{97315A58-80C5-4439-BC86-DF0297BBC7FA}" srcOrd="1" destOrd="0" presId="urn:microsoft.com/office/officeart/2018/2/layout/IconLabelList"/>
    <dgm:cxn modelId="{8F3EB1D6-09C6-460F-9489-311DEE8BBB11}" type="presParOf" srcId="{6DE3DCCA-1522-475B-B6A5-D26A211CFBC8}" destId="{DB04A13F-F9A2-4355-877D-EC8307C99120}" srcOrd="2" destOrd="0" presId="urn:microsoft.com/office/officeart/2018/2/layout/IconLabelList"/>
    <dgm:cxn modelId="{7AB10849-7D99-4A9A-BF9B-49EAF06501B5}" type="presParOf" srcId="{D0F273AD-AF0D-49F8-AEDA-80D9E9860D79}" destId="{C1D54F15-D1F1-436A-962B-B30B0D8EED04}" srcOrd="1" destOrd="0" presId="urn:microsoft.com/office/officeart/2018/2/layout/IconLabelList"/>
    <dgm:cxn modelId="{44C04EC2-6E66-40D5-960E-455AD77780D0}" type="presParOf" srcId="{D0F273AD-AF0D-49F8-AEDA-80D9E9860D79}" destId="{D342ECCE-B5E7-4326-BEF3-65F2630B01DC}" srcOrd="2" destOrd="0" presId="urn:microsoft.com/office/officeart/2018/2/layout/IconLabelList"/>
    <dgm:cxn modelId="{41A91976-CAFC-4585-AABA-6F71CB2FF28B}" type="presParOf" srcId="{D342ECCE-B5E7-4326-BEF3-65F2630B01DC}" destId="{E99C98B6-01E3-4F78-9CAC-08F75B7D9538}" srcOrd="0" destOrd="0" presId="urn:microsoft.com/office/officeart/2018/2/layout/IconLabelList"/>
    <dgm:cxn modelId="{A22DC8DA-A291-4F34-A1A1-7854DE1F4527}" type="presParOf" srcId="{D342ECCE-B5E7-4326-BEF3-65F2630B01DC}" destId="{5658C1C8-3093-43DA-8628-C03199C57E7A}" srcOrd="1" destOrd="0" presId="urn:microsoft.com/office/officeart/2018/2/layout/IconLabelList"/>
    <dgm:cxn modelId="{5651A8D8-2979-4C8A-8611-F00A650D4446}" type="presParOf" srcId="{D342ECCE-B5E7-4326-BEF3-65F2630B01DC}" destId="{57781399-895E-4A0F-83F1-2E75BFB26E6D}" srcOrd="2" destOrd="0" presId="urn:microsoft.com/office/officeart/2018/2/layout/IconLabelList"/>
    <dgm:cxn modelId="{92163E7F-87BB-4983-A64A-80085F0773F0}" type="presParOf" srcId="{D0F273AD-AF0D-49F8-AEDA-80D9E9860D79}" destId="{1C3B0142-058A-43D1-A0B6-2C9043125C45}" srcOrd="3" destOrd="0" presId="urn:microsoft.com/office/officeart/2018/2/layout/IconLabelList"/>
    <dgm:cxn modelId="{1A3D0AC8-7708-411E-A1EE-316A3F9941E1}" type="presParOf" srcId="{D0F273AD-AF0D-49F8-AEDA-80D9E9860D79}" destId="{09270813-E8CD-445D-A12D-177DDF974526}" srcOrd="4" destOrd="0" presId="urn:microsoft.com/office/officeart/2018/2/layout/IconLabelList"/>
    <dgm:cxn modelId="{F0EF58D0-891F-4353-BE3F-4D9C390240BA}" type="presParOf" srcId="{09270813-E8CD-445D-A12D-177DDF974526}" destId="{FE9AA19D-FA9B-441F-81F8-D032EDBF3EA6}" srcOrd="0" destOrd="0" presId="urn:microsoft.com/office/officeart/2018/2/layout/IconLabelList"/>
    <dgm:cxn modelId="{FE17F766-5C05-479E-92C3-B76AB784ADC8}" type="presParOf" srcId="{09270813-E8CD-445D-A12D-177DDF974526}" destId="{56B2C92C-09B1-4EA4-B483-738976AE3824}" srcOrd="1" destOrd="0" presId="urn:microsoft.com/office/officeart/2018/2/layout/IconLabelList"/>
    <dgm:cxn modelId="{1632D822-581B-46A8-954B-5FF6D33C8CB2}" type="presParOf" srcId="{09270813-E8CD-445D-A12D-177DDF974526}" destId="{064FB321-B059-4B19-854D-1ED22EAA2A25}" srcOrd="2" destOrd="0" presId="urn:microsoft.com/office/officeart/2018/2/layout/IconLabelList"/>
    <dgm:cxn modelId="{C2ACD42F-52D7-42A4-8498-8EF44765904C}" type="presParOf" srcId="{D0F273AD-AF0D-49F8-AEDA-80D9E9860D79}" destId="{93BA1284-EB46-4C73-9C0C-1BB9EACCA7D5}" srcOrd="5" destOrd="0" presId="urn:microsoft.com/office/officeart/2018/2/layout/IconLabelList"/>
    <dgm:cxn modelId="{13FD098D-2D83-4720-840B-F48976DF8157}" type="presParOf" srcId="{D0F273AD-AF0D-49F8-AEDA-80D9E9860D79}" destId="{CBB88B1C-1461-4023-A23B-2747C9B11EEB}" srcOrd="6" destOrd="0" presId="urn:microsoft.com/office/officeart/2018/2/layout/IconLabelList"/>
    <dgm:cxn modelId="{D71D5EC6-92FE-463B-BF74-0F6176AF96AF}" type="presParOf" srcId="{CBB88B1C-1461-4023-A23B-2747C9B11EEB}" destId="{FAF03B0E-2830-458C-A3D3-A25BF8D69004}" srcOrd="0" destOrd="0" presId="urn:microsoft.com/office/officeart/2018/2/layout/IconLabelList"/>
    <dgm:cxn modelId="{E39C6FBC-697B-4459-BB6E-5B9B5B92630A}" type="presParOf" srcId="{CBB88B1C-1461-4023-A23B-2747C9B11EEB}" destId="{780211A3-F3C9-4BC2-92C6-66BFEC545BAA}" srcOrd="1" destOrd="0" presId="urn:microsoft.com/office/officeart/2018/2/layout/IconLabelList"/>
    <dgm:cxn modelId="{AD37287B-A366-4D8B-A779-BEE8EE89DC38}" type="presParOf" srcId="{CBB88B1C-1461-4023-A23B-2747C9B11EEB}" destId="{86739DC5-92C7-4E9E-9584-06C9CF09128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1F3713-1B53-4035-910F-814C27458CD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5_2" csCatId="accent5" phldr="1"/>
      <dgm:spPr/>
      <dgm:t>
        <a:bodyPr/>
        <a:lstStyle/>
        <a:p>
          <a:endParaRPr lang="en-US"/>
        </a:p>
      </dgm:t>
    </dgm:pt>
    <dgm:pt modelId="{98BB1926-98E6-4F05-9D32-6653655BB83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Продукцию можно продвигать через следующие каналы:</a:t>
          </a:r>
          <a:endParaRPr lang="en-US"/>
        </a:p>
      </dgm:t>
    </dgm:pt>
    <dgm:pt modelId="{7C34729A-ED71-4B3F-B01B-8110AA030A28}" type="parTrans" cxnId="{FFDEC90B-41F3-4D7A-85F3-FA1E2DAB731B}">
      <dgm:prSet/>
      <dgm:spPr/>
      <dgm:t>
        <a:bodyPr/>
        <a:lstStyle/>
        <a:p>
          <a:endParaRPr lang="en-US"/>
        </a:p>
      </dgm:t>
    </dgm:pt>
    <dgm:pt modelId="{C497780A-4014-4432-85A3-BBC7F8101146}" type="sibTrans" cxnId="{FFDEC90B-41F3-4D7A-85F3-FA1E2DAB731B}">
      <dgm:prSet/>
      <dgm:spPr/>
      <dgm:t>
        <a:bodyPr/>
        <a:lstStyle/>
        <a:p>
          <a:endParaRPr lang="en-US"/>
        </a:p>
      </dgm:t>
    </dgm:pt>
    <dgm:pt modelId="{983C4058-ECB7-463F-91CB-52A58B10068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Интернет-продажи и доставка.</a:t>
          </a:r>
          <a:endParaRPr lang="en-US"/>
        </a:p>
      </dgm:t>
    </dgm:pt>
    <dgm:pt modelId="{144DCBF8-5129-43BF-A0D7-95887B485AB9}" type="parTrans" cxnId="{94623732-A775-46CF-8686-F5CD4541A5E8}">
      <dgm:prSet/>
      <dgm:spPr/>
      <dgm:t>
        <a:bodyPr/>
        <a:lstStyle/>
        <a:p>
          <a:endParaRPr lang="en-US"/>
        </a:p>
      </dgm:t>
    </dgm:pt>
    <dgm:pt modelId="{47112870-696C-4BC3-A9AF-3A7984707E6B}" type="sibTrans" cxnId="{94623732-A775-46CF-8686-F5CD4541A5E8}">
      <dgm:prSet/>
      <dgm:spPr/>
      <dgm:t>
        <a:bodyPr/>
        <a:lstStyle/>
        <a:p>
          <a:endParaRPr lang="en-US"/>
        </a:p>
      </dgm:t>
    </dgm:pt>
    <dgm:pt modelId="{277A5B0A-B283-4FA4-81E2-8EA86F7BEB8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Сотрудничество с фитнес-центрами и медицинскими учреждениями.</a:t>
          </a:r>
          <a:endParaRPr lang="en-US"/>
        </a:p>
      </dgm:t>
    </dgm:pt>
    <dgm:pt modelId="{0A6AB499-1C20-465E-8B83-E6AA2878BA69}" type="parTrans" cxnId="{8D882B7F-DCA9-4D96-9DDA-2449A6523974}">
      <dgm:prSet/>
      <dgm:spPr/>
      <dgm:t>
        <a:bodyPr/>
        <a:lstStyle/>
        <a:p>
          <a:endParaRPr lang="en-US"/>
        </a:p>
      </dgm:t>
    </dgm:pt>
    <dgm:pt modelId="{93499AEE-2D22-4B01-A523-42D751299EDD}" type="sibTrans" cxnId="{8D882B7F-DCA9-4D96-9DDA-2449A6523974}">
      <dgm:prSet/>
      <dgm:spPr/>
      <dgm:t>
        <a:bodyPr/>
        <a:lstStyle/>
        <a:p>
          <a:endParaRPr lang="en-US"/>
        </a:p>
      </dgm:t>
    </dgm:pt>
    <dgm:pt modelId="{BF25D536-1FF8-4F9C-AD0A-2AACAA6591B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Реклама в специализированных здоровых питании публикация</a:t>
          </a:r>
          <a:endParaRPr lang="en-US"/>
        </a:p>
      </dgm:t>
    </dgm:pt>
    <dgm:pt modelId="{C983D75C-CD6C-4CB0-9AA0-2D20D5E66320}" type="parTrans" cxnId="{F16158FE-749A-47BF-8483-7E458BA43497}">
      <dgm:prSet/>
      <dgm:spPr/>
      <dgm:t>
        <a:bodyPr/>
        <a:lstStyle/>
        <a:p>
          <a:endParaRPr lang="en-US"/>
        </a:p>
      </dgm:t>
    </dgm:pt>
    <dgm:pt modelId="{132E1840-CA30-4FC3-98FE-53433D53B3AB}" type="sibTrans" cxnId="{F16158FE-749A-47BF-8483-7E458BA43497}">
      <dgm:prSet/>
      <dgm:spPr/>
      <dgm:t>
        <a:bodyPr/>
        <a:lstStyle/>
        <a:p>
          <a:endParaRPr lang="en-US"/>
        </a:p>
      </dgm:t>
    </dgm:pt>
    <dgm:pt modelId="{1870B6C2-3C4C-47A1-8F5F-5D48DEB18F3F}" type="pres">
      <dgm:prSet presAssocID="{121F3713-1B53-4035-910F-814C27458CD6}" presName="root" presStyleCnt="0">
        <dgm:presLayoutVars>
          <dgm:dir/>
          <dgm:resizeHandles val="exact"/>
        </dgm:presLayoutVars>
      </dgm:prSet>
      <dgm:spPr/>
    </dgm:pt>
    <dgm:pt modelId="{94515015-3158-4168-B821-65F0DE2543A3}" type="pres">
      <dgm:prSet presAssocID="{98BB1926-98E6-4F05-9D32-6653655BB832}" presName="compNode" presStyleCnt="0"/>
      <dgm:spPr/>
    </dgm:pt>
    <dgm:pt modelId="{79AB3B04-87BD-4FBE-8675-00F79AEA46C7}" type="pres">
      <dgm:prSet presAssocID="{98BB1926-98E6-4F05-9D32-6653655BB832}" presName="iconBgRect" presStyleLbl="bgShp" presStyleIdx="0" presStyleCnt="4"/>
      <dgm:spPr/>
    </dgm:pt>
    <dgm:pt modelId="{D3EE438D-90F9-48ED-9545-B27DC56E904D}" type="pres">
      <dgm:prSet presAssocID="{98BB1926-98E6-4F05-9D32-6653655BB83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mote control"/>
        </a:ext>
      </dgm:extLst>
    </dgm:pt>
    <dgm:pt modelId="{00AB18C3-F6F1-4B74-B1B9-3CC671770B87}" type="pres">
      <dgm:prSet presAssocID="{98BB1926-98E6-4F05-9D32-6653655BB832}" presName="spaceRect" presStyleCnt="0"/>
      <dgm:spPr/>
    </dgm:pt>
    <dgm:pt modelId="{A73E3D9D-E393-4C16-9E62-68B4B29B6670}" type="pres">
      <dgm:prSet presAssocID="{98BB1926-98E6-4F05-9D32-6653655BB832}" presName="textRect" presStyleLbl="revTx" presStyleIdx="0" presStyleCnt="4">
        <dgm:presLayoutVars>
          <dgm:chMax val="1"/>
          <dgm:chPref val="1"/>
        </dgm:presLayoutVars>
      </dgm:prSet>
      <dgm:spPr/>
    </dgm:pt>
    <dgm:pt modelId="{38FEC6FB-C824-4DE3-9142-8A54F7A1A895}" type="pres">
      <dgm:prSet presAssocID="{C497780A-4014-4432-85A3-BBC7F8101146}" presName="sibTrans" presStyleCnt="0"/>
      <dgm:spPr/>
    </dgm:pt>
    <dgm:pt modelId="{D9A78BAC-6608-4C11-A2E1-047B65A2FCEF}" type="pres">
      <dgm:prSet presAssocID="{983C4058-ECB7-463F-91CB-52A58B10068D}" presName="compNode" presStyleCnt="0"/>
      <dgm:spPr/>
    </dgm:pt>
    <dgm:pt modelId="{20267E37-C986-448F-96C1-08FE25A00CC4}" type="pres">
      <dgm:prSet presAssocID="{983C4058-ECB7-463F-91CB-52A58B10068D}" presName="iconBgRect" presStyleLbl="bgShp" presStyleIdx="1" presStyleCnt="4"/>
      <dgm:spPr/>
    </dgm:pt>
    <dgm:pt modelId="{538C094F-E595-4942-A091-CA4ED31C9E8D}" type="pres">
      <dgm:prSet presAssocID="{983C4058-ECB7-463F-91CB-52A58B10068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Коробка"/>
        </a:ext>
      </dgm:extLst>
    </dgm:pt>
    <dgm:pt modelId="{AEB0A322-858E-4BC2-8211-61CCEC1C62CA}" type="pres">
      <dgm:prSet presAssocID="{983C4058-ECB7-463F-91CB-52A58B10068D}" presName="spaceRect" presStyleCnt="0"/>
      <dgm:spPr/>
    </dgm:pt>
    <dgm:pt modelId="{4AC127B8-063D-43E1-97A6-3FA61FF418F0}" type="pres">
      <dgm:prSet presAssocID="{983C4058-ECB7-463F-91CB-52A58B10068D}" presName="textRect" presStyleLbl="revTx" presStyleIdx="1" presStyleCnt="4">
        <dgm:presLayoutVars>
          <dgm:chMax val="1"/>
          <dgm:chPref val="1"/>
        </dgm:presLayoutVars>
      </dgm:prSet>
      <dgm:spPr/>
    </dgm:pt>
    <dgm:pt modelId="{DA8C4734-83DE-4D8E-A561-749EFFCFAAE6}" type="pres">
      <dgm:prSet presAssocID="{47112870-696C-4BC3-A9AF-3A7984707E6B}" presName="sibTrans" presStyleCnt="0"/>
      <dgm:spPr/>
    </dgm:pt>
    <dgm:pt modelId="{5D724202-8F62-4391-B0CA-D6EBB5BE80B1}" type="pres">
      <dgm:prSet presAssocID="{277A5B0A-B283-4FA4-81E2-8EA86F7BEB83}" presName="compNode" presStyleCnt="0"/>
      <dgm:spPr/>
    </dgm:pt>
    <dgm:pt modelId="{0682102C-33A3-466D-9FCF-8316DFA0F844}" type="pres">
      <dgm:prSet presAssocID="{277A5B0A-B283-4FA4-81E2-8EA86F7BEB83}" presName="iconBgRect" presStyleLbl="bgShp" presStyleIdx="2" presStyleCnt="4"/>
      <dgm:spPr/>
    </dgm:pt>
    <dgm:pt modelId="{7B56C927-606A-45B2-94FD-F92316E53363}" type="pres">
      <dgm:prSet presAssocID="{277A5B0A-B283-4FA4-81E2-8EA86F7BEB8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Выполнить"/>
        </a:ext>
      </dgm:extLst>
    </dgm:pt>
    <dgm:pt modelId="{2468750C-C9B4-467D-A314-C22C54175B15}" type="pres">
      <dgm:prSet presAssocID="{277A5B0A-B283-4FA4-81E2-8EA86F7BEB83}" presName="spaceRect" presStyleCnt="0"/>
      <dgm:spPr/>
    </dgm:pt>
    <dgm:pt modelId="{CF9CC0E5-37AA-4A39-A2E4-C86C8019EE91}" type="pres">
      <dgm:prSet presAssocID="{277A5B0A-B283-4FA4-81E2-8EA86F7BEB83}" presName="textRect" presStyleLbl="revTx" presStyleIdx="2" presStyleCnt="4">
        <dgm:presLayoutVars>
          <dgm:chMax val="1"/>
          <dgm:chPref val="1"/>
        </dgm:presLayoutVars>
      </dgm:prSet>
      <dgm:spPr/>
    </dgm:pt>
    <dgm:pt modelId="{11283FEF-91E4-44F7-995F-72BB6C6C5BC3}" type="pres">
      <dgm:prSet presAssocID="{93499AEE-2D22-4B01-A523-42D751299EDD}" presName="sibTrans" presStyleCnt="0"/>
      <dgm:spPr/>
    </dgm:pt>
    <dgm:pt modelId="{D9DA1A60-0399-480A-84C3-3CCC2B52F3B9}" type="pres">
      <dgm:prSet presAssocID="{BF25D536-1FF8-4F9C-AD0A-2AACAA6591B1}" presName="compNode" presStyleCnt="0"/>
      <dgm:spPr/>
    </dgm:pt>
    <dgm:pt modelId="{55B5ABC0-C963-4FA2-83CF-3D961E614963}" type="pres">
      <dgm:prSet presAssocID="{BF25D536-1FF8-4F9C-AD0A-2AACAA6591B1}" presName="iconBgRect" presStyleLbl="bgShp" presStyleIdx="3" presStyleCnt="4"/>
      <dgm:spPr/>
    </dgm:pt>
    <dgm:pt modelId="{A5D7339E-3437-4076-8B79-DCE613751A4E}" type="pres">
      <dgm:prSet presAssocID="{BF25D536-1FF8-4F9C-AD0A-2AACAA6591B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Газета"/>
        </a:ext>
      </dgm:extLst>
    </dgm:pt>
    <dgm:pt modelId="{176288F7-CF63-4F24-ABE6-0A009E7D0434}" type="pres">
      <dgm:prSet presAssocID="{BF25D536-1FF8-4F9C-AD0A-2AACAA6591B1}" presName="spaceRect" presStyleCnt="0"/>
      <dgm:spPr/>
    </dgm:pt>
    <dgm:pt modelId="{0451132F-0105-4DF1-A569-E4389F9A73A1}" type="pres">
      <dgm:prSet presAssocID="{BF25D536-1FF8-4F9C-AD0A-2AACAA6591B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2840101-37DC-4ABC-8058-E8C32D47D12B}" type="presOf" srcId="{983C4058-ECB7-463F-91CB-52A58B10068D}" destId="{4AC127B8-063D-43E1-97A6-3FA61FF418F0}" srcOrd="0" destOrd="0" presId="urn:microsoft.com/office/officeart/2018/5/layout/IconCircleLabelList"/>
    <dgm:cxn modelId="{FFDEC90B-41F3-4D7A-85F3-FA1E2DAB731B}" srcId="{121F3713-1B53-4035-910F-814C27458CD6}" destId="{98BB1926-98E6-4F05-9D32-6653655BB832}" srcOrd="0" destOrd="0" parTransId="{7C34729A-ED71-4B3F-B01B-8110AA030A28}" sibTransId="{C497780A-4014-4432-85A3-BBC7F8101146}"/>
    <dgm:cxn modelId="{94623732-A775-46CF-8686-F5CD4541A5E8}" srcId="{121F3713-1B53-4035-910F-814C27458CD6}" destId="{983C4058-ECB7-463F-91CB-52A58B10068D}" srcOrd="1" destOrd="0" parTransId="{144DCBF8-5129-43BF-A0D7-95887B485AB9}" sibTransId="{47112870-696C-4BC3-A9AF-3A7984707E6B}"/>
    <dgm:cxn modelId="{8D882B7F-DCA9-4D96-9DDA-2449A6523974}" srcId="{121F3713-1B53-4035-910F-814C27458CD6}" destId="{277A5B0A-B283-4FA4-81E2-8EA86F7BEB83}" srcOrd="2" destOrd="0" parTransId="{0A6AB499-1C20-465E-8B83-E6AA2878BA69}" sibTransId="{93499AEE-2D22-4B01-A523-42D751299EDD}"/>
    <dgm:cxn modelId="{2FABC798-592D-4F20-8956-C1326EFB88E2}" type="presOf" srcId="{98BB1926-98E6-4F05-9D32-6653655BB832}" destId="{A73E3D9D-E393-4C16-9E62-68B4B29B6670}" srcOrd="0" destOrd="0" presId="urn:microsoft.com/office/officeart/2018/5/layout/IconCircleLabelList"/>
    <dgm:cxn modelId="{D07626ED-E361-44E3-90F2-6B493F82396C}" type="presOf" srcId="{277A5B0A-B283-4FA4-81E2-8EA86F7BEB83}" destId="{CF9CC0E5-37AA-4A39-A2E4-C86C8019EE91}" srcOrd="0" destOrd="0" presId="urn:microsoft.com/office/officeart/2018/5/layout/IconCircleLabelList"/>
    <dgm:cxn modelId="{D38E8EF4-8161-4CBF-9652-A6FF7E1BF726}" type="presOf" srcId="{121F3713-1B53-4035-910F-814C27458CD6}" destId="{1870B6C2-3C4C-47A1-8F5F-5D48DEB18F3F}" srcOrd="0" destOrd="0" presId="urn:microsoft.com/office/officeart/2018/5/layout/IconCircleLabelList"/>
    <dgm:cxn modelId="{B476F8F6-C4DA-491E-8F9D-1117FDB2DF6F}" type="presOf" srcId="{BF25D536-1FF8-4F9C-AD0A-2AACAA6591B1}" destId="{0451132F-0105-4DF1-A569-E4389F9A73A1}" srcOrd="0" destOrd="0" presId="urn:microsoft.com/office/officeart/2018/5/layout/IconCircleLabelList"/>
    <dgm:cxn modelId="{F16158FE-749A-47BF-8483-7E458BA43497}" srcId="{121F3713-1B53-4035-910F-814C27458CD6}" destId="{BF25D536-1FF8-4F9C-AD0A-2AACAA6591B1}" srcOrd="3" destOrd="0" parTransId="{C983D75C-CD6C-4CB0-9AA0-2D20D5E66320}" sibTransId="{132E1840-CA30-4FC3-98FE-53433D53B3AB}"/>
    <dgm:cxn modelId="{811DC0F5-5AE9-40D2-98D3-8B0CCFBF11D8}" type="presParOf" srcId="{1870B6C2-3C4C-47A1-8F5F-5D48DEB18F3F}" destId="{94515015-3158-4168-B821-65F0DE2543A3}" srcOrd="0" destOrd="0" presId="urn:microsoft.com/office/officeart/2018/5/layout/IconCircleLabelList"/>
    <dgm:cxn modelId="{FFB819BB-583B-4297-8883-C9B4D2B5E386}" type="presParOf" srcId="{94515015-3158-4168-B821-65F0DE2543A3}" destId="{79AB3B04-87BD-4FBE-8675-00F79AEA46C7}" srcOrd="0" destOrd="0" presId="urn:microsoft.com/office/officeart/2018/5/layout/IconCircleLabelList"/>
    <dgm:cxn modelId="{40DA841D-1DB3-40E1-806E-4863566FF35D}" type="presParOf" srcId="{94515015-3158-4168-B821-65F0DE2543A3}" destId="{D3EE438D-90F9-48ED-9545-B27DC56E904D}" srcOrd="1" destOrd="0" presId="urn:microsoft.com/office/officeart/2018/5/layout/IconCircleLabelList"/>
    <dgm:cxn modelId="{3FF64058-275C-4D31-B22C-DCDF83B2DB39}" type="presParOf" srcId="{94515015-3158-4168-B821-65F0DE2543A3}" destId="{00AB18C3-F6F1-4B74-B1B9-3CC671770B87}" srcOrd="2" destOrd="0" presId="urn:microsoft.com/office/officeart/2018/5/layout/IconCircleLabelList"/>
    <dgm:cxn modelId="{3D1FF3E2-D4D3-4D5E-88D1-8ED08081AFB5}" type="presParOf" srcId="{94515015-3158-4168-B821-65F0DE2543A3}" destId="{A73E3D9D-E393-4C16-9E62-68B4B29B6670}" srcOrd="3" destOrd="0" presId="urn:microsoft.com/office/officeart/2018/5/layout/IconCircleLabelList"/>
    <dgm:cxn modelId="{4DE0B3FA-D355-4EDE-9021-C4BD76D43A63}" type="presParOf" srcId="{1870B6C2-3C4C-47A1-8F5F-5D48DEB18F3F}" destId="{38FEC6FB-C824-4DE3-9142-8A54F7A1A895}" srcOrd="1" destOrd="0" presId="urn:microsoft.com/office/officeart/2018/5/layout/IconCircleLabelList"/>
    <dgm:cxn modelId="{CFE0E2C7-E5E6-40E3-A212-E93F9E222058}" type="presParOf" srcId="{1870B6C2-3C4C-47A1-8F5F-5D48DEB18F3F}" destId="{D9A78BAC-6608-4C11-A2E1-047B65A2FCEF}" srcOrd="2" destOrd="0" presId="urn:microsoft.com/office/officeart/2018/5/layout/IconCircleLabelList"/>
    <dgm:cxn modelId="{01BB0C59-49C7-466F-A3B1-A996818D91BD}" type="presParOf" srcId="{D9A78BAC-6608-4C11-A2E1-047B65A2FCEF}" destId="{20267E37-C986-448F-96C1-08FE25A00CC4}" srcOrd="0" destOrd="0" presId="urn:microsoft.com/office/officeart/2018/5/layout/IconCircleLabelList"/>
    <dgm:cxn modelId="{E603F970-9013-4BE5-B5D8-A5AC7450F2C7}" type="presParOf" srcId="{D9A78BAC-6608-4C11-A2E1-047B65A2FCEF}" destId="{538C094F-E595-4942-A091-CA4ED31C9E8D}" srcOrd="1" destOrd="0" presId="urn:microsoft.com/office/officeart/2018/5/layout/IconCircleLabelList"/>
    <dgm:cxn modelId="{C1A9EB30-D8D5-42E7-90A1-0B420A6A9ACB}" type="presParOf" srcId="{D9A78BAC-6608-4C11-A2E1-047B65A2FCEF}" destId="{AEB0A322-858E-4BC2-8211-61CCEC1C62CA}" srcOrd="2" destOrd="0" presId="urn:microsoft.com/office/officeart/2018/5/layout/IconCircleLabelList"/>
    <dgm:cxn modelId="{F1528BA0-2A19-4F98-B5F6-858F45AD1A03}" type="presParOf" srcId="{D9A78BAC-6608-4C11-A2E1-047B65A2FCEF}" destId="{4AC127B8-063D-43E1-97A6-3FA61FF418F0}" srcOrd="3" destOrd="0" presId="urn:microsoft.com/office/officeart/2018/5/layout/IconCircleLabelList"/>
    <dgm:cxn modelId="{E741347C-50CB-421E-BB06-46DEAC572005}" type="presParOf" srcId="{1870B6C2-3C4C-47A1-8F5F-5D48DEB18F3F}" destId="{DA8C4734-83DE-4D8E-A561-749EFFCFAAE6}" srcOrd="3" destOrd="0" presId="urn:microsoft.com/office/officeart/2018/5/layout/IconCircleLabelList"/>
    <dgm:cxn modelId="{E53A7F6D-231B-4277-BFF9-A8032C4F4DEA}" type="presParOf" srcId="{1870B6C2-3C4C-47A1-8F5F-5D48DEB18F3F}" destId="{5D724202-8F62-4391-B0CA-D6EBB5BE80B1}" srcOrd="4" destOrd="0" presId="urn:microsoft.com/office/officeart/2018/5/layout/IconCircleLabelList"/>
    <dgm:cxn modelId="{8ACF086E-A3EF-4916-8A7E-E191ED496CDF}" type="presParOf" srcId="{5D724202-8F62-4391-B0CA-D6EBB5BE80B1}" destId="{0682102C-33A3-466D-9FCF-8316DFA0F844}" srcOrd="0" destOrd="0" presId="urn:microsoft.com/office/officeart/2018/5/layout/IconCircleLabelList"/>
    <dgm:cxn modelId="{57A45686-1B0F-466A-A944-E1600711ADD0}" type="presParOf" srcId="{5D724202-8F62-4391-B0CA-D6EBB5BE80B1}" destId="{7B56C927-606A-45B2-94FD-F92316E53363}" srcOrd="1" destOrd="0" presId="urn:microsoft.com/office/officeart/2018/5/layout/IconCircleLabelList"/>
    <dgm:cxn modelId="{BE8C6CD8-10B9-4158-9AF1-0D8E8A2B7D73}" type="presParOf" srcId="{5D724202-8F62-4391-B0CA-D6EBB5BE80B1}" destId="{2468750C-C9B4-467D-A314-C22C54175B15}" srcOrd="2" destOrd="0" presId="urn:microsoft.com/office/officeart/2018/5/layout/IconCircleLabelList"/>
    <dgm:cxn modelId="{0847D4A0-DA33-481C-9500-7FDDFE2D5B21}" type="presParOf" srcId="{5D724202-8F62-4391-B0CA-D6EBB5BE80B1}" destId="{CF9CC0E5-37AA-4A39-A2E4-C86C8019EE91}" srcOrd="3" destOrd="0" presId="urn:microsoft.com/office/officeart/2018/5/layout/IconCircleLabelList"/>
    <dgm:cxn modelId="{75EA16E2-3CB7-4F05-B94C-B5BBE2BABFA7}" type="presParOf" srcId="{1870B6C2-3C4C-47A1-8F5F-5D48DEB18F3F}" destId="{11283FEF-91E4-44F7-995F-72BB6C6C5BC3}" srcOrd="5" destOrd="0" presId="urn:microsoft.com/office/officeart/2018/5/layout/IconCircleLabelList"/>
    <dgm:cxn modelId="{2F27B780-A4D2-4AB1-871D-BFF0113A7986}" type="presParOf" srcId="{1870B6C2-3C4C-47A1-8F5F-5D48DEB18F3F}" destId="{D9DA1A60-0399-480A-84C3-3CCC2B52F3B9}" srcOrd="6" destOrd="0" presId="urn:microsoft.com/office/officeart/2018/5/layout/IconCircleLabelList"/>
    <dgm:cxn modelId="{1C68FC1D-B127-4BD4-B311-A1135E6B8924}" type="presParOf" srcId="{D9DA1A60-0399-480A-84C3-3CCC2B52F3B9}" destId="{55B5ABC0-C963-4FA2-83CF-3D961E614963}" srcOrd="0" destOrd="0" presId="urn:microsoft.com/office/officeart/2018/5/layout/IconCircleLabelList"/>
    <dgm:cxn modelId="{A55B0523-EE72-4DDE-8E30-D1FB0D9616A8}" type="presParOf" srcId="{D9DA1A60-0399-480A-84C3-3CCC2B52F3B9}" destId="{A5D7339E-3437-4076-8B79-DCE613751A4E}" srcOrd="1" destOrd="0" presId="urn:microsoft.com/office/officeart/2018/5/layout/IconCircleLabelList"/>
    <dgm:cxn modelId="{A0ACDC67-7448-48A5-87DF-378B239789E1}" type="presParOf" srcId="{D9DA1A60-0399-480A-84C3-3CCC2B52F3B9}" destId="{176288F7-CF63-4F24-ABE6-0A009E7D0434}" srcOrd="2" destOrd="0" presId="urn:microsoft.com/office/officeart/2018/5/layout/IconCircleLabelList"/>
    <dgm:cxn modelId="{572E4471-371C-4948-A129-5435D75497E4}" type="presParOf" srcId="{D9DA1A60-0399-480A-84C3-3CCC2B52F3B9}" destId="{0451132F-0105-4DF1-A569-E4389F9A73A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AE42D-B193-43DC-A971-2B395294477C}">
      <dsp:nvSpPr>
        <dsp:cNvPr id="0" name=""/>
        <dsp:cNvSpPr/>
      </dsp:nvSpPr>
      <dsp:spPr>
        <a:xfrm>
          <a:off x="752566" y="740875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4A13F-F9A2-4355-877D-EC8307C99120}">
      <dsp:nvSpPr>
        <dsp:cNvPr id="0" name=""/>
        <dsp:cNvSpPr/>
      </dsp:nvSpPr>
      <dsp:spPr>
        <a:xfrm>
          <a:off x="100682" y="2214429"/>
          <a:ext cx="2370489" cy="123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Основными конкурентами в этой области могут быть производители здоровой готовой пищи, а также кафе и рестораны, предлагающие здоровые варианты меню. Преимущества продукта, созданного с использованием 3D-печати, включают в себя:</a:t>
          </a:r>
          <a:endParaRPr lang="en-US" sz="1100" kern="1200"/>
        </a:p>
      </dsp:txBody>
      <dsp:txXfrm>
        <a:off x="100682" y="2214429"/>
        <a:ext cx="2370489" cy="1237500"/>
      </dsp:txXfrm>
    </dsp:sp>
    <dsp:sp modelId="{E99C98B6-01E3-4F78-9CAC-08F75B7D9538}">
      <dsp:nvSpPr>
        <dsp:cNvPr id="0" name=""/>
        <dsp:cNvSpPr/>
      </dsp:nvSpPr>
      <dsp:spPr>
        <a:xfrm>
          <a:off x="3537891" y="740875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781399-895E-4A0F-83F1-2E75BFB26E6D}">
      <dsp:nvSpPr>
        <dsp:cNvPr id="0" name=""/>
        <dsp:cNvSpPr/>
      </dsp:nvSpPr>
      <dsp:spPr>
        <a:xfrm>
          <a:off x="2886007" y="2214429"/>
          <a:ext cx="2370489" cy="123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Персонализация диеты.</a:t>
          </a:r>
          <a:endParaRPr lang="en-US" sz="1100" kern="1200"/>
        </a:p>
      </dsp:txBody>
      <dsp:txXfrm>
        <a:off x="2886007" y="2214429"/>
        <a:ext cx="2370489" cy="1237500"/>
      </dsp:txXfrm>
    </dsp:sp>
    <dsp:sp modelId="{FE9AA19D-FA9B-441F-81F8-D032EDBF3EA6}">
      <dsp:nvSpPr>
        <dsp:cNvPr id="0" name=""/>
        <dsp:cNvSpPr/>
      </dsp:nvSpPr>
      <dsp:spPr>
        <a:xfrm>
          <a:off x="6323216" y="740875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FB321-B059-4B19-854D-1ED22EAA2A25}">
      <dsp:nvSpPr>
        <dsp:cNvPr id="0" name=""/>
        <dsp:cNvSpPr/>
      </dsp:nvSpPr>
      <dsp:spPr>
        <a:xfrm>
          <a:off x="5671332" y="2214429"/>
          <a:ext cx="2370489" cy="123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Скорость производства и доставки.</a:t>
          </a:r>
          <a:endParaRPr lang="en-US" sz="1100" kern="1200"/>
        </a:p>
      </dsp:txBody>
      <dsp:txXfrm>
        <a:off x="5671332" y="2214429"/>
        <a:ext cx="2370489" cy="1237500"/>
      </dsp:txXfrm>
    </dsp:sp>
    <dsp:sp modelId="{FAF03B0E-2830-458C-A3D3-A25BF8D69004}">
      <dsp:nvSpPr>
        <dsp:cNvPr id="0" name=""/>
        <dsp:cNvSpPr/>
      </dsp:nvSpPr>
      <dsp:spPr>
        <a:xfrm>
          <a:off x="9108541" y="740875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39DC5-92C7-4E9E-9584-06C9CF09128D}">
      <dsp:nvSpPr>
        <dsp:cNvPr id="0" name=""/>
        <dsp:cNvSpPr/>
      </dsp:nvSpPr>
      <dsp:spPr>
        <a:xfrm>
          <a:off x="8456657" y="2214429"/>
          <a:ext cx="2370489" cy="123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Минимум добавок и консервантов.</a:t>
          </a:r>
          <a:endParaRPr lang="en-US" sz="1100" kern="1200"/>
        </a:p>
      </dsp:txBody>
      <dsp:txXfrm>
        <a:off x="8456657" y="2214429"/>
        <a:ext cx="2370489" cy="1237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B3B04-87BD-4FBE-8675-00F79AEA46C7}">
      <dsp:nvSpPr>
        <dsp:cNvPr id="0" name=""/>
        <dsp:cNvSpPr/>
      </dsp:nvSpPr>
      <dsp:spPr>
        <a:xfrm>
          <a:off x="297211" y="1033"/>
          <a:ext cx="744152" cy="7441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EE438D-90F9-48ED-9545-B27DC56E904D}">
      <dsp:nvSpPr>
        <dsp:cNvPr id="0" name=""/>
        <dsp:cNvSpPr/>
      </dsp:nvSpPr>
      <dsp:spPr>
        <a:xfrm>
          <a:off x="455801" y="159623"/>
          <a:ext cx="426972" cy="4269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E3D9D-E393-4C16-9E62-68B4B29B6670}">
      <dsp:nvSpPr>
        <dsp:cNvPr id="0" name=""/>
        <dsp:cNvSpPr/>
      </dsp:nvSpPr>
      <dsp:spPr>
        <a:xfrm>
          <a:off x="59326" y="976970"/>
          <a:ext cx="1219921" cy="48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Продукцию можно продвигать через следующие каналы:</a:t>
          </a:r>
          <a:endParaRPr lang="en-US" sz="1100" kern="1200"/>
        </a:p>
      </dsp:txBody>
      <dsp:txXfrm>
        <a:off x="59326" y="976970"/>
        <a:ext cx="1219921" cy="487968"/>
      </dsp:txXfrm>
    </dsp:sp>
    <dsp:sp modelId="{20267E37-C986-448F-96C1-08FE25A00CC4}">
      <dsp:nvSpPr>
        <dsp:cNvPr id="0" name=""/>
        <dsp:cNvSpPr/>
      </dsp:nvSpPr>
      <dsp:spPr>
        <a:xfrm>
          <a:off x="1730619" y="1033"/>
          <a:ext cx="744152" cy="7441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8C094F-E595-4942-A091-CA4ED31C9E8D}">
      <dsp:nvSpPr>
        <dsp:cNvPr id="0" name=""/>
        <dsp:cNvSpPr/>
      </dsp:nvSpPr>
      <dsp:spPr>
        <a:xfrm>
          <a:off x="1889209" y="159623"/>
          <a:ext cx="426972" cy="4269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127B8-063D-43E1-97A6-3FA61FF418F0}">
      <dsp:nvSpPr>
        <dsp:cNvPr id="0" name=""/>
        <dsp:cNvSpPr/>
      </dsp:nvSpPr>
      <dsp:spPr>
        <a:xfrm>
          <a:off x="1492734" y="976970"/>
          <a:ext cx="1219921" cy="48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Интернет-продажи и доставка.</a:t>
          </a:r>
          <a:endParaRPr lang="en-US" sz="1100" kern="1200"/>
        </a:p>
      </dsp:txBody>
      <dsp:txXfrm>
        <a:off x="1492734" y="976970"/>
        <a:ext cx="1219921" cy="487968"/>
      </dsp:txXfrm>
    </dsp:sp>
    <dsp:sp modelId="{0682102C-33A3-466D-9FCF-8316DFA0F844}">
      <dsp:nvSpPr>
        <dsp:cNvPr id="0" name=""/>
        <dsp:cNvSpPr/>
      </dsp:nvSpPr>
      <dsp:spPr>
        <a:xfrm>
          <a:off x="3164027" y="1033"/>
          <a:ext cx="744152" cy="7441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6C927-606A-45B2-94FD-F92316E53363}">
      <dsp:nvSpPr>
        <dsp:cNvPr id="0" name=""/>
        <dsp:cNvSpPr/>
      </dsp:nvSpPr>
      <dsp:spPr>
        <a:xfrm>
          <a:off x="3322617" y="159623"/>
          <a:ext cx="426972" cy="4269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CC0E5-37AA-4A39-A2E4-C86C8019EE91}">
      <dsp:nvSpPr>
        <dsp:cNvPr id="0" name=""/>
        <dsp:cNvSpPr/>
      </dsp:nvSpPr>
      <dsp:spPr>
        <a:xfrm>
          <a:off x="2926143" y="976970"/>
          <a:ext cx="1219921" cy="48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Сотрудничество с фитнес-центрами и медицинскими учреждениями.</a:t>
          </a:r>
          <a:endParaRPr lang="en-US" sz="1100" kern="1200"/>
        </a:p>
      </dsp:txBody>
      <dsp:txXfrm>
        <a:off x="2926143" y="976970"/>
        <a:ext cx="1219921" cy="487968"/>
      </dsp:txXfrm>
    </dsp:sp>
    <dsp:sp modelId="{55B5ABC0-C963-4FA2-83CF-3D961E614963}">
      <dsp:nvSpPr>
        <dsp:cNvPr id="0" name=""/>
        <dsp:cNvSpPr/>
      </dsp:nvSpPr>
      <dsp:spPr>
        <a:xfrm>
          <a:off x="4597436" y="1033"/>
          <a:ext cx="744152" cy="7441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D7339E-3437-4076-8B79-DCE613751A4E}">
      <dsp:nvSpPr>
        <dsp:cNvPr id="0" name=""/>
        <dsp:cNvSpPr/>
      </dsp:nvSpPr>
      <dsp:spPr>
        <a:xfrm>
          <a:off x="4756025" y="159623"/>
          <a:ext cx="426972" cy="4269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1132F-0105-4DF1-A569-E4389F9A73A1}">
      <dsp:nvSpPr>
        <dsp:cNvPr id="0" name=""/>
        <dsp:cNvSpPr/>
      </dsp:nvSpPr>
      <dsp:spPr>
        <a:xfrm>
          <a:off x="4359551" y="976970"/>
          <a:ext cx="1219921" cy="48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Реклама в специализированных здоровых питании публикация</a:t>
          </a:r>
          <a:endParaRPr lang="en-US" sz="1100" kern="1200"/>
        </a:p>
      </dsp:txBody>
      <dsp:txXfrm>
        <a:off x="4359551" y="976970"/>
        <a:ext cx="1219921" cy="487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кухонный прибор, Бытовая техника, Быстрое питание, Легкая закуска&#10;&#10;Автоматически созданное описание">
            <a:extLst>
              <a:ext uri="{FF2B5EF4-FFF2-40B4-BE49-F238E27FC236}">
                <a16:creationId xmlns:a16="http://schemas.microsoft.com/office/drawing/2014/main" id="{841DE584-21B9-50D8-7A08-3C48F2998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885" b="911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5200">
                <a:solidFill>
                  <a:srgbClr val="FFFFFF"/>
                </a:solidFill>
                <a:ea typeface="+mj-lt"/>
                <a:cs typeface="+mj-lt"/>
              </a:rPr>
              <a:t>Печать Здоровой Еды на 3D-принтере</a:t>
            </a:r>
            <a:endParaRPr lang="ru-RU" sz="5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96307-B710-FC9E-BDA9-6A3114ED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5400" b="1">
                <a:ea typeface="+mj-lt"/>
                <a:cs typeface="+mj-lt"/>
              </a:rPr>
              <a:t>Описание продукта</a:t>
            </a:r>
            <a:endParaRPr lang="ru-RU" sz="5400"/>
          </a:p>
        </p:txBody>
      </p:sp>
      <p:sp>
        <p:nvSpPr>
          <p:cNvPr id="3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BB7C5F-FF56-6E93-27A2-41A887963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900">
                <a:ea typeface="+mn-lt"/>
                <a:cs typeface="+mn-lt"/>
              </a:rPr>
              <a:t>Продуктом является здоровая еда, изготовленная с использованием 3D-печати. Это могут быть белковые батончики, супы, омлеты, закуски и другие продукты, специально разработанные для предоставления питательных веществ и удовлетворения потребностей в здоровом питании. 3D-печать позволяет создавать продукты с учетом индивидуальных потребностей потребителя.</a:t>
            </a:r>
            <a:endParaRPr lang="ru-RU" sz="1900"/>
          </a:p>
        </p:txBody>
      </p:sp>
      <p:pic>
        <p:nvPicPr>
          <p:cNvPr id="13" name="Picture 12" descr="Иллюстрация руки из систематизировано десерты и напитки">
            <a:extLst>
              <a:ext uri="{FF2B5EF4-FFF2-40B4-BE49-F238E27FC236}">
                <a16:creationId xmlns:a16="http://schemas.microsoft.com/office/drawing/2014/main" id="{E01D7A99-DE3D-D2DD-5CFE-827EF50949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3" r="1266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8158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4B8D3-66AE-FA4C-95CB-3442459EC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4200" b="1">
                <a:ea typeface="+mj-lt"/>
                <a:cs typeface="+mj-lt"/>
              </a:rPr>
              <a:t>Проблема, которую решает продукт</a:t>
            </a:r>
            <a:endParaRPr lang="ru-RU" sz="4200"/>
          </a:p>
        </p:txBody>
      </p:sp>
      <p:sp>
        <p:nvSpPr>
          <p:cNvPr id="3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id="{345514C7-4843-E2AE-5D3F-E9478729A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200">
                <a:ea typeface="+mn-lt"/>
                <a:cs typeface="+mn-lt"/>
              </a:rPr>
              <a:t>Недостаток времени для приготовления здоровой пищи.</a:t>
            </a:r>
            <a:endParaRPr lang="ru-RU" sz="2200" b="1">
              <a:cs typeface="Calibri"/>
            </a:endParaRPr>
          </a:p>
          <a:p>
            <a:r>
              <a:rPr lang="ru-RU" sz="2200">
                <a:ea typeface="+mn-lt"/>
                <a:cs typeface="+mn-lt"/>
              </a:rPr>
              <a:t>Потребность в персонализированных диетах, учитывающих особенности здоровья и предпочтения.</a:t>
            </a:r>
            <a:endParaRPr lang="ru-RU" sz="2200"/>
          </a:p>
          <a:p>
            <a:r>
              <a:rPr lang="ru-RU" sz="2200">
                <a:ea typeface="+mn-lt"/>
                <a:cs typeface="+mn-lt"/>
              </a:rPr>
              <a:t>Здоровое и сбалансированное питание без лишних добавок и консервантов.</a:t>
            </a:r>
            <a:endParaRPr lang="ru-RU" sz="2200"/>
          </a:p>
          <a:p>
            <a:endParaRPr lang="ru-RU" sz="2200" b="1">
              <a:cs typeface="Calibri"/>
            </a:endParaRPr>
          </a:p>
        </p:txBody>
      </p:sp>
      <p:pic>
        <p:nvPicPr>
          <p:cNvPr id="32" name="Рисунок 31" descr="Изображение выглядит как Быстрое питание, выпечка, в помещении, десерт&#10;&#10;Автоматически созданное описание">
            <a:extLst>
              <a:ext uri="{FF2B5EF4-FFF2-40B4-BE49-F238E27FC236}">
                <a16:creationId xmlns:a16="http://schemas.microsoft.com/office/drawing/2014/main" id="{5D43998A-2B78-CAEE-462A-9656E29A8E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04" r="16504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211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DC1BB-1042-F714-E475-66459D0D7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4200" b="1">
                <a:ea typeface="+mj-lt"/>
                <a:cs typeface="+mj-lt"/>
              </a:rPr>
              <a:t>Потенциальный потребительский сегмент</a:t>
            </a:r>
            <a:endParaRPr lang="ru-RU" sz="42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DFCAB6-A4D6-9766-CE65-70C60D302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200" dirty="0">
                <a:ea typeface="+mn-lt"/>
                <a:cs typeface="+mn-lt"/>
              </a:rPr>
              <a:t>Потребители могут включать в себя занятых профессионалов, спортсменов, людей с определенными диетическими требованиями (например, </a:t>
            </a:r>
            <a:r>
              <a:rPr lang="ru-RU" sz="2200" dirty="0" err="1">
                <a:ea typeface="+mn-lt"/>
                <a:cs typeface="+mn-lt"/>
              </a:rPr>
              <a:t>веганы</a:t>
            </a:r>
            <a:r>
              <a:rPr lang="ru-RU" sz="2200" dirty="0">
                <a:ea typeface="+mn-lt"/>
                <a:cs typeface="+mn-lt"/>
              </a:rPr>
              <a:t> или люди с аллергиями), а также тех, кто ценит удобство и качество здоровой пищи.</a:t>
            </a:r>
            <a:endParaRPr lang="ru-RU" sz="2200" b="1" dirty="0">
              <a:cs typeface="Calibri"/>
            </a:endParaRPr>
          </a:p>
        </p:txBody>
      </p:sp>
      <p:pic>
        <p:nvPicPr>
          <p:cNvPr id="5" name="Picture 4" descr="Поднос с кофе на вынос">
            <a:extLst>
              <a:ext uri="{FF2B5EF4-FFF2-40B4-BE49-F238E27FC236}">
                <a16:creationId xmlns:a16="http://schemas.microsoft.com/office/drawing/2014/main" id="{1640678B-C156-D158-B169-B0CA4FC3A9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41" r="18804" b="-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32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ВакЦине хранилище и производство">
            <a:extLst>
              <a:ext uri="{FF2B5EF4-FFF2-40B4-BE49-F238E27FC236}">
                <a16:creationId xmlns:a16="http://schemas.microsoft.com/office/drawing/2014/main" id="{A5D8267D-E025-9731-83C3-FCA795A617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5603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 useBgFill="1">
        <p:nvSpPr>
          <p:cNvPr id="15" name="Freeform: Shape 8">
            <a:extLst>
              <a:ext uri="{FF2B5EF4-FFF2-40B4-BE49-F238E27FC236}">
                <a16:creationId xmlns:a16="http://schemas.microsoft.com/office/drawing/2014/main" id="{1BF4DD63-CE83-4A2A-994E-8598C22E6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9" y="1498601"/>
            <a:ext cx="5260975" cy="4707593"/>
          </a:xfrm>
          <a:custGeom>
            <a:avLst/>
            <a:gdLst>
              <a:gd name="connsiteX0" fmla="*/ 0 w 5260975"/>
              <a:gd name="connsiteY0" fmla="*/ 0 h 4707593"/>
              <a:gd name="connsiteX1" fmla="*/ 5260975 w 5260975"/>
              <a:gd name="connsiteY1" fmla="*/ 0 h 4707593"/>
              <a:gd name="connsiteX2" fmla="*/ 5260975 w 5260975"/>
              <a:gd name="connsiteY2" fmla="*/ 3296937 h 4707593"/>
              <a:gd name="connsiteX3" fmla="*/ 5260975 w 5260975"/>
              <a:gd name="connsiteY3" fmla="*/ 3518571 h 4707593"/>
              <a:gd name="connsiteX4" fmla="*/ 5226504 w 5260975"/>
              <a:gd name="connsiteY4" fmla="*/ 3534000 h 4707593"/>
              <a:gd name="connsiteX5" fmla="*/ 5206341 w 5260975"/>
              <a:gd name="connsiteY5" fmla="*/ 3542065 h 4707593"/>
              <a:gd name="connsiteX6" fmla="*/ 5123287 w 5260975"/>
              <a:gd name="connsiteY6" fmla="*/ 3594010 h 4707593"/>
              <a:gd name="connsiteX7" fmla="*/ 5048107 w 5260975"/>
              <a:gd name="connsiteY7" fmla="*/ 3658244 h 4707593"/>
              <a:gd name="connsiteX8" fmla="*/ 4992899 w 5260975"/>
              <a:gd name="connsiteY8" fmla="*/ 3734479 h 4707593"/>
              <a:gd name="connsiteX9" fmla="*/ 4977440 w 5260975"/>
              <a:gd name="connsiteY9" fmla="*/ 3752627 h 4707593"/>
              <a:gd name="connsiteX10" fmla="*/ 4935194 w 5260975"/>
              <a:gd name="connsiteY10" fmla="*/ 3775382 h 4707593"/>
              <a:gd name="connsiteX11" fmla="*/ 4897844 w 5260975"/>
              <a:gd name="connsiteY11" fmla="*/ 3792472 h 4707593"/>
              <a:gd name="connsiteX12" fmla="*/ 4870767 w 5260975"/>
              <a:gd name="connsiteY12" fmla="*/ 3811388 h 4707593"/>
              <a:gd name="connsiteX13" fmla="*/ 4847917 w 5260975"/>
              <a:gd name="connsiteY13" fmla="*/ 3828767 h 4707593"/>
              <a:gd name="connsiteX14" fmla="*/ 4796163 w 5260975"/>
              <a:gd name="connsiteY14" fmla="*/ 3873702 h 4707593"/>
              <a:gd name="connsiteX15" fmla="*/ 4738843 w 5260975"/>
              <a:gd name="connsiteY15" fmla="*/ 3911628 h 4707593"/>
              <a:gd name="connsiteX16" fmla="*/ 4692755 w 5260975"/>
              <a:gd name="connsiteY16" fmla="*/ 3958099 h 4707593"/>
              <a:gd name="connsiteX17" fmla="*/ 4673744 w 5260975"/>
              <a:gd name="connsiteY17" fmla="*/ 3983255 h 4707593"/>
              <a:gd name="connsiteX18" fmla="*/ 4633801 w 5260975"/>
              <a:gd name="connsiteY18" fmla="*/ 4000442 h 4707593"/>
              <a:gd name="connsiteX19" fmla="*/ 4590499 w 5260975"/>
              <a:gd name="connsiteY19" fmla="*/ 4027326 h 4707593"/>
              <a:gd name="connsiteX20" fmla="*/ 4559773 w 5260975"/>
              <a:gd name="connsiteY20" fmla="*/ 4054018 h 4707593"/>
              <a:gd name="connsiteX21" fmla="*/ 4536059 w 5260975"/>
              <a:gd name="connsiteY21" fmla="*/ 4071877 h 4707593"/>
              <a:gd name="connsiteX22" fmla="*/ 4502550 w 5260975"/>
              <a:gd name="connsiteY22" fmla="*/ 4089832 h 4707593"/>
              <a:gd name="connsiteX23" fmla="*/ 4468944 w 5260975"/>
              <a:gd name="connsiteY23" fmla="*/ 4113356 h 4707593"/>
              <a:gd name="connsiteX24" fmla="*/ 4452623 w 5260975"/>
              <a:gd name="connsiteY24" fmla="*/ 4127854 h 4707593"/>
              <a:gd name="connsiteX25" fmla="*/ 4421032 w 5260975"/>
              <a:gd name="connsiteY25" fmla="*/ 4151953 h 4707593"/>
              <a:gd name="connsiteX26" fmla="*/ 4388483 w 5260975"/>
              <a:gd name="connsiteY26" fmla="*/ 4174421 h 4707593"/>
              <a:gd name="connsiteX27" fmla="*/ 4327321 w 5260975"/>
              <a:gd name="connsiteY27" fmla="*/ 4200153 h 4707593"/>
              <a:gd name="connsiteX28" fmla="*/ 4271633 w 5260975"/>
              <a:gd name="connsiteY28" fmla="*/ 4237983 h 4707593"/>
              <a:gd name="connsiteX29" fmla="*/ 4227465 w 5260975"/>
              <a:gd name="connsiteY29" fmla="*/ 4265635 h 4707593"/>
              <a:gd name="connsiteX30" fmla="*/ 4201733 w 5260975"/>
              <a:gd name="connsiteY30" fmla="*/ 4283783 h 4707593"/>
              <a:gd name="connsiteX31" fmla="*/ 4154494 w 5260975"/>
              <a:gd name="connsiteY31" fmla="*/ 4324301 h 4707593"/>
              <a:gd name="connsiteX32" fmla="*/ 4081234 w 5260975"/>
              <a:gd name="connsiteY32" fmla="*/ 4366931 h 4707593"/>
              <a:gd name="connsiteX33" fmla="*/ 4036971 w 5260975"/>
              <a:gd name="connsiteY33" fmla="*/ 4389975 h 4707593"/>
              <a:gd name="connsiteX34" fmla="*/ 3941725 w 5260975"/>
              <a:gd name="connsiteY34" fmla="*/ 4424733 h 4707593"/>
              <a:gd name="connsiteX35" fmla="*/ 3910999 w 5260975"/>
              <a:gd name="connsiteY35" fmla="*/ 4437119 h 4707593"/>
              <a:gd name="connsiteX36" fmla="*/ 3875859 w 5260975"/>
              <a:gd name="connsiteY36" fmla="*/ 4445280 h 4707593"/>
              <a:gd name="connsiteX37" fmla="*/ 3819401 w 5260975"/>
              <a:gd name="connsiteY37" fmla="*/ 4464579 h 4707593"/>
              <a:gd name="connsiteX38" fmla="*/ 3709176 w 5260975"/>
              <a:gd name="connsiteY38" fmla="*/ 4497800 h 4707593"/>
              <a:gd name="connsiteX39" fmla="*/ 3684981 w 5260975"/>
              <a:gd name="connsiteY39" fmla="*/ 4502889 h 4707593"/>
              <a:gd name="connsiteX40" fmla="*/ 3623338 w 5260975"/>
              <a:gd name="connsiteY40" fmla="*/ 4524300 h 4707593"/>
              <a:gd name="connsiteX41" fmla="*/ 3586373 w 5260975"/>
              <a:gd name="connsiteY41" fmla="*/ 4538702 h 4707593"/>
              <a:gd name="connsiteX42" fmla="*/ 3555743 w 5260975"/>
              <a:gd name="connsiteY42" fmla="*/ 4546960 h 4707593"/>
              <a:gd name="connsiteX43" fmla="*/ 3528667 w 5260975"/>
              <a:gd name="connsiteY43" fmla="*/ 4550801 h 4707593"/>
              <a:gd name="connsiteX44" fmla="*/ 3457424 w 5260975"/>
              <a:gd name="connsiteY44" fmla="*/ 4569811 h 4707593"/>
              <a:gd name="connsiteX45" fmla="*/ 3429003 w 5260975"/>
              <a:gd name="connsiteY45" fmla="*/ 4577301 h 4707593"/>
              <a:gd name="connsiteX46" fmla="*/ 3355264 w 5260975"/>
              <a:gd name="connsiteY46" fmla="*/ 4603033 h 4707593"/>
              <a:gd name="connsiteX47" fmla="*/ 3292757 w 5260975"/>
              <a:gd name="connsiteY47" fmla="*/ 4620027 h 4707593"/>
              <a:gd name="connsiteX48" fmla="*/ 3266643 w 5260975"/>
              <a:gd name="connsiteY48" fmla="*/ 4628188 h 4707593"/>
              <a:gd name="connsiteX49" fmla="*/ 3206921 w 5260975"/>
              <a:gd name="connsiteY49" fmla="*/ 4641823 h 4707593"/>
              <a:gd name="connsiteX50" fmla="*/ 3173123 w 5260975"/>
              <a:gd name="connsiteY50" fmla="*/ 4651425 h 4707593"/>
              <a:gd name="connsiteX51" fmla="*/ 3090646 w 5260975"/>
              <a:gd name="connsiteY51" fmla="*/ 4662274 h 4707593"/>
              <a:gd name="connsiteX52" fmla="*/ 3005480 w 5260975"/>
              <a:gd name="connsiteY52" fmla="*/ 4672739 h 4707593"/>
              <a:gd name="connsiteX53" fmla="*/ 2958721 w 5260975"/>
              <a:gd name="connsiteY53" fmla="*/ 4676196 h 4707593"/>
              <a:gd name="connsiteX54" fmla="*/ 2917915 w 5260975"/>
              <a:gd name="connsiteY54" fmla="*/ 4681670 h 4707593"/>
              <a:gd name="connsiteX55" fmla="*/ 2882389 w 5260975"/>
              <a:gd name="connsiteY55" fmla="*/ 4685126 h 4707593"/>
              <a:gd name="connsiteX56" fmla="*/ 2825837 w 5260975"/>
              <a:gd name="connsiteY56" fmla="*/ 4692135 h 4707593"/>
              <a:gd name="connsiteX57" fmla="*/ 2802313 w 5260975"/>
              <a:gd name="connsiteY57" fmla="*/ 4693960 h 4707593"/>
              <a:gd name="connsiteX58" fmla="*/ 2746816 w 5260975"/>
              <a:gd name="connsiteY58" fmla="*/ 4693863 h 4707593"/>
              <a:gd name="connsiteX59" fmla="*/ 2727517 w 5260975"/>
              <a:gd name="connsiteY59" fmla="*/ 4692903 h 4707593"/>
              <a:gd name="connsiteX60" fmla="*/ 2690359 w 5260975"/>
              <a:gd name="connsiteY60" fmla="*/ 4680997 h 4707593"/>
              <a:gd name="connsiteX61" fmla="*/ 2685943 w 5260975"/>
              <a:gd name="connsiteY61" fmla="*/ 4680133 h 4707593"/>
              <a:gd name="connsiteX62" fmla="*/ 2661554 w 5260975"/>
              <a:gd name="connsiteY62" fmla="*/ 4675428 h 4707593"/>
              <a:gd name="connsiteX63" fmla="*/ 2648208 w 5260975"/>
              <a:gd name="connsiteY63" fmla="*/ 4673892 h 4707593"/>
              <a:gd name="connsiteX64" fmla="*/ 2597512 w 5260975"/>
              <a:gd name="connsiteY64" fmla="*/ 4664099 h 4707593"/>
              <a:gd name="connsiteX65" fmla="*/ 2568324 w 5260975"/>
              <a:gd name="connsiteY65" fmla="*/ 4659490 h 4707593"/>
              <a:gd name="connsiteX66" fmla="*/ 2544704 w 5260975"/>
              <a:gd name="connsiteY66" fmla="*/ 4660162 h 4707593"/>
              <a:gd name="connsiteX67" fmla="*/ 2503225 w 5260975"/>
              <a:gd name="connsiteY67" fmla="*/ 4661026 h 4707593"/>
              <a:gd name="connsiteX68" fmla="*/ 2489975 w 5260975"/>
              <a:gd name="connsiteY68" fmla="*/ 4663235 h 4707593"/>
              <a:gd name="connsiteX69" fmla="*/ 2430061 w 5260975"/>
              <a:gd name="connsiteY69" fmla="*/ 4656897 h 4707593"/>
              <a:gd name="connsiteX70" fmla="*/ 2395880 w 5260975"/>
              <a:gd name="connsiteY70" fmla="*/ 4656417 h 4707593"/>
              <a:gd name="connsiteX71" fmla="*/ 2357378 w 5260975"/>
              <a:gd name="connsiteY71" fmla="*/ 4648544 h 4707593"/>
              <a:gd name="connsiteX72" fmla="*/ 2346145 w 5260975"/>
              <a:gd name="connsiteY72" fmla="*/ 4648928 h 4707593"/>
              <a:gd name="connsiteX73" fmla="*/ 2333567 w 5260975"/>
              <a:gd name="connsiteY73" fmla="*/ 4649600 h 4707593"/>
              <a:gd name="connsiteX74" fmla="*/ 2294968 w 5260975"/>
              <a:gd name="connsiteY74" fmla="*/ 4650177 h 4707593"/>
              <a:gd name="connsiteX75" fmla="*/ 2271540 w 5260975"/>
              <a:gd name="connsiteY75" fmla="*/ 4653057 h 4707593"/>
              <a:gd name="connsiteX76" fmla="*/ 2226895 w 5260975"/>
              <a:gd name="connsiteY76" fmla="*/ 4651329 h 4707593"/>
              <a:gd name="connsiteX77" fmla="*/ 2210379 w 5260975"/>
              <a:gd name="connsiteY77" fmla="*/ 4653825 h 4707593"/>
              <a:gd name="connsiteX78" fmla="*/ 2168613 w 5260975"/>
              <a:gd name="connsiteY78" fmla="*/ 4654113 h 4707593"/>
              <a:gd name="connsiteX79" fmla="*/ 2131167 w 5260975"/>
              <a:gd name="connsiteY79" fmla="*/ 4652673 h 4707593"/>
              <a:gd name="connsiteX80" fmla="*/ 2095065 w 5260975"/>
              <a:gd name="connsiteY80" fmla="*/ 4653441 h 4707593"/>
              <a:gd name="connsiteX81" fmla="*/ 2069237 w 5260975"/>
              <a:gd name="connsiteY81" fmla="*/ 4656609 h 4707593"/>
              <a:gd name="connsiteX82" fmla="*/ 2041201 w 5260975"/>
              <a:gd name="connsiteY82" fmla="*/ 4658529 h 4707593"/>
              <a:gd name="connsiteX83" fmla="*/ 1963909 w 5260975"/>
              <a:gd name="connsiteY83" fmla="*/ 4669955 h 4707593"/>
              <a:gd name="connsiteX84" fmla="*/ 1949603 w 5260975"/>
              <a:gd name="connsiteY84" fmla="*/ 4667171 h 4707593"/>
              <a:gd name="connsiteX85" fmla="*/ 1868373 w 5260975"/>
              <a:gd name="connsiteY85" fmla="*/ 4664578 h 4707593"/>
              <a:gd name="connsiteX86" fmla="*/ 1850707 w 5260975"/>
              <a:gd name="connsiteY86" fmla="*/ 4664771 h 4707593"/>
              <a:gd name="connsiteX87" fmla="*/ 1803275 w 5260975"/>
              <a:gd name="connsiteY87" fmla="*/ 4653441 h 4707593"/>
              <a:gd name="connsiteX88" fmla="*/ 1730112 w 5260975"/>
              <a:gd name="connsiteY88" fmla="*/ 4671396 h 4707593"/>
              <a:gd name="connsiteX89" fmla="*/ 1661652 w 5260975"/>
              <a:gd name="connsiteY89" fmla="*/ 4693863 h 4707593"/>
              <a:gd name="connsiteX90" fmla="*/ 1653011 w 5260975"/>
              <a:gd name="connsiteY90" fmla="*/ 4696744 h 4707593"/>
              <a:gd name="connsiteX91" fmla="*/ 1628431 w 5260975"/>
              <a:gd name="connsiteY91" fmla="*/ 4701641 h 4707593"/>
              <a:gd name="connsiteX92" fmla="*/ 1597995 w 5260975"/>
              <a:gd name="connsiteY92" fmla="*/ 4703369 h 4707593"/>
              <a:gd name="connsiteX93" fmla="*/ 1559396 w 5260975"/>
              <a:gd name="connsiteY93" fmla="*/ 4707593 h 4707593"/>
              <a:gd name="connsiteX94" fmla="*/ 1528480 w 5260975"/>
              <a:gd name="connsiteY94" fmla="*/ 4702312 h 4707593"/>
              <a:gd name="connsiteX95" fmla="*/ 1485272 w 5260975"/>
              <a:gd name="connsiteY95" fmla="*/ 4694439 h 4707593"/>
              <a:gd name="connsiteX96" fmla="*/ 1444562 w 5260975"/>
              <a:gd name="connsiteY96" fmla="*/ 4686950 h 4707593"/>
              <a:gd name="connsiteX97" fmla="*/ 1431696 w 5260975"/>
              <a:gd name="connsiteY97" fmla="*/ 4695783 h 4707593"/>
              <a:gd name="connsiteX98" fmla="*/ 1411821 w 5260975"/>
              <a:gd name="connsiteY98" fmla="*/ 4703464 h 4707593"/>
              <a:gd name="connsiteX99" fmla="*/ 1389738 w 5260975"/>
              <a:gd name="connsiteY99" fmla="*/ 4694247 h 4707593"/>
              <a:gd name="connsiteX100" fmla="*/ 1338081 w 5260975"/>
              <a:gd name="connsiteY100" fmla="*/ 4675141 h 4707593"/>
              <a:gd name="connsiteX101" fmla="*/ 1305436 w 5260975"/>
              <a:gd name="connsiteY101" fmla="*/ 4674276 h 4707593"/>
              <a:gd name="connsiteX102" fmla="*/ 1234481 w 5260975"/>
              <a:gd name="connsiteY102" fmla="*/ 4666115 h 4707593"/>
              <a:gd name="connsiteX103" fmla="*/ 1188106 w 5260975"/>
              <a:gd name="connsiteY103" fmla="*/ 4654497 h 4707593"/>
              <a:gd name="connsiteX104" fmla="*/ 1154790 w 5260975"/>
              <a:gd name="connsiteY104" fmla="*/ 4641343 h 4707593"/>
              <a:gd name="connsiteX105" fmla="*/ 1107069 w 5260975"/>
              <a:gd name="connsiteY105" fmla="*/ 4624156 h 4707593"/>
              <a:gd name="connsiteX106" fmla="*/ 1059158 w 5260975"/>
              <a:gd name="connsiteY106" fmla="*/ 4615227 h 4707593"/>
              <a:gd name="connsiteX107" fmla="*/ 1024496 w 5260975"/>
              <a:gd name="connsiteY107" fmla="*/ 4603993 h 4707593"/>
              <a:gd name="connsiteX108" fmla="*/ 982153 w 5260975"/>
              <a:gd name="connsiteY108" fmla="*/ 4596311 h 4707593"/>
              <a:gd name="connsiteX109" fmla="*/ 946628 w 5260975"/>
              <a:gd name="connsiteY109" fmla="*/ 4596024 h 4707593"/>
              <a:gd name="connsiteX110" fmla="*/ 890939 w 5260975"/>
              <a:gd name="connsiteY110" fmla="*/ 4597368 h 4707593"/>
              <a:gd name="connsiteX111" fmla="*/ 822769 w 5260975"/>
              <a:gd name="connsiteY111" fmla="*/ 4574133 h 4707593"/>
              <a:gd name="connsiteX112" fmla="*/ 795212 w 5260975"/>
              <a:gd name="connsiteY112" fmla="*/ 4568947 h 4707593"/>
              <a:gd name="connsiteX113" fmla="*/ 769288 w 5260975"/>
              <a:gd name="connsiteY113" fmla="*/ 4566547 h 4707593"/>
              <a:gd name="connsiteX114" fmla="*/ 714271 w 5260975"/>
              <a:gd name="connsiteY114" fmla="*/ 4551089 h 4707593"/>
              <a:gd name="connsiteX115" fmla="*/ 691900 w 5260975"/>
              <a:gd name="connsiteY115" fmla="*/ 4545999 h 4707593"/>
              <a:gd name="connsiteX116" fmla="*/ 660598 w 5260975"/>
              <a:gd name="connsiteY116" fmla="*/ 4546096 h 4707593"/>
              <a:gd name="connsiteX117" fmla="*/ 603662 w 5260975"/>
              <a:gd name="connsiteY117" fmla="*/ 4538991 h 4707593"/>
              <a:gd name="connsiteX118" fmla="*/ 546821 w 5260975"/>
              <a:gd name="connsiteY118" fmla="*/ 4518251 h 4707593"/>
              <a:gd name="connsiteX119" fmla="*/ 522721 w 5260975"/>
              <a:gd name="connsiteY119" fmla="*/ 4520267 h 4707593"/>
              <a:gd name="connsiteX120" fmla="*/ 514080 w 5260975"/>
              <a:gd name="connsiteY120" fmla="*/ 4519788 h 4707593"/>
              <a:gd name="connsiteX121" fmla="*/ 436404 w 5260975"/>
              <a:gd name="connsiteY121" fmla="*/ 4508361 h 4707593"/>
              <a:gd name="connsiteX122" fmla="*/ 428626 w 5260975"/>
              <a:gd name="connsiteY122" fmla="*/ 4507114 h 4707593"/>
              <a:gd name="connsiteX123" fmla="*/ 392141 w 5260975"/>
              <a:gd name="connsiteY123" fmla="*/ 4496936 h 4707593"/>
              <a:gd name="connsiteX124" fmla="*/ 300157 w 5260975"/>
              <a:gd name="connsiteY124" fmla="*/ 4490599 h 4707593"/>
              <a:gd name="connsiteX125" fmla="*/ 294493 w 5260975"/>
              <a:gd name="connsiteY125" fmla="*/ 4489831 h 4707593"/>
              <a:gd name="connsiteX126" fmla="*/ 263671 w 5260975"/>
              <a:gd name="connsiteY126" fmla="*/ 4494919 h 4707593"/>
              <a:gd name="connsiteX127" fmla="*/ 248406 w 5260975"/>
              <a:gd name="connsiteY127" fmla="*/ 4502121 h 4707593"/>
              <a:gd name="connsiteX128" fmla="*/ 224594 w 5260975"/>
              <a:gd name="connsiteY128" fmla="*/ 4509610 h 4707593"/>
              <a:gd name="connsiteX129" fmla="*/ 200398 w 5260975"/>
              <a:gd name="connsiteY129" fmla="*/ 4512395 h 4707593"/>
              <a:gd name="connsiteX130" fmla="*/ 159783 w 5260975"/>
              <a:gd name="connsiteY130" fmla="*/ 4501064 h 4707593"/>
              <a:gd name="connsiteX131" fmla="*/ 144997 w 5260975"/>
              <a:gd name="connsiteY131" fmla="*/ 4499912 h 4707593"/>
              <a:gd name="connsiteX132" fmla="*/ 112064 w 5260975"/>
              <a:gd name="connsiteY132" fmla="*/ 4494440 h 4707593"/>
              <a:gd name="connsiteX133" fmla="*/ 83259 w 5260975"/>
              <a:gd name="connsiteY133" fmla="*/ 4494824 h 4707593"/>
              <a:gd name="connsiteX134" fmla="*/ 60120 w 5260975"/>
              <a:gd name="connsiteY134" fmla="*/ 4503561 h 4707593"/>
              <a:gd name="connsiteX135" fmla="*/ 26514 w 5260975"/>
              <a:gd name="connsiteY135" fmla="*/ 4505289 h 4707593"/>
              <a:gd name="connsiteX136" fmla="*/ 4814 w 5260975"/>
              <a:gd name="connsiteY136" fmla="*/ 4498952 h 4707593"/>
              <a:gd name="connsiteX137" fmla="*/ 398 w 5260975"/>
              <a:gd name="connsiteY137" fmla="*/ 4498089 h 4707593"/>
              <a:gd name="connsiteX138" fmla="*/ 0 w 5260975"/>
              <a:gd name="connsiteY138" fmla="*/ 4498087 h 47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4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4" y="3748498"/>
                  <a:pt x="4977440" y="3752627"/>
                </a:cubicBezTo>
                <a:cubicBezTo>
                  <a:pt x="4964094" y="3761268"/>
                  <a:pt x="4949500" y="3768277"/>
                  <a:pt x="4935194" y="3775382"/>
                </a:cubicBezTo>
                <a:cubicBezTo>
                  <a:pt x="4922903" y="3781431"/>
                  <a:pt x="4909846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7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2" y="4077254"/>
                  <a:pt x="4512727" y="4081479"/>
                  <a:pt x="4502550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3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63366-BF6F-B485-375D-9D9912BB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462" y="2037441"/>
            <a:ext cx="4391024" cy="707886"/>
          </a:xfrm>
        </p:spPr>
        <p:txBody>
          <a:bodyPr anchor="t">
            <a:normAutofit/>
          </a:bodyPr>
          <a:lstStyle/>
          <a:p>
            <a:r>
              <a:rPr lang="ru-RU" sz="4000" b="1">
                <a:solidFill>
                  <a:schemeClr val="bg1"/>
                </a:solidFill>
                <a:ea typeface="+mj-lt"/>
                <a:cs typeface="+mj-lt"/>
              </a:rPr>
              <a:t>Технология</a:t>
            </a: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4F3E28-EDC2-A59A-2787-3B1FB4E89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463" y="2926800"/>
            <a:ext cx="4391024" cy="22910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0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Продукт создается с использованием 3D-печати, что позволяет настраивать ингредиенты и их распределение, чтобы соответствовать индивидуальным требованиям потребителя.</a:t>
            </a:r>
            <a:endParaRPr lang="ru-RU" sz="200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127393A7-D6DA-410B-8699-AA56B57BF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795537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C44C88-69E3-42EE-86E8-9B45F712B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795537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22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34298-796E-4101-2DBB-2F3B9FA4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ru-RU" sz="4000" b="1">
                <a:solidFill>
                  <a:srgbClr val="FFFFFF"/>
                </a:solidFill>
                <a:ea typeface="+mj-lt"/>
                <a:cs typeface="+mj-lt"/>
              </a:rPr>
              <a:t>Основные конкуренты</a:t>
            </a:r>
            <a:endParaRPr lang="ru-RU" sz="4000">
              <a:solidFill>
                <a:srgbClr val="FFFFFF"/>
              </a:solidFill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68BF3AD-1AB4-0EF3-3EC8-F92F8F5621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74028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E3ADB6B-3392-9FED-DC8E-9031534FC175}"/>
              </a:ext>
            </a:extLst>
          </p:cNvPr>
          <p:cNvSpPr txBox="1"/>
          <p:nvPr/>
        </p:nvSpPr>
        <p:spPr>
          <a:xfrm>
            <a:off x="3689585" y="5091289"/>
            <a:ext cx="828416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latin typeface="Times New Roman"/>
                <a:cs typeface="Times New Roman"/>
              </a:rPr>
              <a:t>Ресторан</a:t>
            </a:r>
            <a:r>
              <a:rPr lang="en-US" b="1" dirty="0">
                <a:latin typeface="Times New Roman"/>
                <a:cs typeface="Times New Roman"/>
              </a:rPr>
              <a:t> Food Ink в </a:t>
            </a:r>
            <a:r>
              <a:rPr lang="en-US" b="1" err="1">
                <a:latin typeface="Times New Roman"/>
                <a:cs typeface="Times New Roman"/>
              </a:rPr>
              <a:t>Испании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предлагает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своим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гостям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полноценное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меню</a:t>
            </a:r>
            <a:r>
              <a:rPr lang="en-US" b="1" dirty="0">
                <a:latin typeface="Times New Roman"/>
                <a:cs typeface="Times New Roman"/>
              </a:rPr>
              <a:t>, </a:t>
            </a:r>
            <a:r>
              <a:rPr lang="en-US" b="1" err="1">
                <a:latin typeface="Times New Roman"/>
                <a:cs typeface="Times New Roman"/>
              </a:rPr>
              <a:t>составленное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из</a:t>
            </a:r>
            <a:r>
              <a:rPr lang="en-US" b="1" dirty="0">
                <a:latin typeface="Times New Roman"/>
                <a:cs typeface="Times New Roman"/>
              </a:rPr>
              <a:t> 3D-блюд. </a:t>
            </a:r>
            <a:r>
              <a:rPr lang="en-US" b="1" err="1">
                <a:latin typeface="Times New Roman"/>
                <a:cs typeface="Times New Roman"/>
              </a:rPr>
              <a:t>Средний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чек</a:t>
            </a:r>
            <a:r>
              <a:rPr lang="en-US" b="1" dirty="0">
                <a:latin typeface="Times New Roman"/>
                <a:cs typeface="Times New Roman"/>
              </a:rPr>
              <a:t> – </a:t>
            </a:r>
            <a:r>
              <a:rPr lang="en-US" b="1" err="1">
                <a:latin typeface="Times New Roman"/>
                <a:cs typeface="Times New Roman"/>
              </a:rPr>
              <a:t>от</a:t>
            </a:r>
            <a:r>
              <a:rPr lang="en-US" b="1" dirty="0">
                <a:latin typeface="Times New Roman"/>
                <a:cs typeface="Times New Roman"/>
              </a:rPr>
              <a:t> 16 000 </a:t>
            </a:r>
            <a:r>
              <a:rPr lang="en-US" b="1" err="1">
                <a:latin typeface="Times New Roman"/>
                <a:cs typeface="Times New Roman"/>
              </a:rPr>
              <a:t>рублей</a:t>
            </a:r>
            <a:r>
              <a:rPr lang="en-US" b="1" dirty="0">
                <a:latin typeface="Times New Roman"/>
                <a:cs typeface="Times New Roman"/>
              </a:rPr>
              <a:t>. </a:t>
            </a:r>
            <a:r>
              <a:rPr lang="en-US" b="1" err="1">
                <a:latin typeface="Times New Roman"/>
                <a:cs typeface="Times New Roman"/>
              </a:rPr>
              <a:t>По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словам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шеф-повара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ресторана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Матеу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Бланча</a:t>
            </a:r>
            <a:r>
              <a:rPr lang="en-US" b="1" dirty="0">
                <a:latin typeface="Times New Roman"/>
                <a:cs typeface="Times New Roman"/>
              </a:rPr>
              <a:t>, </a:t>
            </a:r>
            <a:r>
              <a:rPr lang="en-US" b="1" err="1">
                <a:latin typeface="Times New Roman"/>
                <a:cs typeface="Times New Roman"/>
              </a:rPr>
              <a:t>скоро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кухня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ресторана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будет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похожа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на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кофеварки</a:t>
            </a:r>
            <a:r>
              <a:rPr lang="en-US" b="1" dirty="0">
                <a:latin typeface="Times New Roman"/>
                <a:cs typeface="Times New Roman"/>
              </a:rPr>
              <a:t> Nespresso: «</a:t>
            </a:r>
            <a:r>
              <a:rPr lang="en-US" b="1" err="1">
                <a:latin typeface="Times New Roman"/>
                <a:cs typeface="Times New Roman"/>
              </a:rPr>
              <a:t>достаточно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просто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вставить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капсулу</a:t>
            </a:r>
            <a:r>
              <a:rPr lang="en-US" b="1" dirty="0">
                <a:latin typeface="Times New Roman"/>
                <a:cs typeface="Times New Roman"/>
              </a:rPr>
              <a:t> и </a:t>
            </a:r>
            <a:r>
              <a:rPr lang="en-US" b="1" err="1">
                <a:latin typeface="Times New Roman"/>
                <a:cs typeface="Times New Roman"/>
              </a:rPr>
              <a:t>приготовить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заданный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рецепт</a:t>
            </a:r>
            <a:r>
              <a:rPr lang="en-US" b="1" dirty="0">
                <a:latin typeface="Times New Roman"/>
                <a:cs typeface="Times New Roman"/>
              </a:rPr>
              <a:t>».</a:t>
            </a:r>
            <a:endParaRPr lang="en-US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56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3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F612E-BDAD-53F0-ABDA-ECA42A6F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75" y="4583953"/>
            <a:ext cx="4685857" cy="1465973"/>
          </a:xfrm>
        </p:spPr>
        <p:txBody>
          <a:bodyPr anchor="t">
            <a:normAutofit/>
          </a:bodyPr>
          <a:lstStyle/>
          <a:p>
            <a:r>
              <a:rPr lang="ru-RU" sz="3700" b="1">
                <a:ea typeface="+mj-lt"/>
                <a:cs typeface="+mj-lt"/>
              </a:rPr>
              <a:t>Каналы продвижения и сбыта продукции</a:t>
            </a:r>
            <a:endParaRPr lang="ru-RU" sz="3700"/>
          </a:p>
        </p:txBody>
      </p:sp>
      <p:pic>
        <p:nvPicPr>
          <p:cNvPr id="39" name="Рисунок 38" descr="Изображение выглядит как человек, в помещении, кухонный прибор, Бытовая техника&#10;&#10;Автоматически созданное описание">
            <a:extLst>
              <a:ext uri="{FF2B5EF4-FFF2-40B4-BE49-F238E27FC236}">
                <a16:creationId xmlns:a16="http://schemas.microsoft.com/office/drawing/2014/main" id="{EB7A2FA1-A351-1CC3-F0D2-08F4AEFEF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214"/>
          <a:stretch/>
        </p:blipFill>
        <p:spPr>
          <a:xfrm>
            <a:off x="20" y="432"/>
            <a:ext cx="12191980" cy="4244759"/>
          </a:xfrm>
          <a:prstGeom prst="rect">
            <a:avLst/>
          </a:prstGeom>
        </p:spPr>
      </p:pic>
      <p:sp>
        <p:nvSpPr>
          <p:cNvPr id="50" name="Rectangle 45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836D723-D48D-7DAC-492F-10F22029CA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576872"/>
              </p:ext>
            </p:extLst>
          </p:nvPr>
        </p:nvGraphicFramePr>
        <p:xfrm>
          <a:off x="6096000" y="4583953"/>
          <a:ext cx="5638800" cy="1465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61635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9E8BF-137F-4BE7-2F23-6E01B9F0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2200" b="1">
                <a:ea typeface="+mj-lt"/>
                <a:cs typeface="+mj-lt"/>
              </a:rPr>
              <a:t>Плановый размер инвестиций, текущие затраты, стоимость (цена) продукта проекта, планируемые показатели эффективности проекта</a:t>
            </a:r>
            <a:endParaRPr lang="ru-RU" sz="2200"/>
          </a:p>
          <a:p>
            <a:endParaRPr lang="ru-RU" sz="2200">
              <a:cs typeface="Calibri Light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A0C85-23FF-85B7-B3BA-8865FDC84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500">
                <a:latin typeface="Arial"/>
                <a:cs typeface="Arial"/>
              </a:rPr>
              <a:t>Mycusini — это  3D-принтер, выпущенный немецким стартапом Print2Taste, который первоначально финансировался в рамках проекта Kickstarter. Он имеет великолепный дизайн и достаточно компактен для кухонной столешницы, а встроенный аккумулятор позволяет печатать в автономном режиме до двух часов. Картриджи из нержавеющей стали легко заправлять и чистить, но сменные картриджи необходимо приобретать непосредственно в Print2Taste. Mycusini стоит около 690 долларов (~ 600 евро).</a:t>
            </a:r>
            <a:endParaRPr lang="ru-RU" sz="1500"/>
          </a:p>
        </p:txBody>
      </p:sp>
      <p:pic>
        <p:nvPicPr>
          <p:cNvPr id="5" name="Рисунок 4" descr="Изображение выглядит как дизайн, Электронное устройство, гаджет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E363572A-E728-F148-1448-E3B3888B01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2" r="11571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98440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FC73D-32AB-C313-D67B-7207A5C90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ru-RU"/>
              <a:t>Поиск и аренда помещения</a:t>
            </a:r>
            <a:endParaRPr lang="ru-RU" dirty="0"/>
          </a:p>
          <a:p>
            <a:endParaRPr lang="ru-RU" dirty="0">
              <a:cs typeface="Calibri Light"/>
            </a:endParaRPr>
          </a:p>
        </p:txBody>
      </p:sp>
      <p:pic>
        <p:nvPicPr>
          <p:cNvPr id="5" name="Picture 4" descr="Листы, видеожурналы в корзину">
            <a:extLst>
              <a:ext uri="{FF2B5EF4-FFF2-40B4-BE49-F238E27FC236}">
                <a16:creationId xmlns:a16="http://schemas.microsoft.com/office/drawing/2014/main" id="{334D8318-0DAB-39E0-1B7B-EC4AF417E7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25" r="7729" b="-3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47CE839-90FE-2717-44FD-D68C86CF6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000" dirty="0">
                <a:ea typeface="+mn-lt"/>
                <a:cs typeface="+mn-lt"/>
              </a:rPr>
              <a:t>Помещение для 3D-печати выбирается с учетом, что на 1 принтер требуется порядка 10–15 м</a:t>
            </a:r>
            <a:r>
              <a:rPr lang="ru-RU" sz="2000" baseline="30000" dirty="0">
                <a:ea typeface="+mn-lt"/>
                <a:cs typeface="+mn-lt"/>
              </a:rPr>
              <a:t>2</a:t>
            </a:r>
            <a:r>
              <a:rPr lang="ru-RU" sz="2000" dirty="0">
                <a:ea typeface="+mn-lt"/>
                <a:cs typeface="+mn-lt"/>
              </a:rPr>
              <a:t>. На этом пространстве должна разместиться зона печати, компьютерного управления и складирования готовой продукции. Важнейшие требования — пожарная безопасность и соответствие санитарным нормам. Здесь должна быть надежная электрическая сеть и хорошая система вентиляции.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03157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992F24-BD16-DCFC-12B9-7497C03A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ru-RU" sz="3700"/>
              <a:t>Приобретение оборудования и инвентаря</a:t>
            </a:r>
          </a:p>
          <a:p>
            <a:endParaRPr lang="ru-RU" sz="370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741D63-9AE0-D77F-FBFF-365ECF700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900">
                <a:ea typeface="+mn-lt"/>
                <a:cs typeface="+mn-lt"/>
              </a:rPr>
              <a:t>Помимо принтера, для организации 3D-печати потребуется компьютерное обеспечение. Оно должно обеспечить построение трехмерных моделей деталей в электронном виде. Для этих целей подойдет ноутбук стоимостью от 20 000 рублей. Потребуется специальная программа. Ее стоимость составляет от 10 000 рублей. Расширяет возможности бизнеса 3D-сканер. Он позволит копировать уже готовые модели. Стоимость аппарата в среднем составляет 150 000 рублей.</a:t>
            </a:r>
            <a:endParaRPr lang="ru-RU" sz="1900">
              <a:cs typeface="Calibri"/>
            </a:endParaRPr>
          </a:p>
          <a:p>
            <a:endParaRPr lang="ru-RU" sz="1900">
              <a:cs typeface="Calibri"/>
            </a:endParaRPr>
          </a:p>
        </p:txBody>
      </p:sp>
      <p:pic>
        <p:nvPicPr>
          <p:cNvPr id="4" name="Рисунок 3" descr="Изображение выглядит как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E4BE1EEF-7FAF-47FE-D72E-B7B19A74AC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44" r="-2" b="7081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49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439BE-AAFE-0328-87CE-4DF771CA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ru-RU" sz="4000">
                <a:cs typeface="Calibri Light"/>
              </a:rPr>
              <a:t>Закупка сырья</a:t>
            </a:r>
            <a:endParaRPr lang="ru-RU" sz="4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0FB03C-0FED-647D-0E1F-ADC184B6D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000">
                <a:ea typeface="+mn-lt"/>
                <a:cs typeface="+mn-lt"/>
              </a:rPr>
              <a:t>При организации производства следует рассчитывать на наиболее популярные продукты для 3D-печати. Достаточно качественное сырье этого типа можно всегда приобрести в России. Они признаются экологически чистыми и натуральными для человека. Средняя стоимость за 1 кг составляет 1 800–2 500 рублей. Для начала придется приобрести не менее 8–10 кг продуктов разных вкусов и составов.</a:t>
            </a:r>
            <a:endParaRPr lang="ru-RU" sz="2000"/>
          </a:p>
        </p:txBody>
      </p:sp>
      <p:pic>
        <p:nvPicPr>
          <p:cNvPr id="5" name="Picture 4" descr="Калькулятор, перо, компас, деньги и бумага с помощью графиков, напечатанных на ней">
            <a:extLst>
              <a:ext uri="{FF2B5EF4-FFF2-40B4-BE49-F238E27FC236}">
                <a16:creationId xmlns:a16="http://schemas.microsoft.com/office/drawing/2014/main" id="{0B69CC6D-C526-1F87-5F36-A2B9FD3D29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98" r="22501" b="8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6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40552-0EFB-3A85-F43A-958458F01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5400"/>
              <a:t>Реклама</a:t>
            </a:r>
          </a:p>
          <a:p>
            <a:endParaRPr lang="ru-RU" sz="5400">
              <a:cs typeface="Calibri Light"/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5919DC-5841-24D5-412C-28040CC62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000">
                <a:ea typeface="+mn-lt"/>
                <a:cs typeface="+mn-lt"/>
              </a:rPr>
              <a:t>Без активной рекламы обойтись не удастся. Только раскрутка своего интернет-магазина поможет сформировать устойчивую потребительскую корзину. Потребуется постоянная подача объявлений на различных электронных ресурсах, в соцсетях, СМИ. Следует рассчитывать на ежемесячные расходы порядка 5 000–6 000 рублей в месяц.</a:t>
            </a:r>
            <a:endParaRPr lang="ru-RU" sz="2000"/>
          </a:p>
        </p:txBody>
      </p:sp>
      <p:pic>
        <p:nvPicPr>
          <p:cNvPr id="5" name="Picture 4" descr="Документ с графиком и ручкой">
            <a:extLst>
              <a:ext uri="{FF2B5EF4-FFF2-40B4-BE49-F238E27FC236}">
                <a16:creationId xmlns:a16="http://schemas.microsoft.com/office/drawing/2014/main" id="{656D9CEF-891D-8FCF-6F7F-6DF217F7F4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99" r="9547" b="-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8050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25DEDB-D07D-090F-2B5B-22DA6C33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706639"/>
          </a:xfrm>
        </p:spPr>
        <p:txBody>
          <a:bodyPr>
            <a:normAutofit/>
          </a:bodyPr>
          <a:lstStyle/>
          <a:p>
            <a:r>
              <a:rPr lang="ru-RU">
                <a:cs typeface="Calibri Light"/>
              </a:rPr>
              <a:t>Итоги</a:t>
            </a:r>
            <a:endParaRPr lang="ru-RU"/>
          </a:p>
        </p:txBody>
      </p:sp>
      <p:pic>
        <p:nvPicPr>
          <p:cNvPr id="5" name="Picture 4" descr="Клавиши старинного кассового аппарата">
            <a:extLst>
              <a:ext uri="{FF2B5EF4-FFF2-40B4-BE49-F238E27FC236}">
                <a16:creationId xmlns:a16="http://schemas.microsoft.com/office/drawing/2014/main" id="{3846CC17-7D65-6748-6371-ED75424C96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95" r="21695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E87BDCD-686C-F66E-4995-11257B283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1016260"/>
            <a:ext cx="5677269" cy="57345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ru-RU" sz="1400" b="1" dirty="0">
              <a:cs typeface="Calibri" panose="020F0502020204030204"/>
            </a:endParaRPr>
          </a:p>
          <a:p>
            <a:r>
              <a:rPr lang="ru-RU" sz="1400" b="1" dirty="0">
                <a:ea typeface="+mn-lt"/>
                <a:cs typeface="+mn-lt"/>
              </a:rPr>
              <a:t>Оборудование и материалы — 131 000 рублей.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Регистрация бизнеса — 10 000 рублей.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Затраты на создание сайта — 10 000 рублей.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Затраты на моделирование образца — 10 000 рублей.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Итого на начальном этапе придется затратить от 161 000 рублей.</a:t>
            </a:r>
            <a:endParaRPr lang="ru-RU" sz="1400" b="1" dirty="0">
              <a:cs typeface="Calibri"/>
            </a:endParaRPr>
          </a:p>
          <a:p>
            <a:pPr marL="0" indent="0">
              <a:buNone/>
            </a:pPr>
            <a:r>
              <a:rPr lang="ru-RU" sz="1400" b="1" dirty="0">
                <a:ea typeface="+mn-lt"/>
                <a:cs typeface="+mn-lt"/>
              </a:rPr>
              <a:t>Ежемесячное поддержание производства требует следующих расходов: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аренда помещения — от 15 000 рублей;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сырье, расходные материалы — 16 000 рублей;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расходы на рекламу — 6 000 рублей.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Всего можно уложиться в 37 000 рублей в месяц.</a:t>
            </a:r>
            <a:endParaRPr lang="ru-RU" sz="1400" b="1" dirty="0">
              <a:cs typeface="Calibri"/>
            </a:endParaRPr>
          </a:p>
          <a:p>
            <a:r>
              <a:rPr lang="ru-RU" sz="1400" b="1" dirty="0">
                <a:ea typeface="+mn-lt"/>
                <a:cs typeface="+mn-lt"/>
              </a:rPr>
              <a:t>Исходя из минимальных значений, можно оценить срок окупаемости 3D-печати. Прибыль от реализации 1 г изделия составляет 40 – 1,6 = 38,4 руб. За сутки бюджетный принтер обеспечивает печать 144 г продукции. При 25 рабочих днях в месяц прибыль достигает 144 × 25 × 38,4 = 138 240 руб. При такой прибыли срок окупаемости составляет менее двух месяцев.</a:t>
            </a:r>
            <a:endParaRPr lang="ru-RU" sz="1400" b="1" dirty="0">
              <a:cs typeface="Calibri"/>
            </a:endParaRPr>
          </a:p>
          <a:p>
            <a:endParaRPr lang="ru-RU" sz="14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656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0E7C27-7194-3481-9022-FD1D4CEC2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ru-RU"/>
              <a:t>Особенности и риски</a:t>
            </a:r>
            <a:endParaRPr lang="ru-RU" dirty="0"/>
          </a:p>
          <a:p>
            <a:endParaRPr lang="ru-RU" dirty="0">
              <a:cs typeface="Calibri Light"/>
            </a:endParaRPr>
          </a:p>
        </p:txBody>
      </p:sp>
      <p:pic>
        <p:nvPicPr>
          <p:cNvPr id="5" name="Picture 4" descr="Рабочий стол">
            <a:extLst>
              <a:ext uri="{FF2B5EF4-FFF2-40B4-BE49-F238E27FC236}">
                <a16:creationId xmlns:a16="http://schemas.microsoft.com/office/drawing/2014/main" id="{29FC86E7-B535-1A9B-3403-0CBA7BFCEF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71" r="12082" b="-3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2CF61DE-356F-DB3D-D81D-51777326A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000" dirty="0">
                <a:ea typeface="+mn-lt"/>
                <a:cs typeface="+mn-lt"/>
              </a:rPr>
              <a:t>Риски при 3D-печати мало чем отличаются от рисков любого бизнеса. Прежде всего, они связаны с плохо проведенным маркетингом и недостаточной рекламной компании. Важно правильно оценить потребительский рынок, наличие конкуренции, существующие цены. Организация эффективного планирования позволяет существенно снизить степень рисков.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69117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B40D4-8074-3E16-3A36-02C4BF28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ru-RU" sz="6000" b="1">
                <a:ea typeface="+mj-lt"/>
                <a:cs typeface="+mj-lt"/>
              </a:rPr>
              <a:t>Команда проекта</a:t>
            </a:r>
            <a:endParaRPr lang="ru-RU" sz="6000"/>
          </a:p>
        </p:txBody>
      </p:sp>
      <p:pic>
        <p:nvPicPr>
          <p:cNvPr id="7" name="Graphic 6" descr="Капитан">
            <a:extLst>
              <a:ext uri="{FF2B5EF4-FFF2-40B4-BE49-F238E27FC236}">
                <a16:creationId xmlns:a16="http://schemas.microsoft.com/office/drawing/2014/main" id="{FD3BEEA7-02DE-E1E6-8429-213003758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6250" y="3018327"/>
            <a:ext cx="2728198" cy="272819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6A6857B-AA74-8F64-9B38-BE0417D3F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2998278"/>
            <a:ext cx="4238257" cy="27281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 b="1"/>
              <a:t>Данила Маненков</a:t>
            </a:r>
            <a:endParaRPr lang="ru-RU" sz="2000" b="1">
              <a:cs typeface="Calibri" panose="020F0502020204030204"/>
            </a:endParaRPr>
          </a:p>
          <a:p>
            <a:pPr marL="0" indent="0">
              <a:buNone/>
            </a:pPr>
            <a:r>
              <a:rPr lang="ru-RU" sz="2000" b="1">
                <a:ea typeface="+mn-lt"/>
                <a:cs typeface="+mn-lt"/>
              </a:rPr>
              <a:t>• Александра Колесникова</a:t>
            </a:r>
            <a:endParaRPr lang="ru-RU" sz="2000" b="1">
              <a:cs typeface="Calibri"/>
            </a:endParaRPr>
          </a:p>
          <a:p>
            <a:pPr marL="0" indent="0">
              <a:buNone/>
            </a:pPr>
            <a:r>
              <a:rPr lang="ru-RU" sz="2000" b="1">
                <a:cs typeface="Calibri"/>
              </a:rPr>
              <a:t>• Артем Лучанкин</a:t>
            </a:r>
            <a:endParaRPr lang="ru-RU" sz="2000">
              <a:cs typeface="Calibri" panose="020F0502020204030204"/>
            </a:endParaRPr>
          </a:p>
          <a:p>
            <a:pPr marL="0" indent="0">
              <a:buNone/>
            </a:pPr>
            <a:endParaRPr lang="ru-RU" sz="2000">
              <a:cs typeface="Calibri" panose="020F0502020204030204"/>
            </a:endParaRPr>
          </a:p>
          <a:p>
            <a:pPr marL="0" indent="0">
              <a:buNone/>
            </a:pPr>
            <a:endParaRPr lang="ru-RU" sz="20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91993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Печать Здоровой Еды на 3D-принтере</vt:lpstr>
      <vt:lpstr>Описание продукта</vt:lpstr>
      <vt:lpstr>Проблема, которую решает продукт</vt:lpstr>
      <vt:lpstr>Потенциальный потребительский сегмент</vt:lpstr>
      <vt:lpstr>Технология</vt:lpstr>
      <vt:lpstr>Основные конкуренты</vt:lpstr>
      <vt:lpstr>Каналы продвижения и сбыта продукции</vt:lpstr>
      <vt:lpstr>Плановый размер инвестиций, текущие затраты, стоимость (цена) продукта проекта, планируемые показатели эффективности проекта </vt:lpstr>
      <vt:lpstr>Поиск и аренда помещения </vt:lpstr>
      <vt:lpstr>Приобретение оборудования и инвентаря </vt:lpstr>
      <vt:lpstr>Закупка сырья</vt:lpstr>
      <vt:lpstr>Реклама </vt:lpstr>
      <vt:lpstr>Итоги</vt:lpstr>
      <vt:lpstr>Особенности и риски 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Печать Здоровой Еды на 3D-принтере</dc:title>
  <dc:creator/>
  <cp:lastModifiedBy/>
  <cp:revision>110</cp:revision>
  <dcterms:created xsi:type="dcterms:W3CDTF">2023-10-15T15:04:56Z</dcterms:created>
  <dcterms:modified xsi:type="dcterms:W3CDTF">2023-10-15T21:57:38Z</dcterms:modified>
</cp:coreProperties>
</file>